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427" r:id="rId2"/>
    <p:sldId id="430" r:id="rId3"/>
    <p:sldId id="449" r:id="rId4"/>
    <p:sldId id="447" r:id="rId5"/>
    <p:sldId id="446" r:id="rId6"/>
    <p:sldId id="448" r:id="rId7"/>
    <p:sldId id="431" r:id="rId8"/>
  </p:sldIdLst>
  <p:sldSz cx="16276638" cy="9144000"/>
  <p:notesSz cx="6858000" cy="9144000"/>
  <p:custDataLst>
    <p:tags r:id="rId1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5F0FF"/>
    <a:srgbClr val="85DFFF"/>
    <a:srgbClr val="FFDC6D"/>
    <a:srgbClr val="FF0066"/>
    <a:srgbClr val="FF7C80"/>
    <a:srgbClr val="FF6600"/>
    <a:srgbClr val="6600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55" d="100"/>
          <a:sy n="55" d="100"/>
        </p:scale>
        <p:origin x="564" y="90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Cau%20hoi/Cau%202.pptx" TargetMode="External"/><Relationship Id="rId13" Type="http://schemas.openxmlformats.org/officeDocument/2006/relationships/image" Target="../media/image13.jpeg"/><Relationship Id="rId3" Type="http://schemas.openxmlformats.org/officeDocument/2006/relationships/image" Target="../media/image7.jpeg"/><Relationship Id="rId7" Type="http://schemas.openxmlformats.org/officeDocument/2006/relationships/image" Target="../media/image9.jpeg"/><Relationship Id="rId12" Type="http://schemas.openxmlformats.org/officeDocument/2006/relationships/image" Target="../media/image12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openxmlformats.org/officeDocument/2006/relationships/hyperlink" Target="Cau%20hoi/Cau%203.pptx" TargetMode="External"/><Relationship Id="rId11" Type="http://schemas.openxmlformats.org/officeDocument/2006/relationships/image" Target="../media/image11.jpeg"/><Relationship Id="rId5" Type="http://schemas.openxmlformats.org/officeDocument/2006/relationships/image" Target="../media/image8.jpg"/><Relationship Id="rId15" Type="http://schemas.openxmlformats.org/officeDocument/2006/relationships/image" Target="../media/image15.jpeg"/><Relationship Id="rId10" Type="http://schemas.openxmlformats.org/officeDocument/2006/relationships/hyperlink" Target="Cau%20hoi/Cau%204.pptx" TargetMode="External"/><Relationship Id="rId4" Type="http://schemas.openxmlformats.org/officeDocument/2006/relationships/hyperlink" Target="Cau%20hoi/Cau%201.pptx" TargetMode="External"/><Relationship Id="rId9" Type="http://schemas.openxmlformats.org/officeDocument/2006/relationships/image" Target="../media/image10.jpeg"/><Relationship Id="rId1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</a:t>
            </a:r>
            <a:r>
              <a:rPr lang="en-US" altLang="en-US" sz="3500" b="1" smtClean="0">
                <a:solidFill>
                  <a:srgbClr val="FF0066"/>
                </a:solidFill>
                <a:latin typeface="Times New Roman" pitchFamily="18" charset="0"/>
              </a:rPr>
              <a:t>……</a:t>
            </a:r>
            <a:endParaRPr lang="en-US" altLang="en-US" sz="3500" b="1">
              <a:solidFill>
                <a:srgbClr val="FF0066"/>
              </a:solidFill>
              <a:latin typeface="Times New Roman" pitchFamily="18" charset="0"/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1508919" y="3962400"/>
            <a:ext cx="12656582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Công nghệ lớp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3: SỬ DỤNG QUẠT ĐIỆN (T2)</a:t>
            </a:r>
            <a:endParaRPr lang="en-US" sz="5400" b="1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53772" y="800100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</a:t>
            </a:r>
            <a:r>
              <a:rPr lang="en-US" altLang="en-US" sz="2800" b="1" i="1" smtClean="0">
                <a:solidFill>
                  <a:srgbClr val="0000CC"/>
                </a:solidFill>
                <a:latin typeface="Times New Roman" pitchFamily="18" charset="0"/>
              </a:rPr>
              <a:t>:……………………………………</a:t>
            </a:r>
            <a:endParaRPr lang="en-US" altLang="en-US" sz="2800" b="1" i="1">
              <a:solidFill>
                <a:srgbClr val="0000CC"/>
              </a:solidFill>
              <a:latin typeface="Times New Roman" pitchFamily="18" charset="0"/>
            </a:endParaRP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5056" y="5705876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</a:t>
            </a: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</a:t>
            </a: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roup 31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33" name="Group 32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35" name="TextBox 34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35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4" name="Straight Connector 33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7" name="Rectangle 95"/>
          <p:cNvSpPr>
            <a:spLocks noChangeArrowheads="1"/>
          </p:cNvSpPr>
          <p:nvPr/>
        </p:nvSpPr>
        <p:spPr bwMode="auto">
          <a:xfrm>
            <a:off x="4284155" y="1219200"/>
            <a:ext cx="77213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</a:t>
            </a:r>
            <a:r>
              <a:rPr lang="en-GB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CHƠI: CHĂM SÓC VẬT NUÔI</a:t>
            </a:r>
            <a:endParaRPr lang="en-GB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 Box 38" descr="Water droplets"/>
          <p:cNvSpPr txBox="1">
            <a:spLocks noChangeArrowheads="1"/>
          </p:cNvSpPr>
          <p:nvPr/>
        </p:nvSpPr>
        <p:spPr bwMode="auto">
          <a:xfrm>
            <a:off x="10904748" y="7783875"/>
            <a:ext cx="3011186" cy="891449"/>
          </a:xfrm>
          <a:prstGeom prst="rect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0000FF"/>
            </a:solidFill>
            <a:miter lim="800000"/>
            <a:headEnd/>
            <a:tailEnd/>
          </a:ln>
          <a:effectLst/>
          <a:extLst/>
        </p:spPr>
        <p:txBody>
          <a:bodyPr wrap="non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en-US" altLang="en-US" sz="1000" b="1">
              <a:solidFill>
                <a:srgbClr val="000099"/>
              </a:solidFill>
              <a:cs typeface="Arial" charset="0"/>
            </a:endParaRPr>
          </a:p>
          <a:p>
            <a:pPr eaLnBrk="1" hangingPunct="1"/>
            <a:r>
              <a:rPr lang="en-US" altLang="en-US" sz="2800" b="1">
                <a:solidFill>
                  <a:srgbClr val="000099"/>
                </a:solidFill>
                <a:cs typeface="Arial" charset="0"/>
              </a:rPr>
              <a:t>BẮT ĐẦU QUAY</a:t>
            </a:r>
          </a:p>
          <a:p>
            <a:pPr eaLnBrk="1" hangingPunct="1"/>
            <a:endParaRPr lang="en-US" altLang="en-US" sz="1000" b="1">
              <a:solidFill>
                <a:srgbClr val="000099"/>
              </a:solidFill>
              <a:cs typeface="Arial" charset="0"/>
            </a:endParaRPr>
          </a:p>
        </p:txBody>
      </p:sp>
      <p:pic>
        <p:nvPicPr>
          <p:cNvPr id="39" name="Picture 38">
            <a:hlinkClick r:id="rId4" action="ppaction://hlinkpres?slideindex=1&amp;slidetitle=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5"/>
          <a:stretch/>
        </p:blipFill>
        <p:spPr>
          <a:xfrm>
            <a:off x="1204119" y="2895600"/>
            <a:ext cx="3276600" cy="2053681"/>
          </a:xfrm>
          <a:prstGeom prst="rect">
            <a:avLst/>
          </a:prstGeom>
        </p:spPr>
      </p:pic>
      <p:cxnSp>
        <p:nvCxnSpPr>
          <p:cNvPr id="40" name="Straight Arrow Connector 39"/>
          <p:cNvCxnSpPr/>
          <p:nvPr/>
        </p:nvCxnSpPr>
        <p:spPr>
          <a:xfrm flipV="1">
            <a:off x="10119519" y="7102112"/>
            <a:ext cx="1276508" cy="1127488"/>
          </a:xfrm>
          <a:prstGeom prst="straightConnector1">
            <a:avLst/>
          </a:prstGeom>
          <a:ln w="1270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sp>
        <p:nvSpPr>
          <p:cNvPr id="41" name="Rectangle 40"/>
          <p:cNvSpPr/>
          <p:nvPr/>
        </p:nvSpPr>
        <p:spPr>
          <a:xfrm>
            <a:off x="10043319" y="4677531"/>
            <a:ext cx="4495800" cy="240906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Arrow Connector 41"/>
          <p:cNvCxnSpPr/>
          <p:nvPr/>
        </p:nvCxnSpPr>
        <p:spPr>
          <a:xfrm flipH="1" flipV="1">
            <a:off x="13184677" y="7086600"/>
            <a:ext cx="1354442" cy="1143000"/>
          </a:xfrm>
          <a:prstGeom prst="straightConnector1">
            <a:avLst/>
          </a:prstGeom>
          <a:ln w="127000">
            <a:solidFill>
              <a:srgbClr val="FF0000"/>
            </a:solidFill>
            <a:headEnd type="none" w="med" len="med"/>
            <a:tailEnd type="none" w="med" len="med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pic>
        <p:nvPicPr>
          <p:cNvPr id="43" name="Picture 2" descr="Tranh Tô Màu Con Chó Sói Đang Hú, 105+ Tranh Tô Màu Con Chó Đẹp Và Siêu Dễ  Thương">
            <a:hlinkClick r:id="rId6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7" t="7177"/>
          <a:stretch/>
        </p:blipFill>
        <p:spPr bwMode="auto">
          <a:xfrm>
            <a:off x="1204119" y="5617856"/>
            <a:ext cx="3259597" cy="2060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4" descr="Gà - Nằm mơ thấy gà là điềm báo cho chuyện gì sẽ đến với bạn?">
            <a:hlinkClick r:id="rId8" action="ppaction://hlinkpres?slideindex=1&amp;slidetitle="/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76" b="7810"/>
          <a:stretch/>
        </p:blipFill>
        <p:spPr bwMode="auto">
          <a:xfrm>
            <a:off x="5547519" y="2881539"/>
            <a:ext cx="3297279" cy="2067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6" descr="2 xã xuất hiện bệnh Viêm da nổi cục trên trâu bò">
            <a:hlinkClick r:id="rId10" action="ppaction://hlinkpres?slideindex=1&amp;slidetitle=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519" y="5595776"/>
            <a:ext cx="3256539" cy="2106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6" name="Group 45"/>
          <p:cNvGrpSpPr/>
          <p:nvPr/>
        </p:nvGrpSpPr>
        <p:grpSpPr>
          <a:xfrm>
            <a:off x="10271919" y="2672740"/>
            <a:ext cx="4038600" cy="4009583"/>
            <a:chOff x="10271919" y="2672740"/>
            <a:chExt cx="4038600" cy="4009583"/>
          </a:xfrm>
        </p:grpSpPr>
        <p:grpSp>
          <p:nvGrpSpPr>
            <p:cNvPr id="47" name="Group 46"/>
            <p:cNvGrpSpPr/>
            <p:nvPr/>
          </p:nvGrpSpPr>
          <p:grpSpPr>
            <a:xfrm>
              <a:off x="10271919" y="2672740"/>
              <a:ext cx="4038600" cy="4009583"/>
              <a:chOff x="7528719" y="1297170"/>
              <a:chExt cx="4088536" cy="4019550"/>
            </a:xfrm>
          </p:grpSpPr>
          <p:grpSp>
            <p:nvGrpSpPr>
              <p:cNvPr id="51" name="Group 50"/>
              <p:cNvGrpSpPr>
                <a:grpSpLocks/>
              </p:cNvGrpSpPr>
              <p:nvPr/>
            </p:nvGrpSpPr>
            <p:grpSpPr bwMode="auto">
              <a:xfrm>
                <a:off x="7528719" y="1297170"/>
                <a:ext cx="4088536" cy="4019550"/>
                <a:chOff x="2000250" y="2819400"/>
                <a:chExt cx="4019550" cy="4019550"/>
              </a:xfrm>
              <a:blipFill>
                <a:blip r:embed="rId12"/>
                <a:stretch>
                  <a:fillRect/>
                </a:stretch>
              </a:blipFill>
            </p:grpSpPr>
            <p:sp>
              <p:nvSpPr>
                <p:cNvPr id="53" name="Line 37"/>
                <p:cNvSpPr>
                  <a:spLocks noChangeShapeType="1"/>
                </p:cNvSpPr>
                <p:nvPr/>
              </p:nvSpPr>
              <p:spPr bwMode="auto">
                <a:xfrm flipV="1">
                  <a:off x="4264025" y="3452813"/>
                  <a:ext cx="0" cy="1320800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oval" w="med" len="med"/>
                  <a:tailEnd type="triangl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143689" tIns="71844" rIns="143689" bIns="71844"/>
                <a:lstStyle/>
                <a:p>
                  <a:pPr eaLnBrk="1" hangingPunct="1">
                    <a:defRPr/>
                  </a:pPr>
                  <a:endParaRPr lang="en-US"/>
                </a:p>
              </p:txBody>
            </p:sp>
            <p:sp>
              <p:nvSpPr>
                <p:cNvPr id="54" name="Oval 53"/>
                <p:cNvSpPr/>
                <p:nvPr/>
              </p:nvSpPr>
              <p:spPr>
                <a:xfrm>
                  <a:off x="2000250" y="2819400"/>
                  <a:ext cx="4019550" cy="4019550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 eaLnBrk="1" hangingPunct="1">
                    <a:defRPr/>
                  </a:pPr>
                  <a:endParaRPr lang="en-US"/>
                </a:p>
              </p:txBody>
            </p:sp>
            <p:cxnSp>
              <p:nvCxnSpPr>
                <p:cNvPr id="55" name="Straight Connector 54"/>
                <p:cNvCxnSpPr>
                  <a:stCxn id="54" idx="2"/>
                  <a:endCxn id="54" idx="6"/>
                </p:cNvCxnSpPr>
                <p:nvPr/>
              </p:nvCxnSpPr>
              <p:spPr>
                <a:xfrm>
                  <a:off x="2000250" y="4829175"/>
                  <a:ext cx="4019550" cy="0"/>
                </a:xfrm>
                <a:prstGeom prst="line">
                  <a:avLst/>
                </a:prstGeom>
                <a:grp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Straight Connector 55"/>
                <p:cNvCxnSpPr>
                  <a:stCxn id="54" idx="0"/>
                  <a:endCxn id="54" idx="4"/>
                </p:cNvCxnSpPr>
                <p:nvPr/>
              </p:nvCxnSpPr>
              <p:spPr>
                <a:xfrm>
                  <a:off x="4010025" y="2819400"/>
                  <a:ext cx="0" cy="4019550"/>
                </a:xfrm>
                <a:prstGeom prst="line">
                  <a:avLst/>
                </a:prstGeom>
                <a:grpFill/>
                <a:ln>
                  <a:solidFill>
                    <a:srgbClr val="FF0000"/>
                  </a:solidFill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52" name="Picture 51"/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0505"/>
              <a:stretch/>
            </p:blipFill>
            <p:spPr>
              <a:xfrm rot="2387037">
                <a:off x="9890607" y="1950642"/>
                <a:ext cx="1460197" cy="920234"/>
              </a:xfrm>
              <a:prstGeom prst="rect">
                <a:avLst/>
              </a:prstGeom>
            </p:spPr>
          </p:pic>
        </p:grpSp>
        <p:pic>
          <p:nvPicPr>
            <p:cNvPr id="48" name="Picture 2" descr="Tranh Tô Màu Con Chó Sói Đang Hú, 105+ Tranh Tô Màu Con Chó Đẹp Và Siêu Dễ  Thương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27" t="7177"/>
            <a:stretch/>
          </p:blipFill>
          <p:spPr bwMode="auto">
            <a:xfrm rot="18686313">
              <a:off x="10626923" y="3274770"/>
              <a:ext cx="1558578" cy="9851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9" name="Picture 4" descr="Gà - Nằm mơ thấy gà là điềm báo cho chuyện gì sẽ đến với bạn?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576" b="7810"/>
            <a:stretch/>
          </p:blipFill>
          <p:spPr bwMode="auto">
            <a:xfrm rot="13761978">
              <a:off x="10616397" y="5148265"/>
              <a:ext cx="1497646" cy="9391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0" name="Picture 6" descr="2 xã xuất hiện bệnh Viêm da nổi cục trên trâu bò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8061409">
              <a:off x="12442645" y="5128398"/>
              <a:ext cx="1484063" cy="9599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57" name="Straight Arrow Connector 56"/>
          <p:cNvCxnSpPr/>
          <p:nvPr/>
        </p:nvCxnSpPr>
        <p:spPr>
          <a:xfrm flipV="1">
            <a:off x="12316187" y="3414104"/>
            <a:ext cx="0" cy="1268413"/>
          </a:xfrm>
          <a:prstGeom prst="straightConnector1">
            <a:avLst/>
          </a:prstGeom>
          <a:ln w="127000">
            <a:solidFill>
              <a:srgbClr val="FF0000"/>
            </a:solidFill>
            <a:headEnd type="oval"/>
            <a:tailEnd type="stealth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2919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3400000">
                                      <p:cBhvr>
                                        <p:cTn id="12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7600000">
                                      <p:cBhvr>
                                        <p:cTn id="1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200000">
                                      <p:cBhvr>
                                        <p:cTn id="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7800000">
                                      <p:cBhvr>
                                        <p:cTn id="2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64118" y="-20425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  <a:endParaRPr kumimoji="0" lang="en-US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 smtClean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CÔNG NGHỆ</a:t>
                </a:r>
                <a:endParaRPr kumimoji="0" lang="en-US" sz="2800" b="1" i="0" u="none" strike="noStrike" kern="1200" cap="none" spc="0" normalizeH="0" baseline="0" noProof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5021949" y="940607"/>
            <a:ext cx="608486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 3: SỬ DỤNG QUẠT ĐIỆN (T2)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663933" y="1338953"/>
            <a:ext cx="10498805" cy="677108"/>
            <a:chOff x="1508918" y="1888664"/>
            <a:chExt cx="9353481" cy="677108"/>
          </a:xfrm>
        </p:grpSpPr>
        <p:sp>
          <p:nvSpPr>
            <p:cNvPr id="10" name="Rectangle 9"/>
            <p:cNvSpPr/>
            <p:nvPr/>
          </p:nvSpPr>
          <p:spPr>
            <a:xfrm>
              <a:off x="1508918" y="1888664"/>
              <a:ext cx="9353481" cy="67710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1. Tìm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hiểu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các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bộ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phận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chính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của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quạt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 </a:t>
              </a:r>
              <a:r>
                <a:rPr kumimoji="0" lang="en-US" sz="3800" b="1" i="0" u="none" strike="noStrike" kern="1200" cap="none" spc="0" normalizeH="0" baseline="0" noProof="0" dirty="0" err="1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điện</a:t>
              </a:r>
              <a:r>
                <a:rPr kumimoji="0" lang="en-US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0066"/>
                  </a:solidFill>
                  <a:effectLst/>
                  <a:uLnTx/>
                  <a:uFillTx/>
                  <a:latin typeface="Times New Roman" pitchFamily="18" charset="0"/>
                  <a:ea typeface="+mn-ea"/>
                  <a:cs typeface="Times New Roman" pitchFamily="18" charset="0"/>
                </a:rPr>
                <a:t>.</a:t>
              </a:r>
              <a:endPara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cxnSp>
          <p:nvCxnSpPr>
            <p:cNvPr id="11" name="Straight Connector 10"/>
            <p:cNvCxnSpPr/>
            <p:nvPr/>
          </p:nvCxnSpPr>
          <p:spPr>
            <a:xfrm>
              <a:off x="1673234" y="2519755"/>
              <a:ext cx="810297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4" name="Rectangle 13"/>
          <p:cNvSpPr/>
          <p:nvPr/>
        </p:nvSpPr>
        <p:spPr>
          <a:xfrm>
            <a:off x="213519" y="2111012"/>
            <a:ext cx="158040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Dựa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vào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hình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thông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tin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hãy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nêu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tên,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tác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dụng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từng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bộ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phận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chính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quạt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điện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500" b="81667" l="54740" r="68542">
                        <a14:foregroundMark x1="59948" y1="45556" x2="62187" y2="44167"/>
                        <a14:foregroundMark x1="63281" y1="49630" x2="65833" y2="48333"/>
                        <a14:foregroundMark x1="62292" y1="66481" x2="65156" y2="62870"/>
                        <a14:foregroundMark x1="66146" y1="77593" x2="67865" y2="80556"/>
                        <a14:foregroundMark x1="55208" y1="77870" x2="57865" y2="79259"/>
                        <a14:foregroundMark x1="57500" y1="70370" x2="61198" y2="65185"/>
                        <a14:foregroundMark x1="56875" y1="58426" x2="59583" y2="5879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3972" t="42083" r="30244" b="16351"/>
          <a:stretch/>
        </p:blipFill>
        <p:spPr bwMode="auto">
          <a:xfrm>
            <a:off x="12676538" y="2502212"/>
            <a:ext cx="4069238" cy="650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01" t="40734" r="64920" b="33970"/>
          <a:stretch/>
        </p:blipFill>
        <p:spPr bwMode="auto">
          <a:xfrm>
            <a:off x="833676" y="3258478"/>
            <a:ext cx="762000" cy="51760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08" t="69998" r="64901" b="12186"/>
          <a:stretch/>
        </p:blipFill>
        <p:spPr bwMode="auto">
          <a:xfrm>
            <a:off x="7816130" y="3258478"/>
            <a:ext cx="891912" cy="434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Rectangle 33"/>
          <p:cNvSpPr/>
          <p:nvPr/>
        </p:nvSpPr>
        <p:spPr>
          <a:xfrm>
            <a:off x="1584764" y="4167633"/>
            <a:ext cx="64363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ảo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vệ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cánh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quạt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và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sử</a:t>
            </a:r>
            <a:r>
              <a:rPr kumimoji="0" lang="en-US" sz="32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dụng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746112" y="5608700"/>
            <a:ext cx="176612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Tạo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595676" y="6875194"/>
            <a:ext cx="643632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Chứa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584763" y="8176868"/>
            <a:ext cx="64363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Gắn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hộp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coa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cao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832009" y="4151520"/>
            <a:ext cx="490519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Bật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tắt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chỉnh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tốc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gió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8884213" y="7434012"/>
            <a:ext cx="45168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Nối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điện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8941040" y="5907604"/>
            <a:ext cx="405434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Giúp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đứng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vững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627488" y="3485914"/>
            <a:ext cx="2700831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Lồng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1595676" y="4926981"/>
            <a:ext cx="2700831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Cánh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ounded Rectangle 41"/>
          <p:cNvSpPr/>
          <p:nvPr/>
        </p:nvSpPr>
        <p:spPr>
          <a:xfrm>
            <a:off x="1584763" y="6327036"/>
            <a:ext cx="3111045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cơ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3" name="Rounded Rectangle 42"/>
          <p:cNvSpPr/>
          <p:nvPr/>
        </p:nvSpPr>
        <p:spPr>
          <a:xfrm>
            <a:off x="8708042" y="3514700"/>
            <a:ext cx="4087054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khiển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1584762" y="7622316"/>
            <a:ext cx="2700831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9105885" y="5189118"/>
            <a:ext cx="2700831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quạt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9131908" y="6787111"/>
            <a:ext cx="2700831" cy="65293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nguồn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083725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36" grpId="0"/>
      <p:bldP spid="37" grpId="0"/>
      <p:bldP spid="38" grpId="0"/>
      <p:bldP spid="39" grpId="0"/>
      <p:bldP spid="40" grpId="0"/>
      <p:bldP spid="2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1182452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2. Thực hành điền các bộ phận chính của quạt điện.</a:t>
            </a:r>
            <a:endParaRPr lang="en-US" sz="3800" b="1" u="sng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96800" y="2401669"/>
            <a:ext cx="14782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Nêu tên các bộ phận của quạt treo tường ở hình dưới đây.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0" t="39034" r="20086" b="13799"/>
          <a:stretch/>
        </p:blipFill>
        <p:spPr bwMode="auto">
          <a:xfrm>
            <a:off x="9433719" y="3048000"/>
            <a:ext cx="66675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571752" y="3124200"/>
            <a:ext cx="45091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1. Lồng quạt 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1571752" y="3980766"/>
            <a:ext cx="45091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2. Cánh quạt 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71752" y="4858435"/>
            <a:ext cx="45091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3. Hộp động cơ.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571752" y="5696635"/>
            <a:ext cx="45091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4. Thân quạt.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456238" y="3163669"/>
            <a:ext cx="45091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5. Bộ phận điều kiển.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457951" y="4001869"/>
            <a:ext cx="3366168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6. Đế quạt.</a:t>
            </a:r>
            <a:endParaRPr lang="en-US" sz="3600" b="1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6238" y="4870549"/>
            <a:ext cx="321548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Dây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nguồn</a:t>
            </a:r>
            <a:r>
              <a:rPr lang="en-US" sz="36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94" t="30782" r="43440" b="60205"/>
          <a:stretch/>
        </p:blipFill>
        <p:spPr bwMode="auto">
          <a:xfrm>
            <a:off x="1571592" y="6449646"/>
            <a:ext cx="3779521" cy="1021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1541271" y="7608391"/>
            <a:ext cx="97974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khiển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có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được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bố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đế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33986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298532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8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u="sng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56519" y="2401669"/>
            <a:ext cx="1242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 nhau 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hiểu cách giữ 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 </a:t>
            </a:r>
            <a:r>
              <a: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điện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trong gia 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Cloud 3"/>
          <p:cNvSpPr/>
          <p:nvPr/>
        </p:nvSpPr>
        <p:spPr>
          <a:xfrm>
            <a:off x="1371918" y="3200400"/>
            <a:ext cx="7273697" cy="3962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Cùng nhau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tìm hiểu cách giữ gìn</a:t>
            </a:r>
            <a:r>
              <a:rPr lang="en-US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vi-VN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 điện </a:t>
            </a:r>
            <a:r>
              <a:rPr lang="nl-NL" sz="3600" b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trong gia </a:t>
            </a:r>
            <a:r>
              <a:rPr lang="nl-NL" sz="36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đình theo nhóm 4.</a:t>
            </a:r>
            <a:endParaRPr lang="en-US" sz="3600" b="1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Mẹo làm sạch quạt điện cực nhanh và đơn giản | VOV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319" y="3200400"/>
            <a:ext cx="3250496" cy="2437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ướng dẫn cách tháo quạt điện tại nhà đơn giản không phải ai cũng biết -  Htsolarxa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8991" y="3202931"/>
            <a:ext cx="3251304" cy="2435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2 cách vệ sinh quạt điện không phải tháo khung - LAVAD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2"/>
          <a:stretch/>
        </p:blipFill>
        <p:spPr bwMode="auto">
          <a:xfrm>
            <a:off x="10976242" y="5638272"/>
            <a:ext cx="3524250" cy="3161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80642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31587" y="103853"/>
            <a:ext cx="5878532" cy="994830"/>
            <a:chOff x="4270277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4270277" y="164812"/>
              <a:ext cx="5779343" cy="994830"/>
              <a:chOff x="4270277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4270277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 smtClean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  <a:endParaRPr lang="en-US" sz="300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236740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 smtClean="0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CÔNG NGHỆ</a:t>
                </a:r>
                <a:endParaRPr lang="en-US" sz="2800" b="1">
                  <a:solidFill>
                    <a:srgbClr val="FF0066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2097600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1" name="Text Box 14"/>
          <p:cNvSpPr txBox="1">
            <a:spLocks noChangeArrowheads="1"/>
          </p:cNvSpPr>
          <p:nvPr/>
        </p:nvSpPr>
        <p:spPr bwMode="auto">
          <a:xfrm>
            <a:off x="2880519" y="1097280"/>
            <a:ext cx="10515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 3: SỬ DỤNG QUẠT ĐIỆN (T2)</a:t>
            </a:r>
          </a:p>
        </p:txBody>
      </p:sp>
      <p:sp>
        <p:nvSpPr>
          <p:cNvPr id="10" name="Rectangle 9"/>
          <p:cNvSpPr/>
          <p:nvPr/>
        </p:nvSpPr>
        <p:spPr>
          <a:xfrm>
            <a:off x="1571592" y="1673258"/>
            <a:ext cx="2985327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8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800" b="1" u="sng" dirty="0" err="1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hệ</a:t>
            </a:r>
            <a:r>
              <a:rPr lang="en-US" sz="3800" b="1" u="sng" dirty="0" smtClean="0">
                <a:solidFill>
                  <a:srgbClr val="FF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800" b="1" u="sng" dirty="0">
              <a:solidFill>
                <a:srgbClr val="FF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laque 2"/>
          <p:cNvSpPr/>
          <p:nvPr/>
        </p:nvSpPr>
        <p:spPr>
          <a:xfrm>
            <a:off x="1966119" y="3352800"/>
            <a:ext cx="12573000" cy="3276600"/>
          </a:xfrm>
          <a:prstGeom prst="plaque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Để sử dụng </a:t>
            </a:r>
            <a:r>
              <a:rPr lang="vi-VN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quạt điện</a:t>
            </a:r>
            <a:r>
              <a:rPr lang="nl-NL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trong gia đình được an </a:t>
            </a:r>
            <a:r>
              <a:rPr lang="nl-NL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toàn, bền </a:t>
            </a:r>
            <a:r>
              <a:rPr lang="nl-NL" sz="4000" b="1" i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lâu cần chú ý: </a:t>
            </a:r>
            <a:r>
              <a:rPr lang="nl-NL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lắp quạt hoặc để quạt ở </a:t>
            </a:r>
            <a:r>
              <a:rPr lang="nl-NL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vị </a:t>
            </a:r>
            <a:r>
              <a:rPr lang="nl-NL" sz="40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trí phù hợp. </a:t>
            </a:r>
            <a:r>
              <a:rPr lang="nl-NL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Chỉ </a:t>
            </a:r>
            <a:r>
              <a:rPr lang="nl-NL" sz="4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sử dụng khi cần, sử dụng đúng chức năng, di chuyển nhẹ nhàng, vệ sinh thường xuyên. </a:t>
            </a:r>
            <a:endParaRPr lang="en-US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7500836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10006</TotalTime>
  <Words>421</Words>
  <Application>Microsoft Office PowerPoint</Application>
  <PresentationFormat>Custom</PresentationFormat>
  <Paragraphs>58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Admin</cp:lastModifiedBy>
  <cp:revision>1206</cp:revision>
  <dcterms:created xsi:type="dcterms:W3CDTF">2008-09-09T22:52:10Z</dcterms:created>
  <dcterms:modified xsi:type="dcterms:W3CDTF">2022-08-25T12:46:02Z</dcterms:modified>
</cp:coreProperties>
</file>