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8"/>
  </p:notesMasterIdLst>
  <p:sldIdLst>
    <p:sldId id="427" r:id="rId7"/>
    <p:sldId id="430" r:id="rId8"/>
    <p:sldId id="432" r:id="rId9"/>
    <p:sldId id="439" r:id="rId10"/>
    <p:sldId id="447" r:id="rId11"/>
    <p:sldId id="448" r:id="rId12"/>
    <p:sldId id="449" r:id="rId13"/>
    <p:sldId id="450" r:id="rId14"/>
    <p:sldId id="451" r:id="rId15"/>
    <p:sldId id="438" r:id="rId16"/>
    <p:sldId id="431" r:id="rId17"/>
  </p:sldIdLst>
  <p:sldSz cx="16276638" cy="9144000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18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22.jpeg"/><Relationship Id="rId7" Type="http://schemas.openxmlformats.org/officeDocument/2006/relationships/image" Target="../media/image15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19.jpeg"/><Relationship Id="rId23" Type="http://schemas.openxmlformats.org/officeDocument/2006/relationships/image" Target="../media/image23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21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16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6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SỬ DỤNG MÁY THU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THANH (T1)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45536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7833519" y="3352800"/>
            <a:ext cx="7620000" cy="153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48600" y="5397241"/>
            <a:ext cx="7604919" cy="153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“Radio”.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699" y="2666999"/>
            <a:ext cx="5190448" cy="495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424553" y="7620000"/>
            <a:ext cx="4343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endParaRPr lang="en-US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18319" y="2406682"/>
            <a:ext cx="14363800" cy="1162050"/>
            <a:chOff x="1394518" y="2800350"/>
            <a:chExt cx="14363800" cy="11620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394518" y="2800350"/>
              <a:ext cx="1249563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812479" y="2955105"/>
              <a:ext cx="13945839" cy="85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914" y="3348070"/>
            <a:ext cx="13280205" cy="556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287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65499" y="2612291"/>
            <a:ext cx="14363800" cy="1162050"/>
            <a:chOff x="1394518" y="2800350"/>
            <a:chExt cx="14363800" cy="11620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394518" y="2800350"/>
              <a:ext cx="1249563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812479" y="2955105"/>
              <a:ext cx="13945839" cy="85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6"/>
          <a:stretch/>
        </p:blipFill>
        <p:spPr bwMode="auto">
          <a:xfrm>
            <a:off x="1752219" y="4038600"/>
            <a:ext cx="625653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095709" y="4567517"/>
            <a:ext cx="7604919" cy="313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65499" y="2612291"/>
            <a:ext cx="14363800" cy="1162050"/>
            <a:chOff x="1394518" y="2800350"/>
            <a:chExt cx="14363800" cy="11620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394518" y="2800350"/>
              <a:ext cx="1249563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812479" y="2955105"/>
              <a:ext cx="13945839" cy="85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73" y="3953202"/>
            <a:ext cx="6937046" cy="439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290249" y="4953000"/>
            <a:ext cx="7604919" cy="161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65499" y="2612291"/>
            <a:ext cx="14363800" cy="1162050"/>
            <a:chOff x="1394518" y="2800350"/>
            <a:chExt cx="14363800" cy="11620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394518" y="2800350"/>
              <a:ext cx="1249563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812479" y="2955105"/>
              <a:ext cx="13945839" cy="85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97" y="3619587"/>
            <a:ext cx="6218799" cy="468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290719" y="4410720"/>
            <a:ext cx="7368381" cy="313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65499" y="2612291"/>
            <a:ext cx="14363800" cy="1162050"/>
            <a:chOff x="1394518" y="2800350"/>
            <a:chExt cx="14363800" cy="11620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394518" y="2800350"/>
              <a:ext cx="1249563" cy="116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812479" y="2955105"/>
              <a:ext cx="13945839" cy="85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Dựa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368" y="4191000"/>
            <a:ext cx="634430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519319" y="4876800"/>
            <a:ext cx="6934200" cy="2372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562106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(T1)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94719" y="2667000"/>
            <a:ext cx="12573000" cy="437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(tin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…); </a:t>
            </a:r>
          </a:p>
          <a:p>
            <a:pPr algn="just">
              <a:lnSpc>
                <a:spcPct val="15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…</a:t>
            </a:r>
            <a:endParaRPr lang="en-US" sz="3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9862</TotalTime>
  <Words>510</Words>
  <Application>Microsoft Office PowerPoint</Application>
  <PresentationFormat>Custom</PresentationFormat>
  <Paragraphs>58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Times New Roman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1139</cp:revision>
  <dcterms:created xsi:type="dcterms:W3CDTF">2008-09-09T22:52:10Z</dcterms:created>
  <dcterms:modified xsi:type="dcterms:W3CDTF">2022-08-25T13:54:30Z</dcterms:modified>
</cp:coreProperties>
</file>