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84" r:id="rId3"/>
  </p:sldMasterIdLst>
  <p:notesMasterIdLst>
    <p:notesMasterId r:id="rId15"/>
  </p:notesMasterIdLst>
  <p:sldIdLst>
    <p:sldId id="427" r:id="rId4"/>
    <p:sldId id="430" r:id="rId5"/>
    <p:sldId id="432" r:id="rId6"/>
    <p:sldId id="453" r:id="rId7"/>
    <p:sldId id="454" r:id="rId8"/>
    <p:sldId id="458" r:id="rId9"/>
    <p:sldId id="457" r:id="rId10"/>
    <p:sldId id="455" r:id="rId11"/>
    <p:sldId id="456" r:id="rId12"/>
    <p:sldId id="438" r:id="rId13"/>
    <p:sldId id="431" r:id="rId14"/>
  </p:sldIdLst>
  <p:sldSz cx="16276638" cy="9144000"/>
  <p:notesSz cx="6858000" cy="9144000"/>
  <p:custDataLst>
    <p:tags r:id="rId16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17550" indent="-26035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436688" indent="-5222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2154238" indent="-78263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873375" indent="-104457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DD9FF"/>
    <a:srgbClr val="0000CC"/>
    <a:srgbClr val="3333FF"/>
    <a:srgbClr val="FFE07D"/>
    <a:srgbClr val="FF7C80"/>
    <a:srgbClr val="FF0066"/>
    <a:srgbClr val="FF6600"/>
    <a:srgbClr val="6600CC"/>
    <a:srgbClr val="FF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12" autoAdjust="0"/>
    <p:restoredTop sz="99290" autoAdjust="0"/>
  </p:normalViewPr>
  <p:slideViewPr>
    <p:cSldViewPr>
      <p:cViewPr varScale="1">
        <p:scale>
          <a:sx n="55" d="100"/>
          <a:sy n="55" d="100"/>
        </p:scale>
        <p:origin x="564" y="90"/>
      </p:cViewPr>
      <p:guideLst>
        <p:guide orient="horz" pos="2880"/>
        <p:guide pos="512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77825" y="685800"/>
            <a:ext cx="61023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1C4FA25-5DD5-485C-BCD2-EF739D2A71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38681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1pPr>
    <a:lvl2pPr marL="717550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2pPr>
    <a:lvl3pPr marL="143668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3pPr>
    <a:lvl4pPr marL="215423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4pPr>
    <a:lvl5pPr marL="2873375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5pPr>
    <a:lvl6pPr marL="3592220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10664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29109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47553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C4FA25-5DD5-485C-BCD2-EF739D2A7194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7895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225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2092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3834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8888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4254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093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7894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3033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86743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47780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283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06691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7948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9990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3338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12297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6042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262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9833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5970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2773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10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59216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0094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52231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0987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615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1756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1286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1497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8729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9410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8833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497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640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Cau%20hoi/Cau%204.pptx" TargetMode="External"/><Relationship Id="rId13" Type="http://schemas.openxmlformats.org/officeDocument/2006/relationships/image" Target="../media/image18.jpeg"/><Relationship Id="rId18" Type="http://schemas.openxmlformats.org/officeDocument/2006/relationships/hyperlink" Target="Cau%20hoi/Cau%207.pptx" TargetMode="External"/><Relationship Id="rId3" Type="http://schemas.openxmlformats.org/officeDocument/2006/relationships/image" Target="../media/image6.jpg"/><Relationship Id="rId21" Type="http://schemas.openxmlformats.org/officeDocument/2006/relationships/image" Target="../media/image22.jpeg"/><Relationship Id="rId7" Type="http://schemas.openxmlformats.org/officeDocument/2006/relationships/image" Target="../media/image15.jpeg"/><Relationship Id="rId12" Type="http://schemas.openxmlformats.org/officeDocument/2006/relationships/hyperlink" Target="Cau%20hoi/Cau%2010.pptx" TargetMode="External"/><Relationship Id="rId17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6" Type="http://schemas.openxmlformats.org/officeDocument/2006/relationships/hyperlink" Target="Cau%20hoi/Cau%205.pptx" TargetMode="External"/><Relationship Id="rId20" Type="http://schemas.openxmlformats.org/officeDocument/2006/relationships/hyperlink" Target="Cau%20hoi/Cau%208.pptx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Cau%20hoi/Cau%201.pptx" TargetMode="External"/><Relationship Id="rId11" Type="http://schemas.openxmlformats.org/officeDocument/2006/relationships/image" Target="../media/image17.jpeg"/><Relationship Id="rId5" Type="http://schemas.openxmlformats.org/officeDocument/2006/relationships/image" Target="../media/image14.jpeg"/><Relationship Id="rId15" Type="http://schemas.openxmlformats.org/officeDocument/2006/relationships/image" Target="../media/image19.jpeg"/><Relationship Id="rId23" Type="http://schemas.openxmlformats.org/officeDocument/2006/relationships/image" Target="../media/image23.jpeg"/><Relationship Id="rId10" Type="http://schemas.openxmlformats.org/officeDocument/2006/relationships/hyperlink" Target="Cau%20hoi/Cau%206.pptx" TargetMode="External"/><Relationship Id="rId19" Type="http://schemas.openxmlformats.org/officeDocument/2006/relationships/image" Target="../media/image21.jpeg"/><Relationship Id="rId4" Type="http://schemas.openxmlformats.org/officeDocument/2006/relationships/hyperlink" Target="Cau%20hoi/Cau%202.pptx" TargetMode="External"/><Relationship Id="rId9" Type="http://schemas.openxmlformats.org/officeDocument/2006/relationships/image" Target="../media/image16.jpeg"/><Relationship Id="rId14" Type="http://schemas.openxmlformats.org/officeDocument/2006/relationships/hyperlink" Target="Cau%20hoi/Cau%203.pptx" TargetMode="External"/><Relationship Id="rId22" Type="http://schemas.openxmlformats.org/officeDocument/2006/relationships/hyperlink" Target="Cau%20hoi/Cau%209.pptx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4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3197197" y="2667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</a:t>
            </a:r>
            <a:r>
              <a:rPr lang="en-US" altLang="en-US" sz="3500" b="1" smtClean="0">
                <a:solidFill>
                  <a:srgbClr val="FF0066"/>
                </a:solidFill>
                <a:latin typeface="Times New Roman" pitchFamily="18" charset="0"/>
              </a:rPr>
              <a:t>……</a:t>
            </a:r>
            <a:endParaRPr lang="en-US" altLang="en-US" sz="3500" b="1">
              <a:solidFill>
                <a:srgbClr val="FF0066"/>
              </a:solidFill>
              <a:latin typeface="Times New Roman" pitchFamily="18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 flipV="1">
            <a:off x="5407784" y="9906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852319" y="1129028"/>
            <a:ext cx="4953000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ext Box 14"/>
          <p:cNvSpPr txBox="1">
            <a:spLocks noChangeArrowheads="1"/>
          </p:cNvSpPr>
          <p:nvPr/>
        </p:nvSpPr>
        <p:spPr bwMode="auto">
          <a:xfrm>
            <a:off x="1508919" y="3962400"/>
            <a:ext cx="12656582" cy="1730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4: SỬ DỤNG MÁY THU </a:t>
            </a:r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THANH (T3)</a:t>
            </a:r>
            <a:endParaRPr lang="en-US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4053772" y="8001000"/>
            <a:ext cx="7102225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Giáo viên</a:t>
            </a:r>
            <a:r>
              <a:rPr lang="en-US" altLang="en-US" sz="2800" b="1" i="1" smtClean="0">
                <a:solidFill>
                  <a:srgbClr val="0000CC"/>
                </a:solidFill>
                <a:latin typeface="Times New Roman" pitchFamily="18" charset="0"/>
              </a:rPr>
              <a:t>:……………………………………</a:t>
            </a:r>
            <a:endParaRPr lang="en-US" altLang="en-US" sz="2800" b="1" i="1">
              <a:solidFill>
                <a:srgbClr val="0000CC"/>
              </a:solidFill>
              <a:latin typeface="Times New Roman" pitchFamily="18" charset="0"/>
            </a:endParaRPr>
          </a:p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Lớp:  3</a:t>
            </a:r>
          </a:p>
        </p:txBody>
      </p:sp>
      <p:pic>
        <p:nvPicPr>
          <p:cNvPr id="30" name="Picture 22" descr="bd21315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5056" y="5705876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1889919" y="1702753"/>
            <a:ext cx="12146361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</a:t>
            </a: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</a:t>
            </a: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DỰ GIỜ THĂM LỚP</a:t>
            </a:r>
          </a:p>
        </p:txBody>
      </p:sp>
      <p:pic>
        <p:nvPicPr>
          <p:cNvPr id="32" name="Picture 7" descr="BƯỚM 5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61410">
            <a:off x="13947921" y="388164"/>
            <a:ext cx="1197160" cy="1561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8" descr="animal-14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28913" y="6922250"/>
            <a:ext cx="1110487" cy="807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493491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1" name="Rectangle 95"/>
          <p:cNvSpPr>
            <a:spLocks noChangeArrowheads="1"/>
          </p:cNvSpPr>
          <p:nvPr/>
        </p:nvSpPr>
        <p:spPr bwMode="auto">
          <a:xfrm>
            <a:off x="4709319" y="1219200"/>
            <a:ext cx="6629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GB" sz="32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TRÒ CHƠI: TÂY DU KÍ</a:t>
            </a:r>
            <a:endParaRPr lang="en-GB" sz="32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2" name="Picture 2" descr="3 tài tử đóng Đường Tăng trong Tây du ký phiên bản 1986. Ảnh: NSCC.">
            <a:hlinkClick r:id="rId4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54" t="50000" r="33215" b="6576"/>
          <a:stretch/>
        </p:blipFill>
        <p:spPr bwMode="auto">
          <a:xfrm>
            <a:off x="6961732" y="2201357"/>
            <a:ext cx="2210029" cy="204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4" descr="Nhân vật hư cấu Tôn Ngộ Không">
            <a:hlinkClick r:id="rId6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10" b="7814"/>
          <a:stretch/>
        </p:blipFill>
        <p:spPr bwMode="auto">
          <a:xfrm>
            <a:off x="1427038" y="2232181"/>
            <a:ext cx="2107266" cy="198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6" descr="Những phiên bản Trư Bát Giới đáng yêu nhất trong lịch sử Tây Du Ký -  VietNamNet">
            <a:hlinkClick r:id="rId8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9132" y="2263003"/>
            <a:ext cx="2090987" cy="198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8" descr="Hình ảnh đẹp và hiếm về Sa Tăng, Trư Bát Giới - Giáo dục Việt Nam">
            <a:hlinkClick r:id="rId10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3314"/>
          <a:stretch/>
        </p:blipFill>
        <p:spPr bwMode="auto">
          <a:xfrm>
            <a:off x="4158285" y="5507471"/>
            <a:ext cx="1965247" cy="191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Phật tổ 'Tây du ký' 1986: Luôn được 'cúng' trái cây, càng già càng giống  Phật">
            <a:hlinkClick r:id="rId12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8285" y="2230864"/>
            <a:ext cx="2193847" cy="1988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Diễn viên đóng Ngọc Hoàng của 'Tây du ký' bị in ảnh trên tiền âm phủ">
            <a:hlinkClick r:id="rId14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6531" y="2200382"/>
            <a:ext cx="2209800" cy="2049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Ly kỳ chuyện &quot;Quan Âm&quot; (Tây Du Ký) được người dân quỳ lạy như &quot;Bồ Tát sống&quot;  và sự thật về cuộc sống độc thân tuổi 78">
            <a:hlinkClick r:id="rId16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310"/>
          <a:stretch/>
        </p:blipFill>
        <p:spPr bwMode="auto">
          <a:xfrm>
            <a:off x="1427038" y="5476991"/>
            <a:ext cx="2107266" cy="1915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Yêu quái tàn ác nhất, máu lạnh nhất trong Tây Du Ký, 100 Bạch Cốt Tinh gộp  lại cũng &quot;không có cửa&quot;">
            <a:hlinkClick r:id="rId18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1732" y="5507471"/>
            <a:ext cx="2210029" cy="191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Tống Tổ Nhi - &quot;Na Tra&quot; xinh nhất showbiz, mới 19 tuổi và đẹp không góc chết">
            <a:hlinkClick r:id="rId20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922"/>
          <a:stretch/>
        </p:blipFill>
        <p:spPr bwMode="auto">
          <a:xfrm>
            <a:off x="9796531" y="5507471"/>
            <a:ext cx="2209641" cy="195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Diễn viên đóng Phật Di Lặc trong 'Tây du ký' qua đời - VnExpress Giải trí">
            <a:hlinkClick r:id="rId22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36"/>
          <a:stretch/>
        </p:blipFill>
        <p:spPr bwMode="auto">
          <a:xfrm>
            <a:off x="12798970" y="5476991"/>
            <a:ext cx="2121149" cy="1990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472793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3000" tmFilter="0, 0; .2, .5; .8, .5; 1, 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500" autoRev="1" fill="hold"/>
                                        <p:tgtEl>
                                          <p:spTgt spid="20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0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50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3000" tmFilter="0, 0; .2, .5; .8, .5; 1, 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1500" autoRev="1" fill="hold"/>
                                        <p:tgtEl>
                                          <p:spTgt spid="20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30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50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3000" tmFilter="0, 0; .2, .5; .8, .5; 1, 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500" autoRev="1" fill="hold"/>
                                        <p:tgtEl>
                                          <p:spTgt spid="20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30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150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3000" tmFilter="0, 0; .2, .5; .8, .5; 1, 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1500" autoRev="1" fill="hold"/>
                                        <p:tgtEl>
                                          <p:spTgt spid="20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3000" tmFilter="0, 0; .2, .5; .8, .5; 1, 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1500" autoRev="1" fill="hold"/>
                                        <p:tgtEl>
                                          <p:spTgt spid="20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3000" tmFilter="0, 0; .2, .5; .8, .5; 1, 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1500" autoRev="1" fill="hold"/>
                                        <p:tgtEl>
                                          <p:spTgt spid="20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0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0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2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0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4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20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6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20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8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93" y="388938"/>
            <a:ext cx="14920252" cy="875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WordArt 3"/>
          <p:cNvSpPr>
            <a:spLocks noChangeArrowheads="1" noChangeShapeType="1" noTextEdit="1"/>
          </p:cNvSpPr>
          <p:nvPr/>
        </p:nvSpPr>
        <p:spPr bwMode="auto">
          <a:xfrm>
            <a:off x="3642519" y="4114800"/>
            <a:ext cx="9220200" cy="11255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339709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529191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4: SỬ DỤNG MÁY THU THANH (T3)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601914" y="1676400"/>
            <a:ext cx="12403806" cy="646331"/>
            <a:chOff x="1508918" y="1888664"/>
            <a:chExt cx="11050663" cy="646331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1105066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Một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chương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trình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phát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thanh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dành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cho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lứa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tuổi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học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sinh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673234" y="2519755"/>
              <a:ext cx="106826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>
            <a:off x="1508919" y="2362200"/>
            <a:ext cx="13238036" cy="1200329"/>
            <a:chOff x="9948538" y="2664891"/>
            <a:chExt cx="12419508" cy="1200329"/>
          </a:xfrm>
        </p:grpSpPr>
        <p:pic>
          <p:nvPicPr>
            <p:cNvPr id="19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>
                          <a14:foregroundMark x1="51822" y1="20000" x2="74494" y2="32917"/>
                          <a14:foregroundMark x1="55061" y1="23333" x2="56275" y2="32917"/>
                          <a14:foregroundMark x1="56275" y1="32917" x2="40081" y2="52917"/>
                          <a14:foregroundMark x1="40081" y1="23333" x2="73279" y2="2958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76" t="8233" b="9433"/>
            <a:stretch/>
          </p:blipFill>
          <p:spPr bwMode="auto">
            <a:xfrm>
              <a:off x="10117846" y="2672720"/>
              <a:ext cx="769805" cy="7158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0" name="Rectangle 19"/>
            <p:cNvSpPr/>
            <p:nvPr/>
          </p:nvSpPr>
          <p:spPr>
            <a:xfrm>
              <a:off x="9948538" y="2664891"/>
              <a:ext cx="12419508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     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Hãy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đọc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thông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tin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dưới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đây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cho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biết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: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Chương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trình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nào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phù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hợp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với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lứa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tuổi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học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sinh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399" y="3505200"/>
            <a:ext cx="10977841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274807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4: SỬ DỤNG MÁY THU THANH (T3)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601914" y="1676400"/>
            <a:ext cx="12403806" cy="646331"/>
            <a:chOff x="1508918" y="1888664"/>
            <a:chExt cx="11050663" cy="646331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1105066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2.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Một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chương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trình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phát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thanh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dành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cho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lứa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tuổi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học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sinh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673234" y="2519755"/>
              <a:ext cx="106826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Rectangle 14"/>
          <p:cNvSpPr/>
          <p:nvPr/>
        </p:nvSpPr>
        <p:spPr>
          <a:xfrm>
            <a:off x="1551835" y="2362200"/>
            <a:ext cx="13238036" cy="40811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Chương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lứa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lnSpc>
                <a:spcPct val="120000"/>
              </a:lnSpc>
            </a:pP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+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endParaRPr lang="en-US" sz="3600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+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sáng</a:t>
            </a:r>
            <a:endParaRPr lang="en-US" sz="3600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+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Anh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sóng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endParaRPr lang="en-US" sz="3600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+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nhạc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dành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nhi</a:t>
            </a:r>
            <a:endParaRPr lang="en-US" sz="3600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+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cổ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endParaRPr lang="en-US" sz="3600" b="1" i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518360" y="6374306"/>
            <a:ext cx="14523763" cy="2751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Chương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lứa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lnSpc>
                <a:spcPct val="120000"/>
              </a:lnSpc>
            </a:pP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+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nông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600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3600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600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3600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600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600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lứa</a:t>
            </a:r>
            <a:r>
              <a:rPr lang="en-US" sz="3600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en-US" sz="3600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>
              <a:lnSpc>
                <a:spcPct val="120000"/>
              </a:lnSpc>
            </a:pP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+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đêm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khuya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600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sz="3600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3600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sóng</a:t>
            </a:r>
            <a:r>
              <a:rPr lang="en-US" sz="3600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muộn</a:t>
            </a:r>
            <a:r>
              <a:rPr lang="en-US" sz="3600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23:00)</a:t>
            </a:r>
          </a:p>
          <a:p>
            <a:pPr algn="just">
              <a:lnSpc>
                <a:spcPct val="120000"/>
              </a:lnSpc>
            </a:pP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+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lạc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nhạc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600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sz="3600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3600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sóng</a:t>
            </a:r>
            <a:r>
              <a:rPr lang="en-US" sz="3600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muộn</a:t>
            </a:r>
            <a:r>
              <a:rPr lang="en-US" sz="3600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23:30</a:t>
            </a:r>
            <a:r>
              <a:rPr lang="en-US" sz="3600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3600" i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141082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  <p:bldP spid="1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4: SỬ DỤNG MÁY THU THANH (T3)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601914" y="1676400"/>
            <a:ext cx="12403806" cy="646331"/>
            <a:chOff x="1508918" y="1888664"/>
            <a:chExt cx="11050663" cy="646331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1105066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2.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Một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chương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trình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phát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thanh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dành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cho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lứa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tuổi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học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sinh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673234" y="2519755"/>
              <a:ext cx="106826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2" y="3562529"/>
            <a:ext cx="12029194" cy="5429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8" name="Group 17"/>
          <p:cNvGrpSpPr/>
          <p:nvPr/>
        </p:nvGrpSpPr>
        <p:grpSpPr>
          <a:xfrm>
            <a:off x="1280319" y="2362200"/>
            <a:ext cx="14249400" cy="1200329"/>
            <a:chOff x="9877050" y="2664891"/>
            <a:chExt cx="13368338" cy="1200329"/>
          </a:xfrm>
        </p:grpSpPr>
        <p:pic>
          <p:nvPicPr>
            <p:cNvPr id="19" name="Picture 2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100000">
                          <a14:foregroundMark x1="51822" y1="20000" x2="74494" y2="32917"/>
                          <a14:foregroundMark x1="55061" y1="23333" x2="56275" y2="32917"/>
                          <a14:foregroundMark x1="56275" y1="32917" x2="40081" y2="52917"/>
                          <a14:foregroundMark x1="40081" y1="23333" x2="73279" y2="2958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76" t="8233" b="9433"/>
            <a:stretch/>
          </p:blipFill>
          <p:spPr bwMode="auto">
            <a:xfrm>
              <a:off x="10117846" y="2672720"/>
              <a:ext cx="769805" cy="7158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0" name="Rectangle 19"/>
            <p:cNvSpPr/>
            <p:nvPr/>
          </p:nvSpPr>
          <p:spPr>
            <a:xfrm>
              <a:off x="9877050" y="2664891"/>
              <a:ext cx="13368338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     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Hãy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nêu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tên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những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chương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trình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phát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thanh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dựa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vào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những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thông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tin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được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gợi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ý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trong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sau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Em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thích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nhất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chương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trình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nào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  <a:endPara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6885809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4: SỬ DỤNG MÁY THU THANH (T3)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601914" y="1676400"/>
            <a:ext cx="12403806" cy="646331"/>
            <a:chOff x="1508918" y="1888664"/>
            <a:chExt cx="11050663" cy="646331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1105066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2.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Một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chương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trình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phát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thanh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dành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cho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lứa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tuổi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học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sinh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673234" y="2519755"/>
              <a:ext cx="106826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>
            <a:off x="1280319" y="2362200"/>
            <a:ext cx="14249400" cy="1200329"/>
            <a:chOff x="9877050" y="2664891"/>
            <a:chExt cx="13368338" cy="1200329"/>
          </a:xfrm>
        </p:grpSpPr>
        <p:pic>
          <p:nvPicPr>
            <p:cNvPr id="19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>
                          <a14:foregroundMark x1="51822" y1="20000" x2="74494" y2="32917"/>
                          <a14:foregroundMark x1="55061" y1="23333" x2="56275" y2="32917"/>
                          <a14:foregroundMark x1="56275" y1="32917" x2="40081" y2="52917"/>
                          <a14:foregroundMark x1="40081" y1="23333" x2="73279" y2="2958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76" t="8233" b="9433"/>
            <a:stretch/>
          </p:blipFill>
          <p:spPr bwMode="auto">
            <a:xfrm>
              <a:off x="10117846" y="2672720"/>
              <a:ext cx="769805" cy="7158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0" name="Rectangle 19"/>
            <p:cNvSpPr/>
            <p:nvPr/>
          </p:nvSpPr>
          <p:spPr>
            <a:xfrm>
              <a:off x="9877050" y="2664891"/>
              <a:ext cx="13368338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     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Hãy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nêu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tên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những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chương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trình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phát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thanh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dựa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vào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những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thông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tin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được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gợi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ý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trong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sau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Em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thích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nhất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chương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trình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nào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  <a:endPara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" name="Rounded Rectangle 7"/>
          <p:cNvSpPr/>
          <p:nvPr/>
        </p:nvSpPr>
        <p:spPr>
          <a:xfrm>
            <a:off x="9585350" y="4402591"/>
            <a:ext cx="5182369" cy="3539218"/>
          </a:xfrm>
          <a:prstGeom prst="round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1:</a:t>
            </a:r>
          </a:p>
          <a:p>
            <a:pPr algn="ctr"/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Anh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sóng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endParaRPr lang="en-US" sz="4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914" y="3886200"/>
            <a:ext cx="714375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463773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4: SỬ DỤNG MÁY THU THANH (T3)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601914" y="1676400"/>
            <a:ext cx="12403806" cy="646331"/>
            <a:chOff x="1508918" y="1888664"/>
            <a:chExt cx="11050663" cy="646331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1105066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2.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Một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chương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trình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phát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thanh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dành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cho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lứa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tuổi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học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sinh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673234" y="2519755"/>
              <a:ext cx="106826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>
            <a:off x="1280319" y="2362200"/>
            <a:ext cx="14249400" cy="1200329"/>
            <a:chOff x="9877050" y="2664891"/>
            <a:chExt cx="13368338" cy="1200329"/>
          </a:xfrm>
        </p:grpSpPr>
        <p:pic>
          <p:nvPicPr>
            <p:cNvPr id="19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>
                          <a14:foregroundMark x1="51822" y1="20000" x2="74494" y2="32917"/>
                          <a14:foregroundMark x1="55061" y1="23333" x2="56275" y2="32917"/>
                          <a14:foregroundMark x1="56275" y1="32917" x2="40081" y2="52917"/>
                          <a14:foregroundMark x1="40081" y1="23333" x2="73279" y2="2958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76" t="8233" b="9433"/>
            <a:stretch/>
          </p:blipFill>
          <p:spPr bwMode="auto">
            <a:xfrm>
              <a:off x="10117846" y="2672720"/>
              <a:ext cx="769805" cy="7158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0" name="Rectangle 19"/>
            <p:cNvSpPr/>
            <p:nvPr/>
          </p:nvSpPr>
          <p:spPr>
            <a:xfrm>
              <a:off x="9877050" y="2664891"/>
              <a:ext cx="13368338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     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Hãy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nêu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tên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những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chương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trình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phát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thanh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dựa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vào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những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thông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tin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được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gợi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ý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trong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sau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Em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thích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nhất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chương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trình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nào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  <a:endPara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4719" y="3738727"/>
            <a:ext cx="6934200" cy="488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Rounded Rectangle 15"/>
          <p:cNvSpPr/>
          <p:nvPr/>
        </p:nvSpPr>
        <p:spPr>
          <a:xfrm>
            <a:off x="10424319" y="4419600"/>
            <a:ext cx="4876800" cy="2781382"/>
          </a:xfrm>
          <a:prstGeom prst="round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Hình 3:</a:t>
            </a:r>
          </a:p>
          <a:p>
            <a:pPr algn="ctr"/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Kể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cổ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endParaRPr lang="en-US" sz="4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463773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4: SỬ DỤNG MÁY THU THANH (T3)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601914" y="1676400"/>
            <a:ext cx="12403806" cy="646331"/>
            <a:chOff x="1508918" y="1888664"/>
            <a:chExt cx="11050663" cy="646331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1105066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2.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Một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chương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trình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phát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thanh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dành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cho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lứa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tuổi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học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sinh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673234" y="2519755"/>
              <a:ext cx="106826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>
            <a:off x="1280319" y="2362200"/>
            <a:ext cx="14249400" cy="1200329"/>
            <a:chOff x="9877050" y="2664891"/>
            <a:chExt cx="13368338" cy="1200329"/>
          </a:xfrm>
        </p:grpSpPr>
        <p:pic>
          <p:nvPicPr>
            <p:cNvPr id="19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>
                          <a14:foregroundMark x1="51822" y1="20000" x2="74494" y2="32917"/>
                          <a14:foregroundMark x1="55061" y1="23333" x2="56275" y2="32917"/>
                          <a14:foregroundMark x1="56275" y1="32917" x2="40081" y2="52917"/>
                          <a14:foregroundMark x1="40081" y1="23333" x2="73279" y2="2958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76" t="8233" b="9433"/>
            <a:stretch/>
          </p:blipFill>
          <p:spPr bwMode="auto">
            <a:xfrm>
              <a:off x="10117846" y="2672720"/>
              <a:ext cx="769805" cy="7158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0" name="Rectangle 19"/>
            <p:cNvSpPr/>
            <p:nvPr/>
          </p:nvSpPr>
          <p:spPr>
            <a:xfrm>
              <a:off x="9877050" y="2664891"/>
              <a:ext cx="13368338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     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Hãy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nêu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tên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những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chương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trình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phát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thanh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dựa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vào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những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thông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tin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được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gợi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ý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trong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sau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Em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thích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nhất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chương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trình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nào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  <a:endPara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8" name="Rounded Rectangle 37"/>
          <p:cNvSpPr/>
          <p:nvPr/>
        </p:nvSpPr>
        <p:spPr>
          <a:xfrm>
            <a:off x="10500519" y="4770383"/>
            <a:ext cx="4343400" cy="2894286"/>
          </a:xfrm>
          <a:prstGeom prst="round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4:</a:t>
            </a:r>
          </a:p>
          <a:p>
            <a:pPr algn="ctr"/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endParaRPr lang="en-US" sz="4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985" y="3810000"/>
            <a:ext cx="8125334" cy="4815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463773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4: SỬ DỤNG MÁY THU THANH (T3)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601914" y="1676400"/>
            <a:ext cx="12403806" cy="646331"/>
            <a:chOff x="1508918" y="1888664"/>
            <a:chExt cx="11050663" cy="646331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1105066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2.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Một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chương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trình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phát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thanh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dành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cho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lứa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tuổi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học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sinh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673234" y="2519755"/>
              <a:ext cx="106826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>
            <a:off x="1280319" y="2362200"/>
            <a:ext cx="14249400" cy="1200329"/>
            <a:chOff x="9877050" y="2664891"/>
            <a:chExt cx="13368338" cy="1200329"/>
          </a:xfrm>
        </p:grpSpPr>
        <p:pic>
          <p:nvPicPr>
            <p:cNvPr id="19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>
                          <a14:foregroundMark x1="51822" y1="20000" x2="74494" y2="32917"/>
                          <a14:foregroundMark x1="55061" y1="23333" x2="56275" y2="32917"/>
                          <a14:foregroundMark x1="56275" y1="32917" x2="40081" y2="52917"/>
                          <a14:foregroundMark x1="40081" y1="23333" x2="73279" y2="2958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76" t="8233" b="9433"/>
            <a:stretch/>
          </p:blipFill>
          <p:spPr bwMode="auto">
            <a:xfrm>
              <a:off x="10117846" y="2672720"/>
              <a:ext cx="769805" cy="7158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0" name="Rectangle 19"/>
            <p:cNvSpPr/>
            <p:nvPr/>
          </p:nvSpPr>
          <p:spPr>
            <a:xfrm>
              <a:off x="9877050" y="2664891"/>
              <a:ext cx="13368338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     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Hãy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nêu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tên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những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chương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trình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phát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thanh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dựa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vào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những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thông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tin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được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gợi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ý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trong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sau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Em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thích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nhất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chương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trình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nào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  <a:endPara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1269" y="3669588"/>
            <a:ext cx="7099915" cy="5067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Rounded Rectangle 15"/>
          <p:cNvSpPr/>
          <p:nvPr/>
        </p:nvSpPr>
        <p:spPr>
          <a:xfrm>
            <a:off x="10271919" y="4343400"/>
            <a:ext cx="4648200" cy="2971800"/>
          </a:xfrm>
          <a:prstGeom prst="round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2:</a:t>
            </a:r>
          </a:p>
          <a:p>
            <a:pPr algn="ctr"/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nhạc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dành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nhi</a:t>
            </a:r>
            <a:endParaRPr lang="en-US" sz="4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463773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5&quot;&gt;&lt;property id=&quot;20148&quot; value=&quot;5&quot;/&gt;&lt;property id=&quot;20300&quot; value=&quot;Slide 2&quot;/&gt;&lt;property id=&quot;20307&quot; value=&quot;293&quot;/&gt;&lt;/object&gt;&lt;object type=&quot;3&quot; unique_id=&quot;10006&quot;&gt;&lt;property id=&quot;20148&quot; value=&quot;5&quot;/&gt;&lt;property id=&quot;20300&quot; value=&quot;Slide 3&quot;/&gt;&lt;property id=&quot;20307&quot; value=&quot;317&quot;/&gt;&lt;/object&gt;&lt;object type=&quot;3&quot; unique_id=&quot;10008&quot;&gt;&lt;property id=&quot;20148&quot; value=&quot;5&quot;/&gt;&lt;property id=&quot;20300&quot; value=&quot;Slide 5&quot;/&gt;&lt;property id=&quot;20307&quot; value=&quot;325&quot;/&gt;&lt;/object&gt;&lt;object type=&quot;3&quot; unique_id=&quot;10009&quot;&gt;&lt;property id=&quot;20148&quot; value=&quot;5&quot;/&gt;&lt;property id=&quot;20300&quot; value=&quot;Slide 6&quot;/&gt;&lt;property id=&quot;20307&quot; value=&quot;298&quot;/&gt;&lt;/object&gt;&lt;object type=&quot;3&quot; unique_id=&quot;10010&quot;&gt;&lt;property id=&quot;20148&quot; value=&quot;5&quot;/&gt;&lt;property id=&quot;20300&quot; value=&quot;Slide 7&quot;/&gt;&lt;property id=&quot;20307&quot; value=&quot;323&quot;/&gt;&lt;/object&gt;&lt;object type=&quot;3&quot; unique_id=&quot;10011&quot;&gt;&lt;property id=&quot;20148&quot; value=&quot;5&quot;/&gt;&lt;property id=&quot;20300&quot; value=&quot;Slide 8&quot;/&gt;&lt;property id=&quot;20307&quot; value=&quot;299&quot;/&gt;&lt;/object&gt;&lt;object type=&quot;3&quot; unique_id=&quot;10012&quot;&gt;&lt;property id=&quot;20148&quot; value=&quot;5&quot;/&gt;&lt;property id=&quot;20300&quot; value=&quot;Slide 9 - &amp;quot;&amp;#x0D;&amp;#x0A;&amp;#x0D;&amp;#x0A; 1/ Phong traøo Ñoâng Du dieãn ra vaøo thôøi gian naøo? Ai laø ngöôøi laõnh ñaïo? Muïc ñích cuûa phong traøo laø &quot;/&gt;&lt;property id=&quot;20307&quot; value=&quot;318&quot;/&gt;&lt;/object&gt;&lt;object type=&quot;3&quot; unique_id=&quot;10013&quot;&gt;&lt;property id=&quot;20148&quot; value=&quot;5&quot;/&gt;&lt;property id=&quot;20300&quot; value=&quot;Slide 10 - &amp;quot;2. Nhaân daân trong nöôùc, ñaëc bieät laø thanh nieân yeâu nöôùc ñaõ höôûng öùng phong traøo Ñoâng Du nhö theá naø&quot;/&gt;&lt;property id=&quot;20307&quot; value=&quot;319&quot;/&gt;&lt;/object&gt;&lt;object type=&quot;3&quot; unique_id=&quot;10014&quot;&gt;&lt;property id=&quot;20148&quot; value=&quot;5&quot;/&gt;&lt;property id=&quot;20300&quot; value=&quot;Slide 11 - &amp;quot;3/ Keát quaû cuûa phong traøo Ñoâng Du vaø yù nghóa cuûa phong traøo laø gì?&amp;quot;&quot;/&gt;&lt;property id=&quot;20307&quot; value=&quot;320&quot;/&gt;&lt;/object&gt;&lt;object type=&quot;3&quot; unique_id=&quot;10015&quot;&gt;&lt;property id=&quot;20148&quot; value=&quot;5&quot;/&gt;&lt;property id=&quot;20300&quot; value=&quot;Slide 12&quot;/&gt;&lt;property id=&quot;20307&quot; value=&quot;300&quot;/&gt;&lt;/object&gt;&lt;object type=&quot;3&quot; unique_id=&quot;10016&quot;&gt;&lt;property id=&quot;20148&quot; value=&quot;5&quot;/&gt;&lt;property id=&quot;20300&quot; value=&quot;Slide 13 - &amp;quot;&amp;amp;#x09;Phan Boäi Chaâu laø nhaø yeâu nöôùc tieâu bieåu cuûa Vieät Nam ôû giai ñoaïn naøo ?&amp;quot;&quot;/&gt;&lt;property id=&quot;20307&quot; value=&quot;263&quot;/&gt;&lt;/object&gt;&lt;object type=&quot;3&quot; unique_id=&quot;10017&quot;&gt;&lt;property id=&quot;20148&quot; value=&quot;5&quot;/&gt;&lt;property id=&quot;20300&quot; value=&quot;Slide 14 - &amp;quot;&amp;#x0D;&amp;#x0A;BAØI HOÏC&amp;#x0D;&amp;#x0A;&amp;quot;&quot;/&gt;&lt;property id=&quot;20307&quot; value=&quot;271&quot;/&gt;&lt;/object&gt;&lt;object type=&quot;3&quot; unique_id=&quot;10050&quot;&gt;&lt;property id=&quot;20148&quot; value=&quot;5&quot;/&gt;&lt;property id=&quot;20300&quot; value=&quot;Slide 1&quot;/&gt;&lt;property id=&quot;20307&quot; value=&quot;327&quot;/&gt;&lt;/object&gt;&lt;object type=&quot;3&quot; unique_id=&quot;10149&quot;&gt;&lt;property id=&quot;20148&quot; value=&quot;5&quot;/&gt;&lt;property id=&quot;20300&quot; value=&quot;Slide 4&quot;/&gt;&lt;property id=&quot;20307&quot; value=&quot;32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Cascade</Template>
  <TotalTime>10238</TotalTime>
  <Words>628</Words>
  <Application>Microsoft Office PowerPoint</Application>
  <PresentationFormat>Custom</PresentationFormat>
  <Paragraphs>65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Times New Roman</vt:lpstr>
      <vt:lpstr>Default Design</vt:lpstr>
      <vt:lpstr>2_Default Design</vt:lpstr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 Hong Minh</dc:creator>
  <cp:lastModifiedBy>Admin</cp:lastModifiedBy>
  <cp:revision>1154</cp:revision>
  <dcterms:created xsi:type="dcterms:W3CDTF">2008-09-09T22:52:10Z</dcterms:created>
  <dcterms:modified xsi:type="dcterms:W3CDTF">2022-08-25T14:19:54Z</dcterms:modified>
</cp:coreProperties>
</file>