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6.xml" ContentType="application/vnd.openxmlformats-officedocument.theme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theme/theme7.xml" ContentType="application/vnd.openxmlformats-officedocument.theme+xml"/>
  <Override PartName="/ppt/theme/theme8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72" r:id="rId2"/>
    <p:sldMasterId id="2147483684" r:id="rId3"/>
    <p:sldMasterId id="2147483696" r:id="rId4"/>
    <p:sldMasterId id="2147483708" r:id="rId5"/>
    <p:sldMasterId id="2147483720" r:id="rId6"/>
    <p:sldMasterId id="2147483732" r:id="rId7"/>
  </p:sldMasterIdLst>
  <p:notesMasterIdLst>
    <p:notesMasterId r:id="rId20"/>
  </p:notesMasterIdLst>
  <p:sldIdLst>
    <p:sldId id="427" r:id="rId8"/>
    <p:sldId id="430" r:id="rId9"/>
    <p:sldId id="464" r:id="rId10"/>
    <p:sldId id="453" r:id="rId11"/>
    <p:sldId id="454" r:id="rId12"/>
    <p:sldId id="459" r:id="rId13"/>
    <p:sldId id="462" r:id="rId14"/>
    <p:sldId id="461" r:id="rId15"/>
    <p:sldId id="460" r:id="rId16"/>
    <p:sldId id="463" r:id="rId17"/>
    <p:sldId id="438" r:id="rId18"/>
    <p:sldId id="431" r:id="rId19"/>
  </p:sldIdLst>
  <p:sldSz cx="16276638" cy="9144000"/>
  <p:notesSz cx="6858000" cy="9144000"/>
  <p:custDataLst>
    <p:tags r:id="rId21"/>
  </p:custDataLst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717550" indent="-26035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1436688" indent="-522288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2154238" indent="-782638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2873375" indent="-1044575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5127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CC"/>
    <a:srgbClr val="BCE292"/>
    <a:srgbClr val="6DD9FF"/>
    <a:srgbClr val="3333FF"/>
    <a:srgbClr val="FFE07D"/>
    <a:srgbClr val="FF7C80"/>
    <a:srgbClr val="FF0066"/>
    <a:srgbClr val="FF6600"/>
    <a:srgbClr val="6600CC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912" autoAdjust="0"/>
    <p:restoredTop sz="99232" autoAdjust="0"/>
  </p:normalViewPr>
  <p:slideViewPr>
    <p:cSldViewPr>
      <p:cViewPr varScale="1">
        <p:scale>
          <a:sx n="55" d="100"/>
          <a:sy n="55" d="100"/>
        </p:scale>
        <p:origin x="564" y="90"/>
      </p:cViewPr>
      <p:guideLst>
        <p:guide orient="horz" pos="2880"/>
        <p:guide pos="5127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1.xml"/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3" Type="http://schemas.openxmlformats.org/officeDocument/2006/relationships/slideMaster" Target="slideMasters/slideMaster3.xml"/><Relationship Id="rId21" Type="http://schemas.openxmlformats.org/officeDocument/2006/relationships/tags" Target="tags/tag1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9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4.xml"/><Relationship Id="rId24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8.xml"/><Relationship Id="rId23" Type="http://schemas.openxmlformats.org/officeDocument/2006/relationships/viewProps" Target="viewProps.xml"/><Relationship Id="rId10" Type="http://schemas.openxmlformats.org/officeDocument/2006/relationships/slide" Target="slides/slide3.xml"/><Relationship Id="rId19" Type="http://schemas.openxmlformats.org/officeDocument/2006/relationships/slide" Target="slides/slide12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451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4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77825" y="685800"/>
            <a:ext cx="610235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6451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451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451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51C4FA25-5DD5-485C-BCD2-EF739D2A719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1386817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900" kern="1200">
        <a:solidFill>
          <a:schemeClr val="tx1"/>
        </a:solidFill>
        <a:latin typeface="Arial" charset="0"/>
        <a:ea typeface="+mn-ea"/>
        <a:cs typeface="+mn-cs"/>
      </a:defRPr>
    </a:lvl1pPr>
    <a:lvl2pPr marL="717550" algn="l" rtl="0" eaLnBrk="0" fontAlgn="base" hangingPunct="0">
      <a:spcBef>
        <a:spcPct val="30000"/>
      </a:spcBef>
      <a:spcAft>
        <a:spcPct val="0"/>
      </a:spcAft>
      <a:defRPr sz="1900" kern="1200">
        <a:solidFill>
          <a:schemeClr val="tx1"/>
        </a:solidFill>
        <a:latin typeface="Arial" charset="0"/>
        <a:ea typeface="+mn-ea"/>
        <a:cs typeface="+mn-cs"/>
      </a:defRPr>
    </a:lvl2pPr>
    <a:lvl3pPr marL="1436688" algn="l" rtl="0" eaLnBrk="0" fontAlgn="base" hangingPunct="0">
      <a:spcBef>
        <a:spcPct val="30000"/>
      </a:spcBef>
      <a:spcAft>
        <a:spcPct val="0"/>
      </a:spcAft>
      <a:defRPr sz="1900" kern="1200">
        <a:solidFill>
          <a:schemeClr val="tx1"/>
        </a:solidFill>
        <a:latin typeface="Arial" charset="0"/>
        <a:ea typeface="+mn-ea"/>
        <a:cs typeface="+mn-cs"/>
      </a:defRPr>
    </a:lvl3pPr>
    <a:lvl4pPr marL="2154238" algn="l" rtl="0" eaLnBrk="0" fontAlgn="base" hangingPunct="0">
      <a:spcBef>
        <a:spcPct val="30000"/>
      </a:spcBef>
      <a:spcAft>
        <a:spcPct val="0"/>
      </a:spcAft>
      <a:defRPr sz="1900" kern="1200">
        <a:solidFill>
          <a:schemeClr val="tx1"/>
        </a:solidFill>
        <a:latin typeface="Arial" charset="0"/>
        <a:ea typeface="+mn-ea"/>
        <a:cs typeface="+mn-cs"/>
      </a:defRPr>
    </a:lvl4pPr>
    <a:lvl5pPr marL="2873375" algn="l" rtl="0" eaLnBrk="0" fontAlgn="base" hangingPunct="0">
      <a:spcBef>
        <a:spcPct val="30000"/>
      </a:spcBef>
      <a:spcAft>
        <a:spcPct val="0"/>
      </a:spcAft>
      <a:defRPr sz="1900" kern="1200">
        <a:solidFill>
          <a:schemeClr val="tx1"/>
        </a:solidFill>
        <a:latin typeface="Arial" charset="0"/>
        <a:ea typeface="+mn-ea"/>
        <a:cs typeface="+mn-cs"/>
      </a:defRPr>
    </a:lvl5pPr>
    <a:lvl6pPr marL="3592220" algn="l" defTabSz="1436888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6pPr>
    <a:lvl7pPr marL="4310664" algn="l" defTabSz="1436888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7pPr>
    <a:lvl8pPr marL="5029109" algn="l" defTabSz="1436888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8pPr>
    <a:lvl9pPr marL="5747553" algn="l" defTabSz="1436888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1C4FA25-5DD5-485C-BCD2-EF739D2A7194}" type="slidenum">
              <a:rPr lang="en-US" altLang="en-US" smtClean="0"/>
              <a:pPr>
                <a:defRPr/>
              </a:pPr>
              <a:t>11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678955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20748" y="2840569"/>
            <a:ext cx="13835142" cy="196003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41496" y="5181600"/>
            <a:ext cx="11393647" cy="2336800"/>
          </a:xfrm>
        </p:spPr>
        <p:txBody>
          <a:bodyPr/>
          <a:lstStyle>
            <a:lvl1pPr marL="0" indent="0" algn="ctr">
              <a:buNone/>
              <a:defRPr/>
            </a:lvl1pPr>
            <a:lvl2pPr marL="718444" indent="0" algn="ctr">
              <a:buNone/>
              <a:defRPr/>
            </a:lvl2pPr>
            <a:lvl3pPr marL="1436888" indent="0" algn="ctr">
              <a:buNone/>
              <a:defRPr/>
            </a:lvl3pPr>
            <a:lvl4pPr marL="2155332" indent="0" algn="ctr">
              <a:buNone/>
              <a:defRPr/>
            </a:lvl4pPr>
            <a:lvl5pPr marL="2873776" indent="0" algn="ctr">
              <a:buNone/>
              <a:defRPr/>
            </a:lvl5pPr>
            <a:lvl6pPr marL="3592220" indent="0" algn="ctr">
              <a:buNone/>
              <a:defRPr/>
            </a:lvl6pPr>
            <a:lvl7pPr marL="4310664" indent="0" algn="ctr">
              <a:buNone/>
              <a:defRPr/>
            </a:lvl7pPr>
            <a:lvl8pPr marL="5029109" indent="0" algn="ctr">
              <a:buNone/>
              <a:defRPr/>
            </a:lvl8pPr>
            <a:lvl9pPr marL="5747553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vi-VN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EB01423-D198-4896-B996-AF6CD71AA32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72254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9D28DD1-89CB-4A9B-8160-1008CEEB8C2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920928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800562" y="366186"/>
            <a:ext cx="3662244" cy="780203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13832" y="366186"/>
            <a:ext cx="10715453" cy="780203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4A9502-423E-4957-ACD4-EFEAFA45681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1383483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20748" y="2840569"/>
            <a:ext cx="13835142" cy="196003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41496" y="5181600"/>
            <a:ext cx="11393647" cy="2336800"/>
          </a:xfrm>
        </p:spPr>
        <p:txBody>
          <a:bodyPr/>
          <a:lstStyle>
            <a:lvl1pPr marL="0" indent="0" algn="ctr">
              <a:buNone/>
              <a:defRPr/>
            </a:lvl1pPr>
            <a:lvl2pPr marL="718444" indent="0" algn="ctr">
              <a:buNone/>
              <a:defRPr/>
            </a:lvl2pPr>
            <a:lvl3pPr marL="1436888" indent="0" algn="ctr">
              <a:buNone/>
              <a:defRPr/>
            </a:lvl3pPr>
            <a:lvl4pPr marL="2155332" indent="0" algn="ctr">
              <a:buNone/>
              <a:defRPr/>
            </a:lvl4pPr>
            <a:lvl5pPr marL="2873776" indent="0" algn="ctr">
              <a:buNone/>
              <a:defRPr/>
            </a:lvl5pPr>
            <a:lvl6pPr marL="3592220" indent="0" algn="ctr">
              <a:buNone/>
              <a:defRPr/>
            </a:lvl6pPr>
            <a:lvl7pPr marL="4310664" indent="0" algn="ctr">
              <a:buNone/>
              <a:defRPr/>
            </a:lvl7pPr>
            <a:lvl8pPr marL="5029109" indent="0" algn="ctr">
              <a:buNone/>
              <a:defRPr/>
            </a:lvl8pPr>
            <a:lvl9pPr marL="5747553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vi-VN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EB01423-D198-4896-B996-AF6CD71AA325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088887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00BA3F-51CF-473C-BBC7-9F80CB3FD932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542549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85743" y="5875867"/>
            <a:ext cx="13835142" cy="1816100"/>
          </a:xfrm>
        </p:spPr>
        <p:txBody>
          <a:bodyPr anchor="t"/>
          <a:lstStyle>
            <a:lvl1pPr algn="l">
              <a:defRPr sz="6300" b="1" cap="all"/>
            </a:lvl1pPr>
          </a:lstStyle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85743" y="3875619"/>
            <a:ext cx="13835142" cy="2000249"/>
          </a:xfrm>
        </p:spPr>
        <p:txBody>
          <a:bodyPr anchor="b"/>
          <a:lstStyle>
            <a:lvl1pPr marL="0" indent="0">
              <a:buNone/>
              <a:defRPr sz="3100"/>
            </a:lvl1pPr>
            <a:lvl2pPr marL="718444" indent="0">
              <a:buNone/>
              <a:defRPr sz="2800"/>
            </a:lvl2pPr>
            <a:lvl3pPr marL="1436888" indent="0">
              <a:buNone/>
              <a:defRPr sz="2500"/>
            </a:lvl3pPr>
            <a:lvl4pPr marL="2155332" indent="0">
              <a:buNone/>
              <a:defRPr sz="2200"/>
            </a:lvl4pPr>
            <a:lvl5pPr marL="2873776" indent="0">
              <a:buNone/>
              <a:defRPr sz="2200"/>
            </a:lvl5pPr>
            <a:lvl6pPr marL="3592220" indent="0">
              <a:buNone/>
              <a:defRPr sz="2200"/>
            </a:lvl6pPr>
            <a:lvl7pPr marL="4310664" indent="0">
              <a:buNone/>
              <a:defRPr sz="2200"/>
            </a:lvl7pPr>
            <a:lvl8pPr marL="5029109" indent="0">
              <a:buNone/>
              <a:defRPr sz="2200"/>
            </a:lvl8pPr>
            <a:lvl9pPr marL="5747553" indent="0">
              <a:buNone/>
              <a:defRPr sz="22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5E9DFC9-E0D6-4E70-95EC-EE956DA6257B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20936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13832" y="2133602"/>
            <a:ext cx="7188848" cy="6034617"/>
          </a:xfrm>
        </p:spPr>
        <p:txBody>
          <a:bodyPr/>
          <a:lstStyle>
            <a:lvl1pPr>
              <a:defRPr sz="4400"/>
            </a:lvl1pPr>
            <a:lvl2pPr>
              <a:defRPr sz="3800"/>
            </a:lvl2pPr>
            <a:lvl3pPr>
              <a:defRPr sz="3100"/>
            </a:lvl3pPr>
            <a:lvl4pPr>
              <a:defRPr sz="2800"/>
            </a:lvl4pPr>
            <a:lvl5pPr>
              <a:defRPr sz="2800"/>
            </a:lvl5pPr>
            <a:lvl6pPr>
              <a:defRPr sz="2800"/>
            </a:lvl6pPr>
            <a:lvl7pPr>
              <a:defRPr sz="2800"/>
            </a:lvl7pPr>
            <a:lvl8pPr>
              <a:defRPr sz="2800"/>
            </a:lvl8pPr>
            <a:lvl9pPr>
              <a:defRPr sz="2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73958" y="2133602"/>
            <a:ext cx="7188848" cy="6034617"/>
          </a:xfrm>
        </p:spPr>
        <p:txBody>
          <a:bodyPr/>
          <a:lstStyle>
            <a:lvl1pPr>
              <a:defRPr sz="4400"/>
            </a:lvl1pPr>
            <a:lvl2pPr>
              <a:defRPr sz="3800"/>
            </a:lvl2pPr>
            <a:lvl3pPr>
              <a:defRPr sz="3100"/>
            </a:lvl3pPr>
            <a:lvl4pPr>
              <a:defRPr sz="2800"/>
            </a:lvl4pPr>
            <a:lvl5pPr>
              <a:defRPr sz="2800"/>
            </a:lvl5pPr>
            <a:lvl6pPr>
              <a:defRPr sz="2800"/>
            </a:lvl6pPr>
            <a:lvl7pPr>
              <a:defRPr sz="2800"/>
            </a:lvl7pPr>
            <a:lvl8pPr>
              <a:defRPr sz="2800"/>
            </a:lvl8pPr>
            <a:lvl9pPr>
              <a:defRPr sz="2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EEE0E17-1536-48C6-87E3-A861F0C00F04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978947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3832" y="2046817"/>
            <a:ext cx="7191675" cy="853016"/>
          </a:xfrm>
        </p:spPr>
        <p:txBody>
          <a:bodyPr anchor="b"/>
          <a:lstStyle>
            <a:lvl1pPr marL="0" indent="0">
              <a:buNone/>
              <a:defRPr sz="3800" b="1"/>
            </a:lvl1pPr>
            <a:lvl2pPr marL="718444" indent="0">
              <a:buNone/>
              <a:defRPr sz="3100" b="1"/>
            </a:lvl2pPr>
            <a:lvl3pPr marL="1436888" indent="0">
              <a:buNone/>
              <a:defRPr sz="2800" b="1"/>
            </a:lvl3pPr>
            <a:lvl4pPr marL="2155332" indent="0">
              <a:buNone/>
              <a:defRPr sz="2500" b="1"/>
            </a:lvl4pPr>
            <a:lvl5pPr marL="2873776" indent="0">
              <a:buNone/>
              <a:defRPr sz="2500" b="1"/>
            </a:lvl5pPr>
            <a:lvl6pPr marL="3592220" indent="0">
              <a:buNone/>
              <a:defRPr sz="2500" b="1"/>
            </a:lvl6pPr>
            <a:lvl7pPr marL="4310664" indent="0">
              <a:buNone/>
              <a:defRPr sz="2500" b="1"/>
            </a:lvl7pPr>
            <a:lvl8pPr marL="5029109" indent="0">
              <a:buNone/>
              <a:defRPr sz="2500" b="1"/>
            </a:lvl8pPr>
            <a:lvl9pPr marL="5747553" indent="0">
              <a:buNone/>
              <a:defRPr sz="25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3832" y="2899833"/>
            <a:ext cx="7191675" cy="5268384"/>
          </a:xfrm>
        </p:spPr>
        <p:txBody>
          <a:bodyPr/>
          <a:lstStyle>
            <a:lvl1pPr>
              <a:defRPr sz="3800"/>
            </a:lvl1pPr>
            <a:lvl2pPr>
              <a:defRPr sz="3100"/>
            </a:lvl2pPr>
            <a:lvl3pPr>
              <a:defRPr sz="28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8268307" y="2046817"/>
            <a:ext cx="7194500" cy="853016"/>
          </a:xfrm>
        </p:spPr>
        <p:txBody>
          <a:bodyPr anchor="b"/>
          <a:lstStyle>
            <a:lvl1pPr marL="0" indent="0">
              <a:buNone/>
              <a:defRPr sz="3800" b="1"/>
            </a:lvl1pPr>
            <a:lvl2pPr marL="718444" indent="0">
              <a:buNone/>
              <a:defRPr sz="3100" b="1"/>
            </a:lvl2pPr>
            <a:lvl3pPr marL="1436888" indent="0">
              <a:buNone/>
              <a:defRPr sz="2800" b="1"/>
            </a:lvl3pPr>
            <a:lvl4pPr marL="2155332" indent="0">
              <a:buNone/>
              <a:defRPr sz="2500" b="1"/>
            </a:lvl4pPr>
            <a:lvl5pPr marL="2873776" indent="0">
              <a:buNone/>
              <a:defRPr sz="2500" b="1"/>
            </a:lvl5pPr>
            <a:lvl6pPr marL="3592220" indent="0">
              <a:buNone/>
              <a:defRPr sz="2500" b="1"/>
            </a:lvl6pPr>
            <a:lvl7pPr marL="4310664" indent="0">
              <a:buNone/>
              <a:defRPr sz="2500" b="1"/>
            </a:lvl7pPr>
            <a:lvl8pPr marL="5029109" indent="0">
              <a:buNone/>
              <a:defRPr sz="2500" b="1"/>
            </a:lvl8pPr>
            <a:lvl9pPr marL="5747553" indent="0">
              <a:buNone/>
              <a:defRPr sz="25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8268307" y="2899833"/>
            <a:ext cx="7194500" cy="5268384"/>
          </a:xfrm>
        </p:spPr>
        <p:txBody>
          <a:bodyPr/>
          <a:lstStyle>
            <a:lvl1pPr>
              <a:defRPr sz="3800"/>
            </a:lvl1pPr>
            <a:lvl2pPr>
              <a:defRPr sz="3100"/>
            </a:lvl2pPr>
            <a:lvl3pPr>
              <a:defRPr sz="28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830A47B-B3AA-4408-B89E-78641CC5715A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230339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8D8FA65-B14B-4883-88C7-F7A3A55E9A2F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867439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38BE4F5-A3A4-4A0F-A638-D990D725B4CA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477804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3833" y="364067"/>
            <a:ext cx="5354902" cy="1549400"/>
          </a:xfrm>
        </p:spPr>
        <p:txBody>
          <a:bodyPr anchor="b"/>
          <a:lstStyle>
            <a:lvl1pPr algn="l">
              <a:defRPr sz="3100" b="1"/>
            </a:lvl1pPr>
          </a:lstStyle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63713" y="364068"/>
            <a:ext cx="9099093" cy="7804151"/>
          </a:xfrm>
        </p:spPr>
        <p:txBody>
          <a:bodyPr/>
          <a:lstStyle>
            <a:lvl1pPr>
              <a:defRPr sz="5000"/>
            </a:lvl1pPr>
            <a:lvl2pPr>
              <a:defRPr sz="4400"/>
            </a:lvl2pPr>
            <a:lvl3pPr>
              <a:defRPr sz="3800"/>
            </a:lvl3pPr>
            <a:lvl4pPr>
              <a:defRPr sz="3100"/>
            </a:lvl4pPr>
            <a:lvl5pPr>
              <a:defRPr sz="3100"/>
            </a:lvl5pPr>
            <a:lvl6pPr>
              <a:defRPr sz="3100"/>
            </a:lvl6pPr>
            <a:lvl7pPr>
              <a:defRPr sz="3100"/>
            </a:lvl7pPr>
            <a:lvl8pPr>
              <a:defRPr sz="3100"/>
            </a:lvl8pPr>
            <a:lvl9pPr>
              <a:defRPr sz="31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3833" y="1913468"/>
            <a:ext cx="5354902" cy="6254751"/>
          </a:xfrm>
        </p:spPr>
        <p:txBody>
          <a:bodyPr/>
          <a:lstStyle>
            <a:lvl1pPr marL="0" indent="0">
              <a:buNone/>
              <a:defRPr sz="2200"/>
            </a:lvl1pPr>
            <a:lvl2pPr marL="718444" indent="0">
              <a:buNone/>
              <a:defRPr sz="1900"/>
            </a:lvl2pPr>
            <a:lvl3pPr marL="1436888" indent="0">
              <a:buNone/>
              <a:defRPr sz="1600"/>
            </a:lvl3pPr>
            <a:lvl4pPr marL="2155332" indent="0">
              <a:buNone/>
              <a:defRPr sz="1400"/>
            </a:lvl4pPr>
            <a:lvl5pPr marL="2873776" indent="0">
              <a:buNone/>
              <a:defRPr sz="1400"/>
            </a:lvl5pPr>
            <a:lvl6pPr marL="3592220" indent="0">
              <a:buNone/>
              <a:defRPr sz="1400"/>
            </a:lvl6pPr>
            <a:lvl7pPr marL="4310664" indent="0">
              <a:buNone/>
              <a:defRPr sz="1400"/>
            </a:lvl7pPr>
            <a:lvl8pPr marL="5029109" indent="0">
              <a:buNone/>
              <a:defRPr sz="1400"/>
            </a:lvl8pPr>
            <a:lvl9pPr marL="5747553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C99C05A-73D7-488D-87AE-9FA1D515BA90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22837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00BA3F-51CF-473C-BBC7-9F80CB3FD93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6066916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90335" y="6400801"/>
            <a:ext cx="9765983" cy="755651"/>
          </a:xfrm>
        </p:spPr>
        <p:txBody>
          <a:bodyPr anchor="b"/>
          <a:lstStyle>
            <a:lvl1pPr algn="l">
              <a:defRPr sz="3100" b="1"/>
            </a:lvl1pPr>
          </a:lstStyle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190335" y="817033"/>
            <a:ext cx="9765983" cy="5486400"/>
          </a:xfrm>
        </p:spPr>
        <p:txBody>
          <a:bodyPr/>
          <a:lstStyle>
            <a:lvl1pPr marL="0" indent="0">
              <a:buNone/>
              <a:defRPr sz="5000"/>
            </a:lvl1pPr>
            <a:lvl2pPr marL="718444" indent="0">
              <a:buNone/>
              <a:defRPr sz="4400"/>
            </a:lvl2pPr>
            <a:lvl3pPr marL="1436888" indent="0">
              <a:buNone/>
              <a:defRPr sz="3800"/>
            </a:lvl3pPr>
            <a:lvl4pPr marL="2155332" indent="0">
              <a:buNone/>
              <a:defRPr sz="3100"/>
            </a:lvl4pPr>
            <a:lvl5pPr marL="2873776" indent="0">
              <a:buNone/>
              <a:defRPr sz="3100"/>
            </a:lvl5pPr>
            <a:lvl6pPr marL="3592220" indent="0">
              <a:buNone/>
              <a:defRPr sz="3100"/>
            </a:lvl6pPr>
            <a:lvl7pPr marL="4310664" indent="0">
              <a:buNone/>
              <a:defRPr sz="3100"/>
            </a:lvl7pPr>
            <a:lvl8pPr marL="5029109" indent="0">
              <a:buNone/>
              <a:defRPr sz="3100"/>
            </a:lvl8pPr>
            <a:lvl9pPr marL="5747553" indent="0">
              <a:buNone/>
              <a:defRPr sz="3100"/>
            </a:lvl9pPr>
          </a:lstStyle>
          <a:p>
            <a:pPr lvl="0"/>
            <a:endParaRPr lang="vi-VN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190335" y="7156452"/>
            <a:ext cx="9765983" cy="1073149"/>
          </a:xfrm>
        </p:spPr>
        <p:txBody>
          <a:bodyPr/>
          <a:lstStyle>
            <a:lvl1pPr marL="0" indent="0">
              <a:buNone/>
              <a:defRPr sz="2200"/>
            </a:lvl1pPr>
            <a:lvl2pPr marL="718444" indent="0">
              <a:buNone/>
              <a:defRPr sz="1900"/>
            </a:lvl2pPr>
            <a:lvl3pPr marL="1436888" indent="0">
              <a:buNone/>
              <a:defRPr sz="1600"/>
            </a:lvl3pPr>
            <a:lvl4pPr marL="2155332" indent="0">
              <a:buNone/>
              <a:defRPr sz="1400"/>
            </a:lvl4pPr>
            <a:lvl5pPr marL="2873776" indent="0">
              <a:buNone/>
              <a:defRPr sz="1400"/>
            </a:lvl5pPr>
            <a:lvl6pPr marL="3592220" indent="0">
              <a:buNone/>
              <a:defRPr sz="1400"/>
            </a:lvl6pPr>
            <a:lvl7pPr marL="4310664" indent="0">
              <a:buNone/>
              <a:defRPr sz="1400"/>
            </a:lvl7pPr>
            <a:lvl8pPr marL="5029109" indent="0">
              <a:buNone/>
              <a:defRPr sz="1400"/>
            </a:lvl8pPr>
            <a:lvl9pPr marL="5747553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090DF4-68DF-4AAF-98F9-EB3836BAB8B4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379481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9D28DD1-89CB-4A9B-8160-1008CEEB8C29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099903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800562" y="366186"/>
            <a:ext cx="3662244" cy="780203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13832" y="366186"/>
            <a:ext cx="10715453" cy="780203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4A9502-423E-4957-ACD4-EFEAFA456813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933387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20748" y="2840569"/>
            <a:ext cx="13835142" cy="196003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41496" y="5181600"/>
            <a:ext cx="11393647" cy="2336800"/>
          </a:xfrm>
        </p:spPr>
        <p:txBody>
          <a:bodyPr/>
          <a:lstStyle>
            <a:lvl1pPr marL="0" indent="0" algn="ctr">
              <a:buNone/>
              <a:defRPr/>
            </a:lvl1pPr>
            <a:lvl2pPr marL="718444" indent="0" algn="ctr">
              <a:buNone/>
              <a:defRPr/>
            </a:lvl2pPr>
            <a:lvl3pPr marL="1436888" indent="0" algn="ctr">
              <a:buNone/>
              <a:defRPr/>
            </a:lvl3pPr>
            <a:lvl4pPr marL="2155332" indent="0" algn="ctr">
              <a:buNone/>
              <a:defRPr/>
            </a:lvl4pPr>
            <a:lvl5pPr marL="2873776" indent="0" algn="ctr">
              <a:buNone/>
              <a:defRPr/>
            </a:lvl5pPr>
            <a:lvl6pPr marL="3592220" indent="0" algn="ctr">
              <a:buNone/>
              <a:defRPr/>
            </a:lvl6pPr>
            <a:lvl7pPr marL="4310664" indent="0" algn="ctr">
              <a:buNone/>
              <a:defRPr/>
            </a:lvl7pPr>
            <a:lvl8pPr marL="5029109" indent="0" algn="ctr">
              <a:buNone/>
              <a:defRPr/>
            </a:lvl8pPr>
            <a:lvl9pPr marL="5747553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vi-VN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EB01423-D198-4896-B996-AF6CD71AA325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122976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00BA3F-51CF-473C-BBC7-9F80CB3FD932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860429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85743" y="5875867"/>
            <a:ext cx="13835142" cy="1816100"/>
          </a:xfrm>
        </p:spPr>
        <p:txBody>
          <a:bodyPr anchor="t"/>
          <a:lstStyle>
            <a:lvl1pPr algn="l">
              <a:defRPr sz="6300" b="1" cap="all"/>
            </a:lvl1pPr>
          </a:lstStyle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85743" y="3875619"/>
            <a:ext cx="13835142" cy="2000249"/>
          </a:xfrm>
        </p:spPr>
        <p:txBody>
          <a:bodyPr anchor="b"/>
          <a:lstStyle>
            <a:lvl1pPr marL="0" indent="0">
              <a:buNone/>
              <a:defRPr sz="3100"/>
            </a:lvl1pPr>
            <a:lvl2pPr marL="718444" indent="0">
              <a:buNone/>
              <a:defRPr sz="2800"/>
            </a:lvl2pPr>
            <a:lvl3pPr marL="1436888" indent="0">
              <a:buNone/>
              <a:defRPr sz="2500"/>
            </a:lvl3pPr>
            <a:lvl4pPr marL="2155332" indent="0">
              <a:buNone/>
              <a:defRPr sz="2200"/>
            </a:lvl4pPr>
            <a:lvl5pPr marL="2873776" indent="0">
              <a:buNone/>
              <a:defRPr sz="2200"/>
            </a:lvl5pPr>
            <a:lvl6pPr marL="3592220" indent="0">
              <a:buNone/>
              <a:defRPr sz="2200"/>
            </a:lvl6pPr>
            <a:lvl7pPr marL="4310664" indent="0">
              <a:buNone/>
              <a:defRPr sz="2200"/>
            </a:lvl7pPr>
            <a:lvl8pPr marL="5029109" indent="0">
              <a:buNone/>
              <a:defRPr sz="2200"/>
            </a:lvl8pPr>
            <a:lvl9pPr marL="5747553" indent="0">
              <a:buNone/>
              <a:defRPr sz="22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5E9DFC9-E0D6-4E70-95EC-EE956DA6257B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92623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13832" y="2133602"/>
            <a:ext cx="7188848" cy="6034617"/>
          </a:xfrm>
        </p:spPr>
        <p:txBody>
          <a:bodyPr/>
          <a:lstStyle>
            <a:lvl1pPr>
              <a:defRPr sz="4400"/>
            </a:lvl1pPr>
            <a:lvl2pPr>
              <a:defRPr sz="3800"/>
            </a:lvl2pPr>
            <a:lvl3pPr>
              <a:defRPr sz="3100"/>
            </a:lvl3pPr>
            <a:lvl4pPr>
              <a:defRPr sz="2800"/>
            </a:lvl4pPr>
            <a:lvl5pPr>
              <a:defRPr sz="2800"/>
            </a:lvl5pPr>
            <a:lvl6pPr>
              <a:defRPr sz="2800"/>
            </a:lvl6pPr>
            <a:lvl7pPr>
              <a:defRPr sz="2800"/>
            </a:lvl7pPr>
            <a:lvl8pPr>
              <a:defRPr sz="2800"/>
            </a:lvl8pPr>
            <a:lvl9pPr>
              <a:defRPr sz="2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73958" y="2133602"/>
            <a:ext cx="7188848" cy="6034617"/>
          </a:xfrm>
        </p:spPr>
        <p:txBody>
          <a:bodyPr/>
          <a:lstStyle>
            <a:lvl1pPr>
              <a:defRPr sz="4400"/>
            </a:lvl1pPr>
            <a:lvl2pPr>
              <a:defRPr sz="3800"/>
            </a:lvl2pPr>
            <a:lvl3pPr>
              <a:defRPr sz="3100"/>
            </a:lvl3pPr>
            <a:lvl4pPr>
              <a:defRPr sz="2800"/>
            </a:lvl4pPr>
            <a:lvl5pPr>
              <a:defRPr sz="2800"/>
            </a:lvl5pPr>
            <a:lvl6pPr>
              <a:defRPr sz="2800"/>
            </a:lvl6pPr>
            <a:lvl7pPr>
              <a:defRPr sz="2800"/>
            </a:lvl7pPr>
            <a:lvl8pPr>
              <a:defRPr sz="2800"/>
            </a:lvl8pPr>
            <a:lvl9pPr>
              <a:defRPr sz="2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EEE0E17-1536-48C6-87E3-A861F0C00F04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898332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3832" y="2046817"/>
            <a:ext cx="7191675" cy="853016"/>
          </a:xfrm>
        </p:spPr>
        <p:txBody>
          <a:bodyPr anchor="b"/>
          <a:lstStyle>
            <a:lvl1pPr marL="0" indent="0">
              <a:buNone/>
              <a:defRPr sz="3800" b="1"/>
            </a:lvl1pPr>
            <a:lvl2pPr marL="718444" indent="0">
              <a:buNone/>
              <a:defRPr sz="3100" b="1"/>
            </a:lvl2pPr>
            <a:lvl3pPr marL="1436888" indent="0">
              <a:buNone/>
              <a:defRPr sz="2800" b="1"/>
            </a:lvl3pPr>
            <a:lvl4pPr marL="2155332" indent="0">
              <a:buNone/>
              <a:defRPr sz="2500" b="1"/>
            </a:lvl4pPr>
            <a:lvl5pPr marL="2873776" indent="0">
              <a:buNone/>
              <a:defRPr sz="2500" b="1"/>
            </a:lvl5pPr>
            <a:lvl6pPr marL="3592220" indent="0">
              <a:buNone/>
              <a:defRPr sz="2500" b="1"/>
            </a:lvl6pPr>
            <a:lvl7pPr marL="4310664" indent="0">
              <a:buNone/>
              <a:defRPr sz="2500" b="1"/>
            </a:lvl7pPr>
            <a:lvl8pPr marL="5029109" indent="0">
              <a:buNone/>
              <a:defRPr sz="2500" b="1"/>
            </a:lvl8pPr>
            <a:lvl9pPr marL="5747553" indent="0">
              <a:buNone/>
              <a:defRPr sz="25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3832" y="2899833"/>
            <a:ext cx="7191675" cy="5268384"/>
          </a:xfrm>
        </p:spPr>
        <p:txBody>
          <a:bodyPr/>
          <a:lstStyle>
            <a:lvl1pPr>
              <a:defRPr sz="3800"/>
            </a:lvl1pPr>
            <a:lvl2pPr>
              <a:defRPr sz="3100"/>
            </a:lvl2pPr>
            <a:lvl3pPr>
              <a:defRPr sz="28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8268307" y="2046817"/>
            <a:ext cx="7194500" cy="853016"/>
          </a:xfrm>
        </p:spPr>
        <p:txBody>
          <a:bodyPr anchor="b"/>
          <a:lstStyle>
            <a:lvl1pPr marL="0" indent="0">
              <a:buNone/>
              <a:defRPr sz="3800" b="1"/>
            </a:lvl1pPr>
            <a:lvl2pPr marL="718444" indent="0">
              <a:buNone/>
              <a:defRPr sz="3100" b="1"/>
            </a:lvl2pPr>
            <a:lvl3pPr marL="1436888" indent="0">
              <a:buNone/>
              <a:defRPr sz="2800" b="1"/>
            </a:lvl3pPr>
            <a:lvl4pPr marL="2155332" indent="0">
              <a:buNone/>
              <a:defRPr sz="2500" b="1"/>
            </a:lvl4pPr>
            <a:lvl5pPr marL="2873776" indent="0">
              <a:buNone/>
              <a:defRPr sz="2500" b="1"/>
            </a:lvl5pPr>
            <a:lvl6pPr marL="3592220" indent="0">
              <a:buNone/>
              <a:defRPr sz="2500" b="1"/>
            </a:lvl6pPr>
            <a:lvl7pPr marL="4310664" indent="0">
              <a:buNone/>
              <a:defRPr sz="2500" b="1"/>
            </a:lvl7pPr>
            <a:lvl8pPr marL="5029109" indent="0">
              <a:buNone/>
              <a:defRPr sz="2500" b="1"/>
            </a:lvl8pPr>
            <a:lvl9pPr marL="5747553" indent="0">
              <a:buNone/>
              <a:defRPr sz="25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8268307" y="2899833"/>
            <a:ext cx="7194500" cy="5268384"/>
          </a:xfrm>
        </p:spPr>
        <p:txBody>
          <a:bodyPr/>
          <a:lstStyle>
            <a:lvl1pPr>
              <a:defRPr sz="3800"/>
            </a:lvl1pPr>
            <a:lvl2pPr>
              <a:defRPr sz="3100"/>
            </a:lvl2pPr>
            <a:lvl3pPr>
              <a:defRPr sz="28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830A47B-B3AA-4408-B89E-78641CC5715A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159705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8D8FA65-B14B-4883-88C7-F7A3A55E9A2F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327734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38BE4F5-A3A4-4A0F-A638-D990D725B4CA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0101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85743" y="5875867"/>
            <a:ext cx="13835142" cy="1816100"/>
          </a:xfrm>
        </p:spPr>
        <p:txBody>
          <a:bodyPr anchor="t"/>
          <a:lstStyle>
            <a:lvl1pPr algn="l">
              <a:defRPr sz="6300" b="1" cap="all"/>
            </a:lvl1pPr>
          </a:lstStyle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85743" y="3875619"/>
            <a:ext cx="13835142" cy="2000249"/>
          </a:xfrm>
        </p:spPr>
        <p:txBody>
          <a:bodyPr anchor="b"/>
          <a:lstStyle>
            <a:lvl1pPr marL="0" indent="0">
              <a:buNone/>
              <a:defRPr sz="3100"/>
            </a:lvl1pPr>
            <a:lvl2pPr marL="718444" indent="0">
              <a:buNone/>
              <a:defRPr sz="2800"/>
            </a:lvl2pPr>
            <a:lvl3pPr marL="1436888" indent="0">
              <a:buNone/>
              <a:defRPr sz="2500"/>
            </a:lvl3pPr>
            <a:lvl4pPr marL="2155332" indent="0">
              <a:buNone/>
              <a:defRPr sz="2200"/>
            </a:lvl4pPr>
            <a:lvl5pPr marL="2873776" indent="0">
              <a:buNone/>
              <a:defRPr sz="2200"/>
            </a:lvl5pPr>
            <a:lvl6pPr marL="3592220" indent="0">
              <a:buNone/>
              <a:defRPr sz="2200"/>
            </a:lvl6pPr>
            <a:lvl7pPr marL="4310664" indent="0">
              <a:buNone/>
              <a:defRPr sz="2200"/>
            </a:lvl7pPr>
            <a:lvl8pPr marL="5029109" indent="0">
              <a:buNone/>
              <a:defRPr sz="2200"/>
            </a:lvl8pPr>
            <a:lvl9pPr marL="5747553" indent="0">
              <a:buNone/>
              <a:defRPr sz="22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5E9DFC9-E0D6-4E70-95EC-EE956DA6257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4592160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3833" y="364067"/>
            <a:ext cx="5354902" cy="1549400"/>
          </a:xfrm>
        </p:spPr>
        <p:txBody>
          <a:bodyPr anchor="b"/>
          <a:lstStyle>
            <a:lvl1pPr algn="l">
              <a:defRPr sz="3100" b="1"/>
            </a:lvl1pPr>
          </a:lstStyle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63713" y="364068"/>
            <a:ext cx="9099093" cy="7804151"/>
          </a:xfrm>
        </p:spPr>
        <p:txBody>
          <a:bodyPr/>
          <a:lstStyle>
            <a:lvl1pPr>
              <a:defRPr sz="5000"/>
            </a:lvl1pPr>
            <a:lvl2pPr>
              <a:defRPr sz="4400"/>
            </a:lvl2pPr>
            <a:lvl3pPr>
              <a:defRPr sz="3800"/>
            </a:lvl3pPr>
            <a:lvl4pPr>
              <a:defRPr sz="3100"/>
            </a:lvl4pPr>
            <a:lvl5pPr>
              <a:defRPr sz="3100"/>
            </a:lvl5pPr>
            <a:lvl6pPr>
              <a:defRPr sz="3100"/>
            </a:lvl6pPr>
            <a:lvl7pPr>
              <a:defRPr sz="3100"/>
            </a:lvl7pPr>
            <a:lvl8pPr>
              <a:defRPr sz="3100"/>
            </a:lvl8pPr>
            <a:lvl9pPr>
              <a:defRPr sz="31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3833" y="1913468"/>
            <a:ext cx="5354902" cy="6254751"/>
          </a:xfrm>
        </p:spPr>
        <p:txBody>
          <a:bodyPr/>
          <a:lstStyle>
            <a:lvl1pPr marL="0" indent="0">
              <a:buNone/>
              <a:defRPr sz="2200"/>
            </a:lvl1pPr>
            <a:lvl2pPr marL="718444" indent="0">
              <a:buNone/>
              <a:defRPr sz="1900"/>
            </a:lvl2pPr>
            <a:lvl3pPr marL="1436888" indent="0">
              <a:buNone/>
              <a:defRPr sz="1600"/>
            </a:lvl3pPr>
            <a:lvl4pPr marL="2155332" indent="0">
              <a:buNone/>
              <a:defRPr sz="1400"/>
            </a:lvl4pPr>
            <a:lvl5pPr marL="2873776" indent="0">
              <a:buNone/>
              <a:defRPr sz="1400"/>
            </a:lvl5pPr>
            <a:lvl6pPr marL="3592220" indent="0">
              <a:buNone/>
              <a:defRPr sz="1400"/>
            </a:lvl6pPr>
            <a:lvl7pPr marL="4310664" indent="0">
              <a:buNone/>
              <a:defRPr sz="1400"/>
            </a:lvl7pPr>
            <a:lvl8pPr marL="5029109" indent="0">
              <a:buNone/>
              <a:defRPr sz="1400"/>
            </a:lvl8pPr>
            <a:lvl9pPr marL="5747553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C99C05A-73D7-488D-87AE-9FA1D515BA90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400945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90335" y="6400801"/>
            <a:ext cx="9765983" cy="755651"/>
          </a:xfrm>
        </p:spPr>
        <p:txBody>
          <a:bodyPr anchor="b"/>
          <a:lstStyle>
            <a:lvl1pPr algn="l">
              <a:defRPr sz="3100" b="1"/>
            </a:lvl1pPr>
          </a:lstStyle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190335" y="817033"/>
            <a:ext cx="9765983" cy="5486400"/>
          </a:xfrm>
        </p:spPr>
        <p:txBody>
          <a:bodyPr/>
          <a:lstStyle>
            <a:lvl1pPr marL="0" indent="0">
              <a:buNone/>
              <a:defRPr sz="5000"/>
            </a:lvl1pPr>
            <a:lvl2pPr marL="718444" indent="0">
              <a:buNone/>
              <a:defRPr sz="4400"/>
            </a:lvl2pPr>
            <a:lvl3pPr marL="1436888" indent="0">
              <a:buNone/>
              <a:defRPr sz="3800"/>
            </a:lvl3pPr>
            <a:lvl4pPr marL="2155332" indent="0">
              <a:buNone/>
              <a:defRPr sz="3100"/>
            </a:lvl4pPr>
            <a:lvl5pPr marL="2873776" indent="0">
              <a:buNone/>
              <a:defRPr sz="3100"/>
            </a:lvl5pPr>
            <a:lvl6pPr marL="3592220" indent="0">
              <a:buNone/>
              <a:defRPr sz="3100"/>
            </a:lvl6pPr>
            <a:lvl7pPr marL="4310664" indent="0">
              <a:buNone/>
              <a:defRPr sz="3100"/>
            </a:lvl7pPr>
            <a:lvl8pPr marL="5029109" indent="0">
              <a:buNone/>
              <a:defRPr sz="3100"/>
            </a:lvl8pPr>
            <a:lvl9pPr marL="5747553" indent="0">
              <a:buNone/>
              <a:defRPr sz="3100"/>
            </a:lvl9pPr>
          </a:lstStyle>
          <a:p>
            <a:pPr lvl="0"/>
            <a:endParaRPr lang="vi-VN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190335" y="7156452"/>
            <a:ext cx="9765983" cy="1073149"/>
          </a:xfrm>
        </p:spPr>
        <p:txBody>
          <a:bodyPr/>
          <a:lstStyle>
            <a:lvl1pPr marL="0" indent="0">
              <a:buNone/>
              <a:defRPr sz="2200"/>
            </a:lvl1pPr>
            <a:lvl2pPr marL="718444" indent="0">
              <a:buNone/>
              <a:defRPr sz="1900"/>
            </a:lvl2pPr>
            <a:lvl3pPr marL="1436888" indent="0">
              <a:buNone/>
              <a:defRPr sz="1600"/>
            </a:lvl3pPr>
            <a:lvl4pPr marL="2155332" indent="0">
              <a:buNone/>
              <a:defRPr sz="1400"/>
            </a:lvl4pPr>
            <a:lvl5pPr marL="2873776" indent="0">
              <a:buNone/>
              <a:defRPr sz="1400"/>
            </a:lvl5pPr>
            <a:lvl6pPr marL="3592220" indent="0">
              <a:buNone/>
              <a:defRPr sz="1400"/>
            </a:lvl6pPr>
            <a:lvl7pPr marL="4310664" indent="0">
              <a:buNone/>
              <a:defRPr sz="1400"/>
            </a:lvl7pPr>
            <a:lvl8pPr marL="5029109" indent="0">
              <a:buNone/>
              <a:defRPr sz="1400"/>
            </a:lvl8pPr>
            <a:lvl9pPr marL="5747553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090DF4-68DF-4AAF-98F9-EB3836BAB8B4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652231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9D28DD1-89CB-4A9B-8160-1008CEEB8C29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509875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800562" y="366186"/>
            <a:ext cx="3662244" cy="780203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13832" y="366186"/>
            <a:ext cx="10715453" cy="780203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4A9502-423E-4957-ACD4-EFEAFA456813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661598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20748" y="2840569"/>
            <a:ext cx="13835142" cy="196003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41496" y="5181600"/>
            <a:ext cx="11393647" cy="2336800"/>
          </a:xfrm>
        </p:spPr>
        <p:txBody>
          <a:bodyPr/>
          <a:lstStyle>
            <a:lvl1pPr marL="0" indent="0" algn="ctr">
              <a:buNone/>
              <a:defRPr/>
            </a:lvl1pPr>
            <a:lvl2pPr marL="718444" indent="0" algn="ctr">
              <a:buNone/>
              <a:defRPr/>
            </a:lvl2pPr>
            <a:lvl3pPr marL="1436888" indent="0" algn="ctr">
              <a:buNone/>
              <a:defRPr/>
            </a:lvl3pPr>
            <a:lvl4pPr marL="2155332" indent="0" algn="ctr">
              <a:buNone/>
              <a:defRPr/>
            </a:lvl4pPr>
            <a:lvl5pPr marL="2873776" indent="0" algn="ctr">
              <a:buNone/>
              <a:defRPr/>
            </a:lvl5pPr>
            <a:lvl6pPr marL="3592220" indent="0" algn="ctr">
              <a:buNone/>
              <a:defRPr/>
            </a:lvl6pPr>
            <a:lvl7pPr marL="4310664" indent="0" algn="ctr">
              <a:buNone/>
              <a:defRPr/>
            </a:lvl7pPr>
            <a:lvl8pPr marL="5029109" indent="0" algn="ctr">
              <a:buNone/>
              <a:defRPr/>
            </a:lvl8pPr>
            <a:lvl9pPr marL="5747553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vi-VN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EB01423-D198-4896-B996-AF6CD71AA325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6409627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00BA3F-51CF-473C-BBC7-9F80CB3FD932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3091910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85743" y="5875867"/>
            <a:ext cx="13835142" cy="1816100"/>
          </a:xfrm>
        </p:spPr>
        <p:txBody>
          <a:bodyPr anchor="t"/>
          <a:lstStyle>
            <a:lvl1pPr algn="l">
              <a:defRPr sz="6300" b="1" cap="all"/>
            </a:lvl1pPr>
          </a:lstStyle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85743" y="3875619"/>
            <a:ext cx="13835142" cy="2000249"/>
          </a:xfrm>
        </p:spPr>
        <p:txBody>
          <a:bodyPr anchor="b"/>
          <a:lstStyle>
            <a:lvl1pPr marL="0" indent="0">
              <a:buNone/>
              <a:defRPr sz="3100"/>
            </a:lvl1pPr>
            <a:lvl2pPr marL="718444" indent="0">
              <a:buNone/>
              <a:defRPr sz="2800"/>
            </a:lvl2pPr>
            <a:lvl3pPr marL="1436888" indent="0">
              <a:buNone/>
              <a:defRPr sz="2500"/>
            </a:lvl3pPr>
            <a:lvl4pPr marL="2155332" indent="0">
              <a:buNone/>
              <a:defRPr sz="2200"/>
            </a:lvl4pPr>
            <a:lvl5pPr marL="2873776" indent="0">
              <a:buNone/>
              <a:defRPr sz="2200"/>
            </a:lvl5pPr>
            <a:lvl6pPr marL="3592220" indent="0">
              <a:buNone/>
              <a:defRPr sz="2200"/>
            </a:lvl6pPr>
            <a:lvl7pPr marL="4310664" indent="0">
              <a:buNone/>
              <a:defRPr sz="2200"/>
            </a:lvl7pPr>
            <a:lvl8pPr marL="5029109" indent="0">
              <a:buNone/>
              <a:defRPr sz="2200"/>
            </a:lvl8pPr>
            <a:lvl9pPr marL="5747553" indent="0">
              <a:buNone/>
              <a:defRPr sz="22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5E9DFC9-E0D6-4E70-95EC-EE956DA6257B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875534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13832" y="2133602"/>
            <a:ext cx="7188848" cy="6034617"/>
          </a:xfrm>
        </p:spPr>
        <p:txBody>
          <a:bodyPr/>
          <a:lstStyle>
            <a:lvl1pPr>
              <a:defRPr sz="4400"/>
            </a:lvl1pPr>
            <a:lvl2pPr>
              <a:defRPr sz="3800"/>
            </a:lvl2pPr>
            <a:lvl3pPr>
              <a:defRPr sz="3100"/>
            </a:lvl3pPr>
            <a:lvl4pPr>
              <a:defRPr sz="2800"/>
            </a:lvl4pPr>
            <a:lvl5pPr>
              <a:defRPr sz="2800"/>
            </a:lvl5pPr>
            <a:lvl6pPr>
              <a:defRPr sz="2800"/>
            </a:lvl6pPr>
            <a:lvl7pPr>
              <a:defRPr sz="2800"/>
            </a:lvl7pPr>
            <a:lvl8pPr>
              <a:defRPr sz="2800"/>
            </a:lvl8pPr>
            <a:lvl9pPr>
              <a:defRPr sz="2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73958" y="2133602"/>
            <a:ext cx="7188848" cy="6034617"/>
          </a:xfrm>
        </p:spPr>
        <p:txBody>
          <a:bodyPr/>
          <a:lstStyle>
            <a:lvl1pPr>
              <a:defRPr sz="4400"/>
            </a:lvl1pPr>
            <a:lvl2pPr>
              <a:defRPr sz="3800"/>
            </a:lvl2pPr>
            <a:lvl3pPr>
              <a:defRPr sz="3100"/>
            </a:lvl3pPr>
            <a:lvl4pPr>
              <a:defRPr sz="2800"/>
            </a:lvl4pPr>
            <a:lvl5pPr>
              <a:defRPr sz="2800"/>
            </a:lvl5pPr>
            <a:lvl6pPr>
              <a:defRPr sz="2800"/>
            </a:lvl6pPr>
            <a:lvl7pPr>
              <a:defRPr sz="2800"/>
            </a:lvl7pPr>
            <a:lvl8pPr>
              <a:defRPr sz="2800"/>
            </a:lvl8pPr>
            <a:lvl9pPr>
              <a:defRPr sz="2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EEE0E17-1536-48C6-87E3-A861F0C00F04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4488378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3832" y="2046817"/>
            <a:ext cx="7191675" cy="853016"/>
          </a:xfrm>
        </p:spPr>
        <p:txBody>
          <a:bodyPr anchor="b"/>
          <a:lstStyle>
            <a:lvl1pPr marL="0" indent="0">
              <a:buNone/>
              <a:defRPr sz="3800" b="1"/>
            </a:lvl1pPr>
            <a:lvl2pPr marL="718444" indent="0">
              <a:buNone/>
              <a:defRPr sz="3100" b="1"/>
            </a:lvl2pPr>
            <a:lvl3pPr marL="1436888" indent="0">
              <a:buNone/>
              <a:defRPr sz="2800" b="1"/>
            </a:lvl3pPr>
            <a:lvl4pPr marL="2155332" indent="0">
              <a:buNone/>
              <a:defRPr sz="2500" b="1"/>
            </a:lvl4pPr>
            <a:lvl5pPr marL="2873776" indent="0">
              <a:buNone/>
              <a:defRPr sz="2500" b="1"/>
            </a:lvl5pPr>
            <a:lvl6pPr marL="3592220" indent="0">
              <a:buNone/>
              <a:defRPr sz="2500" b="1"/>
            </a:lvl6pPr>
            <a:lvl7pPr marL="4310664" indent="0">
              <a:buNone/>
              <a:defRPr sz="2500" b="1"/>
            </a:lvl7pPr>
            <a:lvl8pPr marL="5029109" indent="0">
              <a:buNone/>
              <a:defRPr sz="2500" b="1"/>
            </a:lvl8pPr>
            <a:lvl9pPr marL="5747553" indent="0">
              <a:buNone/>
              <a:defRPr sz="25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3832" y="2899833"/>
            <a:ext cx="7191675" cy="5268384"/>
          </a:xfrm>
        </p:spPr>
        <p:txBody>
          <a:bodyPr/>
          <a:lstStyle>
            <a:lvl1pPr>
              <a:defRPr sz="3800"/>
            </a:lvl1pPr>
            <a:lvl2pPr>
              <a:defRPr sz="3100"/>
            </a:lvl2pPr>
            <a:lvl3pPr>
              <a:defRPr sz="28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8268307" y="2046817"/>
            <a:ext cx="7194500" cy="853016"/>
          </a:xfrm>
        </p:spPr>
        <p:txBody>
          <a:bodyPr anchor="b"/>
          <a:lstStyle>
            <a:lvl1pPr marL="0" indent="0">
              <a:buNone/>
              <a:defRPr sz="3800" b="1"/>
            </a:lvl1pPr>
            <a:lvl2pPr marL="718444" indent="0">
              <a:buNone/>
              <a:defRPr sz="3100" b="1"/>
            </a:lvl2pPr>
            <a:lvl3pPr marL="1436888" indent="0">
              <a:buNone/>
              <a:defRPr sz="2800" b="1"/>
            </a:lvl3pPr>
            <a:lvl4pPr marL="2155332" indent="0">
              <a:buNone/>
              <a:defRPr sz="2500" b="1"/>
            </a:lvl4pPr>
            <a:lvl5pPr marL="2873776" indent="0">
              <a:buNone/>
              <a:defRPr sz="2500" b="1"/>
            </a:lvl5pPr>
            <a:lvl6pPr marL="3592220" indent="0">
              <a:buNone/>
              <a:defRPr sz="2500" b="1"/>
            </a:lvl6pPr>
            <a:lvl7pPr marL="4310664" indent="0">
              <a:buNone/>
              <a:defRPr sz="2500" b="1"/>
            </a:lvl7pPr>
            <a:lvl8pPr marL="5029109" indent="0">
              <a:buNone/>
              <a:defRPr sz="2500" b="1"/>
            </a:lvl8pPr>
            <a:lvl9pPr marL="5747553" indent="0">
              <a:buNone/>
              <a:defRPr sz="25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8268307" y="2899833"/>
            <a:ext cx="7194500" cy="5268384"/>
          </a:xfrm>
        </p:spPr>
        <p:txBody>
          <a:bodyPr/>
          <a:lstStyle>
            <a:lvl1pPr>
              <a:defRPr sz="3800"/>
            </a:lvl1pPr>
            <a:lvl2pPr>
              <a:defRPr sz="3100"/>
            </a:lvl2pPr>
            <a:lvl3pPr>
              <a:defRPr sz="28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830A47B-B3AA-4408-B89E-78641CC5715A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150658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8D8FA65-B14B-4883-88C7-F7A3A55E9A2F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78969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13832" y="2133602"/>
            <a:ext cx="7188848" cy="6034617"/>
          </a:xfrm>
        </p:spPr>
        <p:txBody>
          <a:bodyPr/>
          <a:lstStyle>
            <a:lvl1pPr>
              <a:defRPr sz="4400"/>
            </a:lvl1pPr>
            <a:lvl2pPr>
              <a:defRPr sz="3800"/>
            </a:lvl2pPr>
            <a:lvl3pPr>
              <a:defRPr sz="3100"/>
            </a:lvl3pPr>
            <a:lvl4pPr>
              <a:defRPr sz="2800"/>
            </a:lvl4pPr>
            <a:lvl5pPr>
              <a:defRPr sz="2800"/>
            </a:lvl5pPr>
            <a:lvl6pPr>
              <a:defRPr sz="2800"/>
            </a:lvl6pPr>
            <a:lvl7pPr>
              <a:defRPr sz="2800"/>
            </a:lvl7pPr>
            <a:lvl8pPr>
              <a:defRPr sz="2800"/>
            </a:lvl8pPr>
            <a:lvl9pPr>
              <a:defRPr sz="2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73958" y="2133602"/>
            <a:ext cx="7188848" cy="6034617"/>
          </a:xfrm>
        </p:spPr>
        <p:txBody>
          <a:bodyPr/>
          <a:lstStyle>
            <a:lvl1pPr>
              <a:defRPr sz="4400"/>
            </a:lvl1pPr>
            <a:lvl2pPr>
              <a:defRPr sz="3800"/>
            </a:lvl2pPr>
            <a:lvl3pPr>
              <a:defRPr sz="3100"/>
            </a:lvl3pPr>
            <a:lvl4pPr>
              <a:defRPr sz="2800"/>
            </a:lvl4pPr>
            <a:lvl5pPr>
              <a:defRPr sz="2800"/>
            </a:lvl5pPr>
            <a:lvl6pPr>
              <a:defRPr sz="2800"/>
            </a:lvl6pPr>
            <a:lvl7pPr>
              <a:defRPr sz="2800"/>
            </a:lvl7pPr>
            <a:lvl8pPr>
              <a:defRPr sz="2800"/>
            </a:lvl8pPr>
            <a:lvl9pPr>
              <a:defRPr sz="2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EEE0E17-1536-48C6-87E3-A861F0C00F0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31756448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38BE4F5-A3A4-4A0F-A638-D990D725B4CA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9571220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3833" y="364067"/>
            <a:ext cx="5354902" cy="1549400"/>
          </a:xfrm>
        </p:spPr>
        <p:txBody>
          <a:bodyPr anchor="b"/>
          <a:lstStyle>
            <a:lvl1pPr algn="l">
              <a:defRPr sz="3100" b="1"/>
            </a:lvl1pPr>
          </a:lstStyle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63713" y="364068"/>
            <a:ext cx="9099093" cy="7804151"/>
          </a:xfrm>
        </p:spPr>
        <p:txBody>
          <a:bodyPr/>
          <a:lstStyle>
            <a:lvl1pPr>
              <a:defRPr sz="5000"/>
            </a:lvl1pPr>
            <a:lvl2pPr>
              <a:defRPr sz="4400"/>
            </a:lvl2pPr>
            <a:lvl3pPr>
              <a:defRPr sz="3800"/>
            </a:lvl3pPr>
            <a:lvl4pPr>
              <a:defRPr sz="3100"/>
            </a:lvl4pPr>
            <a:lvl5pPr>
              <a:defRPr sz="3100"/>
            </a:lvl5pPr>
            <a:lvl6pPr>
              <a:defRPr sz="3100"/>
            </a:lvl6pPr>
            <a:lvl7pPr>
              <a:defRPr sz="3100"/>
            </a:lvl7pPr>
            <a:lvl8pPr>
              <a:defRPr sz="3100"/>
            </a:lvl8pPr>
            <a:lvl9pPr>
              <a:defRPr sz="31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3833" y="1913468"/>
            <a:ext cx="5354902" cy="6254751"/>
          </a:xfrm>
        </p:spPr>
        <p:txBody>
          <a:bodyPr/>
          <a:lstStyle>
            <a:lvl1pPr marL="0" indent="0">
              <a:buNone/>
              <a:defRPr sz="2200"/>
            </a:lvl1pPr>
            <a:lvl2pPr marL="718444" indent="0">
              <a:buNone/>
              <a:defRPr sz="1900"/>
            </a:lvl2pPr>
            <a:lvl3pPr marL="1436888" indent="0">
              <a:buNone/>
              <a:defRPr sz="1600"/>
            </a:lvl3pPr>
            <a:lvl4pPr marL="2155332" indent="0">
              <a:buNone/>
              <a:defRPr sz="1400"/>
            </a:lvl4pPr>
            <a:lvl5pPr marL="2873776" indent="0">
              <a:buNone/>
              <a:defRPr sz="1400"/>
            </a:lvl5pPr>
            <a:lvl6pPr marL="3592220" indent="0">
              <a:buNone/>
              <a:defRPr sz="1400"/>
            </a:lvl6pPr>
            <a:lvl7pPr marL="4310664" indent="0">
              <a:buNone/>
              <a:defRPr sz="1400"/>
            </a:lvl7pPr>
            <a:lvl8pPr marL="5029109" indent="0">
              <a:buNone/>
              <a:defRPr sz="1400"/>
            </a:lvl8pPr>
            <a:lvl9pPr marL="5747553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C99C05A-73D7-488D-87AE-9FA1D515BA90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476993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90335" y="6400801"/>
            <a:ext cx="9765983" cy="755651"/>
          </a:xfrm>
        </p:spPr>
        <p:txBody>
          <a:bodyPr anchor="b"/>
          <a:lstStyle>
            <a:lvl1pPr algn="l">
              <a:defRPr sz="3100" b="1"/>
            </a:lvl1pPr>
          </a:lstStyle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190335" y="817033"/>
            <a:ext cx="9765983" cy="5486400"/>
          </a:xfrm>
        </p:spPr>
        <p:txBody>
          <a:bodyPr/>
          <a:lstStyle>
            <a:lvl1pPr marL="0" indent="0">
              <a:buNone/>
              <a:defRPr sz="5000"/>
            </a:lvl1pPr>
            <a:lvl2pPr marL="718444" indent="0">
              <a:buNone/>
              <a:defRPr sz="4400"/>
            </a:lvl2pPr>
            <a:lvl3pPr marL="1436888" indent="0">
              <a:buNone/>
              <a:defRPr sz="3800"/>
            </a:lvl3pPr>
            <a:lvl4pPr marL="2155332" indent="0">
              <a:buNone/>
              <a:defRPr sz="3100"/>
            </a:lvl4pPr>
            <a:lvl5pPr marL="2873776" indent="0">
              <a:buNone/>
              <a:defRPr sz="3100"/>
            </a:lvl5pPr>
            <a:lvl6pPr marL="3592220" indent="0">
              <a:buNone/>
              <a:defRPr sz="3100"/>
            </a:lvl6pPr>
            <a:lvl7pPr marL="4310664" indent="0">
              <a:buNone/>
              <a:defRPr sz="3100"/>
            </a:lvl7pPr>
            <a:lvl8pPr marL="5029109" indent="0">
              <a:buNone/>
              <a:defRPr sz="3100"/>
            </a:lvl8pPr>
            <a:lvl9pPr marL="5747553" indent="0">
              <a:buNone/>
              <a:defRPr sz="3100"/>
            </a:lvl9pPr>
          </a:lstStyle>
          <a:p>
            <a:pPr lvl="0"/>
            <a:endParaRPr lang="vi-VN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190335" y="7156452"/>
            <a:ext cx="9765983" cy="1073149"/>
          </a:xfrm>
        </p:spPr>
        <p:txBody>
          <a:bodyPr/>
          <a:lstStyle>
            <a:lvl1pPr marL="0" indent="0">
              <a:buNone/>
              <a:defRPr sz="2200"/>
            </a:lvl1pPr>
            <a:lvl2pPr marL="718444" indent="0">
              <a:buNone/>
              <a:defRPr sz="1900"/>
            </a:lvl2pPr>
            <a:lvl3pPr marL="1436888" indent="0">
              <a:buNone/>
              <a:defRPr sz="1600"/>
            </a:lvl3pPr>
            <a:lvl4pPr marL="2155332" indent="0">
              <a:buNone/>
              <a:defRPr sz="1400"/>
            </a:lvl4pPr>
            <a:lvl5pPr marL="2873776" indent="0">
              <a:buNone/>
              <a:defRPr sz="1400"/>
            </a:lvl5pPr>
            <a:lvl6pPr marL="3592220" indent="0">
              <a:buNone/>
              <a:defRPr sz="1400"/>
            </a:lvl6pPr>
            <a:lvl7pPr marL="4310664" indent="0">
              <a:buNone/>
              <a:defRPr sz="1400"/>
            </a:lvl7pPr>
            <a:lvl8pPr marL="5029109" indent="0">
              <a:buNone/>
              <a:defRPr sz="1400"/>
            </a:lvl8pPr>
            <a:lvl9pPr marL="5747553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090DF4-68DF-4AAF-98F9-EB3836BAB8B4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5823911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9D28DD1-89CB-4A9B-8160-1008CEEB8C29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2463818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800562" y="366186"/>
            <a:ext cx="3662244" cy="780203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13832" y="366186"/>
            <a:ext cx="10715453" cy="780203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4A9502-423E-4957-ACD4-EFEAFA456813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8778114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20748" y="2840569"/>
            <a:ext cx="13835142" cy="196003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41496" y="5181600"/>
            <a:ext cx="11393647" cy="2336800"/>
          </a:xfrm>
        </p:spPr>
        <p:txBody>
          <a:bodyPr/>
          <a:lstStyle>
            <a:lvl1pPr marL="0" indent="0" algn="ctr">
              <a:buNone/>
              <a:defRPr/>
            </a:lvl1pPr>
            <a:lvl2pPr marL="718444" indent="0" algn="ctr">
              <a:buNone/>
              <a:defRPr/>
            </a:lvl2pPr>
            <a:lvl3pPr marL="1436888" indent="0" algn="ctr">
              <a:buNone/>
              <a:defRPr/>
            </a:lvl3pPr>
            <a:lvl4pPr marL="2155332" indent="0" algn="ctr">
              <a:buNone/>
              <a:defRPr/>
            </a:lvl4pPr>
            <a:lvl5pPr marL="2873776" indent="0" algn="ctr">
              <a:buNone/>
              <a:defRPr/>
            </a:lvl5pPr>
            <a:lvl6pPr marL="3592220" indent="0" algn="ctr">
              <a:buNone/>
              <a:defRPr/>
            </a:lvl6pPr>
            <a:lvl7pPr marL="4310664" indent="0" algn="ctr">
              <a:buNone/>
              <a:defRPr/>
            </a:lvl7pPr>
            <a:lvl8pPr marL="5029109" indent="0" algn="ctr">
              <a:buNone/>
              <a:defRPr/>
            </a:lvl8pPr>
            <a:lvl9pPr marL="5747553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vi-VN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EB01423-D198-4896-B996-AF6CD71AA325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6409627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00BA3F-51CF-473C-BBC7-9F80CB3FD932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309191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85743" y="5875867"/>
            <a:ext cx="13835142" cy="1816100"/>
          </a:xfrm>
        </p:spPr>
        <p:txBody>
          <a:bodyPr anchor="t"/>
          <a:lstStyle>
            <a:lvl1pPr algn="l">
              <a:defRPr sz="6300" b="1" cap="all"/>
            </a:lvl1pPr>
          </a:lstStyle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85743" y="3875619"/>
            <a:ext cx="13835142" cy="2000249"/>
          </a:xfrm>
        </p:spPr>
        <p:txBody>
          <a:bodyPr anchor="b"/>
          <a:lstStyle>
            <a:lvl1pPr marL="0" indent="0">
              <a:buNone/>
              <a:defRPr sz="3100"/>
            </a:lvl1pPr>
            <a:lvl2pPr marL="718444" indent="0">
              <a:buNone/>
              <a:defRPr sz="2800"/>
            </a:lvl2pPr>
            <a:lvl3pPr marL="1436888" indent="0">
              <a:buNone/>
              <a:defRPr sz="2500"/>
            </a:lvl3pPr>
            <a:lvl4pPr marL="2155332" indent="0">
              <a:buNone/>
              <a:defRPr sz="2200"/>
            </a:lvl4pPr>
            <a:lvl5pPr marL="2873776" indent="0">
              <a:buNone/>
              <a:defRPr sz="2200"/>
            </a:lvl5pPr>
            <a:lvl6pPr marL="3592220" indent="0">
              <a:buNone/>
              <a:defRPr sz="2200"/>
            </a:lvl6pPr>
            <a:lvl7pPr marL="4310664" indent="0">
              <a:buNone/>
              <a:defRPr sz="2200"/>
            </a:lvl7pPr>
            <a:lvl8pPr marL="5029109" indent="0">
              <a:buNone/>
              <a:defRPr sz="2200"/>
            </a:lvl8pPr>
            <a:lvl9pPr marL="5747553" indent="0">
              <a:buNone/>
              <a:defRPr sz="22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5E9DFC9-E0D6-4E70-95EC-EE956DA6257B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8755342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13832" y="2133602"/>
            <a:ext cx="7188848" cy="6034617"/>
          </a:xfrm>
        </p:spPr>
        <p:txBody>
          <a:bodyPr/>
          <a:lstStyle>
            <a:lvl1pPr>
              <a:defRPr sz="4400"/>
            </a:lvl1pPr>
            <a:lvl2pPr>
              <a:defRPr sz="3800"/>
            </a:lvl2pPr>
            <a:lvl3pPr>
              <a:defRPr sz="3100"/>
            </a:lvl3pPr>
            <a:lvl4pPr>
              <a:defRPr sz="2800"/>
            </a:lvl4pPr>
            <a:lvl5pPr>
              <a:defRPr sz="2800"/>
            </a:lvl5pPr>
            <a:lvl6pPr>
              <a:defRPr sz="2800"/>
            </a:lvl6pPr>
            <a:lvl7pPr>
              <a:defRPr sz="2800"/>
            </a:lvl7pPr>
            <a:lvl8pPr>
              <a:defRPr sz="2800"/>
            </a:lvl8pPr>
            <a:lvl9pPr>
              <a:defRPr sz="2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73958" y="2133602"/>
            <a:ext cx="7188848" cy="6034617"/>
          </a:xfrm>
        </p:spPr>
        <p:txBody>
          <a:bodyPr/>
          <a:lstStyle>
            <a:lvl1pPr>
              <a:defRPr sz="4400"/>
            </a:lvl1pPr>
            <a:lvl2pPr>
              <a:defRPr sz="3800"/>
            </a:lvl2pPr>
            <a:lvl3pPr>
              <a:defRPr sz="3100"/>
            </a:lvl3pPr>
            <a:lvl4pPr>
              <a:defRPr sz="2800"/>
            </a:lvl4pPr>
            <a:lvl5pPr>
              <a:defRPr sz="2800"/>
            </a:lvl5pPr>
            <a:lvl6pPr>
              <a:defRPr sz="2800"/>
            </a:lvl6pPr>
            <a:lvl7pPr>
              <a:defRPr sz="2800"/>
            </a:lvl7pPr>
            <a:lvl8pPr>
              <a:defRPr sz="2800"/>
            </a:lvl8pPr>
            <a:lvl9pPr>
              <a:defRPr sz="2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EEE0E17-1536-48C6-87E3-A861F0C00F04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4488378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3832" y="2046817"/>
            <a:ext cx="7191675" cy="853016"/>
          </a:xfrm>
        </p:spPr>
        <p:txBody>
          <a:bodyPr anchor="b"/>
          <a:lstStyle>
            <a:lvl1pPr marL="0" indent="0">
              <a:buNone/>
              <a:defRPr sz="3800" b="1"/>
            </a:lvl1pPr>
            <a:lvl2pPr marL="718444" indent="0">
              <a:buNone/>
              <a:defRPr sz="3100" b="1"/>
            </a:lvl2pPr>
            <a:lvl3pPr marL="1436888" indent="0">
              <a:buNone/>
              <a:defRPr sz="2800" b="1"/>
            </a:lvl3pPr>
            <a:lvl4pPr marL="2155332" indent="0">
              <a:buNone/>
              <a:defRPr sz="2500" b="1"/>
            </a:lvl4pPr>
            <a:lvl5pPr marL="2873776" indent="0">
              <a:buNone/>
              <a:defRPr sz="2500" b="1"/>
            </a:lvl5pPr>
            <a:lvl6pPr marL="3592220" indent="0">
              <a:buNone/>
              <a:defRPr sz="2500" b="1"/>
            </a:lvl6pPr>
            <a:lvl7pPr marL="4310664" indent="0">
              <a:buNone/>
              <a:defRPr sz="2500" b="1"/>
            </a:lvl7pPr>
            <a:lvl8pPr marL="5029109" indent="0">
              <a:buNone/>
              <a:defRPr sz="2500" b="1"/>
            </a:lvl8pPr>
            <a:lvl9pPr marL="5747553" indent="0">
              <a:buNone/>
              <a:defRPr sz="25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3832" y="2899833"/>
            <a:ext cx="7191675" cy="5268384"/>
          </a:xfrm>
        </p:spPr>
        <p:txBody>
          <a:bodyPr/>
          <a:lstStyle>
            <a:lvl1pPr>
              <a:defRPr sz="3800"/>
            </a:lvl1pPr>
            <a:lvl2pPr>
              <a:defRPr sz="3100"/>
            </a:lvl2pPr>
            <a:lvl3pPr>
              <a:defRPr sz="28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8268307" y="2046817"/>
            <a:ext cx="7194500" cy="853016"/>
          </a:xfrm>
        </p:spPr>
        <p:txBody>
          <a:bodyPr anchor="b"/>
          <a:lstStyle>
            <a:lvl1pPr marL="0" indent="0">
              <a:buNone/>
              <a:defRPr sz="3800" b="1"/>
            </a:lvl1pPr>
            <a:lvl2pPr marL="718444" indent="0">
              <a:buNone/>
              <a:defRPr sz="3100" b="1"/>
            </a:lvl2pPr>
            <a:lvl3pPr marL="1436888" indent="0">
              <a:buNone/>
              <a:defRPr sz="2800" b="1"/>
            </a:lvl3pPr>
            <a:lvl4pPr marL="2155332" indent="0">
              <a:buNone/>
              <a:defRPr sz="2500" b="1"/>
            </a:lvl4pPr>
            <a:lvl5pPr marL="2873776" indent="0">
              <a:buNone/>
              <a:defRPr sz="2500" b="1"/>
            </a:lvl5pPr>
            <a:lvl6pPr marL="3592220" indent="0">
              <a:buNone/>
              <a:defRPr sz="2500" b="1"/>
            </a:lvl6pPr>
            <a:lvl7pPr marL="4310664" indent="0">
              <a:buNone/>
              <a:defRPr sz="2500" b="1"/>
            </a:lvl7pPr>
            <a:lvl8pPr marL="5029109" indent="0">
              <a:buNone/>
              <a:defRPr sz="2500" b="1"/>
            </a:lvl8pPr>
            <a:lvl9pPr marL="5747553" indent="0">
              <a:buNone/>
              <a:defRPr sz="25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8268307" y="2899833"/>
            <a:ext cx="7194500" cy="5268384"/>
          </a:xfrm>
        </p:spPr>
        <p:txBody>
          <a:bodyPr/>
          <a:lstStyle>
            <a:lvl1pPr>
              <a:defRPr sz="3800"/>
            </a:lvl1pPr>
            <a:lvl2pPr>
              <a:defRPr sz="3100"/>
            </a:lvl2pPr>
            <a:lvl3pPr>
              <a:defRPr sz="28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830A47B-B3AA-4408-B89E-78641CC5715A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15065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3832" y="2046817"/>
            <a:ext cx="7191675" cy="853016"/>
          </a:xfrm>
        </p:spPr>
        <p:txBody>
          <a:bodyPr anchor="b"/>
          <a:lstStyle>
            <a:lvl1pPr marL="0" indent="0">
              <a:buNone/>
              <a:defRPr sz="3800" b="1"/>
            </a:lvl1pPr>
            <a:lvl2pPr marL="718444" indent="0">
              <a:buNone/>
              <a:defRPr sz="3100" b="1"/>
            </a:lvl2pPr>
            <a:lvl3pPr marL="1436888" indent="0">
              <a:buNone/>
              <a:defRPr sz="2800" b="1"/>
            </a:lvl3pPr>
            <a:lvl4pPr marL="2155332" indent="0">
              <a:buNone/>
              <a:defRPr sz="2500" b="1"/>
            </a:lvl4pPr>
            <a:lvl5pPr marL="2873776" indent="0">
              <a:buNone/>
              <a:defRPr sz="2500" b="1"/>
            </a:lvl5pPr>
            <a:lvl6pPr marL="3592220" indent="0">
              <a:buNone/>
              <a:defRPr sz="2500" b="1"/>
            </a:lvl6pPr>
            <a:lvl7pPr marL="4310664" indent="0">
              <a:buNone/>
              <a:defRPr sz="2500" b="1"/>
            </a:lvl7pPr>
            <a:lvl8pPr marL="5029109" indent="0">
              <a:buNone/>
              <a:defRPr sz="2500" b="1"/>
            </a:lvl8pPr>
            <a:lvl9pPr marL="5747553" indent="0">
              <a:buNone/>
              <a:defRPr sz="25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3832" y="2899833"/>
            <a:ext cx="7191675" cy="5268384"/>
          </a:xfrm>
        </p:spPr>
        <p:txBody>
          <a:bodyPr/>
          <a:lstStyle>
            <a:lvl1pPr>
              <a:defRPr sz="3800"/>
            </a:lvl1pPr>
            <a:lvl2pPr>
              <a:defRPr sz="3100"/>
            </a:lvl2pPr>
            <a:lvl3pPr>
              <a:defRPr sz="28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8268307" y="2046817"/>
            <a:ext cx="7194500" cy="853016"/>
          </a:xfrm>
        </p:spPr>
        <p:txBody>
          <a:bodyPr anchor="b"/>
          <a:lstStyle>
            <a:lvl1pPr marL="0" indent="0">
              <a:buNone/>
              <a:defRPr sz="3800" b="1"/>
            </a:lvl1pPr>
            <a:lvl2pPr marL="718444" indent="0">
              <a:buNone/>
              <a:defRPr sz="3100" b="1"/>
            </a:lvl2pPr>
            <a:lvl3pPr marL="1436888" indent="0">
              <a:buNone/>
              <a:defRPr sz="2800" b="1"/>
            </a:lvl3pPr>
            <a:lvl4pPr marL="2155332" indent="0">
              <a:buNone/>
              <a:defRPr sz="2500" b="1"/>
            </a:lvl4pPr>
            <a:lvl5pPr marL="2873776" indent="0">
              <a:buNone/>
              <a:defRPr sz="2500" b="1"/>
            </a:lvl5pPr>
            <a:lvl6pPr marL="3592220" indent="0">
              <a:buNone/>
              <a:defRPr sz="2500" b="1"/>
            </a:lvl6pPr>
            <a:lvl7pPr marL="4310664" indent="0">
              <a:buNone/>
              <a:defRPr sz="2500" b="1"/>
            </a:lvl7pPr>
            <a:lvl8pPr marL="5029109" indent="0">
              <a:buNone/>
              <a:defRPr sz="2500" b="1"/>
            </a:lvl8pPr>
            <a:lvl9pPr marL="5747553" indent="0">
              <a:buNone/>
              <a:defRPr sz="25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8268307" y="2899833"/>
            <a:ext cx="7194500" cy="5268384"/>
          </a:xfrm>
        </p:spPr>
        <p:txBody>
          <a:bodyPr/>
          <a:lstStyle>
            <a:lvl1pPr>
              <a:defRPr sz="3800"/>
            </a:lvl1pPr>
            <a:lvl2pPr>
              <a:defRPr sz="3100"/>
            </a:lvl2pPr>
            <a:lvl3pPr>
              <a:defRPr sz="28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830A47B-B3AA-4408-B89E-78641CC5715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31286990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8D8FA65-B14B-4883-88C7-F7A3A55E9A2F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7896931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38BE4F5-A3A4-4A0F-A638-D990D725B4CA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9571220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3833" y="364067"/>
            <a:ext cx="5354902" cy="1549400"/>
          </a:xfrm>
        </p:spPr>
        <p:txBody>
          <a:bodyPr anchor="b"/>
          <a:lstStyle>
            <a:lvl1pPr algn="l">
              <a:defRPr sz="3100" b="1"/>
            </a:lvl1pPr>
          </a:lstStyle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63713" y="364068"/>
            <a:ext cx="9099093" cy="7804151"/>
          </a:xfrm>
        </p:spPr>
        <p:txBody>
          <a:bodyPr/>
          <a:lstStyle>
            <a:lvl1pPr>
              <a:defRPr sz="5000"/>
            </a:lvl1pPr>
            <a:lvl2pPr>
              <a:defRPr sz="4400"/>
            </a:lvl2pPr>
            <a:lvl3pPr>
              <a:defRPr sz="3800"/>
            </a:lvl3pPr>
            <a:lvl4pPr>
              <a:defRPr sz="3100"/>
            </a:lvl4pPr>
            <a:lvl5pPr>
              <a:defRPr sz="3100"/>
            </a:lvl5pPr>
            <a:lvl6pPr>
              <a:defRPr sz="3100"/>
            </a:lvl6pPr>
            <a:lvl7pPr>
              <a:defRPr sz="3100"/>
            </a:lvl7pPr>
            <a:lvl8pPr>
              <a:defRPr sz="3100"/>
            </a:lvl8pPr>
            <a:lvl9pPr>
              <a:defRPr sz="31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3833" y="1913468"/>
            <a:ext cx="5354902" cy="6254751"/>
          </a:xfrm>
        </p:spPr>
        <p:txBody>
          <a:bodyPr/>
          <a:lstStyle>
            <a:lvl1pPr marL="0" indent="0">
              <a:buNone/>
              <a:defRPr sz="2200"/>
            </a:lvl1pPr>
            <a:lvl2pPr marL="718444" indent="0">
              <a:buNone/>
              <a:defRPr sz="1900"/>
            </a:lvl2pPr>
            <a:lvl3pPr marL="1436888" indent="0">
              <a:buNone/>
              <a:defRPr sz="1600"/>
            </a:lvl3pPr>
            <a:lvl4pPr marL="2155332" indent="0">
              <a:buNone/>
              <a:defRPr sz="1400"/>
            </a:lvl4pPr>
            <a:lvl5pPr marL="2873776" indent="0">
              <a:buNone/>
              <a:defRPr sz="1400"/>
            </a:lvl5pPr>
            <a:lvl6pPr marL="3592220" indent="0">
              <a:buNone/>
              <a:defRPr sz="1400"/>
            </a:lvl6pPr>
            <a:lvl7pPr marL="4310664" indent="0">
              <a:buNone/>
              <a:defRPr sz="1400"/>
            </a:lvl7pPr>
            <a:lvl8pPr marL="5029109" indent="0">
              <a:buNone/>
              <a:defRPr sz="1400"/>
            </a:lvl8pPr>
            <a:lvl9pPr marL="5747553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C99C05A-73D7-488D-87AE-9FA1D515BA90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4769939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90335" y="6400801"/>
            <a:ext cx="9765983" cy="755651"/>
          </a:xfrm>
        </p:spPr>
        <p:txBody>
          <a:bodyPr anchor="b"/>
          <a:lstStyle>
            <a:lvl1pPr algn="l">
              <a:defRPr sz="3100" b="1"/>
            </a:lvl1pPr>
          </a:lstStyle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190335" y="817033"/>
            <a:ext cx="9765983" cy="5486400"/>
          </a:xfrm>
        </p:spPr>
        <p:txBody>
          <a:bodyPr/>
          <a:lstStyle>
            <a:lvl1pPr marL="0" indent="0">
              <a:buNone/>
              <a:defRPr sz="5000"/>
            </a:lvl1pPr>
            <a:lvl2pPr marL="718444" indent="0">
              <a:buNone/>
              <a:defRPr sz="4400"/>
            </a:lvl2pPr>
            <a:lvl3pPr marL="1436888" indent="0">
              <a:buNone/>
              <a:defRPr sz="3800"/>
            </a:lvl3pPr>
            <a:lvl4pPr marL="2155332" indent="0">
              <a:buNone/>
              <a:defRPr sz="3100"/>
            </a:lvl4pPr>
            <a:lvl5pPr marL="2873776" indent="0">
              <a:buNone/>
              <a:defRPr sz="3100"/>
            </a:lvl5pPr>
            <a:lvl6pPr marL="3592220" indent="0">
              <a:buNone/>
              <a:defRPr sz="3100"/>
            </a:lvl6pPr>
            <a:lvl7pPr marL="4310664" indent="0">
              <a:buNone/>
              <a:defRPr sz="3100"/>
            </a:lvl7pPr>
            <a:lvl8pPr marL="5029109" indent="0">
              <a:buNone/>
              <a:defRPr sz="3100"/>
            </a:lvl8pPr>
            <a:lvl9pPr marL="5747553" indent="0">
              <a:buNone/>
              <a:defRPr sz="3100"/>
            </a:lvl9pPr>
          </a:lstStyle>
          <a:p>
            <a:pPr lvl="0"/>
            <a:endParaRPr lang="vi-VN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190335" y="7156452"/>
            <a:ext cx="9765983" cy="1073149"/>
          </a:xfrm>
        </p:spPr>
        <p:txBody>
          <a:bodyPr/>
          <a:lstStyle>
            <a:lvl1pPr marL="0" indent="0">
              <a:buNone/>
              <a:defRPr sz="2200"/>
            </a:lvl1pPr>
            <a:lvl2pPr marL="718444" indent="0">
              <a:buNone/>
              <a:defRPr sz="1900"/>
            </a:lvl2pPr>
            <a:lvl3pPr marL="1436888" indent="0">
              <a:buNone/>
              <a:defRPr sz="1600"/>
            </a:lvl3pPr>
            <a:lvl4pPr marL="2155332" indent="0">
              <a:buNone/>
              <a:defRPr sz="1400"/>
            </a:lvl4pPr>
            <a:lvl5pPr marL="2873776" indent="0">
              <a:buNone/>
              <a:defRPr sz="1400"/>
            </a:lvl5pPr>
            <a:lvl6pPr marL="3592220" indent="0">
              <a:buNone/>
              <a:defRPr sz="1400"/>
            </a:lvl6pPr>
            <a:lvl7pPr marL="4310664" indent="0">
              <a:buNone/>
              <a:defRPr sz="1400"/>
            </a:lvl7pPr>
            <a:lvl8pPr marL="5029109" indent="0">
              <a:buNone/>
              <a:defRPr sz="1400"/>
            </a:lvl8pPr>
            <a:lvl9pPr marL="5747553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090DF4-68DF-4AAF-98F9-EB3836BAB8B4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5823911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9D28DD1-89CB-4A9B-8160-1008CEEB8C29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2463818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800562" y="366186"/>
            <a:ext cx="3662244" cy="780203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13832" y="366186"/>
            <a:ext cx="10715453" cy="780203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4A9502-423E-4957-ACD4-EFEAFA456813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8778114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20748" y="2840569"/>
            <a:ext cx="13835142" cy="196003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41496" y="5181600"/>
            <a:ext cx="11393647" cy="2336800"/>
          </a:xfrm>
        </p:spPr>
        <p:txBody>
          <a:bodyPr/>
          <a:lstStyle>
            <a:lvl1pPr marL="0" indent="0" algn="ctr">
              <a:buNone/>
              <a:defRPr/>
            </a:lvl1pPr>
            <a:lvl2pPr marL="718444" indent="0" algn="ctr">
              <a:buNone/>
              <a:defRPr/>
            </a:lvl2pPr>
            <a:lvl3pPr marL="1436888" indent="0" algn="ctr">
              <a:buNone/>
              <a:defRPr/>
            </a:lvl3pPr>
            <a:lvl4pPr marL="2155332" indent="0" algn="ctr">
              <a:buNone/>
              <a:defRPr/>
            </a:lvl4pPr>
            <a:lvl5pPr marL="2873776" indent="0" algn="ctr">
              <a:buNone/>
              <a:defRPr/>
            </a:lvl5pPr>
            <a:lvl6pPr marL="3592220" indent="0" algn="ctr">
              <a:buNone/>
              <a:defRPr/>
            </a:lvl6pPr>
            <a:lvl7pPr marL="4310664" indent="0" algn="ctr">
              <a:buNone/>
              <a:defRPr/>
            </a:lvl7pPr>
            <a:lvl8pPr marL="5029109" indent="0" algn="ctr">
              <a:buNone/>
              <a:defRPr/>
            </a:lvl8pPr>
            <a:lvl9pPr marL="5747553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vi-VN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EB01423-D198-4896-B996-AF6CD71AA325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6409627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00BA3F-51CF-473C-BBC7-9F80CB3FD932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3091910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85743" y="5875867"/>
            <a:ext cx="13835142" cy="1816100"/>
          </a:xfrm>
        </p:spPr>
        <p:txBody>
          <a:bodyPr anchor="t"/>
          <a:lstStyle>
            <a:lvl1pPr algn="l">
              <a:defRPr sz="6300" b="1" cap="all"/>
            </a:lvl1pPr>
          </a:lstStyle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85743" y="3875619"/>
            <a:ext cx="13835142" cy="2000249"/>
          </a:xfrm>
        </p:spPr>
        <p:txBody>
          <a:bodyPr anchor="b"/>
          <a:lstStyle>
            <a:lvl1pPr marL="0" indent="0">
              <a:buNone/>
              <a:defRPr sz="3100"/>
            </a:lvl1pPr>
            <a:lvl2pPr marL="718444" indent="0">
              <a:buNone/>
              <a:defRPr sz="2800"/>
            </a:lvl2pPr>
            <a:lvl3pPr marL="1436888" indent="0">
              <a:buNone/>
              <a:defRPr sz="2500"/>
            </a:lvl3pPr>
            <a:lvl4pPr marL="2155332" indent="0">
              <a:buNone/>
              <a:defRPr sz="2200"/>
            </a:lvl4pPr>
            <a:lvl5pPr marL="2873776" indent="0">
              <a:buNone/>
              <a:defRPr sz="2200"/>
            </a:lvl5pPr>
            <a:lvl6pPr marL="3592220" indent="0">
              <a:buNone/>
              <a:defRPr sz="2200"/>
            </a:lvl6pPr>
            <a:lvl7pPr marL="4310664" indent="0">
              <a:buNone/>
              <a:defRPr sz="2200"/>
            </a:lvl7pPr>
            <a:lvl8pPr marL="5029109" indent="0">
              <a:buNone/>
              <a:defRPr sz="2200"/>
            </a:lvl8pPr>
            <a:lvl9pPr marL="5747553" indent="0">
              <a:buNone/>
              <a:defRPr sz="22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5E9DFC9-E0D6-4E70-95EC-EE956DA6257B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8755342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13832" y="2133602"/>
            <a:ext cx="7188848" cy="6034617"/>
          </a:xfrm>
        </p:spPr>
        <p:txBody>
          <a:bodyPr/>
          <a:lstStyle>
            <a:lvl1pPr>
              <a:defRPr sz="4400"/>
            </a:lvl1pPr>
            <a:lvl2pPr>
              <a:defRPr sz="3800"/>
            </a:lvl2pPr>
            <a:lvl3pPr>
              <a:defRPr sz="3100"/>
            </a:lvl3pPr>
            <a:lvl4pPr>
              <a:defRPr sz="2800"/>
            </a:lvl4pPr>
            <a:lvl5pPr>
              <a:defRPr sz="2800"/>
            </a:lvl5pPr>
            <a:lvl6pPr>
              <a:defRPr sz="2800"/>
            </a:lvl6pPr>
            <a:lvl7pPr>
              <a:defRPr sz="2800"/>
            </a:lvl7pPr>
            <a:lvl8pPr>
              <a:defRPr sz="2800"/>
            </a:lvl8pPr>
            <a:lvl9pPr>
              <a:defRPr sz="2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73958" y="2133602"/>
            <a:ext cx="7188848" cy="6034617"/>
          </a:xfrm>
        </p:spPr>
        <p:txBody>
          <a:bodyPr/>
          <a:lstStyle>
            <a:lvl1pPr>
              <a:defRPr sz="4400"/>
            </a:lvl1pPr>
            <a:lvl2pPr>
              <a:defRPr sz="3800"/>
            </a:lvl2pPr>
            <a:lvl3pPr>
              <a:defRPr sz="3100"/>
            </a:lvl3pPr>
            <a:lvl4pPr>
              <a:defRPr sz="2800"/>
            </a:lvl4pPr>
            <a:lvl5pPr>
              <a:defRPr sz="2800"/>
            </a:lvl5pPr>
            <a:lvl6pPr>
              <a:defRPr sz="2800"/>
            </a:lvl6pPr>
            <a:lvl7pPr>
              <a:defRPr sz="2800"/>
            </a:lvl7pPr>
            <a:lvl8pPr>
              <a:defRPr sz="2800"/>
            </a:lvl8pPr>
            <a:lvl9pPr>
              <a:defRPr sz="2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EEE0E17-1536-48C6-87E3-A861F0C00F04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44883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8D8FA65-B14B-4883-88C7-F7A3A55E9A2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31497327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3832" y="2046817"/>
            <a:ext cx="7191675" cy="853016"/>
          </a:xfrm>
        </p:spPr>
        <p:txBody>
          <a:bodyPr anchor="b"/>
          <a:lstStyle>
            <a:lvl1pPr marL="0" indent="0">
              <a:buNone/>
              <a:defRPr sz="3800" b="1"/>
            </a:lvl1pPr>
            <a:lvl2pPr marL="718444" indent="0">
              <a:buNone/>
              <a:defRPr sz="3100" b="1"/>
            </a:lvl2pPr>
            <a:lvl3pPr marL="1436888" indent="0">
              <a:buNone/>
              <a:defRPr sz="2800" b="1"/>
            </a:lvl3pPr>
            <a:lvl4pPr marL="2155332" indent="0">
              <a:buNone/>
              <a:defRPr sz="2500" b="1"/>
            </a:lvl4pPr>
            <a:lvl5pPr marL="2873776" indent="0">
              <a:buNone/>
              <a:defRPr sz="2500" b="1"/>
            </a:lvl5pPr>
            <a:lvl6pPr marL="3592220" indent="0">
              <a:buNone/>
              <a:defRPr sz="2500" b="1"/>
            </a:lvl6pPr>
            <a:lvl7pPr marL="4310664" indent="0">
              <a:buNone/>
              <a:defRPr sz="2500" b="1"/>
            </a:lvl7pPr>
            <a:lvl8pPr marL="5029109" indent="0">
              <a:buNone/>
              <a:defRPr sz="2500" b="1"/>
            </a:lvl8pPr>
            <a:lvl9pPr marL="5747553" indent="0">
              <a:buNone/>
              <a:defRPr sz="25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3832" y="2899833"/>
            <a:ext cx="7191675" cy="5268384"/>
          </a:xfrm>
        </p:spPr>
        <p:txBody>
          <a:bodyPr/>
          <a:lstStyle>
            <a:lvl1pPr>
              <a:defRPr sz="3800"/>
            </a:lvl1pPr>
            <a:lvl2pPr>
              <a:defRPr sz="3100"/>
            </a:lvl2pPr>
            <a:lvl3pPr>
              <a:defRPr sz="28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8268307" y="2046817"/>
            <a:ext cx="7194500" cy="853016"/>
          </a:xfrm>
        </p:spPr>
        <p:txBody>
          <a:bodyPr anchor="b"/>
          <a:lstStyle>
            <a:lvl1pPr marL="0" indent="0">
              <a:buNone/>
              <a:defRPr sz="3800" b="1"/>
            </a:lvl1pPr>
            <a:lvl2pPr marL="718444" indent="0">
              <a:buNone/>
              <a:defRPr sz="3100" b="1"/>
            </a:lvl2pPr>
            <a:lvl3pPr marL="1436888" indent="0">
              <a:buNone/>
              <a:defRPr sz="2800" b="1"/>
            </a:lvl3pPr>
            <a:lvl4pPr marL="2155332" indent="0">
              <a:buNone/>
              <a:defRPr sz="2500" b="1"/>
            </a:lvl4pPr>
            <a:lvl5pPr marL="2873776" indent="0">
              <a:buNone/>
              <a:defRPr sz="2500" b="1"/>
            </a:lvl5pPr>
            <a:lvl6pPr marL="3592220" indent="0">
              <a:buNone/>
              <a:defRPr sz="2500" b="1"/>
            </a:lvl6pPr>
            <a:lvl7pPr marL="4310664" indent="0">
              <a:buNone/>
              <a:defRPr sz="2500" b="1"/>
            </a:lvl7pPr>
            <a:lvl8pPr marL="5029109" indent="0">
              <a:buNone/>
              <a:defRPr sz="2500" b="1"/>
            </a:lvl8pPr>
            <a:lvl9pPr marL="5747553" indent="0">
              <a:buNone/>
              <a:defRPr sz="25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8268307" y="2899833"/>
            <a:ext cx="7194500" cy="5268384"/>
          </a:xfrm>
        </p:spPr>
        <p:txBody>
          <a:bodyPr/>
          <a:lstStyle>
            <a:lvl1pPr>
              <a:defRPr sz="3800"/>
            </a:lvl1pPr>
            <a:lvl2pPr>
              <a:defRPr sz="3100"/>
            </a:lvl2pPr>
            <a:lvl3pPr>
              <a:defRPr sz="28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830A47B-B3AA-4408-B89E-78641CC5715A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1506588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8D8FA65-B14B-4883-88C7-F7A3A55E9A2F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7896931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38BE4F5-A3A4-4A0F-A638-D990D725B4CA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9571220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3833" y="364067"/>
            <a:ext cx="5354902" cy="1549400"/>
          </a:xfrm>
        </p:spPr>
        <p:txBody>
          <a:bodyPr anchor="b"/>
          <a:lstStyle>
            <a:lvl1pPr algn="l">
              <a:defRPr sz="3100" b="1"/>
            </a:lvl1pPr>
          </a:lstStyle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63713" y="364068"/>
            <a:ext cx="9099093" cy="7804151"/>
          </a:xfrm>
        </p:spPr>
        <p:txBody>
          <a:bodyPr/>
          <a:lstStyle>
            <a:lvl1pPr>
              <a:defRPr sz="5000"/>
            </a:lvl1pPr>
            <a:lvl2pPr>
              <a:defRPr sz="4400"/>
            </a:lvl2pPr>
            <a:lvl3pPr>
              <a:defRPr sz="3800"/>
            </a:lvl3pPr>
            <a:lvl4pPr>
              <a:defRPr sz="3100"/>
            </a:lvl4pPr>
            <a:lvl5pPr>
              <a:defRPr sz="3100"/>
            </a:lvl5pPr>
            <a:lvl6pPr>
              <a:defRPr sz="3100"/>
            </a:lvl6pPr>
            <a:lvl7pPr>
              <a:defRPr sz="3100"/>
            </a:lvl7pPr>
            <a:lvl8pPr>
              <a:defRPr sz="3100"/>
            </a:lvl8pPr>
            <a:lvl9pPr>
              <a:defRPr sz="31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3833" y="1913468"/>
            <a:ext cx="5354902" cy="6254751"/>
          </a:xfrm>
        </p:spPr>
        <p:txBody>
          <a:bodyPr/>
          <a:lstStyle>
            <a:lvl1pPr marL="0" indent="0">
              <a:buNone/>
              <a:defRPr sz="2200"/>
            </a:lvl1pPr>
            <a:lvl2pPr marL="718444" indent="0">
              <a:buNone/>
              <a:defRPr sz="1900"/>
            </a:lvl2pPr>
            <a:lvl3pPr marL="1436888" indent="0">
              <a:buNone/>
              <a:defRPr sz="1600"/>
            </a:lvl3pPr>
            <a:lvl4pPr marL="2155332" indent="0">
              <a:buNone/>
              <a:defRPr sz="1400"/>
            </a:lvl4pPr>
            <a:lvl5pPr marL="2873776" indent="0">
              <a:buNone/>
              <a:defRPr sz="1400"/>
            </a:lvl5pPr>
            <a:lvl6pPr marL="3592220" indent="0">
              <a:buNone/>
              <a:defRPr sz="1400"/>
            </a:lvl6pPr>
            <a:lvl7pPr marL="4310664" indent="0">
              <a:buNone/>
              <a:defRPr sz="1400"/>
            </a:lvl7pPr>
            <a:lvl8pPr marL="5029109" indent="0">
              <a:buNone/>
              <a:defRPr sz="1400"/>
            </a:lvl8pPr>
            <a:lvl9pPr marL="5747553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C99C05A-73D7-488D-87AE-9FA1D515BA90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4769939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90335" y="6400801"/>
            <a:ext cx="9765983" cy="755651"/>
          </a:xfrm>
        </p:spPr>
        <p:txBody>
          <a:bodyPr anchor="b"/>
          <a:lstStyle>
            <a:lvl1pPr algn="l">
              <a:defRPr sz="3100" b="1"/>
            </a:lvl1pPr>
          </a:lstStyle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190335" y="817033"/>
            <a:ext cx="9765983" cy="5486400"/>
          </a:xfrm>
        </p:spPr>
        <p:txBody>
          <a:bodyPr/>
          <a:lstStyle>
            <a:lvl1pPr marL="0" indent="0">
              <a:buNone/>
              <a:defRPr sz="5000"/>
            </a:lvl1pPr>
            <a:lvl2pPr marL="718444" indent="0">
              <a:buNone/>
              <a:defRPr sz="4400"/>
            </a:lvl2pPr>
            <a:lvl3pPr marL="1436888" indent="0">
              <a:buNone/>
              <a:defRPr sz="3800"/>
            </a:lvl3pPr>
            <a:lvl4pPr marL="2155332" indent="0">
              <a:buNone/>
              <a:defRPr sz="3100"/>
            </a:lvl4pPr>
            <a:lvl5pPr marL="2873776" indent="0">
              <a:buNone/>
              <a:defRPr sz="3100"/>
            </a:lvl5pPr>
            <a:lvl6pPr marL="3592220" indent="0">
              <a:buNone/>
              <a:defRPr sz="3100"/>
            </a:lvl6pPr>
            <a:lvl7pPr marL="4310664" indent="0">
              <a:buNone/>
              <a:defRPr sz="3100"/>
            </a:lvl7pPr>
            <a:lvl8pPr marL="5029109" indent="0">
              <a:buNone/>
              <a:defRPr sz="3100"/>
            </a:lvl8pPr>
            <a:lvl9pPr marL="5747553" indent="0">
              <a:buNone/>
              <a:defRPr sz="3100"/>
            </a:lvl9pPr>
          </a:lstStyle>
          <a:p>
            <a:pPr lvl="0"/>
            <a:endParaRPr lang="vi-VN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190335" y="7156452"/>
            <a:ext cx="9765983" cy="1073149"/>
          </a:xfrm>
        </p:spPr>
        <p:txBody>
          <a:bodyPr/>
          <a:lstStyle>
            <a:lvl1pPr marL="0" indent="0">
              <a:buNone/>
              <a:defRPr sz="2200"/>
            </a:lvl1pPr>
            <a:lvl2pPr marL="718444" indent="0">
              <a:buNone/>
              <a:defRPr sz="1900"/>
            </a:lvl2pPr>
            <a:lvl3pPr marL="1436888" indent="0">
              <a:buNone/>
              <a:defRPr sz="1600"/>
            </a:lvl3pPr>
            <a:lvl4pPr marL="2155332" indent="0">
              <a:buNone/>
              <a:defRPr sz="1400"/>
            </a:lvl4pPr>
            <a:lvl5pPr marL="2873776" indent="0">
              <a:buNone/>
              <a:defRPr sz="1400"/>
            </a:lvl5pPr>
            <a:lvl6pPr marL="3592220" indent="0">
              <a:buNone/>
              <a:defRPr sz="1400"/>
            </a:lvl6pPr>
            <a:lvl7pPr marL="4310664" indent="0">
              <a:buNone/>
              <a:defRPr sz="1400"/>
            </a:lvl7pPr>
            <a:lvl8pPr marL="5029109" indent="0">
              <a:buNone/>
              <a:defRPr sz="1400"/>
            </a:lvl8pPr>
            <a:lvl9pPr marL="5747553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090DF4-68DF-4AAF-98F9-EB3836BAB8B4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5823911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9D28DD1-89CB-4A9B-8160-1008CEEB8C29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2463818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800562" y="366186"/>
            <a:ext cx="3662244" cy="780203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13832" y="366186"/>
            <a:ext cx="10715453" cy="780203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4A9502-423E-4957-ACD4-EFEAFA456813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8778114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20748" y="2840569"/>
            <a:ext cx="13835142" cy="196003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41496" y="5181600"/>
            <a:ext cx="11393647" cy="2336800"/>
          </a:xfrm>
        </p:spPr>
        <p:txBody>
          <a:bodyPr/>
          <a:lstStyle>
            <a:lvl1pPr marL="0" indent="0" algn="ctr">
              <a:buNone/>
              <a:defRPr/>
            </a:lvl1pPr>
            <a:lvl2pPr marL="718444" indent="0" algn="ctr">
              <a:buNone/>
              <a:defRPr/>
            </a:lvl2pPr>
            <a:lvl3pPr marL="1436888" indent="0" algn="ctr">
              <a:buNone/>
              <a:defRPr/>
            </a:lvl3pPr>
            <a:lvl4pPr marL="2155332" indent="0" algn="ctr">
              <a:buNone/>
              <a:defRPr/>
            </a:lvl4pPr>
            <a:lvl5pPr marL="2873776" indent="0" algn="ctr">
              <a:buNone/>
              <a:defRPr/>
            </a:lvl5pPr>
            <a:lvl6pPr marL="3592220" indent="0" algn="ctr">
              <a:buNone/>
              <a:defRPr/>
            </a:lvl6pPr>
            <a:lvl7pPr marL="4310664" indent="0" algn="ctr">
              <a:buNone/>
              <a:defRPr/>
            </a:lvl7pPr>
            <a:lvl8pPr marL="5029109" indent="0" algn="ctr">
              <a:buNone/>
              <a:defRPr/>
            </a:lvl8pPr>
            <a:lvl9pPr marL="5747553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vi-VN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EB01423-D198-4896-B996-AF6CD71AA325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6409627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00BA3F-51CF-473C-BBC7-9F80CB3FD932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3091910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85743" y="5875867"/>
            <a:ext cx="13835142" cy="1816100"/>
          </a:xfrm>
        </p:spPr>
        <p:txBody>
          <a:bodyPr anchor="t"/>
          <a:lstStyle>
            <a:lvl1pPr algn="l">
              <a:defRPr sz="6300" b="1" cap="all"/>
            </a:lvl1pPr>
          </a:lstStyle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85743" y="3875619"/>
            <a:ext cx="13835142" cy="2000249"/>
          </a:xfrm>
        </p:spPr>
        <p:txBody>
          <a:bodyPr anchor="b"/>
          <a:lstStyle>
            <a:lvl1pPr marL="0" indent="0">
              <a:buNone/>
              <a:defRPr sz="3100"/>
            </a:lvl1pPr>
            <a:lvl2pPr marL="718444" indent="0">
              <a:buNone/>
              <a:defRPr sz="2800"/>
            </a:lvl2pPr>
            <a:lvl3pPr marL="1436888" indent="0">
              <a:buNone/>
              <a:defRPr sz="2500"/>
            </a:lvl3pPr>
            <a:lvl4pPr marL="2155332" indent="0">
              <a:buNone/>
              <a:defRPr sz="2200"/>
            </a:lvl4pPr>
            <a:lvl5pPr marL="2873776" indent="0">
              <a:buNone/>
              <a:defRPr sz="2200"/>
            </a:lvl5pPr>
            <a:lvl6pPr marL="3592220" indent="0">
              <a:buNone/>
              <a:defRPr sz="2200"/>
            </a:lvl6pPr>
            <a:lvl7pPr marL="4310664" indent="0">
              <a:buNone/>
              <a:defRPr sz="2200"/>
            </a:lvl7pPr>
            <a:lvl8pPr marL="5029109" indent="0">
              <a:buNone/>
              <a:defRPr sz="2200"/>
            </a:lvl8pPr>
            <a:lvl9pPr marL="5747553" indent="0">
              <a:buNone/>
              <a:defRPr sz="22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5E9DFC9-E0D6-4E70-95EC-EE956DA6257B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87553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38BE4F5-A3A4-4A0F-A638-D990D725B4C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68729407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13832" y="2133602"/>
            <a:ext cx="7188848" cy="6034617"/>
          </a:xfrm>
        </p:spPr>
        <p:txBody>
          <a:bodyPr/>
          <a:lstStyle>
            <a:lvl1pPr>
              <a:defRPr sz="4400"/>
            </a:lvl1pPr>
            <a:lvl2pPr>
              <a:defRPr sz="3800"/>
            </a:lvl2pPr>
            <a:lvl3pPr>
              <a:defRPr sz="3100"/>
            </a:lvl3pPr>
            <a:lvl4pPr>
              <a:defRPr sz="2800"/>
            </a:lvl4pPr>
            <a:lvl5pPr>
              <a:defRPr sz="2800"/>
            </a:lvl5pPr>
            <a:lvl6pPr>
              <a:defRPr sz="2800"/>
            </a:lvl6pPr>
            <a:lvl7pPr>
              <a:defRPr sz="2800"/>
            </a:lvl7pPr>
            <a:lvl8pPr>
              <a:defRPr sz="2800"/>
            </a:lvl8pPr>
            <a:lvl9pPr>
              <a:defRPr sz="2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73958" y="2133602"/>
            <a:ext cx="7188848" cy="6034617"/>
          </a:xfrm>
        </p:spPr>
        <p:txBody>
          <a:bodyPr/>
          <a:lstStyle>
            <a:lvl1pPr>
              <a:defRPr sz="4400"/>
            </a:lvl1pPr>
            <a:lvl2pPr>
              <a:defRPr sz="3800"/>
            </a:lvl2pPr>
            <a:lvl3pPr>
              <a:defRPr sz="3100"/>
            </a:lvl3pPr>
            <a:lvl4pPr>
              <a:defRPr sz="2800"/>
            </a:lvl4pPr>
            <a:lvl5pPr>
              <a:defRPr sz="2800"/>
            </a:lvl5pPr>
            <a:lvl6pPr>
              <a:defRPr sz="2800"/>
            </a:lvl6pPr>
            <a:lvl7pPr>
              <a:defRPr sz="2800"/>
            </a:lvl7pPr>
            <a:lvl8pPr>
              <a:defRPr sz="2800"/>
            </a:lvl8pPr>
            <a:lvl9pPr>
              <a:defRPr sz="2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EEE0E17-1536-48C6-87E3-A861F0C00F04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4488378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3832" y="2046817"/>
            <a:ext cx="7191675" cy="853016"/>
          </a:xfrm>
        </p:spPr>
        <p:txBody>
          <a:bodyPr anchor="b"/>
          <a:lstStyle>
            <a:lvl1pPr marL="0" indent="0">
              <a:buNone/>
              <a:defRPr sz="3800" b="1"/>
            </a:lvl1pPr>
            <a:lvl2pPr marL="718444" indent="0">
              <a:buNone/>
              <a:defRPr sz="3100" b="1"/>
            </a:lvl2pPr>
            <a:lvl3pPr marL="1436888" indent="0">
              <a:buNone/>
              <a:defRPr sz="2800" b="1"/>
            </a:lvl3pPr>
            <a:lvl4pPr marL="2155332" indent="0">
              <a:buNone/>
              <a:defRPr sz="2500" b="1"/>
            </a:lvl4pPr>
            <a:lvl5pPr marL="2873776" indent="0">
              <a:buNone/>
              <a:defRPr sz="2500" b="1"/>
            </a:lvl5pPr>
            <a:lvl6pPr marL="3592220" indent="0">
              <a:buNone/>
              <a:defRPr sz="2500" b="1"/>
            </a:lvl6pPr>
            <a:lvl7pPr marL="4310664" indent="0">
              <a:buNone/>
              <a:defRPr sz="2500" b="1"/>
            </a:lvl7pPr>
            <a:lvl8pPr marL="5029109" indent="0">
              <a:buNone/>
              <a:defRPr sz="2500" b="1"/>
            </a:lvl8pPr>
            <a:lvl9pPr marL="5747553" indent="0">
              <a:buNone/>
              <a:defRPr sz="25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3832" y="2899833"/>
            <a:ext cx="7191675" cy="5268384"/>
          </a:xfrm>
        </p:spPr>
        <p:txBody>
          <a:bodyPr/>
          <a:lstStyle>
            <a:lvl1pPr>
              <a:defRPr sz="3800"/>
            </a:lvl1pPr>
            <a:lvl2pPr>
              <a:defRPr sz="3100"/>
            </a:lvl2pPr>
            <a:lvl3pPr>
              <a:defRPr sz="28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8268307" y="2046817"/>
            <a:ext cx="7194500" cy="853016"/>
          </a:xfrm>
        </p:spPr>
        <p:txBody>
          <a:bodyPr anchor="b"/>
          <a:lstStyle>
            <a:lvl1pPr marL="0" indent="0">
              <a:buNone/>
              <a:defRPr sz="3800" b="1"/>
            </a:lvl1pPr>
            <a:lvl2pPr marL="718444" indent="0">
              <a:buNone/>
              <a:defRPr sz="3100" b="1"/>
            </a:lvl2pPr>
            <a:lvl3pPr marL="1436888" indent="0">
              <a:buNone/>
              <a:defRPr sz="2800" b="1"/>
            </a:lvl3pPr>
            <a:lvl4pPr marL="2155332" indent="0">
              <a:buNone/>
              <a:defRPr sz="2500" b="1"/>
            </a:lvl4pPr>
            <a:lvl5pPr marL="2873776" indent="0">
              <a:buNone/>
              <a:defRPr sz="2500" b="1"/>
            </a:lvl5pPr>
            <a:lvl6pPr marL="3592220" indent="0">
              <a:buNone/>
              <a:defRPr sz="2500" b="1"/>
            </a:lvl6pPr>
            <a:lvl7pPr marL="4310664" indent="0">
              <a:buNone/>
              <a:defRPr sz="2500" b="1"/>
            </a:lvl7pPr>
            <a:lvl8pPr marL="5029109" indent="0">
              <a:buNone/>
              <a:defRPr sz="2500" b="1"/>
            </a:lvl8pPr>
            <a:lvl9pPr marL="5747553" indent="0">
              <a:buNone/>
              <a:defRPr sz="25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8268307" y="2899833"/>
            <a:ext cx="7194500" cy="5268384"/>
          </a:xfrm>
        </p:spPr>
        <p:txBody>
          <a:bodyPr/>
          <a:lstStyle>
            <a:lvl1pPr>
              <a:defRPr sz="3800"/>
            </a:lvl1pPr>
            <a:lvl2pPr>
              <a:defRPr sz="3100"/>
            </a:lvl2pPr>
            <a:lvl3pPr>
              <a:defRPr sz="28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830A47B-B3AA-4408-B89E-78641CC5715A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1506588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8D8FA65-B14B-4883-88C7-F7A3A55E9A2F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7896931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38BE4F5-A3A4-4A0F-A638-D990D725B4CA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9571220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3833" y="364067"/>
            <a:ext cx="5354902" cy="1549400"/>
          </a:xfrm>
        </p:spPr>
        <p:txBody>
          <a:bodyPr anchor="b"/>
          <a:lstStyle>
            <a:lvl1pPr algn="l">
              <a:defRPr sz="3100" b="1"/>
            </a:lvl1pPr>
          </a:lstStyle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63713" y="364068"/>
            <a:ext cx="9099093" cy="7804151"/>
          </a:xfrm>
        </p:spPr>
        <p:txBody>
          <a:bodyPr/>
          <a:lstStyle>
            <a:lvl1pPr>
              <a:defRPr sz="5000"/>
            </a:lvl1pPr>
            <a:lvl2pPr>
              <a:defRPr sz="4400"/>
            </a:lvl2pPr>
            <a:lvl3pPr>
              <a:defRPr sz="3800"/>
            </a:lvl3pPr>
            <a:lvl4pPr>
              <a:defRPr sz="3100"/>
            </a:lvl4pPr>
            <a:lvl5pPr>
              <a:defRPr sz="3100"/>
            </a:lvl5pPr>
            <a:lvl6pPr>
              <a:defRPr sz="3100"/>
            </a:lvl6pPr>
            <a:lvl7pPr>
              <a:defRPr sz="3100"/>
            </a:lvl7pPr>
            <a:lvl8pPr>
              <a:defRPr sz="3100"/>
            </a:lvl8pPr>
            <a:lvl9pPr>
              <a:defRPr sz="31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3833" y="1913468"/>
            <a:ext cx="5354902" cy="6254751"/>
          </a:xfrm>
        </p:spPr>
        <p:txBody>
          <a:bodyPr/>
          <a:lstStyle>
            <a:lvl1pPr marL="0" indent="0">
              <a:buNone/>
              <a:defRPr sz="2200"/>
            </a:lvl1pPr>
            <a:lvl2pPr marL="718444" indent="0">
              <a:buNone/>
              <a:defRPr sz="1900"/>
            </a:lvl2pPr>
            <a:lvl3pPr marL="1436888" indent="0">
              <a:buNone/>
              <a:defRPr sz="1600"/>
            </a:lvl3pPr>
            <a:lvl4pPr marL="2155332" indent="0">
              <a:buNone/>
              <a:defRPr sz="1400"/>
            </a:lvl4pPr>
            <a:lvl5pPr marL="2873776" indent="0">
              <a:buNone/>
              <a:defRPr sz="1400"/>
            </a:lvl5pPr>
            <a:lvl6pPr marL="3592220" indent="0">
              <a:buNone/>
              <a:defRPr sz="1400"/>
            </a:lvl6pPr>
            <a:lvl7pPr marL="4310664" indent="0">
              <a:buNone/>
              <a:defRPr sz="1400"/>
            </a:lvl7pPr>
            <a:lvl8pPr marL="5029109" indent="0">
              <a:buNone/>
              <a:defRPr sz="1400"/>
            </a:lvl8pPr>
            <a:lvl9pPr marL="5747553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C99C05A-73D7-488D-87AE-9FA1D515BA90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4769939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90335" y="6400801"/>
            <a:ext cx="9765983" cy="755651"/>
          </a:xfrm>
        </p:spPr>
        <p:txBody>
          <a:bodyPr anchor="b"/>
          <a:lstStyle>
            <a:lvl1pPr algn="l">
              <a:defRPr sz="3100" b="1"/>
            </a:lvl1pPr>
          </a:lstStyle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190335" y="817033"/>
            <a:ext cx="9765983" cy="5486400"/>
          </a:xfrm>
        </p:spPr>
        <p:txBody>
          <a:bodyPr/>
          <a:lstStyle>
            <a:lvl1pPr marL="0" indent="0">
              <a:buNone/>
              <a:defRPr sz="5000"/>
            </a:lvl1pPr>
            <a:lvl2pPr marL="718444" indent="0">
              <a:buNone/>
              <a:defRPr sz="4400"/>
            </a:lvl2pPr>
            <a:lvl3pPr marL="1436888" indent="0">
              <a:buNone/>
              <a:defRPr sz="3800"/>
            </a:lvl3pPr>
            <a:lvl4pPr marL="2155332" indent="0">
              <a:buNone/>
              <a:defRPr sz="3100"/>
            </a:lvl4pPr>
            <a:lvl5pPr marL="2873776" indent="0">
              <a:buNone/>
              <a:defRPr sz="3100"/>
            </a:lvl5pPr>
            <a:lvl6pPr marL="3592220" indent="0">
              <a:buNone/>
              <a:defRPr sz="3100"/>
            </a:lvl6pPr>
            <a:lvl7pPr marL="4310664" indent="0">
              <a:buNone/>
              <a:defRPr sz="3100"/>
            </a:lvl7pPr>
            <a:lvl8pPr marL="5029109" indent="0">
              <a:buNone/>
              <a:defRPr sz="3100"/>
            </a:lvl8pPr>
            <a:lvl9pPr marL="5747553" indent="0">
              <a:buNone/>
              <a:defRPr sz="3100"/>
            </a:lvl9pPr>
          </a:lstStyle>
          <a:p>
            <a:pPr lvl="0"/>
            <a:endParaRPr lang="vi-VN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190335" y="7156452"/>
            <a:ext cx="9765983" cy="1073149"/>
          </a:xfrm>
        </p:spPr>
        <p:txBody>
          <a:bodyPr/>
          <a:lstStyle>
            <a:lvl1pPr marL="0" indent="0">
              <a:buNone/>
              <a:defRPr sz="2200"/>
            </a:lvl1pPr>
            <a:lvl2pPr marL="718444" indent="0">
              <a:buNone/>
              <a:defRPr sz="1900"/>
            </a:lvl2pPr>
            <a:lvl3pPr marL="1436888" indent="0">
              <a:buNone/>
              <a:defRPr sz="1600"/>
            </a:lvl3pPr>
            <a:lvl4pPr marL="2155332" indent="0">
              <a:buNone/>
              <a:defRPr sz="1400"/>
            </a:lvl4pPr>
            <a:lvl5pPr marL="2873776" indent="0">
              <a:buNone/>
              <a:defRPr sz="1400"/>
            </a:lvl5pPr>
            <a:lvl6pPr marL="3592220" indent="0">
              <a:buNone/>
              <a:defRPr sz="1400"/>
            </a:lvl6pPr>
            <a:lvl7pPr marL="4310664" indent="0">
              <a:buNone/>
              <a:defRPr sz="1400"/>
            </a:lvl7pPr>
            <a:lvl8pPr marL="5029109" indent="0">
              <a:buNone/>
              <a:defRPr sz="1400"/>
            </a:lvl8pPr>
            <a:lvl9pPr marL="5747553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090DF4-68DF-4AAF-98F9-EB3836BAB8B4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5823911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9D28DD1-89CB-4A9B-8160-1008CEEB8C29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2463818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800562" y="366186"/>
            <a:ext cx="3662244" cy="780203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13832" y="366186"/>
            <a:ext cx="10715453" cy="780203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4A9502-423E-4957-ACD4-EFEAFA456813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87781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3833" y="364067"/>
            <a:ext cx="5354902" cy="1549400"/>
          </a:xfrm>
        </p:spPr>
        <p:txBody>
          <a:bodyPr anchor="b"/>
          <a:lstStyle>
            <a:lvl1pPr algn="l">
              <a:defRPr sz="3100" b="1"/>
            </a:lvl1pPr>
          </a:lstStyle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63713" y="364068"/>
            <a:ext cx="9099093" cy="7804151"/>
          </a:xfrm>
        </p:spPr>
        <p:txBody>
          <a:bodyPr/>
          <a:lstStyle>
            <a:lvl1pPr>
              <a:defRPr sz="5000"/>
            </a:lvl1pPr>
            <a:lvl2pPr>
              <a:defRPr sz="4400"/>
            </a:lvl2pPr>
            <a:lvl3pPr>
              <a:defRPr sz="3800"/>
            </a:lvl3pPr>
            <a:lvl4pPr>
              <a:defRPr sz="3100"/>
            </a:lvl4pPr>
            <a:lvl5pPr>
              <a:defRPr sz="3100"/>
            </a:lvl5pPr>
            <a:lvl6pPr>
              <a:defRPr sz="3100"/>
            </a:lvl6pPr>
            <a:lvl7pPr>
              <a:defRPr sz="3100"/>
            </a:lvl7pPr>
            <a:lvl8pPr>
              <a:defRPr sz="3100"/>
            </a:lvl8pPr>
            <a:lvl9pPr>
              <a:defRPr sz="31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3833" y="1913468"/>
            <a:ext cx="5354902" cy="6254751"/>
          </a:xfrm>
        </p:spPr>
        <p:txBody>
          <a:bodyPr/>
          <a:lstStyle>
            <a:lvl1pPr marL="0" indent="0">
              <a:buNone/>
              <a:defRPr sz="2200"/>
            </a:lvl1pPr>
            <a:lvl2pPr marL="718444" indent="0">
              <a:buNone/>
              <a:defRPr sz="1900"/>
            </a:lvl2pPr>
            <a:lvl3pPr marL="1436888" indent="0">
              <a:buNone/>
              <a:defRPr sz="1600"/>
            </a:lvl3pPr>
            <a:lvl4pPr marL="2155332" indent="0">
              <a:buNone/>
              <a:defRPr sz="1400"/>
            </a:lvl4pPr>
            <a:lvl5pPr marL="2873776" indent="0">
              <a:buNone/>
              <a:defRPr sz="1400"/>
            </a:lvl5pPr>
            <a:lvl6pPr marL="3592220" indent="0">
              <a:buNone/>
              <a:defRPr sz="1400"/>
            </a:lvl6pPr>
            <a:lvl7pPr marL="4310664" indent="0">
              <a:buNone/>
              <a:defRPr sz="1400"/>
            </a:lvl7pPr>
            <a:lvl8pPr marL="5029109" indent="0">
              <a:buNone/>
              <a:defRPr sz="1400"/>
            </a:lvl8pPr>
            <a:lvl9pPr marL="5747553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C99C05A-73D7-488D-87AE-9FA1D515BA9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394107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90335" y="6400801"/>
            <a:ext cx="9765983" cy="755651"/>
          </a:xfrm>
        </p:spPr>
        <p:txBody>
          <a:bodyPr anchor="b"/>
          <a:lstStyle>
            <a:lvl1pPr algn="l">
              <a:defRPr sz="3100" b="1"/>
            </a:lvl1pPr>
          </a:lstStyle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190335" y="817033"/>
            <a:ext cx="9765983" cy="5486400"/>
          </a:xfrm>
        </p:spPr>
        <p:txBody>
          <a:bodyPr/>
          <a:lstStyle>
            <a:lvl1pPr marL="0" indent="0">
              <a:buNone/>
              <a:defRPr sz="5000"/>
            </a:lvl1pPr>
            <a:lvl2pPr marL="718444" indent="0">
              <a:buNone/>
              <a:defRPr sz="4400"/>
            </a:lvl2pPr>
            <a:lvl3pPr marL="1436888" indent="0">
              <a:buNone/>
              <a:defRPr sz="3800"/>
            </a:lvl3pPr>
            <a:lvl4pPr marL="2155332" indent="0">
              <a:buNone/>
              <a:defRPr sz="3100"/>
            </a:lvl4pPr>
            <a:lvl5pPr marL="2873776" indent="0">
              <a:buNone/>
              <a:defRPr sz="3100"/>
            </a:lvl5pPr>
            <a:lvl6pPr marL="3592220" indent="0">
              <a:buNone/>
              <a:defRPr sz="3100"/>
            </a:lvl6pPr>
            <a:lvl7pPr marL="4310664" indent="0">
              <a:buNone/>
              <a:defRPr sz="3100"/>
            </a:lvl7pPr>
            <a:lvl8pPr marL="5029109" indent="0">
              <a:buNone/>
              <a:defRPr sz="3100"/>
            </a:lvl8pPr>
            <a:lvl9pPr marL="5747553" indent="0">
              <a:buNone/>
              <a:defRPr sz="3100"/>
            </a:lvl9pPr>
          </a:lstStyle>
          <a:p>
            <a:pPr lvl="0"/>
            <a:endParaRPr lang="vi-VN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190335" y="7156452"/>
            <a:ext cx="9765983" cy="1073149"/>
          </a:xfrm>
        </p:spPr>
        <p:txBody>
          <a:bodyPr/>
          <a:lstStyle>
            <a:lvl1pPr marL="0" indent="0">
              <a:buNone/>
              <a:defRPr sz="2200"/>
            </a:lvl1pPr>
            <a:lvl2pPr marL="718444" indent="0">
              <a:buNone/>
              <a:defRPr sz="1900"/>
            </a:lvl2pPr>
            <a:lvl3pPr marL="1436888" indent="0">
              <a:buNone/>
              <a:defRPr sz="1600"/>
            </a:lvl3pPr>
            <a:lvl4pPr marL="2155332" indent="0">
              <a:buNone/>
              <a:defRPr sz="1400"/>
            </a:lvl4pPr>
            <a:lvl5pPr marL="2873776" indent="0">
              <a:buNone/>
              <a:defRPr sz="1400"/>
            </a:lvl5pPr>
            <a:lvl6pPr marL="3592220" indent="0">
              <a:buNone/>
              <a:defRPr sz="1400"/>
            </a:lvl6pPr>
            <a:lvl7pPr marL="4310664" indent="0">
              <a:buNone/>
              <a:defRPr sz="1400"/>
            </a:lvl7pPr>
            <a:lvl8pPr marL="5029109" indent="0">
              <a:buNone/>
              <a:defRPr sz="1400"/>
            </a:lvl8pPr>
            <a:lvl9pPr marL="5747553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090DF4-68DF-4AAF-98F9-EB3836BAB8B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588337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4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69.xml"/><Relationship Id="rId7" Type="http://schemas.openxmlformats.org/officeDocument/2006/relationships/slideLayout" Target="../slideLayouts/slideLayout73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68.xml"/><Relationship Id="rId1" Type="http://schemas.openxmlformats.org/officeDocument/2006/relationships/slideLayout" Target="../slideLayouts/slideLayout67.xml"/><Relationship Id="rId6" Type="http://schemas.openxmlformats.org/officeDocument/2006/relationships/slideLayout" Target="../slideLayouts/slideLayout72.xml"/><Relationship Id="rId11" Type="http://schemas.openxmlformats.org/officeDocument/2006/relationships/slideLayout" Target="../slideLayouts/slideLayout77.xml"/><Relationship Id="rId5" Type="http://schemas.openxmlformats.org/officeDocument/2006/relationships/slideLayout" Target="../slideLayouts/slideLayout71.xml"/><Relationship Id="rId10" Type="http://schemas.openxmlformats.org/officeDocument/2006/relationships/slideLayout" Target="../slideLayouts/slideLayout76.xml"/><Relationship Id="rId4" Type="http://schemas.openxmlformats.org/officeDocument/2006/relationships/slideLayout" Target="../slideLayouts/slideLayout70.xml"/><Relationship Id="rId9" Type="http://schemas.openxmlformats.org/officeDocument/2006/relationships/slideLayout" Target="../slideLayouts/slideLayout7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813832" y="366713"/>
            <a:ext cx="14648974" cy="152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43689" tIns="71844" rIns="143689" bIns="71844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813832" y="2133600"/>
            <a:ext cx="14648974" cy="6034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43689" tIns="71844" rIns="143689" bIns="7184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813832" y="8326438"/>
            <a:ext cx="3797882" cy="63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43689" tIns="71844" rIns="143689" bIns="71844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2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5561185" y="8326438"/>
            <a:ext cx="5154269" cy="63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43689" tIns="71844" rIns="143689" bIns="71844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2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11664924" y="8326438"/>
            <a:ext cx="3797882" cy="63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43689" tIns="71844" rIns="143689" bIns="71844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2200"/>
            </a:lvl1pPr>
          </a:lstStyle>
          <a:p>
            <a:pPr>
              <a:defRPr/>
            </a:pPr>
            <a:fld id="{F4264759-E7CE-4A8C-955C-20DA2A50E45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5pPr>
      <a:lvl6pPr marL="718444" algn="ctr" rtl="0" fontAlgn="base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6pPr>
      <a:lvl7pPr marL="1436888" algn="ctr" rtl="0" fontAlgn="base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7pPr>
      <a:lvl8pPr marL="2155332" algn="ctr" rtl="0" fontAlgn="base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8pPr>
      <a:lvl9pPr marL="2873776" algn="ctr" rtl="0" fontAlgn="base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9pPr>
    </p:titleStyle>
    <p:bodyStyle>
      <a:lvl1pPr marL="538163" indent="-538163" algn="l" rtl="0" eaLnBrk="0" fontAlgn="base" hangingPunct="0">
        <a:spcBef>
          <a:spcPct val="20000"/>
        </a:spcBef>
        <a:spcAft>
          <a:spcPct val="0"/>
        </a:spcAft>
        <a:buChar char="•"/>
        <a:defRPr sz="5000">
          <a:solidFill>
            <a:schemeClr val="tx1"/>
          </a:solidFill>
          <a:latin typeface="+mn-lt"/>
          <a:ea typeface="+mn-ea"/>
          <a:cs typeface="+mn-cs"/>
        </a:defRPr>
      </a:lvl1pPr>
      <a:lvl2pPr marL="1166813" indent="-447675" algn="l" rtl="0" eaLnBrk="0" fontAlgn="base" hangingPunct="0">
        <a:spcBef>
          <a:spcPct val="20000"/>
        </a:spcBef>
        <a:spcAft>
          <a:spcPct val="0"/>
        </a:spcAft>
        <a:buChar char="–"/>
        <a:defRPr sz="4400">
          <a:solidFill>
            <a:schemeClr val="tx1"/>
          </a:solidFill>
          <a:latin typeface="+mn-lt"/>
        </a:defRPr>
      </a:lvl2pPr>
      <a:lvl3pPr marL="1795463" indent="-358775" algn="l" rtl="0" eaLnBrk="0" fontAlgn="base" hangingPunct="0">
        <a:spcBef>
          <a:spcPct val="20000"/>
        </a:spcBef>
        <a:spcAft>
          <a:spcPct val="0"/>
        </a:spcAft>
        <a:buChar char="•"/>
        <a:defRPr sz="3800">
          <a:solidFill>
            <a:schemeClr val="tx1"/>
          </a:solidFill>
          <a:latin typeface="+mn-lt"/>
        </a:defRPr>
      </a:lvl3pPr>
      <a:lvl4pPr marL="2513013" indent="-358775" algn="l" rtl="0" eaLnBrk="0" fontAlgn="base" hangingPunct="0">
        <a:spcBef>
          <a:spcPct val="20000"/>
        </a:spcBef>
        <a:spcAft>
          <a:spcPct val="0"/>
        </a:spcAft>
        <a:buChar char="–"/>
        <a:defRPr sz="3100">
          <a:solidFill>
            <a:schemeClr val="tx1"/>
          </a:solidFill>
          <a:latin typeface="+mn-lt"/>
        </a:defRPr>
      </a:lvl4pPr>
      <a:lvl5pPr marL="3232150" indent="-358775" algn="l" rtl="0" eaLnBrk="0" fontAlgn="base" hangingPunct="0">
        <a:spcBef>
          <a:spcPct val="20000"/>
        </a:spcBef>
        <a:spcAft>
          <a:spcPct val="0"/>
        </a:spcAft>
        <a:buChar char="»"/>
        <a:defRPr sz="3100">
          <a:solidFill>
            <a:schemeClr val="tx1"/>
          </a:solidFill>
          <a:latin typeface="+mn-lt"/>
        </a:defRPr>
      </a:lvl5pPr>
      <a:lvl6pPr marL="3951442" indent="-359222" algn="l" rtl="0" fontAlgn="base">
        <a:spcBef>
          <a:spcPct val="20000"/>
        </a:spcBef>
        <a:spcAft>
          <a:spcPct val="0"/>
        </a:spcAft>
        <a:buChar char="»"/>
        <a:defRPr sz="3100">
          <a:solidFill>
            <a:schemeClr val="tx1"/>
          </a:solidFill>
          <a:latin typeface="+mn-lt"/>
        </a:defRPr>
      </a:lvl6pPr>
      <a:lvl7pPr marL="4669887" indent="-359222" algn="l" rtl="0" fontAlgn="base">
        <a:spcBef>
          <a:spcPct val="20000"/>
        </a:spcBef>
        <a:spcAft>
          <a:spcPct val="0"/>
        </a:spcAft>
        <a:buChar char="»"/>
        <a:defRPr sz="3100">
          <a:solidFill>
            <a:schemeClr val="tx1"/>
          </a:solidFill>
          <a:latin typeface="+mn-lt"/>
        </a:defRPr>
      </a:lvl7pPr>
      <a:lvl8pPr marL="5388331" indent="-359222" algn="l" rtl="0" fontAlgn="base">
        <a:spcBef>
          <a:spcPct val="20000"/>
        </a:spcBef>
        <a:spcAft>
          <a:spcPct val="0"/>
        </a:spcAft>
        <a:buChar char="»"/>
        <a:defRPr sz="3100">
          <a:solidFill>
            <a:schemeClr val="tx1"/>
          </a:solidFill>
          <a:latin typeface="+mn-lt"/>
        </a:defRPr>
      </a:lvl8pPr>
      <a:lvl9pPr marL="6106775" indent="-359222" algn="l" rtl="0" fontAlgn="base">
        <a:spcBef>
          <a:spcPct val="20000"/>
        </a:spcBef>
        <a:spcAft>
          <a:spcPct val="0"/>
        </a:spcAft>
        <a:buChar char="»"/>
        <a:defRPr sz="3100">
          <a:solidFill>
            <a:schemeClr val="tx1"/>
          </a:solidFill>
          <a:latin typeface="+mn-lt"/>
        </a:defRPr>
      </a:lvl9pPr>
    </p:bodyStyle>
    <p:otherStyle>
      <a:defPPr>
        <a:defRPr lang="vi-VN"/>
      </a:defPPr>
      <a:lvl1pPr marL="0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718444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436888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3pPr>
      <a:lvl4pPr marL="2155332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4pPr>
      <a:lvl5pPr marL="2873776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5pPr>
      <a:lvl6pPr marL="3592220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6pPr>
      <a:lvl7pPr marL="4310664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7pPr>
      <a:lvl8pPr marL="5029109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8pPr>
      <a:lvl9pPr marL="5747553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813832" y="366713"/>
            <a:ext cx="14648974" cy="152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43689" tIns="71844" rIns="143689" bIns="71844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813832" y="2133600"/>
            <a:ext cx="14648974" cy="6034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43689" tIns="71844" rIns="143689" bIns="7184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813832" y="8326438"/>
            <a:ext cx="3797882" cy="63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43689" tIns="71844" rIns="143689" bIns="71844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2200">
                <a:latin typeface="Arial" charset="0"/>
              </a:defRPr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5561185" y="8326438"/>
            <a:ext cx="5154269" cy="63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43689" tIns="71844" rIns="143689" bIns="71844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2200">
                <a:latin typeface="Arial" charset="0"/>
              </a:defRPr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11664924" y="8326438"/>
            <a:ext cx="3797882" cy="63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43689" tIns="71844" rIns="143689" bIns="71844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2200"/>
            </a:lvl1pPr>
          </a:lstStyle>
          <a:p>
            <a:pPr>
              <a:defRPr/>
            </a:pPr>
            <a:fld id="{F4264759-E7CE-4A8C-955C-20DA2A50E45F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84978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5pPr>
      <a:lvl6pPr marL="718444" algn="ctr" rtl="0" fontAlgn="base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6pPr>
      <a:lvl7pPr marL="1436888" algn="ctr" rtl="0" fontAlgn="base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7pPr>
      <a:lvl8pPr marL="2155332" algn="ctr" rtl="0" fontAlgn="base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8pPr>
      <a:lvl9pPr marL="2873776" algn="ctr" rtl="0" fontAlgn="base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9pPr>
    </p:titleStyle>
    <p:bodyStyle>
      <a:lvl1pPr marL="538163" indent="-538163" algn="l" rtl="0" eaLnBrk="0" fontAlgn="base" hangingPunct="0">
        <a:spcBef>
          <a:spcPct val="20000"/>
        </a:spcBef>
        <a:spcAft>
          <a:spcPct val="0"/>
        </a:spcAft>
        <a:buChar char="•"/>
        <a:defRPr sz="5000">
          <a:solidFill>
            <a:schemeClr val="tx1"/>
          </a:solidFill>
          <a:latin typeface="+mn-lt"/>
          <a:ea typeface="+mn-ea"/>
          <a:cs typeface="+mn-cs"/>
        </a:defRPr>
      </a:lvl1pPr>
      <a:lvl2pPr marL="1166813" indent="-447675" algn="l" rtl="0" eaLnBrk="0" fontAlgn="base" hangingPunct="0">
        <a:spcBef>
          <a:spcPct val="20000"/>
        </a:spcBef>
        <a:spcAft>
          <a:spcPct val="0"/>
        </a:spcAft>
        <a:buChar char="–"/>
        <a:defRPr sz="4400">
          <a:solidFill>
            <a:schemeClr val="tx1"/>
          </a:solidFill>
          <a:latin typeface="+mn-lt"/>
        </a:defRPr>
      </a:lvl2pPr>
      <a:lvl3pPr marL="1795463" indent="-358775" algn="l" rtl="0" eaLnBrk="0" fontAlgn="base" hangingPunct="0">
        <a:spcBef>
          <a:spcPct val="20000"/>
        </a:spcBef>
        <a:spcAft>
          <a:spcPct val="0"/>
        </a:spcAft>
        <a:buChar char="•"/>
        <a:defRPr sz="3800">
          <a:solidFill>
            <a:schemeClr val="tx1"/>
          </a:solidFill>
          <a:latin typeface="+mn-lt"/>
        </a:defRPr>
      </a:lvl3pPr>
      <a:lvl4pPr marL="2513013" indent="-358775" algn="l" rtl="0" eaLnBrk="0" fontAlgn="base" hangingPunct="0">
        <a:spcBef>
          <a:spcPct val="20000"/>
        </a:spcBef>
        <a:spcAft>
          <a:spcPct val="0"/>
        </a:spcAft>
        <a:buChar char="–"/>
        <a:defRPr sz="3100">
          <a:solidFill>
            <a:schemeClr val="tx1"/>
          </a:solidFill>
          <a:latin typeface="+mn-lt"/>
        </a:defRPr>
      </a:lvl4pPr>
      <a:lvl5pPr marL="3232150" indent="-358775" algn="l" rtl="0" eaLnBrk="0" fontAlgn="base" hangingPunct="0">
        <a:spcBef>
          <a:spcPct val="20000"/>
        </a:spcBef>
        <a:spcAft>
          <a:spcPct val="0"/>
        </a:spcAft>
        <a:buChar char="»"/>
        <a:defRPr sz="3100">
          <a:solidFill>
            <a:schemeClr val="tx1"/>
          </a:solidFill>
          <a:latin typeface="+mn-lt"/>
        </a:defRPr>
      </a:lvl5pPr>
      <a:lvl6pPr marL="3951442" indent="-359222" algn="l" rtl="0" fontAlgn="base">
        <a:spcBef>
          <a:spcPct val="20000"/>
        </a:spcBef>
        <a:spcAft>
          <a:spcPct val="0"/>
        </a:spcAft>
        <a:buChar char="»"/>
        <a:defRPr sz="3100">
          <a:solidFill>
            <a:schemeClr val="tx1"/>
          </a:solidFill>
          <a:latin typeface="+mn-lt"/>
        </a:defRPr>
      </a:lvl6pPr>
      <a:lvl7pPr marL="4669887" indent="-359222" algn="l" rtl="0" fontAlgn="base">
        <a:spcBef>
          <a:spcPct val="20000"/>
        </a:spcBef>
        <a:spcAft>
          <a:spcPct val="0"/>
        </a:spcAft>
        <a:buChar char="»"/>
        <a:defRPr sz="3100">
          <a:solidFill>
            <a:schemeClr val="tx1"/>
          </a:solidFill>
          <a:latin typeface="+mn-lt"/>
        </a:defRPr>
      </a:lvl7pPr>
      <a:lvl8pPr marL="5388331" indent="-359222" algn="l" rtl="0" fontAlgn="base">
        <a:spcBef>
          <a:spcPct val="20000"/>
        </a:spcBef>
        <a:spcAft>
          <a:spcPct val="0"/>
        </a:spcAft>
        <a:buChar char="»"/>
        <a:defRPr sz="3100">
          <a:solidFill>
            <a:schemeClr val="tx1"/>
          </a:solidFill>
          <a:latin typeface="+mn-lt"/>
        </a:defRPr>
      </a:lvl8pPr>
      <a:lvl9pPr marL="6106775" indent="-359222" algn="l" rtl="0" fontAlgn="base">
        <a:spcBef>
          <a:spcPct val="20000"/>
        </a:spcBef>
        <a:spcAft>
          <a:spcPct val="0"/>
        </a:spcAft>
        <a:buChar char="»"/>
        <a:defRPr sz="3100">
          <a:solidFill>
            <a:schemeClr val="tx1"/>
          </a:solidFill>
          <a:latin typeface="+mn-lt"/>
        </a:defRPr>
      </a:lvl9pPr>
    </p:bodyStyle>
    <p:otherStyle>
      <a:defPPr>
        <a:defRPr lang="vi-VN"/>
      </a:defPPr>
      <a:lvl1pPr marL="0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718444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436888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3pPr>
      <a:lvl4pPr marL="2155332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4pPr>
      <a:lvl5pPr marL="2873776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5pPr>
      <a:lvl6pPr marL="3592220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6pPr>
      <a:lvl7pPr marL="4310664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7pPr>
      <a:lvl8pPr marL="5029109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8pPr>
      <a:lvl9pPr marL="5747553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813832" y="366713"/>
            <a:ext cx="14648974" cy="152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43689" tIns="71844" rIns="143689" bIns="71844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813832" y="2133600"/>
            <a:ext cx="14648974" cy="6034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43689" tIns="71844" rIns="143689" bIns="7184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813832" y="8326438"/>
            <a:ext cx="3797882" cy="63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43689" tIns="71844" rIns="143689" bIns="71844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2200">
                <a:latin typeface="Arial" charset="0"/>
              </a:defRPr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5561185" y="8326438"/>
            <a:ext cx="5154269" cy="63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43689" tIns="71844" rIns="143689" bIns="71844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2200">
                <a:latin typeface="Arial" charset="0"/>
              </a:defRPr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11664924" y="8326438"/>
            <a:ext cx="3797882" cy="63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43689" tIns="71844" rIns="143689" bIns="71844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2200"/>
            </a:lvl1pPr>
          </a:lstStyle>
          <a:p>
            <a:pPr>
              <a:defRPr/>
            </a:pPr>
            <a:fld id="{F4264759-E7CE-4A8C-955C-20DA2A50E45F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16404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5pPr>
      <a:lvl6pPr marL="718444" algn="ctr" rtl="0" fontAlgn="base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6pPr>
      <a:lvl7pPr marL="1436888" algn="ctr" rtl="0" fontAlgn="base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7pPr>
      <a:lvl8pPr marL="2155332" algn="ctr" rtl="0" fontAlgn="base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8pPr>
      <a:lvl9pPr marL="2873776" algn="ctr" rtl="0" fontAlgn="base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9pPr>
    </p:titleStyle>
    <p:bodyStyle>
      <a:lvl1pPr marL="538163" indent="-538163" algn="l" rtl="0" eaLnBrk="0" fontAlgn="base" hangingPunct="0">
        <a:spcBef>
          <a:spcPct val="20000"/>
        </a:spcBef>
        <a:spcAft>
          <a:spcPct val="0"/>
        </a:spcAft>
        <a:buChar char="•"/>
        <a:defRPr sz="5000">
          <a:solidFill>
            <a:schemeClr val="tx1"/>
          </a:solidFill>
          <a:latin typeface="+mn-lt"/>
          <a:ea typeface="+mn-ea"/>
          <a:cs typeface="+mn-cs"/>
        </a:defRPr>
      </a:lvl1pPr>
      <a:lvl2pPr marL="1166813" indent="-447675" algn="l" rtl="0" eaLnBrk="0" fontAlgn="base" hangingPunct="0">
        <a:spcBef>
          <a:spcPct val="20000"/>
        </a:spcBef>
        <a:spcAft>
          <a:spcPct val="0"/>
        </a:spcAft>
        <a:buChar char="–"/>
        <a:defRPr sz="4400">
          <a:solidFill>
            <a:schemeClr val="tx1"/>
          </a:solidFill>
          <a:latin typeface="+mn-lt"/>
        </a:defRPr>
      </a:lvl2pPr>
      <a:lvl3pPr marL="1795463" indent="-358775" algn="l" rtl="0" eaLnBrk="0" fontAlgn="base" hangingPunct="0">
        <a:spcBef>
          <a:spcPct val="20000"/>
        </a:spcBef>
        <a:spcAft>
          <a:spcPct val="0"/>
        </a:spcAft>
        <a:buChar char="•"/>
        <a:defRPr sz="3800">
          <a:solidFill>
            <a:schemeClr val="tx1"/>
          </a:solidFill>
          <a:latin typeface="+mn-lt"/>
        </a:defRPr>
      </a:lvl3pPr>
      <a:lvl4pPr marL="2513013" indent="-358775" algn="l" rtl="0" eaLnBrk="0" fontAlgn="base" hangingPunct="0">
        <a:spcBef>
          <a:spcPct val="20000"/>
        </a:spcBef>
        <a:spcAft>
          <a:spcPct val="0"/>
        </a:spcAft>
        <a:buChar char="–"/>
        <a:defRPr sz="3100">
          <a:solidFill>
            <a:schemeClr val="tx1"/>
          </a:solidFill>
          <a:latin typeface="+mn-lt"/>
        </a:defRPr>
      </a:lvl4pPr>
      <a:lvl5pPr marL="3232150" indent="-358775" algn="l" rtl="0" eaLnBrk="0" fontAlgn="base" hangingPunct="0">
        <a:spcBef>
          <a:spcPct val="20000"/>
        </a:spcBef>
        <a:spcAft>
          <a:spcPct val="0"/>
        </a:spcAft>
        <a:buChar char="»"/>
        <a:defRPr sz="3100">
          <a:solidFill>
            <a:schemeClr val="tx1"/>
          </a:solidFill>
          <a:latin typeface="+mn-lt"/>
        </a:defRPr>
      </a:lvl5pPr>
      <a:lvl6pPr marL="3951442" indent="-359222" algn="l" rtl="0" fontAlgn="base">
        <a:spcBef>
          <a:spcPct val="20000"/>
        </a:spcBef>
        <a:spcAft>
          <a:spcPct val="0"/>
        </a:spcAft>
        <a:buChar char="»"/>
        <a:defRPr sz="3100">
          <a:solidFill>
            <a:schemeClr val="tx1"/>
          </a:solidFill>
          <a:latin typeface="+mn-lt"/>
        </a:defRPr>
      </a:lvl6pPr>
      <a:lvl7pPr marL="4669887" indent="-359222" algn="l" rtl="0" fontAlgn="base">
        <a:spcBef>
          <a:spcPct val="20000"/>
        </a:spcBef>
        <a:spcAft>
          <a:spcPct val="0"/>
        </a:spcAft>
        <a:buChar char="»"/>
        <a:defRPr sz="3100">
          <a:solidFill>
            <a:schemeClr val="tx1"/>
          </a:solidFill>
          <a:latin typeface="+mn-lt"/>
        </a:defRPr>
      </a:lvl7pPr>
      <a:lvl8pPr marL="5388331" indent="-359222" algn="l" rtl="0" fontAlgn="base">
        <a:spcBef>
          <a:spcPct val="20000"/>
        </a:spcBef>
        <a:spcAft>
          <a:spcPct val="0"/>
        </a:spcAft>
        <a:buChar char="»"/>
        <a:defRPr sz="3100">
          <a:solidFill>
            <a:schemeClr val="tx1"/>
          </a:solidFill>
          <a:latin typeface="+mn-lt"/>
        </a:defRPr>
      </a:lvl8pPr>
      <a:lvl9pPr marL="6106775" indent="-359222" algn="l" rtl="0" fontAlgn="base">
        <a:spcBef>
          <a:spcPct val="20000"/>
        </a:spcBef>
        <a:spcAft>
          <a:spcPct val="0"/>
        </a:spcAft>
        <a:buChar char="»"/>
        <a:defRPr sz="3100">
          <a:solidFill>
            <a:schemeClr val="tx1"/>
          </a:solidFill>
          <a:latin typeface="+mn-lt"/>
        </a:defRPr>
      </a:lvl9pPr>
    </p:bodyStyle>
    <p:otherStyle>
      <a:defPPr>
        <a:defRPr lang="vi-VN"/>
      </a:defPPr>
      <a:lvl1pPr marL="0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718444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436888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3pPr>
      <a:lvl4pPr marL="2155332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4pPr>
      <a:lvl5pPr marL="2873776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5pPr>
      <a:lvl6pPr marL="3592220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6pPr>
      <a:lvl7pPr marL="4310664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7pPr>
      <a:lvl8pPr marL="5029109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8pPr>
      <a:lvl9pPr marL="5747553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813832" y="366713"/>
            <a:ext cx="14648974" cy="152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43689" tIns="71844" rIns="143689" bIns="71844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813832" y="2133600"/>
            <a:ext cx="14648974" cy="6034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43689" tIns="71844" rIns="143689" bIns="7184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813832" y="8326438"/>
            <a:ext cx="3797882" cy="63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43689" tIns="71844" rIns="143689" bIns="71844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2200">
                <a:latin typeface="Arial" charset="0"/>
              </a:defRPr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5561185" y="8326438"/>
            <a:ext cx="5154269" cy="63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43689" tIns="71844" rIns="143689" bIns="71844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2200">
                <a:latin typeface="Arial" charset="0"/>
              </a:defRPr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11664924" y="8326438"/>
            <a:ext cx="3797882" cy="63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43689" tIns="71844" rIns="143689" bIns="71844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2200"/>
            </a:lvl1pPr>
          </a:lstStyle>
          <a:p>
            <a:pPr>
              <a:defRPr/>
            </a:pPr>
            <a:fld id="{F4264759-E7CE-4A8C-955C-20DA2A50E45F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79705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5pPr>
      <a:lvl6pPr marL="718444" algn="ctr" rtl="0" fontAlgn="base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6pPr>
      <a:lvl7pPr marL="1436888" algn="ctr" rtl="0" fontAlgn="base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7pPr>
      <a:lvl8pPr marL="2155332" algn="ctr" rtl="0" fontAlgn="base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8pPr>
      <a:lvl9pPr marL="2873776" algn="ctr" rtl="0" fontAlgn="base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9pPr>
    </p:titleStyle>
    <p:bodyStyle>
      <a:lvl1pPr marL="538163" indent="-538163" algn="l" rtl="0" eaLnBrk="0" fontAlgn="base" hangingPunct="0">
        <a:spcBef>
          <a:spcPct val="20000"/>
        </a:spcBef>
        <a:spcAft>
          <a:spcPct val="0"/>
        </a:spcAft>
        <a:buChar char="•"/>
        <a:defRPr sz="5000">
          <a:solidFill>
            <a:schemeClr val="tx1"/>
          </a:solidFill>
          <a:latin typeface="+mn-lt"/>
          <a:ea typeface="+mn-ea"/>
          <a:cs typeface="+mn-cs"/>
        </a:defRPr>
      </a:lvl1pPr>
      <a:lvl2pPr marL="1166813" indent="-447675" algn="l" rtl="0" eaLnBrk="0" fontAlgn="base" hangingPunct="0">
        <a:spcBef>
          <a:spcPct val="20000"/>
        </a:spcBef>
        <a:spcAft>
          <a:spcPct val="0"/>
        </a:spcAft>
        <a:buChar char="–"/>
        <a:defRPr sz="4400">
          <a:solidFill>
            <a:schemeClr val="tx1"/>
          </a:solidFill>
          <a:latin typeface="+mn-lt"/>
        </a:defRPr>
      </a:lvl2pPr>
      <a:lvl3pPr marL="1795463" indent="-358775" algn="l" rtl="0" eaLnBrk="0" fontAlgn="base" hangingPunct="0">
        <a:spcBef>
          <a:spcPct val="20000"/>
        </a:spcBef>
        <a:spcAft>
          <a:spcPct val="0"/>
        </a:spcAft>
        <a:buChar char="•"/>
        <a:defRPr sz="3800">
          <a:solidFill>
            <a:schemeClr val="tx1"/>
          </a:solidFill>
          <a:latin typeface="+mn-lt"/>
        </a:defRPr>
      </a:lvl3pPr>
      <a:lvl4pPr marL="2513013" indent="-358775" algn="l" rtl="0" eaLnBrk="0" fontAlgn="base" hangingPunct="0">
        <a:spcBef>
          <a:spcPct val="20000"/>
        </a:spcBef>
        <a:spcAft>
          <a:spcPct val="0"/>
        </a:spcAft>
        <a:buChar char="–"/>
        <a:defRPr sz="3100">
          <a:solidFill>
            <a:schemeClr val="tx1"/>
          </a:solidFill>
          <a:latin typeface="+mn-lt"/>
        </a:defRPr>
      </a:lvl4pPr>
      <a:lvl5pPr marL="3232150" indent="-358775" algn="l" rtl="0" eaLnBrk="0" fontAlgn="base" hangingPunct="0">
        <a:spcBef>
          <a:spcPct val="20000"/>
        </a:spcBef>
        <a:spcAft>
          <a:spcPct val="0"/>
        </a:spcAft>
        <a:buChar char="»"/>
        <a:defRPr sz="3100">
          <a:solidFill>
            <a:schemeClr val="tx1"/>
          </a:solidFill>
          <a:latin typeface="+mn-lt"/>
        </a:defRPr>
      </a:lvl5pPr>
      <a:lvl6pPr marL="3951442" indent="-359222" algn="l" rtl="0" fontAlgn="base">
        <a:spcBef>
          <a:spcPct val="20000"/>
        </a:spcBef>
        <a:spcAft>
          <a:spcPct val="0"/>
        </a:spcAft>
        <a:buChar char="»"/>
        <a:defRPr sz="3100">
          <a:solidFill>
            <a:schemeClr val="tx1"/>
          </a:solidFill>
          <a:latin typeface="+mn-lt"/>
        </a:defRPr>
      </a:lvl6pPr>
      <a:lvl7pPr marL="4669887" indent="-359222" algn="l" rtl="0" fontAlgn="base">
        <a:spcBef>
          <a:spcPct val="20000"/>
        </a:spcBef>
        <a:spcAft>
          <a:spcPct val="0"/>
        </a:spcAft>
        <a:buChar char="»"/>
        <a:defRPr sz="3100">
          <a:solidFill>
            <a:schemeClr val="tx1"/>
          </a:solidFill>
          <a:latin typeface="+mn-lt"/>
        </a:defRPr>
      </a:lvl7pPr>
      <a:lvl8pPr marL="5388331" indent="-359222" algn="l" rtl="0" fontAlgn="base">
        <a:spcBef>
          <a:spcPct val="20000"/>
        </a:spcBef>
        <a:spcAft>
          <a:spcPct val="0"/>
        </a:spcAft>
        <a:buChar char="»"/>
        <a:defRPr sz="3100">
          <a:solidFill>
            <a:schemeClr val="tx1"/>
          </a:solidFill>
          <a:latin typeface="+mn-lt"/>
        </a:defRPr>
      </a:lvl8pPr>
      <a:lvl9pPr marL="6106775" indent="-359222" algn="l" rtl="0" fontAlgn="base">
        <a:spcBef>
          <a:spcPct val="20000"/>
        </a:spcBef>
        <a:spcAft>
          <a:spcPct val="0"/>
        </a:spcAft>
        <a:buChar char="»"/>
        <a:defRPr sz="3100">
          <a:solidFill>
            <a:schemeClr val="tx1"/>
          </a:solidFill>
          <a:latin typeface="+mn-lt"/>
        </a:defRPr>
      </a:lvl9pPr>
    </p:bodyStyle>
    <p:otherStyle>
      <a:defPPr>
        <a:defRPr lang="vi-VN"/>
      </a:defPPr>
      <a:lvl1pPr marL="0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718444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436888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3pPr>
      <a:lvl4pPr marL="2155332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4pPr>
      <a:lvl5pPr marL="2873776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5pPr>
      <a:lvl6pPr marL="3592220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6pPr>
      <a:lvl7pPr marL="4310664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7pPr>
      <a:lvl8pPr marL="5029109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8pPr>
      <a:lvl9pPr marL="5747553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813832" y="366713"/>
            <a:ext cx="14648974" cy="152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43689" tIns="71844" rIns="143689" bIns="71844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813832" y="2133600"/>
            <a:ext cx="14648974" cy="6034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43689" tIns="71844" rIns="143689" bIns="7184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813832" y="8326438"/>
            <a:ext cx="3797882" cy="63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43689" tIns="71844" rIns="143689" bIns="71844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2200">
                <a:latin typeface="Arial" charset="0"/>
              </a:defRPr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5561185" y="8326438"/>
            <a:ext cx="5154269" cy="63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43689" tIns="71844" rIns="143689" bIns="71844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2200">
                <a:latin typeface="Arial" charset="0"/>
              </a:defRPr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11664924" y="8326438"/>
            <a:ext cx="3797882" cy="63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43689" tIns="71844" rIns="143689" bIns="71844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2200"/>
            </a:lvl1pPr>
          </a:lstStyle>
          <a:p>
            <a:pPr>
              <a:defRPr/>
            </a:pPr>
            <a:fld id="{F4264759-E7CE-4A8C-955C-20DA2A50E45F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79705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5pPr>
      <a:lvl6pPr marL="718444" algn="ctr" rtl="0" fontAlgn="base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6pPr>
      <a:lvl7pPr marL="1436888" algn="ctr" rtl="0" fontAlgn="base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7pPr>
      <a:lvl8pPr marL="2155332" algn="ctr" rtl="0" fontAlgn="base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8pPr>
      <a:lvl9pPr marL="2873776" algn="ctr" rtl="0" fontAlgn="base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9pPr>
    </p:titleStyle>
    <p:bodyStyle>
      <a:lvl1pPr marL="538163" indent="-538163" algn="l" rtl="0" eaLnBrk="0" fontAlgn="base" hangingPunct="0">
        <a:spcBef>
          <a:spcPct val="20000"/>
        </a:spcBef>
        <a:spcAft>
          <a:spcPct val="0"/>
        </a:spcAft>
        <a:buChar char="•"/>
        <a:defRPr sz="5000">
          <a:solidFill>
            <a:schemeClr val="tx1"/>
          </a:solidFill>
          <a:latin typeface="+mn-lt"/>
          <a:ea typeface="+mn-ea"/>
          <a:cs typeface="+mn-cs"/>
        </a:defRPr>
      </a:lvl1pPr>
      <a:lvl2pPr marL="1166813" indent="-447675" algn="l" rtl="0" eaLnBrk="0" fontAlgn="base" hangingPunct="0">
        <a:spcBef>
          <a:spcPct val="20000"/>
        </a:spcBef>
        <a:spcAft>
          <a:spcPct val="0"/>
        </a:spcAft>
        <a:buChar char="–"/>
        <a:defRPr sz="4400">
          <a:solidFill>
            <a:schemeClr val="tx1"/>
          </a:solidFill>
          <a:latin typeface="+mn-lt"/>
        </a:defRPr>
      </a:lvl2pPr>
      <a:lvl3pPr marL="1795463" indent="-358775" algn="l" rtl="0" eaLnBrk="0" fontAlgn="base" hangingPunct="0">
        <a:spcBef>
          <a:spcPct val="20000"/>
        </a:spcBef>
        <a:spcAft>
          <a:spcPct val="0"/>
        </a:spcAft>
        <a:buChar char="•"/>
        <a:defRPr sz="3800">
          <a:solidFill>
            <a:schemeClr val="tx1"/>
          </a:solidFill>
          <a:latin typeface="+mn-lt"/>
        </a:defRPr>
      </a:lvl3pPr>
      <a:lvl4pPr marL="2513013" indent="-358775" algn="l" rtl="0" eaLnBrk="0" fontAlgn="base" hangingPunct="0">
        <a:spcBef>
          <a:spcPct val="20000"/>
        </a:spcBef>
        <a:spcAft>
          <a:spcPct val="0"/>
        </a:spcAft>
        <a:buChar char="–"/>
        <a:defRPr sz="3100">
          <a:solidFill>
            <a:schemeClr val="tx1"/>
          </a:solidFill>
          <a:latin typeface="+mn-lt"/>
        </a:defRPr>
      </a:lvl4pPr>
      <a:lvl5pPr marL="3232150" indent="-358775" algn="l" rtl="0" eaLnBrk="0" fontAlgn="base" hangingPunct="0">
        <a:spcBef>
          <a:spcPct val="20000"/>
        </a:spcBef>
        <a:spcAft>
          <a:spcPct val="0"/>
        </a:spcAft>
        <a:buChar char="»"/>
        <a:defRPr sz="3100">
          <a:solidFill>
            <a:schemeClr val="tx1"/>
          </a:solidFill>
          <a:latin typeface="+mn-lt"/>
        </a:defRPr>
      </a:lvl5pPr>
      <a:lvl6pPr marL="3951442" indent="-359222" algn="l" rtl="0" fontAlgn="base">
        <a:spcBef>
          <a:spcPct val="20000"/>
        </a:spcBef>
        <a:spcAft>
          <a:spcPct val="0"/>
        </a:spcAft>
        <a:buChar char="»"/>
        <a:defRPr sz="3100">
          <a:solidFill>
            <a:schemeClr val="tx1"/>
          </a:solidFill>
          <a:latin typeface="+mn-lt"/>
        </a:defRPr>
      </a:lvl6pPr>
      <a:lvl7pPr marL="4669887" indent="-359222" algn="l" rtl="0" fontAlgn="base">
        <a:spcBef>
          <a:spcPct val="20000"/>
        </a:spcBef>
        <a:spcAft>
          <a:spcPct val="0"/>
        </a:spcAft>
        <a:buChar char="»"/>
        <a:defRPr sz="3100">
          <a:solidFill>
            <a:schemeClr val="tx1"/>
          </a:solidFill>
          <a:latin typeface="+mn-lt"/>
        </a:defRPr>
      </a:lvl7pPr>
      <a:lvl8pPr marL="5388331" indent="-359222" algn="l" rtl="0" fontAlgn="base">
        <a:spcBef>
          <a:spcPct val="20000"/>
        </a:spcBef>
        <a:spcAft>
          <a:spcPct val="0"/>
        </a:spcAft>
        <a:buChar char="»"/>
        <a:defRPr sz="3100">
          <a:solidFill>
            <a:schemeClr val="tx1"/>
          </a:solidFill>
          <a:latin typeface="+mn-lt"/>
        </a:defRPr>
      </a:lvl8pPr>
      <a:lvl9pPr marL="6106775" indent="-359222" algn="l" rtl="0" fontAlgn="base">
        <a:spcBef>
          <a:spcPct val="20000"/>
        </a:spcBef>
        <a:spcAft>
          <a:spcPct val="0"/>
        </a:spcAft>
        <a:buChar char="»"/>
        <a:defRPr sz="3100">
          <a:solidFill>
            <a:schemeClr val="tx1"/>
          </a:solidFill>
          <a:latin typeface="+mn-lt"/>
        </a:defRPr>
      </a:lvl9pPr>
    </p:bodyStyle>
    <p:otherStyle>
      <a:defPPr>
        <a:defRPr lang="vi-VN"/>
      </a:defPPr>
      <a:lvl1pPr marL="0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718444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436888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3pPr>
      <a:lvl4pPr marL="2155332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4pPr>
      <a:lvl5pPr marL="2873776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5pPr>
      <a:lvl6pPr marL="3592220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6pPr>
      <a:lvl7pPr marL="4310664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7pPr>
      <a:lvl8pPr marL="5029109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8pPr>
      <a:lvl9pPr marL="5747553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813832" y="366713"/>
            <a:ext cx="14648974" cy="152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43689" tIns="71844" rIns="143689" bIns="71844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813832" y="2133600"/>
            <a:ext cx="14648974" cy="6034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43689" tIns="71844" rIns="143689" bIns="7184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813832" y="8326438"/>
            <a:ext cx="3797882" cy="63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43689" tIns="71844" rIns="143689" bIns="71844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2200">
                <a:latin typeface="Arial" charset="0"/>
              </a:defRPr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5561185" y="8326438"/>
            <a:ext cx="5154269" cy="63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43689" tIns="71844" rIns="143689" bIns="71844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2200">
                <a:latin typeface="Arial" charset="0"/>
              </a:defRPr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11664924" y="8326438"/>
            <a:ext cx="3797882" cy="63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43689" tIns="71844" rIns="143689" bIns="71844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2200"/>
            </a:lvl1pPr>
          </a:lstStyle>
          <a:p>
            <a:pPr>
              <a:defRPr/>
            </a:pPr>
            <a:fld id="{F4264759-E7CE-4A8C-955C-20DA2A50E45F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79705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5pPr>
      <a:lvl6pPr marL="718444" algn="ctr" rtl="0" fontAlgn="base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6pPr>
      <a:lvl7pPr marL="1436888" algn="ctr" rtl="0" fontAlgn="base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7pPr>
      <a:lvl8pPr marL="2155332" algn="ctr" rtl="0" fontAlgn="base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8pPr>
      <a:lvl9pPr marL="2873776" algn="ctr" rtl="0" fontAlgn="base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9pPr>
    </p:titleStyle>
    <p:bodyStyle>
      <a:lvl1pPr marL="538163" indent="-538163" algn="l" rtl="0" eaLnBrk="0" fontAlgn="base" hangingPunct="0">
        <a:spcBef>
          <a:spcPct val="20000"/>
        </a:spcBef>
        <a:spcAft>
          <a:spcPct val="0"/>
        </a:spcAft>
        <a:buChar char="•"/>
        <a:defRPr sz="5000">
          <a:solidFill>
            <a:schemeClr val="tx1"/>
          </a:solidFill>
          <a:latin typeface="+mn-lt"/>
          <a:ea typeface="+mn-ea"/>
          <a:cs typeface="+mn-cs"/>
        </a:defRPr>
      </a:lvl1pPr>
      <a:lvl2pPr marL="1166813" indent="-447675" algn="l" rtl="0" eaLnBrk="0" fontAlgn="base" hangingPunct="0">
        <a:spcBef>
          <a:spcPct val="20000"/>
        </a:spcBef>
        <a:spcAft>
          <a:spcPct val="0"/>
        </a:spcAft>
        <a:buChar char="–"/>
        <a:defRPr sz="4400">
          <a:solidFill>
            <a:schemeClr val="tx1"/>
          </a:solidFill>
          <a:latin typeface="+mn-lt"/>
        </a:defRPr>
      </a:lvl2pPr>
      <a:lvl3pPr marL="1795463" indent="-358775" algn="l" rtl="0" eaLnBrk="0" fontAlgn="base" hangingPunct="0">
        <a:spcBef>
          <a:spcPct val="20000"/>
        </a:spcBef>
        <a:spcAft>
          <a:spcPct val="0"/>
        </a:spcAft>
        <a:buChar char="•"/>
        <a:defRPr sz="3800">
          <a:solidFill>
            <a:schemeClr val="tx1"/>
          </a:solidFill>
          <a:latin typeface="+mn-lt"/>
        </a:defRPr>
      </a:lvl3pPr>
      <a:lvl4pPr marL="2513013" indent="-358775" algn="l" rtl="0" eaLnBrk="0" fontAlgn="base" hangingPunct="0">
        <a:spcBef>
          <a:spcPct val="20000"/>
        </a:spcBef>
        <a:spcAft>
          <a:spcPct val="0"/>
        </a:spcAft>
        <a:buChar char="–"/>
        <a:defRPr sz="3100">
          <a:solidFill>
            <a:schemeClr val="tx1"/>
          </a:solidFill>
          <a:latin typeface="+mn-lt"/>
        </a:defRPr>
      </a:lvl4pPr>
      <a:lvl5pPr marL="3232150" indent="-358775" algn="l" rtl="0" eaLnBrk="0" fontAlgn="base" hangingPunct="0">
        <a:spcBef>
          <a:spcPct val="20000"/>
        </a:spcBef>
        <a:spcAft>
          <a:spcPct val="0"/>
        </a:spcAft>
        <a:buChar char="»"/>
        <a:defRPr sz="3100">
          <a:solidFill>
            <a:schemeClr val="tx1"/>
          </a:solidFill>
          <a:latin typeface="+mn-lt"/>
        </a:defRPr>
      </a:lvl5pPr>
      <a:lvl6pPr marL="3951442" indent="-359222" algn="l" rtl="0" fontAlgn="base">
        <a:spcBef>
          <a:spcPct val="20000"/>
        </a:spcBef>
        <a:spcAft>
          <a:spcPct val="0"/>
        </a:spcAft>
        <a:buChar char="»"/>
        <a:defRPr sz="3100">
          <a:solidFill>
            <a:schemeClr val="tx1"/>
          </a:solidFill>
          <a:latin typeface="+mn-lt"/>
        </a:defRPr>
      </a:lvl6pPr>
      <a:lvl7pPr marL="4669887" indent="-359222" algn="l" rtl="0" fontAlgn="base">
        <a:spcBef>
          <a:spcPct val="20000"/>
        </a:spcBef>
        <a:spcAft>
          <a:spcPct val="0"/>
        </a:spcAft>
        <a:buChar char="»"/>
        <a:defRPr sz="3100">
          <a:solidFill>
            <a:schemeClr val="tx1"/>
          </a:solidFill>
          <a:latin typeface="+mn-lt"/>
        </a:defRPr>
      </a:lvl7pPr>
      <a:lvl8pPr marL="5388331" indent="-359222" algn="l" rtl="0" fontAlgn="base">
        <a:spcBef>
          <a:spcPct val="20000"/>
        </a:spcBef>
        <a:spcAft>
          <a:spcPct val="0"/>
        </a:spcAft>
        <a:buChar char="»"/>
        <a:defRPr sz="3100">
          <a:solidFill>
            <a:schemeClr val="tx1"/>
          </a:solidFill>
          <a:latin typeface="+mn-lt"/>
        </a:defRPr>
      </a:lvl8pPr>
      <a:lvl9pPr marL="6106775" indent="-359222" algn="l" rtl="0" fontAlgn="base">
        <a:spcBef>
          <a:spcPct val="20000"/>
        </a:spcBef>
        <a:spcAft>
          <a:spcPct val="0"/>
        </a:spcAft>
        <a:buChar char="»"/>
        <a:defRPr sz="3100">
          <a:solidFill>
            <a:schemeClr val="tx1"/>
          </a:solidFill>
          <a:latin typeface="+mn-lt"/>
        </a:defRPr>
      </a:lvl9pPr>
    </p:bodyStyle>
    <p:otherStyle>
      <a:defPPr>
        <a:defRPr lang="vi-VN"/>
      </a:defPPr>
      <a:lvl1pPr marL="0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718444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436888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3pPr>
      <a:lvl4pPr marL="2155332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4pPr>
      <a:lvl5pPr marL="2873776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5pPr>
      <a:lvl6pPr marL="3592220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6pPr>
      <a:lvl7pPr marL="4310664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7pPr>
      <a:lvl8pPr marL="5029109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8pPr>
      <a:lvl9pPr marL="5747553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813832" y="366713"/>
            <a:ext cx="14648974" cy="152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43689" tIns="71844" rIns="143689" bIns="71844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813832" y="2133600"/>
            <a:ext cx="14648974" cy="6034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43689" tIns="71844" rIns="143689" bIns="7184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813832" y="8326438"/>
            <a:ext cx="3797882" cy="63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43689" tIns="71844" rIns="143689" bIns="71844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2200">
                <a:latin typeface="Arial" charset="0"/>
              </a:defRPr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5561185" y="8326438"/>
            <a:ext cx="5154269" cy="63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43689" tIns="71844" rIns="143689" bIns="71844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2200">
                <a:latin typeface="Arial" charset="0"/>
              </a:defRPr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11664924" y="8326438"/>
            <a:ext cx="3797882" cy="63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43689" tIns="71844" rIns="143689" bIns="71844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2200"/>
            </a:lvl1pPr>
          </a:lstStyle>
          <a:p>
            <a:pPr>
              <a:defRPr/>
            </a:pPr>
            <a:fld id="{F4264759-E7CE-4A8C-955C-20DA2A50E45F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79705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5pPr>
      <a:lvl6pPr marL="718444" algn="ctr" rtl="0" fontAlgn="base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6pPr>
      <a:lvl7pPr marL="1436888" algn="ctr" rtl="0" fontAlgn="base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7pPr>
      <a:lvl8pPr marL="2155332" algn="ctr" rtl="0" fontAlgn="base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8pPr>
      <a:lvl9pPr marL="2873776" algn="ctr" rtl="0" fontAlgn="base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9pPr>
    </p:titleStyle>
    <p:bodyStyle>
      <a:lvl1pPr marL="538163" indent="-538163" algn="l" rtl="0" eaLnBrk="0" fontAlgn="base" hangingPunct="0">
        <a:spcBef>
          <a:spcPct val="20000"/>
        </a:spcBef>
        <a:spcAft>
          <a:spcPct val="0"/>
        </a:spcAft>
        <a:buChar char="•"/>
        <a:defRPr sz="5000">
          <a:solidFill>
            <a:schemeClr val="tx1"/>
          </a:solidFill>
          <a:latin typeface="+mn-lt"/>
          <a:ea typeface="+mn-ea"/>
          <a:cs typeface="+mn-cs"/>
        </a:defRPr>
      </a:lvl1pPr>
      <a:lvl2pPr marL="1166813" indent="-447675" algn="l" rtl="0" eaLnBrk="0" fontAlgn="base" hangingPunct="0">
        <a:spcBef>
          <a:spcPct val="20000"/>
        </a:spcBef>
        <a:spcAft>
          <a:spcPct val="0"/>
        </a:spcAft>
        <a:buChar char="–"/>
        <a:defRPr sz="4400">
          <a:solidFill>
            <a:schemeClr val="tx1"/>
          </a:solidFill>
          <a:latin typeface="+mn-lt"/>
        </a:defRPr>
      </a:lvl2pPr>
      <a:lvl3pPr marL="1795463" indent="-358775" algn="l" rtl="0" eaLnBrk="0" fontAlgn="base" hangingPunct="0">
        <a:spcBef>
          <a:spcPct val="20000"/>
        </a:spcBef>
        <a:spcAft>
          <a:spcPct val="0"/>
        </a:spcAft>
        <a:buChar char="•"/>
        <a:defRPr sz="3800">
          <a:solidFill>
            <a:schemeClr val="tx1"/>
          </a:solidFill>
          <a:latin typeface="+mn-lt"/>
        </a:defRPr>
      </a:lvl3pPr>
      <a:lvl4pPr marL="2513013" indent="-358775" algn="l" rtl="0" eaLnBrk="0" fontAlgn="base" hangingPunct="0">
        <a:spcBef>
          <a:spcPct val="20000"/>
        </a:spcBef>
        <a:spcAft>
          <a:spcPct val="0"/>
        </a:spcAft>
        <a:buChar char="–"/>
        <a:defRPr sz="3100">
          <a:solidFill>
            <a:schemeClr val="tx1"/>
          </a:solidFill>
          <a:latin typeface="+mn-lt"/>
        </a:defRPr>
      </a:lvl4pPr>
      <a:lvl5pPr marL="3232150" indent="-358775" algn="l" rtl="0" eaLnBrk="0" fontAlgn="base" hangingPunct="0">
        <a:spcBef>
          <a:spcPct val="20000"/>
        </a:spcBef>
        <a:spcAft>
          <a:spcPct val="0"/>
        </a:spcAft>
        <a:buChar char="»"/>
        <a:defRPr sz="3100">
          <a:solidFill>
            <a:schemeClr val="tx1"/>
          </a:solidFill>
          <a:latin typeface="+mn-lt"/>
        </a:defRPr>
      </a:lvl5pPr>
      <a:lvl6pPr marL="3951442" indent="-359222" algn="l" rtl="0" fontAlgn="base">
        <a:spcBef>
          <a:spcPct val="20000"/>
        </a:spcBef>
        <a:spcAft>
          <a:spcPct val="0"/>
        </a:spcAft>
        <a:buChar char="»"/>
        <a:defRPr sz="3100">
          <a:solidFill>
            <a:schemeClr val="tx1"/>
          </a:solidFill>
          <a:latin typeface="+mn-lt"/>
        </a:defRPr>
      </a:lvl6pPr>
      <a:lvl7pPr marL="4669887" indent="-359222" algn="l" rtl="0" fontAlgn="base">
        <a:spcBef>
          <a:spcPct val="20000"/>
        </a:spcBef>
        <a:spcAft>
          <a:spcPct val="0"/>
        </a:spcAft>
        <a:buChar char="»"/>
        <a:defRPr sz="3100">
          <a:solidFill>
            <a:schemeClr val="tx1"/>
          </a:solidFill>
          <a:latin typeface="+mn-lt"/>
        </a:defRPr>
      </a:lvl7pPr>
      <a:lvl8pPr marL="5388331" indent="-359222" algn="l" rtl="0" fontAlgn="base">
        <a:spcBef>
          <a:spcPct val="20000"/>
        </a:spcBef>
        <a:spcAft>
          <a:spcPct val="0"/>
        </a:spcAft>
        <a:buChar char="»"/>
        <a:defRPr sz="3100">
          <a:solidFill>
            <a:schemeClr val="tx1"/>
          </a:solidFill>
          <a:latin typeface="+mn-lt"/>
        </a:defRPr>
      </a:lvl8pPr>
      <a:lvl9pPr marL="6106775" indent="-359222" algn="l" rtl="0" fontAlgn="base">
        <a:spcBef>
          <a:spcPct val="20000"/>
        </a:spcBef>
        <a:spcAft>
          <a:spcPct val="0"/>
        </a:spcAft>
        <a:buChar char="»"/>
        <a:defRPr sz="3100">
          <a:solidFill>
            <a:schemeClr val="tx1"/>
          </a:solidFill>
          <a:latin typeface="+mn-lt"/>
        </a:defRPr>
      </a:lvl9pPr>
    </p:bodyStyle>
    <p:otherStyle>
      <a:defPPr>
        <a:defRPr lang="vi-VN"/>
      </a:defPPr>
      <a:lvl1pPr marL="0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718444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436888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3pPr>
      <a:lvl4pPr marL="2155332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4pPr>
      <a:lvl5pPr marL="2873776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5pPr>
      <a:lvl6pPr marL="3592220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6pPr>
      <a:lvl7pPr marL="4310664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7pPr>
      <a:lvl8pPr marL="5029109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8pPr>
      <a:lvl9pPr marL="5747553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gif"/><Relationship Id="rId4" Type="http://schemas.openxmlformats.org/officeDocument/2006/relationships/image" Target="../media/image4.gi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68.xml"/><Relationship Id="rId6" Type="http://schemas.microsoft.com/office/2007/relationships/hdphoto" Target="../media/hdphoto11.wdp"/><Relationship Id="rId5" Type="http://schemas.openxmlformats.org/officeDocument/2006/relationships/image" Target="../media/image22.png"/><Relationship Id="rId4" Type="http://schemas.microsoft.com/office/2007/relationships/hdphoto" Target="../media/hdphoto8.wdp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hyperlink" Target="Cau%20hoi/Cau%204.pptx" TargetMode="External"/><Relationship Id="rId13" Type="http://schemas.openxmlformats.org/officeDocument/2006/relationships/image" Target="../media/image27.jpeg"/><Relationship Id="rId18" Type="http://schemas.openxmlformats.org/officeDocument/2006/relationships/hyperlink" Target="Cau%20hoi/Cau%207.pptx" TargetMode="External"/><Relationship Id="rId3" Type="http://schemas.openxmlformats.org/officeDocument/2006/relationships/image" Target="../media/image6.jpg"/><Relationship Id="rId21" Type="http://schemas.openxmlformats.org/officeDocument/2006/relationships/image" Target="../media/image31.jpeg"/><Relationship Id="rId7" Type="http://schemas.openxmlformats.org/officeDocument/2006/relationships/image" Target="../media/image24.jpeg"/><Relationship Id="rId12" Type="http://schemas.openxmlformats.org/officeDocument/2006/relationships/hyperlink" Target="Cau%20hoi/Cau%2010.pptx" TargetMode="External"/><Relationship Id="rId17" Type="http://schemas.openxmlformats.org/officeDocument/2006/relationships/image" Target="../media/image29.jpeg"/><Relationship Id="rId2" Type="http://schemas.openxmlformats.org/officeDocument/2006/relationships/notesSlide" Target="../notesSlides/notesSlide1.xml"/><Relationship Id="rId16" Type="http://schemas.openxmlformats.org/officeDocument/2006/relationships/hyperlink" Target="Cau%20hoi/Cau%205.pptx" TargetMode="External"/><Relationship Id="rId20" Type="http://schemas.openxmlformats.org/officeDocument/2006/relationships/hyperlink" Target="Cau%20hoi/Cau%208.pptx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Cau%20hoi/Cau%201.pptx" TargetMode="External"/><Relationship Id="rId11" Type="http://schemas.openxmlformats.org/officeDocument/2006/relationships/image" Target="../media/image26.jpeg"/><Relationship Id="rId5" Type="http://schemas.openxmlformats.org/officeDocument/2006/relationships/image" Target="../media/image23.jpeg"/><Relationship Id="rId15" Type="http://schemas.openxmlformats.org/officeDocument/2006/relationships/image" Target="../media/image28.jpeg"/><Relationship Id="rId23" Type="http://schemas.openxmlformats.org/officeDocument/2006/relationships/image" Target="../media/image32.jpeg"/><Relationship Id="rId10" Type="http://schemas.openxmlformats.org/officeDocument/2006/relationships/hyperlink" Target="Cau%20hoi/Cau%206.pptx" TargetMode="External"/><Relationship Id="rId19" Type="http://schemas.openxmlformats.org/officeDocument/2006/relationships/image" Target="../media/image30.jpeg"/><Relationship Id="rId4" Type="http://schemas.openxmlformats.org/officeDocument/2006/relationships/hyperlink" Target="Cau%20hoi/Cau%202.pptx" TargetMode="External"/><Relationship Id="rId9" Type="http://schemas.openxmlformats.org/officeDocument/2006/relationships/image" Target="../media/image25.jpeg"/><Relationship Id="rId14" Type="http://schemas.openxmlformats.org/officeDocument/2006/relationships/hyperlink" Target="Cau%20hoi/Cau%203.pptx" TargetMode="External"/><Relationship Id="rId22" Type="http://schemas.openxmlformats.org/officeDocument/2006/relationships/hyperlink" Target="Cau%20hoi/Cau%209.pptx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Relationship Id="rId5" Type="http://schemas.microsoft.com/office/2007/relationships/hdphoto" Target="../media/hdphoto1.wdp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4.xml"/><Relationship Id="rId4" Type="http://schemas.microsoft.com/office/2007/relationships/hdphoto" Target="../media/hdphoto2.wdp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13" Type="http://schemas.microsoft.com/office/2007/relationships/hdphoto" Target="../media/hdphoto6.wdp"/><Relationship Id="rId3" Type="http://schemas.openxmlformats.org/officeDocument/2006/relationships/image" Target="../media/image10.png"/><Relationship Id="rId7" Type="http://schemas.openxmlformats.org/officeDocument/2006/relationships/image" Target="../media/image13.png"/><Relationship Id="rId12" Type="http://schemas.openxmlformats.org/officeDocument/2006/relationships/image" Target="../media/image16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11" Type="http://schemas.microsoft.com/office/2007/relationships/hdphoto" Target="../media/hdphoto5.wdp"/><Relationship Id="rId5" Type="http://schemas.openxmlformats.org/officeDocument/2006/relationships/image" Target="../media/image11.png"/><Relationship Id="rId10" Type="http://schemas.openxmlformats.org/officeDocument/2006/relationships/image" Target="../media/image15.png"/><Relationship Id="rId4" Type="http://schemas.microsoft.com/office/2007/relationships/hdphoto" Target="../media/hdphoto3.wdp"/><Relationship Id="rId9" Type="http://schemas.microsoft.com/office/2007/relationships/hdphoto" Target="../media/hdphoto4.wdp"/></Relationships>
</file>

<file path=ppt/slides/_rels/slide7.xml.rels><?xml version="1.0" encoding="UTF-8" standalone="yes"?>
<Relationships xmlns="http://schemas.openxmlformats.org/package/2006/relationships"><Relationship Id="rId8" Type="http://schemas.microsoft.com/office/2007/relationships/hdphoto" Target="../media/hdphoto9.wdp"/><Relationship Id="rId3" Type="http://schemas.openxmlformats.org/officeDocument/2006/relationships/image" Target="../media/image17.png"/><Relationship Id="rId7" Type="http://schemas.openxmlformats.org/officeDocument/2006/relationships/image" Target="../media/image19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57.xml"/><Relationship Id="rId6" Type="http://schemas.microsoft.com/office/2007/relationships/hdphoto" Target="../media/hdphoto8.wdp"/><Relationship Id="rId5" Type="http://schemas.openxmlformats.org/officeDocument/2006/relationships/image" Target="../media/image18.png"/><Relationship Id="rId4" Type="http://schemas.microsoft.com/office/2007/relationships/hdphoto" Target="../media/hdphoto7.wd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46.xml"/><Relationship Id="rId6" Type="http://schemas.microsoft.com/office/2007/relationships/hdphoto" Target="../media/hdphoto2.wdp"/><Relationship Id="rId5" Type="http://schemas.openxmlformats.org/officeDocument/2006/relationships/image" Target="../media/image9.png"/><Relationship Id="rId4" Type="http://schemas.microsoft.com/office/2007/relationships/hdphoto" Target="../media/hdphoto9.wdp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35.xml"/><Relationship Id="rId4" Type="http://schemas.microsoft.com/office/2007/relationships/hdphoto" Target="../media/hdphoto10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ext Box 3"/>
          <p:cNvSpPr txBox="1">
            <a:spLocks noChangeArrowheads="1"/>
          </p:cNvSpPr>
          <p:nvPr/>
        </p:nvSpPr>
        <p:spPr bwMode="auto">
          <a:xfrm>
            <a:off x="3197197" y="266701"/>
            <a:ext cx="10037260" cy="684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43689" tIns="71844" rIns="143689" bIns="71844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3500" b="1">
                <a:solidFill>
                  <a:srgbClr val="FF0066"/>
                </a:solidFill>
                <a:latin typeface="Times New Roman" pitchFamily="18" charset="0"/>
              </a:rPr>
              <a:t>TRƯỜNG TIỂU HỌC </a:t>
            </a:r>
            <a:r>
              <a:rPr lang="en-US" altLang="en-US" sz="3500" b="1" smtClean="0">
                <a:solidFill>
                  <a:srgbClr val="FF0066"/>
                </a:solidFill>
                <a:latin typeface="Times New Roman" pitchFamily="18" charset="0"/>
              </a:rPr>
              <a:t>……</a:t>
            </a:r>
            <a:endParaRPr lang="en-US" altLang="en-US" sz="3500" b="1">
              <a:solidFill>
                <a:srgbClr val="FF0066"/>
              </a:solidFill>
              <a:latin typeface="Times New Roman" pitchFamily="18" charset="0"/>
            </a:endParaRPr>
          </a:p>
        </p:txBody>
      </p:sp>
      <p:cxnSp>
        <p:nvCxnSpPr>
          <p:cNvPr id="26" name="Straight Connector 25"/>
          <p:cNvCxnSpPr/>
          <p:nvPr/>
        </p:nvCxnSpPr>
        <p:spPr>
          <a:xfrm flipV="1">
            <a:off x="5407784" y="990600"/>
            <a:ext cx="5985862" cy="0"/>
          </a:xfrm>
          <a:prstGeom prst="line">
            <a:avLst/>
          </a:prstGeom>
          <a:ln>
            <a:solidFill>
              <a:srgbClr val="FF0066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>
            <a:off x="5852319" y="1129028"/>
            <a:ext cx="4953000" cy="0"/>
          </a:xfrm>
          <a:prstGeom prst="line">
            <a:avLst/>
          </a:prstGeom>
          <a:ln>
            <a:solidFill>
              <a:srgbClr val="FF0066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8" name="Text Box 14"/>
          <p:cNvSpPr txBox="1">
            <a:spLocks noChangeArrowheads="1"/>
          </p:cNvSpPr>
          <p:nvPr/>
        </p:nvSpPr>
        <p:spPr bwMode="auto">
          <a:xfrm>
            <a:off x="1508919" y="3962400"/>
            <a:ext cx="12656582" cy="17301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1800"/>
              </a:spcBef>
              <a:defRPr/>
            </a:pPr>
            <a:r>
              <a:rPr lang="en-US" sz="40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Môn</a:t>
            </a:r>
            <a:r>
              <a:rPr lang="en-US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Công</a:t>
            </a:r>
            <a:r>
              <a:rPr lang="en-US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nghệ</a:t>
            </a:r>
            <a:r>
              <a:rPr lang="en-US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lớp</a:t>
            </a:r>
            <a:r>
              <a:rPr lang="en-US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3</a:t>
            </a:r>
          </a:p>
          <a:p>
            <a:pPr algn="ctr" eaLnBrk="1" hangingPunct="1">
              <a:spcBef>
                <a:spcPts val="1800"/>
              </a:spcBef>
              <a:defRPr/>
            </a:pPr>
            <a:r>
              <a:rPr lang="en-US" sz="4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BÀI 4: SỬ DỤNG MÁY THU </a:t>
            </a:r>
            <a:r>
              <a:rPr lang="en-US" sz="4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THANH (T4)</a:t>
            </a:r>
            <a:endParaRPr lang="en-US" sz="5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Text Box 18"/>
          <p:cNvSpPr txBox="1">
            <a:spLocks noChangeArrowheads="1"/>
          </p:cNvSpPr>
          <p:nvPr/>
        </p:nvSpPr>
        <p:spPr bwMode="auto">
          <a:xfrm>
            <a:off x="4053772" y="8001000"/>
            <a:ext cx="7102225" cy="10068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en-US" sz="2800" b="1" i="1">
                <a:solidFill>
                  <a:srgbClr val="0000CC"/>
                </a:solidFill>
                <a:latin typeface="Times New Roman" pitchFamily="18" charset="0"/>
              </a:rPr>
              <a:t>Giáo viên</a:t>
            </a:r>
            <a:r>
              <a:rPr lang="en-US" altLang="en-US" sz="2800" b="1" i="1" smtClean="0">
                <a:solidFill>
                  <a:srgbClr val="0000CC"/>
                </a:solidFill>
                <a:latin typeface="Times New Roman" pitchFamily="18" charset="0"/>
              </a:rPr>
              <a:t>:……………………………………</a:t>
            </a:r>
            <a:endParaRPr lang="en-US" altLang="en-US" sz="2800" b="1" i="1">
              <a:solidFill>
                <a:srgbClr val="0000CC"/>
              </a:solidFill>
              <a:latin typeface="Times New Roman" pitchFamily="18" charset="0"/>
            </a:endParaRPr>
          </a:p>
          <a:p>
            <a:pPr eaLnBrk="1" hangingPunct="1"/>
            <a:r>
              <a:rPr lang="en-US" altLang="en-US" sz="2800" b="1" i="1">
                <a:solidFill>
                  <a:srgbClr val="0000CC"/>
                </a:solidFill>
                <a:latin typeface="Times New Roman" pitchFamily="18" charset="0"/>
              </a:rPr>
              <a:t>Lớp:  3</a:t>
            </a:r>
          </a:p>
        </p:txBody>
      </p:sp>
      <p:pic>
        <p:nvPicPr>
          <p:cNvPr id="30" name="Picture 22" descr="bd21315_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55056" y="5705876"/>
            <a:ext cx="5616086" cy="204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" name="Text Box 17"/>
          <p:cNvSpPr txBox="1">
            <a:spLocks noChangeArrowheads="1"/>
          </p:cNvSpPr>
          <p:nvPr/>
        </p:nvSpPr>
        <p:spPr bwMode="auto">
          <a:xfrm>
            <a:off x="1889919" y="1702753"/>
            <a:ext cx="12146361" cy="1992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6000" b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CHÀO MỪNG QUÝ THẦY </a:t>
            </a:r>
            <a:r>
              <a:rPr lang="en-US" sz="6000" b="1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CÔ</a:t>
            </a:r>
          </a:p>
          <a:p>
            <a:pPr algn="ctr" eaLnBrk="1" hangingPunct="1">
              <a:spcBef>
                <a:spcPts val="0"/>
              </a:spcBef>
              <a:defRPr/>
            </a:pPr>
            <a:r>
              <a:rPr lang="en-US" sz="6000" b="1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VỀ </a:t>
            </a:r>
            <a:r>
              <a:rPr lang="en-US" sz="6000" b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DỰ GIỜ THĂM LỚP</a:t>
            </a:r>
          </a:p>
        </p:txBody>
      </p:sp>
      <p:pic>
        <p:nvPicPr>
          <p:cNvPr id="32" name="Picture 7" descr="BƯỚM 58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9961410">
            <a:off x="13947921" y="388164"/>
            <a:ext cx="1197160" cy="15611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" name="Picture 8" descr="animal-14[1]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17220" flipH="1">
            <a:off x="2328913" y="6922250"/>
            <a:ext cx="1110487" cy="8079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84934910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repeatCount="1000000" accel="36000" decel="2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475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00FF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7" presetID="21" presetClass="emph" presetSubtype="0" repeatCount="2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8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9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0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  <p:bldP spid="31" grpId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1548732" y="2304871"/>
            <a:ext cx="13676187" cy="1200329"/>
            <a:chOff x="1083915" y="2533471"/>
            <a:chExt cx="13988604" cy="1200329"/>
          </a:xfrm>
        </p:grpSpPr>
        <p:sp>
          <p:nvSpPr>
            <p:cNvPr id="18" name="Rectangle 17"/>
            <p:cNvSpPr/>
            <p:nvPr/>
          </p:nvSpPr>
          <p:spPr>
            <a:xfrm>
              <a:off x="2238723" y="2533471"/>
              <a:ext cx="12833796" cy="120032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/>
              <a:r>
                <a:rPr lang="en-US" sz="3600" b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Em</a:t>
              </a:r>
              <a:r>
                <a:rPr lang="en-US" sz="36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hãy</a:t>
              </a:r>
              <a:r>
                <a:rPr lang="en-US" sz="36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chia </a:t>
              </a:r>
              <a:r>
                <a:rPr lang="en-US" sz="3600" b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sẻ</a:t>
              </a:r>
              <a:r>
                <a:rPr lang="en-US" sz="36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với</a:t>
              </a:r>
              <a:r>
                <a:rPr lang="en-US" sz="36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bạn</a:t>
              </a:r>
              <a:r>
                <a:rPr lang="en-US" sz="36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về</a:t>
              </a:r>
              <a:r>
                <a:rPr lang="en-US" sz="36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những</a:t>
              </a:r>
              <a:r>
                <a:rPr lang="en-US" sz="36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chương</a:t>
              </a:r>
              <a:r>
                <a:rPr lang="en-US" sz="36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trình</a:t>
              </a:r>
              <a:r>
                <a:rPr lang="en-US" sz="36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phát</a:t>
              </a:r>
              <a:r>
                <a:rPr lang="en-US" sz="36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thanh</a:t>
              </a:r>
              <a:r>
                <a:rPr lang="en-US" sz="36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yêu</a:t>
              </a:r>
              <a:r>
                <a:rPr lang="en-US" sz="36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thích</a:t>
              </a:r>
              <a:r>
                <a:rPr lang="en-US" sz="36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và</a:t>
              </a:r>
              <a:r>
                <a:rPr lang="en-US" sz="36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ghi</a:t>
              </a:r>
              <a:r>
                <a:rPr lang="en-US" sz="36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lại</a:t>
              </a:r>
              <a:r>
                <a:rPr lang="en-US" sz="36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theo</a:t>
              </a:r>
              <a:r>
                <a:rPr lang="en-US" sz="36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mẫu</a:t>
              </a:r>
              <a:r>
                <a:rPr lang="en-US" sz="36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ở </a:t>
              </a:r>
              <a:r>
                <a:rPr lang="en-US" sz="3600" b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bảng</a:t>
              </a:r>
              <a:r>
                <a:rPr lang="en-US" sz="36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dưới</a:t>
              </a:r>
              <a:r>
                <a:rPr lang="en-US" sz="36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đây</a:t>
              </a:r>
              <a:r>
                <a:rPr lang="en-US" sz="36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.</a:t>
              </a:r>
              <a:endPara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pic>
          <p:nvPicPr>
            <p:cNvPr id="19" name="Picture 8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0" b="100000" l="0" r="100000">
                          <a14:foregroundMark x1="13821" y1="19807" x2="42683" y2="21256"/>
                          <a14:foregroundMark x1="42683" y1="21256" x2="76423" y2="54106"/>
                          <a14:foregroundMark x1="76423" y1="54106" x2="84959" y2="58454"/>
                          <a14:foregroundMark x1="84959" y1="58454" x2="78862" y2="42512"/>
                          <a14:foregroundMark x1="78862" y1="42512" x2="33333" y2="9662"/>
                          <a14:foregroundMark x1="33333" y1="9662" x2="10163" y2="31401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83915" y="2581360"/>
              <a:ext cx="1154808" cy="97172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grpSp>
        <p:nvGrpSpPr>
          <p:cNvPr id="26" name="Group 25"/>
          <p:cNvGrpSpPr/>
          <p:nvPr/>
        </p:nvGrpSpPr>
        <p:grpSpPr>
          <a:xfrm>
            <a:off x="5231587" y="103853"/>
            <a:ext cx="5878532" cy="994830"/>
            <a:chOff x="4270277" y="164812"/>
            <a:chExt cx="5779343" cy="994830"/>
          </a:xfrm>
        </p:grpSpPr>
        <p:grpSp>
          <p:nvGrpSpPr>
            <p:cNvPr id="27" name="Group 26"/>
            <p:cNvGrpSpPr/>
            <p:nvPr/>
          </p:nvGrpSpPr>
          <p:grpSpPr>
            <a:xfrm>
              <a:off x="4270277" y="164812"/>
              <a:ext cx="5779343" cy="994830"/>
              <a:chOff x="4270277" y="164812"/>
              <a:chExt cx="5779343" cy="994830"/>
            </a:xfrm>
          </p:grpSpPr>
          <p:sp>
            <p:nvSpPr>
              <p:cNvPr id="29" name="TextBox 28"/>
              <p:cNvSpPr txBox="1"/>
              <p:nvPr/>
            </p:nvSpPr>
            <p:spPr>
              <a:xfrm>
                <a:off x="4270277" y="164812"/>
                <a:ext cx="5779343" cy="5539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000" smtClean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  <a:endParaRPr lang="en-US" sz="3000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0" name="TextBox 29"/>
              <p:cNvSpPr txBox="1"/>
              <p:nvPr/>
            </p:nvSpPr>
            <p:spPr>
              <a:xfrm>
                <a:off x="5993302" y="636422"/>
                <a:ext cx="2367401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 smtClean="0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CÔNG NGHỆ</a:t>
                </a:r>
                <a:endParaRPr lang="en-US" sz="2800" b="1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cxnSp>
          <p:nvCxnSpPr>
            <p:cNvPr id="28" name="Straight Connector 27"/>
            <p:cNvCxnSpPr/>
            <p:nvPr/>
          </p:nvCxnSpPr>
          <p:spPr>
            <a:xfrm>
              <a:off x="6143131" y="1136154"/>
              <a:ext cx="2097600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31" name="Text Box 14"/>
          <p:cNvSpPr txBox="1">
            <a:spLocks noChangeArrowheads="1"/>
          </p:cNvSpPr>
          <p:nvPr/>
        </p:nvSpPr>
        <p:spPr bwMode="auto">
          <a:xfrm>
            <a:off x="2880519" y="1097280"/>
            <a:ext cx="10515600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 dirty="0" err="1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Bài</a:t>
            </a:r>
            <a:r>
              <a:rPr lang="en-US" sz="2800" b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4: SỬ DỤNG MÁY THU THANH (T4)</a:t>
            </a:r>
          </a:p>
        </p:txBody>
      </p:sp>
      <p:grpSp>
        <p:nvGrpSpPr>
          <p:cNvPr id="21" name="Group 20"/>
          <p:cNvGrpSpPr/>
          <p:nvPr/>
        </p:nvGrpSpPr>
        <p:grpSpPr>
          <a:xfrm>
            <a:off x="1601914" y="1524000"/>
            <a:ext cx="12403806" cy="646331"/>
            <a:chOff x="1508918" y="1888664"/>
            <a:chExt cx="11050663" cy="646331"/>
          </a:xfrm>
        </p:grpSpPr>
        <p:sp>
          <p:nvSpPr>
            <p:cNvPr id="22" name="Rectangle 21"/>
            <p:cNvSpPr/>
            <p:nvPr/>
          </p:nvSpPr>
          <p:spPr>
            <a:xfrm>
              <a:off x="1508918" y="1888664"/>
              <a:ext cx="11050663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3600" b="1" dirty="0" smtClean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3. </a:t>
              </a:r>
              <a:r>
                <a:rPr lang="en-US" sz="3600" b="1" dirty="0" err="1" smtClean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Vận</a:t>
              </a:r>
              <a:r>
                <a:rPr lang="en-US" sz="3600" b="1" dirty="0" smtClean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 smtClean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dụng</a:t>
              </a:r>
              <a:r>
                <a:rPr lang="en-US" sz="3600" b="1" dirty="0" smtClean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.</a:t>
              </a:r>
              <a:endParaRPr lang="en-US" sz="3600" b="1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23" name="Straight Connector 22"/>
            <p:cNvCxnSpPr/>
            <p:nvPr/>
          </p:nvCxnSpPr>
          <p:spPr>
            <a:xfrm>
              <a:off x="1673234" y="2519755"/>
              <a:ext cx="2061001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34" name="Rectangle 33"/>
          <p:cNvSpPr/>
          <p:nvPr/>
        </p:nvSpPr>
        <p:spPr>
          <a:xfrm>
            <a:off x="2728119" y="8204988"/>
            <a:ext cx="1323803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Trình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bày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kết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quả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trước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lớp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207" name="Picture 15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1619" y="3467100"/>
            <a:ext cx="8153400" cy="4714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96669396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2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Group 25"/>
          <p:cNvGrpSpPr/>
          <p:nvPr/>
        </p:nvGrpSpPr>
        <p:grpSpPr>
          <a:xfrm>
            <a:off x="5211494" y="103853"/>
            <a:ext cx="5878532" cy="994830"/>
            <a:chOff x="5063633" y="164812"/>
            <a:chExt cx="5779343" cy="994830"/>
          </a:xfrm>
        </p:grpSpPr>
        <p:grpSp>
          <p:nvGrpSpPr>
            <p:cNvPr id="27" name="Group 26"/>
            <p:cNvGrpSpPr/>
            <p:nvPr/>
          </p:nvGrpSpPr>
          <p:grpSpPr>
            <a:xfrm>
              <a:off x="5063633" y="164812"/>
              <a:ext cx="5779343" cy="994830"/>
              <a:chOff x="5063633" y="164812"/>
              <a:chExt cx="5779343" cy="994830"/>
            </a:xfrm>
          </p:grpSpPr>
          <p:sp>
            <p:nvSpPr>
              <p:cNvPr id="29" name="TextBox 28"/>
              <p:cNvSpPr txBox="1"/>
              <p:nvPr/>
            </p:nvSpPr>
            <p:spPr>
              <a:xfrm>
                <a:off x="5063633" y="164812"/>
                <a:ext cx="5779343" cy="5539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000" smtClean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  <a:endParaRPr lang="en-US" sz="3000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0" name="TextBox 29"/>
              <p:cNvSpPr txBox="1"/>
              <p:nvPr/>
            </p:nvSpPr>
            <p:spPr>
              <a:xfrm>
                <a:off x="5993302" y="636422"/>
                <a:ext cx="3907046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 smtClean="0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TỰ NHIÊN VÀ XÃ HỘI</a:t>
                </a:r>
                <a:endParaRPr lang="en-US" sz="2800" b="1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cxnSp>
          <p:nvCxnSpPr>
            <p:cNvPr id="28" name="Straight Connector 27"/>
            <p:cNvCxnSpPr/>
            <p:nvPr/>
          </p:nvCxnSpPr>
          <p:spPr>
            <a:xfrm>
              <a:off x="6143131" y="1136154"/>
              <a:ext cx="3595885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51" name="Rectangle 95"/>
          <p:cNvSpPr>
            <a:spLocks noChangeArrowheads="1"/>
          </p:cNvSpPr>
          <p:nvPr/>
        </p:nvSpPr>
        <p:spPr bwMode="auto">
          <a:xfrm>
            <a:off x="4709319" y="1219200"/>
            <a:ext cx="66294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en-GB" sz="3200" b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TRÒ CHƠI: TÂY DU KÍ</a:t>
            </a:r>
            <a:endParaRPr lang="en-GB" sz="3200" b="1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2" name="Picture 2" descr="3 tài tử đóng Đường Tăng trong Tây du ký phiên bản 1986. Ảnh: NSCC.">
            <a:hlinkClick r:id="rId4" action="ppaction://hlinkpres?slideindex=1&amp;slidetitle="/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554" t="50000" r="33215" b="6576"/>
          <a:stretch/>
        </p:blipFill>
        <p:spPr bwMode="auto">
          <a:xfrm>
            <a:off x="6961732" y="2201357"/>
            <a:ext cx="2210029" cy="2048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3" name="Picture 4" descr="Nhân vật hư cấu Tôn Ngộ Không">
            <a:hlinkClick r:id="rId6" action="ppaction://hlinkpres?slideindex=1&amp;slidetitle="/>
          </p:cNvPr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310" b="7814"/>
          <a:stretch/>
        </p:blipFill>
        <p:spPr bwMode="auto">
          <a:xfrm>
            <a:off x="1427038" y="2232181"/>
            <a:ext cx="2107266" cy="19868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4" name="Picture 6" descr="Những phiên bản Trư Bát Giới đáng yêu nhất trong lịch sử Tây Du Ký -  VietNamNet">
            <a:hlinkClick r:id="rId8" action="ppaction://hlinkpres?slideindex=1&amp;slidetitle="/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29132" y="2263003"/>
            <a:ext cx="2090987" cy="19868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5" name="Picture 8" descr="Hình ảnh đẹp và hiếm về Sa Tăng, Trư Bát Giới - Giáo dục Việt Nam">
            <a:hlinkClick r:id="rId10" action="ppaction://hlinkpres?slideindex=1&amp;slidetitle="/>
          </p:cNvPr>
          <p:cNvPicPr>
            <a:picLocks noChangeAspect="1" noChangeArrowheads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" b="23314"/>
          <a:stretch/>
        </p:blipFill>
        <p:spPr bwMode="auto">
          <a:xfrm>
            <a:off x="4158285" y="5507471"/>
            <a:ext cx="1965247" cy="19182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Phật tổ 'Tây du ký' 1986: Luôn được 'cúng' trái cây, càng già càng giống  Phật">
            <a:hlinkClick r:id="rId12" action="ppaction://hlinkpres?slideindex=1&amp;slidetitle="/>
          </p:cNvPr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58285" y="2230864"/>
            <a:ext cx="2193847" cy="19881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0" name="Picture 12" descr="Diễn viên đóng Ngọc Hoàng của 'Tây du ký' bị in ảnh trên tiền âm phủ">
            <a:hlinkClick r:id="rId14" action="ppaction://hlinkpres?slideindex=1&amp;slidetitle="/>
          </p:cNvPr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96531" y="2200382"/>
            <a:ext cx="2209800" cy="20494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2" name="Picture 14" descr="Ly kỳ chuyện &quot;Quan Âm&quot; (Tây Du Ký) được người dân quỳ lạy như &quot;Bồ Tát sống&quot;  và sự thật về cuộc sống độc thân tuổi 78">
            <a:hlinkClick r:id="rId16" action="ppaction://hlinkpres?slideindex=1&amp;slidetitle="/>
          </p:cNvPr>
          <p:cNvPicPr>
            <a:picLocks noChangeAspect="1" noChangeArrowheads="1"/>
          </p:cNvPicPr>
          <p:nvPr/>
        </p:nvPicPr>
        <p:blipFill rotWithShape="1"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7310"/>
          <a:stretch/>
        </p:blipFill>
        <p:spPr bwMode="auto">
          <a:xfrm>
            <a:off x="1427038" y="5476991"/>
            <a:ext cx="2107266" cy="19158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4" name="Picture 16" descr="Yêu quái tàn ác nhất, máu lạnh nhất trong Tây Du Ký, 100 Bạch Cốt Tinh gộp  lại cũng &quot;không có cửa&quot;">
            <a:hlinkClick r:id="rId18" action="ppaction://hlinkpres?slideindex=1&amp;slidetitle="/>
          </p:cNvPr>
          <p:cNvPicPr>
            <a:picLocks noChangeAspect="1" noChangeArrowheads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61732" y="5507471"/>
            <a:ext cx="2210029" cy="19182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6" name="Picture 18" descr="Tống Tổ Nhi - &quot;Na Tra&quot; xinh nhất showbiz, mới 19 tuổi và đẹp không góc chết">
            <a:hlinkClick r:id="rId20" action="ppaction://hlinkpres?slideindex=1&amp;slidetitle="/>
          </p:cNvPr>
          <p:cNvPicPr>
            <a:picLocks noChangeAspect="1" noChangeArrowheads="1"/>
          </p:cNvPicPr>
          <p:nvPr/>
        </p:nvPicPr>
        <p:blipFill rotWithShape="1"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0922"/>
          <a:stretch/>
        </p:blipFill>
        <p:spPr bwMode="auto">
          <a:xfrm>
            <a:off x="9796531" y="5507471"/>
            <a:ext cx="2209641" cy="19561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8" name="Picture 20" descr="Diễn viên đóng Phật Di Lặc trong 'Tây du ký' qua đời - VnExpress Giải trí">
            <a:hlinkClick r:id="rId22" action="ppaction://hlinkpres?slideindex=1&amp;slidetitle="/>
          </p:cNvPr>
          <p:cNvPicPr>
            <a:picLocks noChangeAspect="1" noChangeArrowheads="1"/>
          </p:cNvPicPr>
          <p:nvPr/>
        </p:nvPicPr>
        <p:blipFill rotWithShape="1"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236"/>
          <a:stretch/>
        </p:blipFill>
        <p:spPr bwMode="auto">
          <a:xfrm>
            <a:off x="12798970" y="5476991"/>
            <a:ext cx="2121149" cy="19906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34727935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repeatCount="10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3000" tmFilter="0, 0; .2, .5; .8, .5; 1, 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1500" autoRev="1" fill="hold"/>
                                        <p:tgtEl>
                                          <p:spTgt spid="5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" presetID="26" presetClass="emph" presetSubtype="0" repeatCount="10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3000" tmFilter="0, 0; .2, .5; .8, .5; 1, 0"/>
                                        <p:tgtEl>
                                          <p:spTgt spid="205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" dur="1500" autoRev="1" fill="hold"/>
                                        <p:tgtEl>
                                          <p:spTgt spid="205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26" presetClass="emph" presetSubtype="0" repeatCount="10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3000" tmFilter="0, 0; .2, .5; .8, .5; 1, 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1500" autoRev="1" fill="hold"/>
                                        <p:tgtEl>
                                          <p:spTgt spid="5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4" presetID="26" presetClass="emph" presetSubtype="0" repeatCount="10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3000" tmFilter="0, 0; .2, .5; .8, .5; 1, 0"/>
                                        <p:tgtEl>
                                          <p:spTgt spid="206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6" dur="1500" autoRev="1" fill="hold"/>
                                        <p:tgtEl>
                                          <p:spTgt spid="206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6" presetClass="emph" presetSubtype="0" repeatCount="10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3000" tmFilter="0, 0; .2, .5; .8, .5; 1, 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" dur="1500" autoRev="1" fill="hold"/>
                                        <p:tgtEl>
                                          <p:spTgt spid="5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0" presetID="26" presetClass="emph" presetSubtype="0" repeatCount="10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3000" tmFilter="0, 0; .2, .5; .8, .5; 1, 0"/>
                                        <p:tgtEl>
                                          <p:spTgt spid="206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" dur="1500" autoRev="1" fill="hold"/>
                                        <p:tgtEl>
                                          <p:spTgt spid="206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3" presetID="26" presetClass="emph" presetSubtype="0" repeatCount="10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3000" tmFilter="0, 0; .2, .5; .8, .5; 1, 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5" dur="1500" autoRev="1" fill="hold"/>
                                        <p:tgtEl>
                                          <p:spTgt spid="5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6" presetID="26" presetClass="emph" presetSubtype="0" repeatCount="10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3000" tmFilter="0, 0; .2, .5; .8, .5; 1, 0"/>
                                        <p:tgtEl>
                                          <p:spTgt spid="206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8" dur="1500" autoRev="1" fill="hold"/>
                                        <p:tgtEl>
                                          <p:spTgt spid="206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9" presetID="26" presetClass="emph" presetSubtype="0" repeatCount="10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3000" tmFilter="0, 0; .2, .5; .8, .5; 1, 0"/>
                                        <p:tgtEl>
                                          <p:spTgt spid="206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1" dur="1500" autoRev="1" fill="hold"/>
                                        <p:tgtEl>
                                          <p:spTgt spid="206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2" presetID="26" presetClass="emph" presetSubtype="0" repeatCount="10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3000" tmFilter="0, 0; .2, .5; .8, .5; 1, 0"/>
                                        <p:tgtEl>
                                          <p:spTgt spid="206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4" dur="1500" autoRev="1" fill="hold"/>
                                        <p:tgtEl>
                                          <p:spTgt spid="206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5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3"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205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>
                      <p:stCondLst>
                        <p:cond delay="0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500"/>
                                        <p:tgtEl>
                                          <p:spTgt spid="205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8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5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2"/>
                  </p:tgtEl>
                </p:cond>
              </p:nextCondLst>
            </p:seq>
            <p:seq concurrent="1" nextAc="seek">
              <p:cTn id="53" restart="whenNotActive" fill="hold" evtFilter="cancelBubble" nodeType="interactiveSeq">
                <p:stCondLst>
                  <p:cond evt="onClick" delay="0">
                    <p:tgtEl>
                      <p:spTgt spid="206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4" fill="hold">
                      <p:stCondLst>
                        <p:cond delay="0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7" dur="500"/>
                                        <p:tgtEl>
                                          <p:spTgt spid="206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60"/>
                  </p:tgtEl>
                </p:cond>
              </p:nextCondLst>
            </p:seq>
            <p:seq concurrent="1" nextAc="seek">
              <p:cTn id="59" restart="whenNotActive" fill="hold" evtFilter="cancelBubble" nodeType="interactiveSeq">
                <p:stCondLst>
                  <p:cond evt="onClick" delay="0">
                    <p:tgtEl>
                      <p:spTgt spid="5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0" fill="hold">
                      <p:stCondLst>
                        <p:cond delay="0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3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4"/>
                  </p:tgtEl>
                </p:cond>
              </p:nextCondLst>
            </p:seq>
            <p:seq concurrent="1" nextAc="seek">
              <p:cTn id="65" restart="whenNotActive" fill="hold" evtFilter="cancelBubble" nodeType="interactiveSeq">
                <p:stCondLst>
                  <p:cond evt="onClick" delay="0">
                    <p:tgtEl>
                      <p:spTgt spid="206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6" fill="hold">
                      <p:stCondLst>
                        <p:cond delay="0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9" dur="500"/>
                                        <p:tgtEl>
                                          <p:spTgt spid="206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62"/>
                  </p:tgtEl>
                </p:cond>
              </p:nextCondLst>
            </p:seq>
            <p:seq concurrent="1" nextAc="seek">
              <p:cTn id="71" restart="whenNotActive" fill="hold" evtFilter="cancelBubble" nodeType="interactiveSeq">
                <p:stCondLst>
                  <p:cond evt="onClick" delay="0">
                    <p:tgtEl>
                      <p:spTgt spid="5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2" fill="hold">
                      <p:stCondLst>
                        <p:cond delay="0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5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5"/>
                  </p:tgtEl>
                </p:cond>
              </p:nextCondLst>
            </p:seq>
            <p:seq concurrent="1" nextAc="seek">
              <p:cTn id="77" restart="whenNotActive" fill="hold" evtFilter="cancelBubble" nodeType="interactiveSeq">
                <p:stCondLst>
                  <p:cond evt="onClick" delay="0">
                    <p:tgtEl>
                      <p:spTgt spid="206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8" fill="hold">
                      <p:stCondLst>
                        <p:cond delay="0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1" dur="500"/>
                                        <p:tgtEl>
                                          <p:spTgt spid="206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64"/>
                  </p:tgtEl>
                </p:cond>
              </p:nextCondLst>
            </p:seq>
            <p:seq concurrent="1" nextAc="seek">
              <p:cTn id="83" restart="whenNotActive" fill="hold" evtFilter="cancelBubble" nodeType="interactiveSeq">
                <p:stCondLst>
                  <p:cond evt="onClick" delay="0">
                    <p:tgtEl>
                      <p:spTgt spid="206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4" fill="hold">
                      <p:stCondLst>
                        <p:cond delay="0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7" dur="500"/>
                                        <p:tgtEl>
                                          <p:spTgt spid="206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66"/>
                  </p:tgtEl>
                </p:cond>
              </p:nextCondLst>
            </p:seq>
            <p:seq concurrent="1" nextAc="seek">
              <p:cTn id="89" restart="whenNotActive" fill="hold" evtFilter="cancelBubble" nodeType="interactiveSeq">
                <p:stCondLst>
                  <p:cond evt="onClick" delay="0">
                    <p:tgtEl>
                      <p:spTgt spid="206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0" fill="hold">
                      <p:stCondLst>
                        <p:cond delay="0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3" dur="500"/>
                                        <p:tgtEl>
                                          <p:spTgt spid="206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68"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Anh dep 1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193" y="388938"/>
            <a:ext cx="14920252" cy="8755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WordArt 3"/>
          <p:cNvSpPr>
            <a:spLocks noChangeArrowheads="1" noChangeShapeType="1" noTextEdit="1"/>
          </p:cNvSpPr>
          <p:nvPr/>
        </p:nvSpPr>
        <p:spPr bwMode="auto">
          <a:xfrm>
            <a:off x="3642519" y="4114800"/>
            <a:ext cx="9220200" cy="112553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vi-VN" sz="5700" b="1" kern="10">
                <a:ln w="1905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/>
                <a:cs typeface="Arial"/>
              </a:rPr>
              <a:t>XIN CHÂN THÀNH CẢM ƠN </a:t>
            </a:r>
          </a:p>
          <a:p>
            <a:pPr algn="ctr"/>
            <a:r>
              <a:rPr lang="vi-VN" sz="5700" b="1" kern="10">
                <a:ln w="1905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/>
                <a:cs typeface="Arial"/>
              </a:rPr>
              <a:t>QUÝ THẦY CÔ GIÁO VÀ CÁC EM</a:t>
            </a:r>
            <a:endParaRPr lang="en-US" sz="5700" b="1" kern="10">
              <a:ln w="19050">
                <a:solidFill>
                  <a:srgbClr val="FFFF00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5921" dir="2700000" algn="ctr" rotWithShape="0">
                  <a:srgbClr val="990000"/>
                </a:outerShdw>
              </a:effectLst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963397092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05291919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Group 25"/>
          <p:cNvGrpSpPr/>
          <p:nvPr/>
        </p:nvGrpSpPr>
        <p:grpSpPr>
          <a:xfrm>
            <a:off x="5264118" y="-20425"/>
            <a:ext cx="5878532" cy="994830"/>
            <a:chOff x="4270277" y="164812"/>
            <a:chExt cx="5779343" cy="994830"/>
          </a:xfrm>
        </p:grpSpPr>
        <p:grpSp>
          <p:nvGrpSpPr>
            <p:cNvPr id="27" name="Group 26"/>
            <p:cNvGrpSpPr/>
            <p:nvPr/>
          </p:nvGrpSpPr>
          <p:grpSpPr>
            <a:xfrm>
              <a:off x="4270277" y="164812"/>
              <a:ext cx="5779343" cy="994830"/>
              <a:chOff x="4270277" y="164812"/>
              <a:chExt cx="5779343" cy="994830"/>
            </a:xfrm>
          </p:grpSpPr>
          <p:sp>
            <p:nvSpPr>
              <p:cNvPr id="29" name="TextBox 28"/>
              <p:cNvSpPr txBox="1"/>
              <p:nvPr/>
            </p:nvSpPr>
            <p:spPr>
              <a:xfrm>
                <a:off x="4270277" y="164812"/>
                <a:ext cx="5779343" cy="5539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000" b="0" i="0" u="none" strike="noStrike" kern="1200" cap="none" spc="0" normalizeH="0" baseline="0" noProof="0" dirty="0" err="1" smtClean="0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Thứ</a:t>
                </a:r>
                <a:r>
                  <a:rPr kumimoji="0" lang="en-US" sz="30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……</a:t>
                </a:r>
                <a:r>
                  <a:rPr kumimoji="0" lang="en-US" sz="3000" b="0" i="0" u="none" strike="noStrike" kern="1200" cap="none" spc="0" normalizeH="0" baseline="0" noProof="0" dirty="0" err="1" smtClean="0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ngày</a:t>
                </a:r>
                <a:r>
                  <a:rPr kumimoji="0" lang="en-US" sz="30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…..</a:t>
                </a:r>
                <a:r>
                  <a:rPr kumimoji="0" lang="en-US" sz="3000" b="0" i="0" u="none" strike="noStrike" kern="1200" cap="none" spc="0" normalizeH="0" baseline="0" noProof="0" dirty="0" err="1" smtClean="0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tháng</a:t>
                </a:r>
                <a:r>
                  <a:rPr kumimoji="0" lang="en-US" sz="30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…..</a:t>
                </a:r>
                <a:r>
                  <a:rPr kumimoji="0" lang="en-US" sz="3000" b="0" i="0" u="none" strike="noStrike" kern="1200" cap="none" spc="0" normalizeH="0" baseline="0" noProof="0" dirty="0" err="1" smtClean="0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năm</a:t>
                </a:r>
                <a:r>
                  <a:rPr kumimoji="0" lang="en-US" sz="30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…….</a:t>
                </a:r>
                <a:endParaRPr kumimoji="0" lang="en-US" sz="30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CC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endParaRPr>
              </a:p>
            </p:txBody>
          </p:sp>
          <p:sp>
            <p:nvSpPr>
              <p:cNvPr id="30" name="TextBox 29"/>
              <p:cNvSpPr txBox="1"/>
              <p:nvPr/>
            </p:nvSpPr>
            <p:spPr>
              <a:xfrm>
                <a:off x="5993302" y="636422"/>
                <a:ext cx="2367401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800" b="1" i="0" u="none" strike="noStrike" kern="1200" cap="none" spc="0" normalizeH="0" baseline="0" noProof="0" smtClean="0">
                    <a:ln>
                      <a:noFill/>
                    </a:ln>
                    <a:solidFill>
                      <a:srgbClr val="FF0066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CÔNG NGHỆ</a:t>
                </a:r>
                <a:endParaRPr kumimoji="0" lang="en-US" sz="2800" b="1" i="0" u="none" strike="noStrike" kern="1200" cap="none" spc="0" normalizeH="0" baseline="0" noProof="0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endParaRPr>
              </a:p>
            </p:txBody>
          </p:sp>
        </p:grpSp>
        <p:cxnSp>
          <p:nvCxnSpPr>
            <p:cNvPr id="28" name="Straight Connector 27"/>
            <p:cNvCxnSpPr/>
            <p:nvPr/>
          </p:nvCxnSpPr>
          <p:spPr>
            <a:xfrm>
              <a:off x="6143131" y="1136154"/>
              <a:ext cx="2097600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9" name="Group 8"/>
          <p:cNvGrpSpPr/>
          <p:nvPr/>
        </p:nvGrpSpPr>
        <p:grpSpPr>
          <a:xfrm>
            <a:off x="663932" y="1338953"/>
            <a:ext cx="10674787" cy="677108"/>
            <a:chOff x="1508918" y="1888664"/>
            <a:chExt cx="8408911" cy="677108"/>
          </a:xfrm>
        </p:grpSpPr>
        <p:sp>
          <p:nvSpPr>
            <p:cNvPr id="10" name="Rectangle 9"/>
            <p:cNvSpPr/>
            <p:nvPr/>
          </p:nvSpPr>
          <p:spPr>
            <a:xfrm>
              <a:off x="1508918" y="1888664"/>
              <a:ext cx="8408911" cy="67710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>
                <a:defRPr/>
              </a:pPr>
              <a:r>
                <a:rPr kumimoji="0" lang="en-US" sz="38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1. </a:t>
              </a:r>
              <a:r>
                <a:rPr lang="en-US" sz="3600" b="1" dirty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Chọn </a:t>
              </a:r>
              <a:r>
                <a:rPr lang="en-US" sz="3600" b="1" dirty="0" err="1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kênh</a:t>
              </a:r>
              <a:r>
                <a:rPr lang="en-US" sz="3600" b="1" dirty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và</a:t>
              </a:r>
              <a:r>
                <a:rPr lang="en-US" sz="3600" b="1" dirty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điều</a:t>
              </a:r>
              <a:r>
                <a:rPr lang="en-US" sz="3600" b="1" dirty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chỉnh</a:t>
              </a:r>
              <a:r>
                <a:rPr lang="en-US" sz="3600" b="1" dirty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âm</a:t>
              </a:r>
              <a:r>
                <a:rPr lang="en-US" sz="3600" b="1" dirty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lượng</a:t>
              </a:r>
              <a:r>
                <a:rPr lang="en-US" sz="3600" b="1" dirty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máy</a:t>
              </a:r>
              <a:r>
                <a:rPr lang="en-US" sz="3600" b="1" dirty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thu</a:t>
              </a:r>
              <a:r>
                <a:rPr lang="en-US" sz="3600" b="1" dirty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thanh</a:t>
              </a:r>
              <a:r>
                <a:rPr kumimoji="0" lang="en-US" sz="38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.</a:t>
              </a:r>
              <a:endParaRPr kumimoji="0" lang="en-US" sz="3800" b="1" i="0" u="none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endParaRPr>
            </a:p>
          </p:txBody>
        </p:sp>
        <p:cxnSp>
          <p:nvCxnSpPr>
            <p:cNvPr id="11" name="Straight Connector 10"/>
            <p:cNvCxnSpPr/>
            <p:nvPr/>
          </p:nvCxnSpPr>
          <p:spPr>
            <a:xfrm>
              <a:off x="1673234" y="2519755"/>
              <a:ext cx="8102970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4" name="Rectangle 13"/>
          <p:cNvSpPr/>
          <p:nvPr/>
        </p:nvSpPr>
        <p:spPr>
          <a:xfrm>
            <a:off x="213519" y="2111012"/>
            <a:ext cx="1580403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Dựa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vào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hình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thông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tin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dưới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đây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hãy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nêu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tên,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tác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dụng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từng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bộ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phận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chính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máy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thu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thanh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901" t="40734" r="65022" b="40558"/>
          <a:stretch/>
        </p:blipFill>
        <p:spPr bwMode="auto">
          <a:xfrm>
            <a:off x="325263" y="3258479"/>
            <a:ext cx="726456" cy="38281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808" t="69998" r="64901" b="12186"/>
          <a:stretch/>
        </p:blipFill>
        <p:spPr bwMode="auto">
          <a:xfrm>
            <a:off x="6685471" y="4290287"/>
            <a:ext cx="891912" cy="38001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4" name="Rectangle 33"/>
          <p:cNvSpPr/>
          <p:nvPr/>
        </p:nvSpPr>
        <p:spPr>
          <a:xfrm>
            <a:off x="777192" y="4261032"/>
            <a:ext cx="499892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Bật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hoặc</a:t>
            </a:r>
            <a:r>
              <a:rPr kumimoji="0" lang="en-US" sz="3200" b="1" i="0" u="none" strike="noStrike" kern="120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3200" b="1" i="0" u="none" strike="noStrike" kern="1200" cap="none" spc="0" normalizeH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tắt</a:t>
            </a:r>
            <a:r>
              <a:rPr kumimoji="0" lang="en-US" sz="3200" b="1" i="0" u="none" strike="noStrike" kern="120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3200" b="1" i="0" u="none" strike="noStrike" kern="1200" cap="none" spc="0" normalizeH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máy</a:t>
            </a:r>
            <a:r>
              <a:rPr kumimoji="0" lang="en-US" sz="3200" b="1" i="0" u="none" strike="noStrike" kern="120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3200" b="1" i="0" u="none" strike="noStrike" kern="1200" cap="none" spc="0" normalizeH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thu</a:t>
            </a:r>
            <a:r>
              <a:rPr kumimoji="0" lang="en-US" sz="3200" b="1" i="0" u="none" strike="noStrike" kern="120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3200" b="1" i="0" u="none" strike="noStrike" kern="1200" cap="none" spc="0" normalizeH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thanh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35" name="Rectangle 34"/>
          <p:cNvSpPr/>
          <p:nvPr/>
        </p:nvSpPr>
        <p:spPr>
          <a:xfrm>
            <a:off x="1103810" y="5643240"/>
            <a:ext cx="359199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Chọn AM </a:t>
            </a: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hoặc</a:t>
            </a:r>
            <a:r>
              <a:rPr kumimoji="0" lang="en-US" sz="3200" b="1" i="0" u="none" strike="noStrike" kern="120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FM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36" name="Rectangle 35"/>
          <p:cNvSpPr/>
          <p:nvPr/>
        </p:nvSpPr>
        <p:spPr>
          <a:xfrm>
            <a:off x="875808" y="6895403"/>
            <a:ext cx="5509911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Điều </a:t>
            </a:r>
            <a:r>
              <a:rPr lang="en-US" sz="3200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chỉnh</a:t>
            </a:r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tang </a:t>
            </a:r>
            <a:r>
              <a:rPr lang="en-US" sz="3200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hoặc</a:t>
            </a:r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giảm</a:t>
            </a:r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âm</a:t>
            </a:r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lượng</a:t>
            </a:r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phát</a:t>
            </a:r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ra</a:t>
            </a:r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từ</a:t>
            </a:r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loa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37" name="Rectangle 36"/>
          <p:cNvSpPr/>
          <p:nvPr/>
        </p:nvSpPr>
        <p:spPr>
          <a:xfrm>
            <a:off x="7268542" y="6640188"/>
            <a:ext cx="490477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Thu </a:t>
            </a: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tín</a:t>
            </a:r>
            <a:r>
              <a:rPr kumimoji="0" lang="en-US" sz="3200" b="1" i="0" u="none" strike="noStrike" kern="120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3200" b="1" i="0" u="none" strike="noStrike" kern="1200" cap="none" spc="0" normalizeH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hiệu</a:t>
            </a:r>
            <a:r>
              <a:rPr kumimoji="0" lang="en-US" sz="3200" b="1" i="0" u="none" strike="noStrike" kern="120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3200" b="1" i="0" u="none" strike="noStrike" kern="1200" cap="none" spc="0" normalizeH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truyền</a:t>
            </a:r>
            <a:r>
              <a:rPr kumimoji="0" lang="en-US" sz="3200" b="1" i="0" u="none" strike="noStrike" kern="120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3200" b="1" i="0" u="none" strike="noStrike" kern="1200" cap="none" spc="0" normalizeH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thanh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38" name="Rectangle 37"/>
          <p:cNvSpPr/>
          <p:nvPr/>
        </p:nvSpPr>
        <p:spPr>
          <a:xfrm>
            <a:off x="7283623" y="3867611"/>
            <a:ext cx="490519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Dò</a:t>
            </a:r>
            <a:r>
              <a:rPr kumimoji="0" lang="en-US" sz="3200" b="1" i="0" u="none" strike="noStrike" kern="120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3200" b="1" i="0" u="none" strike="noStrike" kern="1200" cap="none" spc="0" normalizeH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tìm</a:t>
            </a:r>
            <a:r>
              <a:rPr kumimoji="0" lang="en-US" sz="3200" b="1" i="0" u="none" strike="noStrike" kern="120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3200" b="1" i="0" u="none" strike="noStrike" kern="1200" cap="none" spc="0" normalizeH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kênh</a:t>
            </a:r>
            <a:r>
              <a:rPr kumimoji="0" lang="en-US" sz="3200" b="1" i="0" u="none" strike="noStrike" kern="120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3200" b="1" i="0" u="none" strike="noStrike" kern="1200" cap="none" spc="0" normalizeH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phát</a:t>
            </a:r>
            <a:r>
              <a:rPr kumimoji="0" lang="en-US" sz="3200" b="1" i="0" u="none" strike="noStrike" kern="120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3200" b="1" i="0" u="none" strike="noStrike" kern="1200" cap="none" spc="0" normalizeH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thanh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39" name="Rectangle 38"/>
          <p:cNvSpPr/>
          <p:nvPr/>
        </p:nvSpPr>
        <p:spPr>
          <a:xfrm>
            <a:off x="7169115" y="8153236"/>
            <a:ext cx="648850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Hiển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thị</a:t>
            </a:r>
            <a:r>
              <a:rPr kumimoji="0" lang="en-US" sz="3200" b="1" i="0" u="none" strike="noStrike" kern="120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3200" b="1" i="0" u="none" strike="noStrike" kern="1200" cap="none" spc="0" normalizeH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kênh</a:t>
            </a:r>
            <a:r>
              <a:rPr kumimoji="0" lang="en-US" sz="3200" b="1" i="0" u="none" strike="noStrike" kern="120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3200" b="1" i="0" u="none" strike="noStrike" kern="1200" cap="none" spc="0" normalizeH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phát</a:t>
            </a:r>
            <a:r>
              <a:rPr kumimoji="0" lang="en-US" sz="3200" b="1" i="0" u="none" strike="noStrike" kern="120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3200" b="1" i="0" u="none" strike="noStrike" kern="1200" cap="none" spc="0" normalizeH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thanh</a:t>
            </a:r>
            <a:r>
              <a:rPr kumimoji="0" lang="en-US" sz="3200" b="1" i="0" u="none" strike="noStrike" kern="120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3200" b="1" i="0" u="none" strike="noStrike" kern="1200" cap="none" spc="0" normalizeH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thu</a:t>
            </a:r>
            <a:r>
              <a:rPr kumimoji="0" lang="en-US" sz="3200" b="1" i="0" u="none" strike="noStrike" kern="120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được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40" name="Rectangle 39"/>
          <p:cNvSpPr/>
          <p:nvPr/>
        </p:nvSpPr>
        <p:spPr>
          <a:xfrm>
            <a:off x="7347431" y="5215137"/>
            <a:ext cx="345788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Phát</a:t>
            </a:r>
            <a:r>
              <a:rPr kumimoji="0" lang="en-US" sz="3200" b="1" i="0" u="none" strike="noStrike" kern="120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3200" b="1" i="0" u="none" strike="noStrike" kern="1200" cap="none" spc="0" normalizeH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ra</a:t>
            </a:r>
            <a:r>
              <a:rPr kumimoji="0" lang="en-US" sz="3200" b="1" i="0" u="none" strike="noStrike" kern="120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3200" b="1" i="0" u="none" strike="noStrike" kern="1200" cap="none" spc="0" normalizeH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âm</a:t>
            </a:r>
            <a:r>
              <a:rPr kumimoji="0" lang="en-US" sz="3200" b="1" i="0" u="none" strike="noStrike" kern="120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3200" b="1" i="0" u="none" strike="noStrike" kern="1200" cap="none" spc="0" normalizeH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thanh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2" name="Rounded Rectangle 1"/>
          <p:cNvSpPr/>
          <p:nvPr/>
        </p:nvSpPr>
        <p:spPr>
          <a:xfrm>
            <a:off x="1071900" y="3500307"/>
            <a:ext cx="3670120" cy="65293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Công</a:t>
            </a:r>
            <a:r>
              <a:rPr kumimoji="0" lang="en-US" sz="3600" b="1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1200" cap="none" spc="0" normalizeH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tắc</a:t>
            </a:r>
            <a:r>
              <a:rPr kumimoji="0" lang="en-US" sz="3600" b="1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1200" cap="none" spc="0" normalizeH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nguồn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41" name="Rounded Rectangle 40"/>
          <p:cNvSpPr/>
          <p:nvPr/>
        </p:nvSpPr>
        <p:spPr>
          <a:xfrm>
            <a:off x="1071900" y="4926981"/>
            <a:ext cx="5086562" cy="65293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Công</a:t>
            </a:r>
            <a:r>
              <a:rPr kumimoji="0" lang="en-US" sz="3600" b="1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1200" cap="none" spc="0" normalizeH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tắc</a:t>
            </a:r>
            <a:r>
              <a:rPr kumimoji="0" lang="en-US" sz="3600" b="1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1200" cap="none" spc="0" normalizeH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chuyển</a:t>
            </a:r>
            <a:r>
              <a:rPr kumimoji="0" lang="en-US" sz="3600" b="1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1200" cap="none" spc="0" normalizeH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chế</a:t>
            </a:r>
            <a:r>
              <a:rPr kumimoji="0" lang="en-US" sz="3600" b="1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1200" cap="none" spc="0" normalizeH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độ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42" name="Rounded Rectangle 41"/>
          <p:cNvSpPr/>
          <p:nvPr/>
        </p:nvSpPr>
        <p:spPr>
          <a:xfrm>
            <a:off x="1087263" y="6313722"/>
            <a:ext cx="4636266" cy="65293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Núm</a:t>
            </a:r>
            <a:r>
              <a:rPr kumimoji="0" lang="en-US" sz="3600" b="1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1200" cap="none" spc="0" normalizeH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chỉnh</a:t>
            </a:r>
            <a:r>
              <a:rPr kumimoji="0" lang="en-US" sz="3600" b="1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1200" cap="none" spc="0" normalizeH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âm</a:t>
            </a:r>
            <a:r>
              <a:rPr kumimoji="0" lang="en-US" sz="3600" b="1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1200" cap="none" spc="0" normalizeH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lượng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43" name="Rounded Rectangle 42"/>
          <p:cNvSpPr/>
          <p:nvPr/>
        </p:nvSpPr>
        <p:spPr>
          <a:xfrm>
            <a:off x="7544487" y="4569067"/>
            <a:ext cx="1239564" cy="65293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Loa 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45" name="Rounded Rectangle 44"/>
          <p:cNvSpPr/>
          <p:nvPr/>
        </p:nvSpPr>
        <p:spPr>
          <a:xfrm>
            <a:off x="7574078" y="5908090"/>
            <a:ext cx="1850670" cy="65293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Ăng</a:t>
            </a:r>
            <a:r>
              <a:rPr 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ten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46" name="Rounded Rectangle 45"/>
          <p:cNvSpPr/>
          <p:nvPr/>
        </p:nvSpPr>
        <p:spPr>
          <a:xfrm>
            <a:off x="7549645" y="7381425"/>
            <a:ext cx="3408911" cy="65293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Bảng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hiển</a:t>
            </a:r>
            <a:r>
              <a:rPr kumimoji="0" lang="en-US" sz="3600" b="1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1200" cap="none" spc="0" normalizeH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thị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32" name="Text Box 14"/>
          <p:cNvSpPr txBox="1">
            <a:spLocks noChangeArrowheads="1"/>
          </p:cNvSpPr>
          <p:nvPr/>
        </p:nvSpPr>
        <p:spPr bwMode="auto">
          <a:xfrm>
            <a:off x="4671874" y="941040"/>
            <a:ext cx="7063020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 dirty="0" err="1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Bài</a:t>
            </a:r>
            <a:r>
              <a:rPr lang="en-US" sz="2800" b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4: SỬ DỤNG MÁY THU THANH (T4)</a:t>
            </a:r>
          </a:p>
        </p:txBody>
      </p:sp>
      <p:pic>
        <p:nvPicPr>
          <p:cNvPr id="33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87" b="99420" l="2632" r="100000">
                        <a14:foregroundMark x1="35855" y1="6190" x2="44298" y2="16828"/>
                        <a14:foregroundMark x1="39254" y1="6576" x2="34211" y2="6576"/>
                        <a14:foregroundMark x1="83224" y1="3288" x2="74342" y2="20696"/>
                        <a14:foregroundMark x1="82895" y1="8511" x2="84868" y2="6190"/>
                        <a14:foregroundMark x1="94846" y1="39265" x2="98355" y2="36750"/>
                        <a14:foregroundMark x1="77851" y1="37718" x2="95614" y2="38298"/>
                        <a14:foregroundMark x1="78289" y1="58221" x2="91338" y2="57253"/>
                        <a14:foregroundMark x1="91338" y1="57640" x2="94079" y2="57640"/>
                        <a14:foregroundMark x1="74781" y1="76596" x2="87171" y2="86267"/>
                        <a14:foregroundMark x1="16118" y1="96518" x2="87500" y2="97485"/>
                        <a14:foregroundMark x1="14583" y1="93617" x2="14583" y2="93617"/>
                        <a14:foregroundMark x1="14583" y1="93617" x2="87500" y2="94971"/>
                        <a14:foregroundMark x1="83224" y1="97485" x2="89035" y2="97485"/>
                        <a14:foregroundMark x1="6908" y1="79110" x2="21930" y2="75048"/>
                        <a14:foregroundMark x1="5702" y1="34236" x2="19956" y2="43133"/>
                        <a14:foregroundMark x1="8443" y1="74662" x2="5373" y2="78143"/>
                        <a14:foregroundMark x1="70504" y1="47389" x2="72039" y2="52224"/>
                        <a14:foregroundMark x1="68640" y1="61509" x2="69737" y2="74081"/>
                        <a14:backgroundMark x1="40789" y1="16828" x2="42763" y2="16828"/>
                        <a14:backgroundMark x1="52741" y1="20696" x2="74781" y2="11412"/>
                        <a14:backgroundMark x1="79825" y1="42553" x2="99890" y2="44101"/>
                        <a14:backgroundMark x1="13048" y1="82012" x2="16886" y2="84333"/>
                        <a14:backgroundMark x1="17654" y1="88781" x2="81689" y2="90135"/>
                        <a14:backgroundMark x1="17325" y1="39265" x2="20395" y2="42166"/>
                      </a14:backgroundRemoval>
                    </a14:imgEffect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92846" y="3313232"/>
            <a:ext cx="5624463" cy="36193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8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901" t="61644" r="64888" b="33970"/>
          <a:stretch/>
        </p:blipFill>
        <p:spPr bwMode="auto">
          <a:xfrm>
            <a:off x="6769873" y="3118249"/>
            <a:ext cx="804205" cy="933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2" name="Rounded Rectangle 51"/>
          <p:cNvSpPr/>
          <p:nvPr/>
        </p:nvSpPr>
        <p:spPr>
          <a:xfrm>
            <a:off x="7574078" y="3191587"/>
            <a:ext cx="3360046" cy="65293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Núm</a:t>
            </a:r>
            <a:r>
              <a:rPr kumimoji="0" lang="en-US" sz="3600" b="1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1200" cap="none" spc="0" normalizeH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dò</a:t>
            </a:r>
            <a:r>
              <a:rPr kumimoji="0" lang="en-US" sz="3600" b="1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1200" cap="none" spc="0" normalizeH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kênh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47452929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4" dur="1000"/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1000" fill="hold"/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2" dur="1000"/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1000"/>
                                        <p:tgtEl>
                                          <p:spTgt spid="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8" dur="1000" fill="hold"/>
                                        <p:tgtEl>
                                          <p:spTgt spid="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1000" fill="hold"/>
                                        <p:tgtEl>
                                          <p:spTgt spid="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4" dur="1000" fill="hold"/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1000" fill="hold"/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1000" fill="hold"/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7" dur="1000"/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2" dur="1000" fill="hold"/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1000" fill="hold"/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1000" fill="hold"/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5" dur="1000"/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0" dur="1000" fill="hold"/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1000" fill="hold"/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2" dur="1000" fill="hold"/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3" dur="1000"/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34" grpId="0"/>
      <p:bldP spid="35" grpId="0"/>
      <p:bldP spid="36" grpId="0"/>
      <p:bldP spid="37" grpId="0"/>
      <p:bldP spid="38" grpId="0"/>
      <p:bldP spid="39" grpId="0"/>
      <p:bldP spid="40" grpId="0"/>
      <p:bldP spid="2" grpId="0" animBg="1"/>
      <p:bldP spid="41" grpId="0" animBg="1"/>
      <p:bldP spid="42" grpId="0" animBg="1"/>
      <p:bldP spid="43" grpId="0" animBg="1"/>
      <p:bldP spid="45" grpId="0" animBg="1"/>
      <p:bldP spid="46" grpId="0" animBg="1"/>
      <p:bldP spid="5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Group 25"/>
          <p:cNvGrpSpPr/>
          <p:nvPr/>
        </p:nvGrpSpPr>
        <p:grpSpPr>
          <a:xfrm>
            <a:off x="5231587" y="103853"/>
            <a:ext cx="5878532" cy="994830"/>
            <a:chOff x="4270277" y="164812"/>
            <a:chExt cx="5779343" cy="994830"/>
          </a:xfrm>
        </p:grpSpPr>
        <p:grpSp>
          <p:nvGrpSpPr>
            <p:cNvPr id="27" name="Group 26"/>
            <p:cNvGrpSpPr/>
            <p:nvPr/>
          </p:nvGrpSpPr>
          <p:grpSpPr>
            <a:xfrm>
              <a:off x="4270277" y="164812"/>
              <a:ext cx="5779343" cy="994830"/>
              <a:chOff x="4270277" y="164812"/>
              <a:chExt cx="5779343" cy="994830"/>
            </a:xfrm>
          </p:grpSpPr>
          <p:sp>
            <p:nvSpPr>
              <p:cNvPr id="29" name="TextBox 28"/>
              <p:cNvSpPr txBox="1"/>
              <p:nvPr/>
            </p:nvSpPr>
            <p:spPr>
              <a:xfrm>
                <a:off x="4270277" y="164812"/>
                <a:ext cx="5779343" cy="5539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000" smtClean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  <a:endParaRPr lang="en-US" sz="3000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0" name="TextBox 29"/>
              <p:cNvSpPr txBox="1"/>
              <p:nvPr/>
            </p:nvSpPr>
            <p:spPr>
              <a:xfrm>
                <a:off x="5993302" y="636422"/>
                <a:ext cx="2367401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 smtClean="0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CÔNG NGHỆ</a:t>
                </a:r>
                <a:endParaRPr lang="en-US" sz="2800" b="1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cxnSp>
          <p:nvCxnSpPr>
            <p:cNvPr id="28" name="Straight Connector 27"/>
            <p:cNvCxnSpPr/>
            <p:nvPr/>
          </p:nvCxnSpPr>
          <p:spPr>
            <a:xfrm>
              <a:off x="6143131" y="1136154"/>
              <a:ext cx="2097600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31" name="Text Box 14"/>
          <p:cNvSpPr txBox="1">
            <a:spLocks noChangeArrowheads="1"/>
          </p:cNvSpPr>
          <p:nvPr/>
        </p:nvSpPr>
        <p:spPr bwMode="auto">
          <a:xfrm>
            <a:off x="2880519" y="1097280"/>
            <a:ext cx="10515600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 dirty="0" err="1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Bài</a:t>
            </a:r>
            <a:r>
              <a:rPr lang="en-US" sz="2800" b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4: SỬ DỤNG MÁY THU THANH (T4)</a:t>
            </a:r>
          </a:p>
        </p:txBody>
      </p:sp>
      <p:grpSp>
        <p:nvGrpSpPr>
          <p:cNvPr id="21" name="Group 20"/>
          <p:cNvGrpSpPr/>
          <p:nvPr/>
        </p:nvGrpSpPr>
        <p:grpSpPr>
          <a:xfrm>
            <a:off x="1601914" y="1676400"/>
            <a:ext cx="12403806" cy="646331"/>
            <a:chOff x="1508918" y="1888664"/>
            <a:chExt cx="11050663" cy="646331"/>
          </a:xfrm>
        </p:grpSpPr>
        <p:sp>
          <p:nvSpPr>
            <p:cNvPr id="22" name="Rectangle 21"/>
            <p:cNvSpPr/>
            <p:nvPr/>
          </p:nvSpPr>
          <p:spPr>
            <a:xfrm>
              <a:off x="1508918" y="1888664"/>
              <a:ext cx="11050663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3600" b="1" dirty="0" smtClean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1. </a:t>
              </a:r>
              <a:r>
                <a:rPr lang="en-US" sz="3600" b="1" dirty="0" err="1" smtClean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Chọn</a:t>
              </a:r>
              <a:r>
                <a:rPr lang="en-US" sz="3600" b="1" dirty="0" smtClean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 smtClean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kênh</a:t>
              </a:r>
              <a:r>
                <a:rPr lang="en-US" sz="3600" b="1" dirty="0" smtClean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 smtClean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và</a:t>
              </a:r>
              <a:r>
                <a:rPr lang="en-US" sz="3600" b="1" dirty="0" smtClean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 smtClean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điều</a:t>
              </a:r>
              <a:r>
                <a:rPr lang="en-US" sz="3600" b="1" dirty="0" smtClean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 smtClean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chỉnh</a:t>
              </a:r>
              <a:r>
                <a:rPr lang="en-US" sz="3600" b="1" dirty="0" smtClean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 smtClean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âm</a:t>
              </a:r>
              <a:r>
                <a:rPr lang="en-US" sz="3600" b="1" dirty="0" smtClean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 smtClean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lượng</a:t>
              </a:r>
              <a:r>
                <a:rPr lang="en-US" sz="3600" b="1" dirty="0" smtClean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 smtClean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máy</a:t>
              </a:r>
              <a:r>
                <a:rPr lang="en-US" sz="3600" b="1" dirty="0" smtClean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 smtClean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thu</a:t>
              </a:r>
              <a:r>
                <a:rPr lang="en-US" sz="3600" b="1" dirty="0" smtClean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 smtClean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thanh</a:t>
              </a:r>
              <a:r>
                <a:rPr lang="en-US" sz="3600" b="1" dirty="0" smtClean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.</a:t>
              </a:r>
              <a:endParaRPr lang="en-US" sz="3600" b="1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23" name="Straight Connector 22"/>
            <p:cNvCxnSpPr/>
            <p:nvPr/>
          </p:nvCxnSpPr>
          <p:spPr>
            <a:xfrm>
              <a:off x="1673234" y="2519755"/>
              <a:ext cx="9257052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32" name="Rectangle 31"/>
          <p:cNvSpPr/>
          <p:nvPr/>
        </p:nvSpPr>
        <p:spPr>
          <a:xfrm>
            <a:off x="1508919" y="2609671"/>
            <a:ext cx="13238036" cy="53526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? Để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điều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chỉnh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âm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lượng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theo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ý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muốn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cần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điều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chỉnh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bộ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phận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nào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trên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máy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thu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thanh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r>
              <a:rPr lang="en-US" sz="36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US" sz="3600" b="1" dirty="0" smtClean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20000"/>
              </a:lnSpc>
            </a:pPr>
            <a:r>
              <a:rPr lang="en-US" sz="36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- Để </a:t>
            </a:r>
            <a:r>
              <a:rPr lang="en-US" sz="36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điều</a:t>
            </a:r>
            <a:r>
              <a:rPr lang="en-US" sz="36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chỉnh</a:t>
            </a:r>
            <a:r>
              <a:rPr lang="en-US" sz="36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âm</a:t>
            </a:r>
            <a:r>
              <a:rPr lang="en-US" sz="36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lượng</a:t>
            </a:r>
            <a:r>
              <a:rPr lang="en-US" sz="36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theo</a:t>
            </a:r>
            <a:r>
              <a:rPr lang="en-US" sz="36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ý </a:t>
            </a:r>
            <a:r>
              <a:rPr lang="en-US" sz="36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muốn</a:t>
            </a:r>
            <a:r>
              <a:rPr lang="en-US" sz="36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36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cần</a:t>
            </a:r>
            <a:r>
              <a:rPr lang="en-US" sz="36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điều</a:t>
            </a:r>
            <a:r>
              <a:rPr lang="en-US" sz="36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chỉnh</a:t>
            </a:r>
            <a:r>
              <a:rPr lang="en-US" sz="36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Núm</a:t>
            </a:r>
            <a:r>
              <a:rPr lang="en-US" sz="36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điều</a:t>
            </a:r>
            <a:r>
              <a:rPr lang="en-US" sz="36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chỉnh</a:t>
            </a:r>
            <a:r>
              <a:rPr lang="en-US" sz="36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âm</a:t>
            </a:r>
            <a:r>
              <a:rPr lang="en-US" sz="36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lượng</a:t>
            </a:r>
            <a:r>
              <a:rPr lang="en-US" sz="36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(VOLUME) </a:t>
            </a:r>
            <a:r>
              <a:rPr lang="en-US" sz="36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trên</a:t>
            </a:r>
            <a:r>
              <a:rPr lang="en-US" sz="36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máy</a:t>
            </a:r>
            <a:r>
              <a:rPr lang="en-US" sz="36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thu</a:t>
            </a:r>
            <a:r>
              <a:rPr lang="en-US" sz="36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thanh</a:t>
            </a:r>
            <a:r>
              <a:rPr lang="en-US" sz="36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US" sz="36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20000"/>
              </a:lnSpc>
            </a:pP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?Để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chọn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được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kênh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phát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thanh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theo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ý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muốn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cần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điều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chỉnh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bộ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phận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nào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trên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máy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thu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thanh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pPr algn="just">
              <a:lnSpc>
                <a:spcPct val="120000"/>
              </a:lnSpc>
            </a:pPr>
            <a:r>
              <a:rPr lang="en-US" sz="36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- Để </a:t>
            </a:r>
            <a:r>
              <a:rPr lang="en-US" sz="36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chọn</a:t>
            </a:r>
            <a:r>
              <a:rPr lang="en-US" sz="36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được </a:t>
            </a:r>
            <a:r>
              <a:rPr lang="en-US" sz="36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kênh</a:t>
            </a:r>
            <a:r>
              <a:rPr lang="en-US" sz="36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phát</a:t>
            </a:r>
            <a:r>
              <a:rPr lang="en-US" sz="36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thanh</a:t>
            </a:r>
            <a:r>
              <a:rPr lang="en-US" sz="36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theo</a:t>
            </a:r>
            <a:r>
              <a:rPr lang="en-US" sz="36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ý </a:t>
            </a:r>
            <a:r>
              <a:rPr lang="en-US" sz="36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muốn</a:t>
            </a:r>
            <a:r>
              <a:rPr lang="en-US" sz="36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36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cần</a:t>
            </a:r>
            <a:r>
              <a:rPr lang="en-US" sz="36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điều</a:t>
            </a:r>
            <a:r>
              <a:rPr lang="en-US" sz="36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chỉnh</a:t>
            </a:r>
            <a:r>
              <a:rPr lang="en-US" sz="36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Núm</a:t>
            </a:r>
            <a:r>
              <a:rPr lang="en-US" sz="36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dò</a:t>
            </a:r>
            <a:r>
              <a:rPr lang="en-US" sz="36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kênh</a:t>
            </a:r>
            <a:r>
              <a:rPr lang="en-US" sz="36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(TUNING) </a:t>
            </a:r>
            <a:r>
              <a:rPr lang="en-US" sz="36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trên</a:t>
            </a:r>
            <a:r>
              <a:rPr lang="en-US" sz="36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máy</a:t>
            </a:r>
            <a:r>
              <a:rPr lang="en-US" sz="36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thu</a:t>
            </a:r>
            <a:r>
              <a:rPr lang="en-US" sz="36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thanh</a:t>
            </a:r>
            <a:r>
              <a:rPr lang="en-US" sz="36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sz="3600" b="1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" name="Rectangle 33"/>
          <p:cNvSpPr/>
          <p:nvPr/>
        </p:nvSpPr>
        <p:spPr>
          <a:xfrm>
            <a:off x="1508919" y="5562600"/>
            <a:ext cx="1323803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  <a:endParaRPr lang="en-US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1410823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3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Group 25"/>
          <p:cNvGrpSpPr/>
          <p:nvPr/>
        </p:nvGrpSpPr>
        <p:grpSpPr>
          <a:xfrm>
            <a:off x="5231587" y="103853"/>
            <a:ext cx="5878532" cy="994830"/>
            <a:chOff x="4270277" y="164812"/>
            <a:chExt cx="5779343" cy="994830"/>
          </a:xfrm>
        </p:grpSpPr>
        <p:grpSp>
          <p:nvGrpSpPr>
            <p:cNvPr id="27" name="Group 26"/>
            <p:cNvGrpSpPr/>
            <p:nvPr/>
          </p:nvGrpSpPr>
          <p:grpSpPr>
            <a:xfrm>
              <a:off x="4270277" y="164812"/>
              <a:ext cx="5779343" cy="994830"/>
              <a:chOff x="4270277" y="164812"/>
              <a:chExt cx="5779343" cy="994830"/>
            </a:xfrm>
          </p:grpSpPr>
          <p:sp>
            <p:nvSpPr>
              <p:cNvPr id="29" name="TextBox 28"/>
              <p:cNvSpPr txBox="1"/>
              <p:nvPr/>
            </p:nvSpPr>
            <p:spPr>
              <a:xfrm>
                <a:off x="4270277" y="164812"/>
                <a:ext cx="5779343" cy="5539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000" smtClean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  <a:endParaRPr lang="en-US" sz="3000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0" name="TextBox 29"/>
              <p:cNvSpPr txBox="1"/>
              <p:nvPr/>
            </p:nvSpPr>
            <p:spPr>
              <a:xfrm>
                <a:off x="5993302" y="636422"/>
                <a:ext cx="2367401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 smtClean="0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CÔNG NGHỆ</a:t>
                </a:r>
                <a:endParaRPr lang="en-US" sz="2800" b="1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cxnSp>
          <p:nvCxnSpPr>
            <p:cNvPr id="28" name="Straight Connector 27"/>
            <p:cNvCxnSpPr/>
            <p:nvPr/>
          </p:nvCxnSpPr>
          <p:spPr>
            <a:xfrm>
              <a:off x="6143131" y="1136154"/>
              <a:ext cx="2097600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31" name="Text Box 14"/>
          <p:cNvSpPr txBox="1">
            <a:spLocks noChangeArrowheads="1"/>
          </p:cNvSpPr>
          <p:nvPr/>
        </p:nvSpPr>
        <p:spPr bwMode="auto">
          <a:xfrm>
            <a:off x="2880519" y="1097280"/>
            <a:ext cx="10515600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 dirty="0" err="1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Bài</a:t>
            </a:r>
            <a:r>
              <a:rPr lang="en-US" sz="2800" b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4: SỬ DỤNG MÁY THU THANH (T4)</a:t>
            </a:r>
          </a:p>
        </p:txBody>
      </p:sp>
      <p:grpSp>
        <p:nvGrpSpPr>
          <p:cNvPr id="42" name="Group 41"/>
          <p:cNvGrpSpPr/>
          <p:nvPr/>
        </p:nvGrpSpPr>
        <p:grpSpPr>
          <a:xfrm>
            <a:off x="1601914" y="1676400"/>
            <a:ext cx="12403806" cy="646331"/>
            <a:chOff x="1508918" y="1888664"/>
            <a:chExt cx="11050663" cy="646331"/>
          </a:xfrm>
        </p:grpSpPr>
        <p:sp>
          <p:nvSpPr>
            <p:cNvPr id="43" name="Rectangle 42"/>
            <p:cNvSpPr/>
            <p:nvPr/>
          </p:nvSpPr>
          <p:spPr>
            <a:xfrm>
              <a:off x="1508918" y="1888664"/>
              <a:ext cx="11050663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3600" b="1" dirty="0" smtClean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1. </a:t>
              </a:r>
              <a:r>
                <a:rPr lang="en-US" sz="3600" b="1" dirty="0" err="1" smtClean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Chọn</a:t>
              </a:r>
              <a:r>
                <a:rPr lang="en-US" sz="3600" b="1" dirty="0" smtClean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 smtClean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kênh</a:t>
              </a:r>
              <a:r>
                <a:rPr lang="en-US" sz="3600" b="1" dirty="0" smtClean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 smtClean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và</a:t>
              </a:r>
              <a:r>
                <a:rPr lang="en-US" sz="3600" b="1" dirty="0" smtClean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 smtClean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điều</a:t>
              </a:r>
              <a:r>
                <a:rPr lang="en-US" sz="3600" b="1" dirty="0" smtClean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 smtClean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chỉnh</a:t>
              </a:r>
              <a:r>
                <a:rPr lang="en-US" sz="3600" b="1" dirty="0" smtClean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 smtClean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âm</a:t>
              </a:r>
              <a:r>
                <a:rPr lang="en-US" sz="3600" b="1" dirty="0" smtClean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 smtClean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lượng</a:t>
              </a:r>
              <a:r>
                <a:rPr lang="en-US" sz="3600" b="1" dirty="0" smtClean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 smtClean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máy</a:t>
              </a:r>
              <a:r>
                <a:rPr lang="en-US" sz="3600" b="1" dirty="0" smtClean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 smtClean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thu</a:t>
              </a:r>
              <a:r>
                <a:rPr lang="en-US" sz="3600" b="1" dirty="0" smtClean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 smtClean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thanh</a:t>
              </a:r>
              <a:r>
                <a:rPr lang="en-US" sz="3600" b="1" dirty="0" smtClean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.</a:t>
              </a:r>
              <a:endParaRPr lang="en-US" sz="3600" b="1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44" name="Straight Connector 43"/>
            <p:cNvCxnSpPr/>
            <p:nvPr/>
          </p:nvCxnSpPr>
          <p:spPr>
            <a:xfrm>
              <a:off x="1673234" y="2519755"/>
              <a:ext cx="9257052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pic>
        <p:nvPicPr>
          <p:cNvPr id="3080" name="Picture 8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1914" y="2448948"/>
            <a:ext cx="4225496" cy="13192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Rectangle 1"/>
          <p:cNvSpPr/>
          <p:nvPr/>
        </p:nvSpPr>
        <p:spPr>
          <a:xfrm>
            <a:off x="1786350" y="3894377"/>
            <a:ext cx="13803601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20000"/>
              </a:lnSpc>
            </a:pPr>
            <a:r>
              <a:rPr lang="en-US" sz="40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   Khi </a:t>
            </a:r>
            <a:r>
              <a:rPr lang="en-US" sz="40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sử</a:t>
            </a:r>
            <a:r>
              <a:rPr lang="en-US" sz="40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dụng</a:t>
            </a:r>
            <a:r>
              <a:rPr lang="en-US" sz="40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máy</a:t>
            </a:r>
            <a:r>
              <a:rPr lang="en-US" sz="40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thu</a:t>
            </a:r>
            <a:r>
              <a:rPr lang="en-US" sz="40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thanh</a:t>
            </a:r>
            <a:r>
              <a:rPr lang="en-US" sz="40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40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cần</a:t>
            </a:r>
            <a:r>
              <a:rPr lang="en-US" sz="40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điều</a:t>
            </a:r>
            <a:r>
              <a:rPr lang="en-US" sz="40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chỉnh</a:t>
            </a:r>
            <a:r>
              <a:rPr lang="en-US" sz="40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âm</a:t>
            </a:r>
            <a:r>
              <a:rPr lang="en-US" sz="40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lượng</a:t>
            </a:r>
            <a:r>
              <a:rPr lang="en-US" sz="40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vừa</a:t>
            </a:r>
            <a:r>
              <a:rPr lang="en-US" sz="40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đủ</a:t>
            </a:r>
            <a:r>
              <a:rPr lang="en-US" sz="40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nghe</a:t>
            </a:r>
            <a:r>
              <a:rPr lang="en-US" sz="40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lvl="0" algn="just">
              <a:lnSpc>
                <a:spcPct val="120000"/>
              </a:lnSpc>
            </a:pPr>
            <a:r>
              <a:rPr lang="en-US" sz="40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en-US" sz="40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Nghe</a:t>
            </a:r>
            <a:r>
              <a:rPr lang="en-US" sz="40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âm</a:t>
            </a:r>
            <a:r>
              <a:rPr lang="en-US" sz="40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thanh</a:t>
            </a:r>
            <a:r>
              <a:rPr lang="en-US" sz="40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quá</a:t>
            </a:r>
            <a:r>
              <a:rPr lang="en-US" sz="40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to </a:t>
            </a:r>
            <a:r>
              <a:rPr lang="en-US" sz="40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sẽ</a:t>
            </a:r>
            <a:r>
              <a:rPr lang="en-US" sz="40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ảnh</a:t>
            </a:r>
            <a:r>
              <a:rPr lang="en-US" sz="40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hưởng</a:t>
            </a:r>
            <a:r>
              <a:rPr lang="en-US" sz="40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đến</a:t>
            </a:r>
            <a:r>
              <a:rPr lang="en-US" sz="40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khả</a:t>
            </a:r>
            <a:r>
              <a:rPr lang="en-US" sz="40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năng</a:t>
            </a:r>
            <a:r>
              <a:rPr lang="en-US" sz="40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nghe</a:t>
            </a:r>
            <a:r>
              <a:rPr lang="en-US" sz="40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40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gây</a:t>
            </a:r>
            <a:r>
              <a:rPr lang="en-US" sz="40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ảnh</a:t>
            </a:r>
            <a:r>
              <a:rPr lang="en-US" sz="40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hưởng</a:t>
            </a:r>
            <a:r>
              <a:rPr lang="en-US" sz="40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đến</a:t>
            </a:r>
            <a:r>
              <a:rPr lang="en-US" sz="40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sz="40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xung</a:t>
            </a:r>
            <a:r>
              <a:rPr lang="en-US" sz="40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quanh</a:t>
            </a:r>
            <a:r>
              <a:rPr lang="en-US" sz="40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sz="4000" b="1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68858094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0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/>
          <p:nvPr/>
        </p:nvGrpSpPr>
        <p:grpSpPr>
          <a:xfrm>
            <a:off x="-15081" y="6400800"/>
            <a:ext cx="5791200" cy="2743200"/>
            <a:chOff x="-15081" y="6477000"/>
            <a:chExt cx="5791200" cy="2743200"/>
          </a:xfrm>
        </p:grpSpPr>
        <p:pic>
          <p:nvPicPr>
            <p:cNvPr id="8198" name="Picture 6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harpenSoften amount="25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15081" y="6477000"/>
              <a:ext cx="5791200" cy="253548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4" name="TextBox 3"/>
            <p:cNvSpPr txBox="1"/>
            <p:nvPr/>
          </p:nvSpPr>
          <p:spPr>
            <a:xfrm>
              <a:off x="289719" y="8573869"/>
              <a:ext cx="2286000" cy="646331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en-US" sz="3600" b="1" dirty="0" smtClean="0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rPr>
                <a:t>  An</a:t>
              </a:r>
              <a:endParaRPr lang="en-US" sz="36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pic>
        <p:nvPicPr>
          <p:cNvPr id="8197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91977" y="3429000"/>
            <a:ext cx="3884661" cy="30577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26" name="Group 25"/>
          <p:cNvGrpSpPr/>
          <p:nvPr/>
        </p:nvGrpSpPr>
        <p:grpSpPr>
          <a:xfrm>
            <a:off x="5231587" y="103853"/>
            <a:ext cx="5878532" cy="994830"/>
            <a:chOff x="4270277" y="164812"/>
            <a:chExt cx="5779343" cy="994830"/>
          </a:xfrm>
        </p:grpSpPr>
        <p:grpSp>
          <p:nvGrpSpPr>
            <p:cNvPr id="27" name="Group 26"/>
            <p:cNvGrpSpPr/>
            <p:nvPr/>
          </p:nvGrpSpPr>
          <p:grpSpPr>
            <a:xfrm>
              <a:off x="4270277" y="164812"/>
              <a:ext cx="5779343" cy="994830"/>
              <a:chOff x="4270277" y="164812"/>
              <a:chExt cx="5779343" cy="994830"/>
            </a:xfrm>
          </p:grpSpPr>
          <p:sp>
            <p:nvSpPr>
              <p:cNvPr id="29" name="TextBox 28"/>
              <p:cNvSpPr txBox="1"/>
              <p:nvPr/>
            </p:nvSpPr>
            <p:spPr>
              <a:xfrm>
                <a:off x="4270277" y="164812"/>
                <a:ext cx="5779343" cy="5539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000" smtClean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  <a:endParaRPr lang="en-US" sz="3000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0" name="TextBox 29"/>
              <p:cNvSpPr txBox="1"/>
              <p:nvPr/>
            </p:nvSpPr>
            <p:spPr>
              <a:xfrm>
                <a:off x="5993302" y="636422"/>
                <a:ext cx="2367401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 smtClean="0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CÔNG NGHỆ</a:t>
                </a:r>
                <a:endParaRPr lang="en-US" sz="2800" b="1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cxnSp>
          <p:nvCxnSpPr>
            <p:cNvPr id="28" name="Straight Connector 27"/>
            <p:cNvCxnSpPr/>
            <p:nvPr/>
          </p:nvCxnSpPr>
          <p:spPr>
            <a:xfrm>
              <a:off x="6143131" y="1136154"/>
              <a:ext cx="2097600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31" name="Text Box 14"/>
          <p:cNvSpPr txBox="1">
            <a:spLocks noChangeArrowheads="1"/>
          </p:cNvSpPr>
          <p:nvPr/>
        </p:nvSpPr>
        <p:spPr bwMode="auto">
          <a:xfrm>
            <a:off x="2880519" y="1097280"/>
            <a:ext cx="10515600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 dirty="0" err="1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Bài</a:t>
            </a:r>
            <a:r>
              <a:rPr lang="en-US" sz="2800" b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4: SỬ DỤNG MÁY THU THANH (T4)</a:t>
            </a:r>
          </a:p>
        </p:txBody>
      </p:sp>
      <p:grpSp>
        <p:nvGrpSpPr>
          <p:cNvPr id="21" name="Group 20"/>
          <p:cNvGrpSpPr/>
          <p:nvPr/>
        </p:nvGrpSpPr>
        <p:grpSpPr>
          <a:xfrm>
            <a:off x="1601914" y="1542871"/>
            <a:ext cx="12403806" cy="646331"/>
            <a:chOff x="1508918" y="1888664"/>
            <a:chExt cx="11050663" cy="646331"/>
          </a:xfrm>
        </p:grpSpPr>
        <p:sp>
          <p:nvSpPr>
            <p:cNvPr id="22" name="Rectangle 21"/>
            <p:cNvSpPr/>
            <p:nvPr/>
          </p:nvSpPr>
          <p:spPr>
            <a:xfrm>
              <a:off x="1508918" y="1888664"/>
              <a:ext cx="11050663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3600" b="1" dirty="0" smtClean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2. </a:t>
              </a:r>
              <a:r>
                <a:rPr lang="en-US" sz="3600" b="1" dirty="0" err="1" smtClean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Luyện</a:t>
              </a:r>
              <a:r>
                <a:rPr lang="en-US" sz="3600" b="1" dirty="0" smtClean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 smtClean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tập</a:t>
              </a:r>
              <a:r>
                <a:rPr lang="en-US" sz="3600" b="1" dirty="0" smtClean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.</a:t>
              </a:r>
              <a:endParaRPr lang="en-US" sz="3600" b="1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23" name="Straight Connector 22"/>
            <p:cNvCxnSpPr/>
            <p:nvPr/>
          </p:nvCxnSpPr>
          <p:spPr>
            <a:xfrm>
              <a:off x="1673234" y="2519755"/>
              <a:ext cx="2207114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32" name="Rectangle 31"/>
          <p:cNvSpPr/>
          <p:nvPr/>
        </p:nvSpPr>
        <p:spPr>
          <a:xfrm>
            <a:off x="1661318" y="2228671"/>
            <a:ext cx="1388830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An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Bình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tranh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luận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về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thao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tác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sử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dụng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máy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thu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thanh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như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mô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tả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dưới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đây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Bạn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nào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đã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nói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đúng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en-US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25148" y="3458852"/>
            <a:ext cx="3890064" cy="30506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3723" y="3458853"/>
            <a:ext cx="3884660" cy="29642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6" name="Group 5"/>
          <p:cNvGrpSpPr/>
          <p:nvPr/>
        </p:nvGrpSpPr>
        <p:grpSpPr>
          <a:xfrm>
            <a:off x="10553701" y="6629400"/>
            <a:ext cx="5722937" cy="2514600"/>
            <a:chOff x="10553701" y="6771671"/>
            <a:chExt cx="5722937" cy="2514600"/>
          </a:xfrm>
        </p:grpSpPr>
        <p:pic>
          <p:nvPicPr>
            <p:cNvPr id="8199" name="Picture 7"/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sharpenSoften amount="25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553701" y="6771671"/>
              <a:ext cx="5722937" cy="237232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33" name="TextBox 32"/>
            <p:cNvSpPr txBox="1"/>
            <p:nvPr/>
          </p:nvSpPr>
          <p:spPr>
            <a:xfrm>
              <a:off x="14843919" y="8639940"/>
              <a:ext cx="1411414" cy="646331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600" b="1" dirty="0" err="1" smtClean="0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rPr>
                <a:t>Bình</a:t>
              </a:r>
              <a:endParaRPr lang="en-US" sz="36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0" b="100000" l="0" r="100000">
                        <a14:foregroundMark x1="7639" y1="12987" x2="94861" y2="88831"/>
                        <a14:foregroundMark x1="94861" y1="88831" x2="833" y2="90649"/>
                        <a14:foregroundMark x1="833" y1="90649" x2="1250" y2="1299"/>
                        <a14:foregroundMark x1="1250" y1="1299" x2="96250" y2="779"/>
                        <a14:foregroundMark x1="92361" y1="77143" x2="95278" y2="4675"/>
                        <a14:foregroundMark x1="95278" y1="4675" x2="98750" y2="66234"/>
                        <a14:foregroundMark x1="39444" y1="14805" x2="80139" y2="32987"/>
                        <a14:foregroundMark x1="80139" y1="32987" x2="36528" y2="33506"/>
                        <a14:foregroundMark x1="36528" y1="33506" x2="34583" y2="97662"/>
                        <a14:foregroundMark x1="36528" y1="95325" x2="87500" y2="97143"/>
                        <a14:foregroundMark x1="8194" y1="90130" x2="29167" y2="94545"/>
                        <a14:foregroundMark x1="29167" y1="94545" x2="8611" y2="91429"/>
                        <a14:backgroundMark x1="3750" y1="92727" x2="30139" y2="9896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6895" y="3458853"/>
            <a:ext cx="3890063" cy="29642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8" name="Group 7"/>
          <p:cNvGrpSpPr/>
          <p:nvPr/>
        </p:nvGrpSpPr>
        <p:grpSpPr>
          <a:xfrm>
            <a:off x="6248122" y="6634099"/>
            <a:ext cx="4078809" cy="2732203"/>
            <a:chOff x="6248122" y="6634099"/>
            <a:chExt cx="4078809" cy="2732203"/>
          </a:xfrm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</p:grpSpPr>
        <p:sp>
          <p:nvSpPr>
            <p:cNvPr id="38" name="Rounded Rectangle 37"/>
            <p:cNvSpPr/>
            <p:nvPr/>
          </p:nvSpPr>
          <p:spPr>
            <a:xfrm>
              <a:off x="6248122" y="6634099"/>
              <a:ext cx="2488899" cy="1548586"/>
            </a:xfrm>
            <a:prstGeom prst="roundRect">
              <a:avLst>
                <a:gd name="adj" fmla="val 38714"/>
              </a:avLst>
            </a:prstGeom>
            <a:solidFill>
              <a:srgbClr val="00B050"/>
            </a:solidFill>
            <a:ln>
              <a:noFill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p3d prstMaterial="metal">
              <a:bevelT w="88900" h="88900"/>
            </a:sp3d>
          </p:spPr>
          <p:txBody>
            <a:bodyPr wrap="square">
              <a:spAutoFit/>
            </a:bodyPr>
            <a:lstStyle/>
            <a:p>
              <a:pPr algn="ctr"/>
              <a:r>
                <a:rPr lang="en-US" sz="3600" b="1" dirty="0" err="1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Bạn</a:t>
              </a:r>
              <a:r>
                <a:rPr lang="en-US" sz="3600" b="1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Bình</a:t>
              </a:r>
              <a:endParaRPr lang="en-US" sz="36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pPr algn="ctr"/>
              <a:r>
                <a:rPr lang="en-US" sz="3600" b="1" dirty="0" err="1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nói</a:t>
              </a:r>
              <a:r>
                <a:rPr lang="en-US" sz="3600" b="1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đúng</a:t>
              </a:r>
              <a:r>
                <a:rPr lang="en-US" sz="3600" b="1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.</a:t>
              </a:r>
              <a:endParaRPr lang="en-US" sz="36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pic>
          <p:nvPicPr>
            <p:cNvPr id="8208" name="Picture 16"/>
            <p:cNvPicPr>
              <a:picLocks noChangeAspect="1" noChangeArrowheads="1"/>
            </p:cNvPicPr>
            <p:nvPr/>
          </p:nvPicPr>
          <p:blipFill>
            <a:blip r:embed="rId12">
              <a:extLst>
                <a:ext uri="{BEBA8EAE-BF5A-486C-A8C5-ECC9F3942E4B}">
                  <a14:imgProps xmlns:a14="http://schemas.microsoft.com/office/drawing/2010/main">
                    <a14:imgLayer r:embed="rId13">
                      <a14:imgEffect>
                        <a14:backgroundRemoval t="6846" b="89976" l="0" r="98886">
                          <a14:foregroundMark x1="36971" y1="20538" x2="36526" y2="23472"/>
                          <a14:foregroundMark x1="51225" y1="17604" x2="56125" y2="18582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728183" y="6999068"/>
              <a:ext cx="2598748" cy="2367234"/>
            </a:xfrm>
            <a:prstGeom prst="rect">
              <a:avLst/>
            </a:prstGeom>
            <a:noFill/>
            <a:ln>
              <a:noFill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p3d prstMaterial="metal">
              <a:bevelT w="88900" h="88900"/>
            </a:sp3d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850983827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8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Mối quan hệ giữa học và hành (21 mẫu) - Văn 8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45" b="100000" l="286" r="100000">
                        <a14:foregroundMark x1="61857" y1="30518" x2="70571" y2="29700"/>
                        <a14:foregroundMark x1="68571" y1="54223" x2="68857" y2="59946"/>
                        <a14:foregroundMark x1="69143" y1="60490" x2="64429" y2="73297"/>
                        <a14:foregroundMark x1="64429" y1="73297" x2="60286" y2="71935"/>
                        <a14:foregroundMark x1="63714" y1="91553" x2="72857" y2="96458"/>
                        <a14:foregroundMark x1="72857" y1="96458" x2="81286" y2="94823"/>
                        <a14:foregroundMark x1="81286" y1="94823" x2="90857" y2="70572"/>
                        <a14:foregroundMark x1="90857" y1="70572" x2="91571" y2="77384"/>
                        <a14:foregroundMark x1="91571" y1="77384" x2="92000" y2="81471"/>
                        <a14:foregroundMark x1="91714" y1="82289" x2="91714" y2="85286"/>
                        <a14:foregroundMark x1="91714" y1="85286" x2="92000" y2="67030"/>
                        <a14:foregroundMark x1="92000" y1="67030" x2="92714" y2="73297"/>
                        <a14:backgroundMark x1="26857" y1="77929" x2="29571" y2="7874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08693" y="4122202"/>
            <a:ext cx="7859252" cy="41204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6" name="Group 25"/>
          <p:cNvGrpSpPr/>
          <p:nvPr/>
        </p:nvGrpSpPr>
        <p:grpSpPr>
          <a:xfrm>
            <a:off x="5231587" y="103853"/>
            <a:ext cx="5878532" cy="994830"/>
            <a:chOff x="4270277" y="164812"/>
            <a:chExt cx="5779343" cy="994830"/>
          </a:xfrm>
        </p:grpSpPr>
        <p:grpSp>
          <p:nvGrpSpPr>
            <p:cNvPr id="27" name="Group 26"/>
            <p:cNvGrpSpPr/>
            <p:nvPr/>
          </p:nvGrpSpPr>
          <p:grpSpPr>
            <a:xfrm>
              <a:off x="4270277" y="164812"/>
              <a:ext cx="5779343" cy="994830"/>
              <a:chOff x="4270277" y="164812"/>
              <a:chExt cx="5779343" cy="994830"/>
            </a:xfrm>
          </p:grpSpPr>
          <p:sp>
            <p:nvSpPr>
              <p:cNvPr id="29" name="TextBox 28"/>
              <p:cNvSpPr txBox="1"/>
              <p:nvPr/>
            </p:nvSpPr>
            <p:spPr>
              <a:xfrm>
                <a:off x="4270277" y="164812"/>
                <a:ext cx="5779343" cy="5539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000" smtClean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  <a:endParaRPr lang="en-US" sz="3000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0" name="TextBox 29"/>
              <p:cNvSpPr txBox="1"/>
              <p:nvPr/>
            </p:nvSpPr>
            <p:spPr>
              <a:xfrm>
                <a:off x="5993302" y="636422"/>
                <a:ext cx="2367401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 smtClean="0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CÔNG NGHỆ</a:t>
                </a:r>
                <a:endParaRPr lang="en-US" sz="2800" b="1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cxnSp>
          <p:nvCxnSpPr>
            <p:cNvPr id="28" name="Straight Connector 27"/>
            <p:cNvCxnSpPr/>
            <p:nvPr/>
          </p:nvCxnSpPr>
          <p:spPr>
            <a:xfrm>
              <a:off x="6143131" y="1136154"/>
              <a:ext cx="2097600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31" name="Text Box 14"/>
          <p:cNvSpPr txBox="1">
            <a:spLocks noChangeArrowheads="1"/>
          </p:cNvSpPr>
          <p:nvPr/>
        </p:nvSpPr>
        <p:spPr bwMode="auto">
          <a:xfrm>
            <a:off x="2880519" y="1097280"/>
            <a:ext cx="10515600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 dirty="0" err="1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Bài</a:t>
            </a:r>
            <a:r>
              <a:rPr lang="en-US" sz="2800" b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4: SỬ DỤNG MÁY THU THANH (T4)</a:t>
            </a:r>
          </a:p>
        </p:txBody>
      </p:sp>
      <p:grpSp>
        <p:nvGrpSpPr>
          <p:cNvPr id="3" name="Group 2"/>
          <p:cNvGrpSpPr/>
          <p:nvPr/>
        </p:nvGrpSpPr>
        <p:grpSpPr>
          <a:xfrm>
            <a:off x="1548732" y="2533471"/>
            <a:ext cx="13676187" cy="1200329"/>
            <a:chOff x="1083915" y="2533471"/>
            <a:chExt cx="13988604" cy="1200329"/>
          </a:xfrm>
        </p:grpSpPr>
        <p:sp>
          <p:nvSpPr>
            <p:cNvPr id="32" name="Rectangle 31"/>
            <p:cNvSpPr/>
            <p:nvPr/>
          </p:nvSpPr>
          <p:spPr>
            <a:xfrm>
              <a:off x="2238723" y="2533471"/>
              <a:ext cx="12833796" cy="120032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/>
              <a:r>
                <a:rPr lang="en-US" sz="3600" b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Em</a:t>
              </a:r>
              <a:r>
                <a:rPr lang="en-US" sz="36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cùng</a:t>
              </a:r>
              <a:r>
                <a:rPr lang="en-US" sz="36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bạn</a:t>
              </a:r>
              <a:r>
                <a:rPr lang="en-US" sz="36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thực</a:t>
              </a:r>
              <a:r>
                <a:rPr lang="en-US" sz="36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hành</a:t>
              </a:r>
              <a:r>
                <a:rPr lang="en-US" sz="36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: </a:t>
              </a:r>
              <a:r>
                <a:rPr lang="en-US" sz="3600" b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bật</a:t>
              </a:r>
              <a:r>
                <a:rPr lang="en-US" sz="36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máy</a:t>
              </a:r>
              <a:r>
                <a:rPr lang="en-US" sz="36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thu</a:t>
              </a:r>
              <a:r>
                <a:rPr lang="en-US" sz="36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thanh</a:t>
              </a:r>
              <a:r>
                <a:rPr lang="en-US" sz="36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, </a:t>
              </a:r>
              <a:r>
                <a:rPr lang="en-US" sz="3600" b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chọn</a:t>
              </a:r>
              <a:r>
                <a:rPr lang="en-US" sz="36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kênh</a:t>
              </a:r>
              <a:r>
                <a:rPr lang="en-US" sz="36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phát</a:t>
              </a:r>
              <a:r>
                <a:rPr lang="en-US" sz="36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thanh</a:t>
              </a:r>
              <a:r>
                <a:rPr lang="en-US" sz="36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, </a:t>
              </a:r>
              <a:r>
                <a:rPr lang="en-US" sz="3600" b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điều</a:t>
              </a:r>
              <a:r>
                <a:rPr lang="en-US" sz="36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chỉnh</a:t>
              </a:r>
              <a:r>
                <a:rPr lang="en-US" sz="36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và</a:t>
              </a:r>
              <a:r>
                <a:rPr lang="en-US" sz="36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tắt</a:t>
              </a:r>
              <a:r>
                <a:rPr lang="en-US" sz="36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máy</a:t>
              </a:r>
              <a:r>
                <a:rPr lang="en-US" sz="36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thu</a:t>
              </a:r>
              <a:r>
                <a:rPr lang="en-US" sz="36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thanh</a:t>
              </a:r>
              <a:r>
                <a:rPr lang="en-US" sz="36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.</a:t>
              </a:r>
              <a:endPara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pic>
          <p:nvPicPr>
            <p:cNvPr id="8200" name="Picture 8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0" b="100000" l="0" r="100000">
                          <a14:foregroundMark x1="13821" y1="19807" x2="42683" y2="21256"/>
                          <a14:foregroundMark x1="42683" y1="21256" x2="76423" y2="54106"/>
                          <a14:foregroundMark x1="76423" y1="54106" x2="84959" y2="58454"/>
                          <a14:foregroundMark x1="84959" y1="58454" x2="78862" y2="42512"/>
                          <a14:foregroundMark x1="78862" y1="42512" x2="33333" y2="9662"/>
                          <a14:foregroundMark x1="33333" y1="9662" x2="10163" y2="31401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83915" y="2581360"/>
              <a:ext cx="1154808" cy="97172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grpSp>
        <p:nvGrpSpPr>
          <p:cNvPr id="33" name="Group 32"/>
          <p:cNvGrpSpPr/>
          <p:nvPr/>
        </p:nvGrpSpPr>
        <p:grpSpPr>
          <a:xfrm>
            <a:off x="1601914" y="1542871"/>
            <a:ext cx="12403806" cy="646331"/>
            <a:chOff x="1508918" y="1888664"/>
            <a:chExt cx="11050663" cy="646331"/>
          </a:xfrm>
        </p:grpSpPr>
        <p:sp>
          <p:nvSpPr>
            <p:cNvPr id="35" name="Rectangle 34"/>
            <p:cNvSpPr/>
            <p:nvPr/>
          </p:nvSpPr>
          <p:spPr>
            <a:xfrm>
              <a:off x="1508918" y="1888664"/>
              <a:ext cx="11050663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3600" b="1" dirty="0" smtClean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2. </a:t>
              </a:r>
              <a:r>
                <a:rPr lang="en-US" sz="3600" b="1" dirty="0" err="1" smtClean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Luyện</a:t>
              </a:r>
              <a:r>
                <a:rPr lang="en-US" sz="3600" b="1" dirty="0" smtClean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 smtClean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tập</a:t>
              </a:r>
              <a:r>
                <a:rPr lang="en-US" sz="3600" b="1" dirty="0" smtClean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.</a:t>
              </a:r>
              <a:endParaRPr lang="en-US" sz="3600" b="1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36" name="Straight Connector 35"/>
            <p:cNvCxnSpPr/>
            <p:nvPr/>
          </p:nvCxnSpPr>
          <p:spPr>
            <a:xfrm>
              <a:off x="1673234" y="2519755"/>
              <a:ext cx="2332550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pic>
        <p:nvPicPr>
          <p:cNvPr id="38" name="Picture 11"/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222" b="100000" l="0" r="9957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7119" y="6614505"/>
            <a:ext cx="2408032" cy="23008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96669396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Group 25"/>
          <p:cNvGrpSpPr/>
          <p:nvPr/>
        </p:nvGrpSpPr>
        <p:grpSpPr>
          <a:xfrm>
            <a:off x="5231587" y="103853"/>
            <a:ext cx="5878532" cy="994830"/>
            <a:chOff x="4270277" y="164812"/>
            <a:chExt cx="5779343" cy="994830"/>
          </a:xfrm>
        </p:grpSpPr>
        <p:grpSp>
          <p:nvGrpSpPr>
            <p:cNvPr id="27" name="Group 26"/>
            <p:cNvGrpSpPr/>
            <p:nvPr/>
          </p:nvGrpSpPr>
          <p:grpSpPr>
            <a:xfrm>
              <a:off x="4270277" y="164812"/>
              <a:ext cx="5779343" cy="994830"/>
              <a:chOff x="4270277" y="164812"/>
              <a:chExt cx="5779343" cy="994830"/>
            </a:xfrm>
          </p:grpSpPr>
          <p:sp>
            <p:nvSpPr>
              <p:cNvPr id="29" name="TextBox 28"/>
              <p:cNvSpPr txBox="1"/>
              <p:nvPr/>
            </p:nvSpPr>
            <p:spPr>
              <a:xfrm>
                <a:off x="4270277" y="164812"/>
                <a:ext cx="5779343" cy="5539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000" smtClean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  <a:endParaRPr lang="en-US" sz="3000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0" name="TextBox 29"/>
              <p:cNvSpPr txBox="1"/>
              <p:nvPr/>
            </p:nvSpPr>
            <p:spPr>
              <a:xfrm>
                <a:off x="5993302" y="636422"/>
                <a:ext cx="2367401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 smtClean="0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CÔNG NGHỆ</a:t>
                </a:r>
                <a:endParaRPr lang="en-US" sz="2800" b="1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cxnSp>
          <p:nvCxnSpPr>
            <p:cNvPr id="28" name="Straight Connector 27"/>
            <p:cNvCxnSpPr/>
            <p:nvPr/>
          </p:nvCxnSpPr>
          <p:spPr>
            <a:xfrm>
              <a:off x="6143131" y="1136154"/>
              <a:ext cx="2097600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31" name="Text Box 14"/>
          <p:cNvSpPr txBox="1">
            <a:spLocks noChangeArrowheads="1"/>
          </p:cNvSpPr>
          <p:nvPr/>
        </p:nvSpPr>
        <p:spPr bwMode="auto">
          <a:xfrm>
            <a:off x="2880519" y="1097280"/>
            <a:ext cx="10515600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 dirty="0" err="1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Bài</a:t>
            </a:r>
            <a:r>
              <a:rPr lang="en-US" sz="2800" b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4: SỬ DỤNG MÁY THU THANH (T4)</a:t>
            </a:r>
          </a:p>
        </p:txBody>
      </p:sp>
      <p:pic>
        <p:nvPicPr>
          <p:cNvPr id="8203" name="Picture 11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99778" l="0" r="100000"/>
                    </a14:imgEffect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80788" y="2943225"/>
            <a:ext cx="4495800" cy="4295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5" name="Picture 8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6350" y="2743200"/>
            <a:ext cx="4225496" cy="13192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36" name="Group 35"/>
          <p:cNvGrpSpPr/>
          <p:nvPr/>
        </p:nvGrpSpPr>
        <p:grpSpPr>
          <a:xfrm>
            <a:off x="1601914" y="1868269"/>
            <a:ext cx="12403806" cy="646331"/>
            <a:chOff x="1508918" y="1888664"/>
            <a:chExt cx="11050663" cy="646331"/>
          </a:xfrm>
        </p:grpSpPr>
        <p:sp>
          <p:nvSpPr>
            <p:cNvPr id="38" name="Rectangle 37"/>
            <p:cNvSpPr/>
            <p:nvPr/>
          </p:nvSpPr>
          <p:spPr>
            <a:xfrm>
              <a:off x="1508918" y="1888664"/>
              <a:ext cx="11050663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3600" b="1" dirty="0" smtClean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2. </a:t>
              </a:r>
              <a:r>
                <a:rPr lang="en-US" sz="3600" b="1" dirty="0" err="1" smtClean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Luyện</a:t>
              </a:r>
              <a:r>
                <a:rPr lang="en-US" sz="3600" b="1" dirty="0" smtClean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 smtClean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tập</a:t>
              </a:r>
              <a:r>
                <a:rPr lang="en-US" sz="3600" b="1" dirty="0" smtClean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.</a:t>
              </a:r>
              <a:endParaRPr lang="en-US" sz="3600" b="1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40" name="Straight Connector 39"/>
            <p:cNvCxnSpPr/>
            <p:nvPr/>
          </p:nvCxnSpPr>
          <p:spPr>
            <a:xfrm>
              <a:off x="1673234" y="2519755"/>
              <a:ext cx="2332550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2" name="Rectangle 1"/>
          <p:cNvSpPr/>
          <p:nvPr/>
        </p:nvSpPr>
        <p:spPr>
          <a:xfrm>
            <a:off x="975519" y="4062412"/>
            <a:ext cx="10668000" cy="25299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20000"/>
              </a:lnSpc>
            </a:pPr>
            <a:r>
              <a:rPr lang="en-US" sz="44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Khi </a:t>
            </a:r>
            <a:r>
              <a:rPr lang="en-US" sz="44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máy</a:t>
            </a:r>
            <a:r>
              <a:rPr lang="en-US" sz="44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thu</a:t>
            </a:r>
            <a:r>
              <a:rPr lang="en-US" sz="44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thanh</a:t>
            </a:r>
            <a:r>
              <a:rPr lang="en-US" sz="44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thu</a:t>
            </a:r>
            <a:r>
              <a:rPr lang="en-US" sz="44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tín</a:t>
            </a:r>
            <a:r>
              <a:rPr lang="en-US" sz="44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hiệu</a:t>
            </a:r>
            <a:r>
              <a:rPr lang="en-US" sz="44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yếu</a:t>
            </a:r>
            <a:r>
              <a:rPr lang="en-US" sz="44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, có </a:t>
            </a:r>
            <a:r>
              <a:rPr lang="en-US" sz="44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thể</a:t>
            </a:r>
            <a:r>
              <a:rPr lang="en-US" sz="44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kéo</a:t>
            </a:r>
            <a:r>
              <a:rPr lang="en-US" sz="44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dài</a:t>
            </a:r>
            <a:r>
              <a:rPr lang="en-US" sz="44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ăng</a:t>
            </a:r>
            <a:r>
              <a:rPr lang="en-US" sz="44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ten </a:t>
            </a:r>
            <a:r>
              <a:rPr lang="en-US" sz="44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44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điều</a:t>
            </a:r>
            <a:r>
              <a:rPr lang="en-US" sz="44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chỉnh</a:t>
            </a:r>
            <a:r>
              <a:rPr lang="en-US" sz="44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hướng</a:t>
            </a:r>
            <a:r>
              <a:rPr lang="en-US" sz="44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ăng</a:t>
            </a:r>
            <a:r>
              <a:rPr lang="en-US" sz="44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ten để </a:t>
            </a:r>
            <a:r>
              <a:rPr lang="en-US" sz="44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thu</a:t>
            </a:r>
            <a:r>
              <a:rPr lang="en-US" sz="44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được </a:t>
            </a:r>
            <a:r>
              <a:rPr lang="en-US" sz="44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tín</a:t>
            </a:r>
            <a:r>
              <a:rPr lang="en-US" sz="44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hiệu</a:t>
            </a:r>
            <a:r>
              <a:rPr lang="en-US" sz="44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tốt</a:t>
            </a:r>
            <a:r>
              <a:rPr lang="en-US" sz="44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hơn</a:t>
            </a:r>
            <a:r>
              <a:rPr lang="en-US" sz="44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endParaRPr lang="en-US" sz="4400" b="1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96669396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2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/>
          <p:cNvSpPr/>
          <p:nvPr/>
        </p:nvSpPr>
        <p:spPr>
          <a:xfrm>
            <a:off x="1508919" y="2252592"/>
            <a:ext cx="13506450" cy="6739008"/>
          </a:xfrm>
          <a:custGeom>
            <a:avLst/>
            <a:gdLst>
              <a:gd name="connsiteX0" fmla="*/ 0 w 12219370"/>
              <a:gd name="connsiteY0" fmla="*/ 355650 h 6019800"/>
              <a:gd name="connsiteX1" fmla="*/ 355650 w 12219370"/>
              <a:gd name="connsiteY1" fmla="*/ 0 h 6019800"/>
              <a:gd name="connsiteX2" fmla="*/ 11863720 w 12219370"/>
              <a:gd name="connsiteY2" fmla="*/ 0 h 6019800"/>
              <a:gd name="connsiteX3" fmla="*/ 12219370 w 12219370"/>
              <a:gd name="connsiteY3" fmla="*/ 355650 h 6019800"/>
              <a:gd name="connsiteX4" fmla="*/ 12219370 w 12219370"/>
              <a:gd name="connsiteY4" fmla="*/ 5664150 h 6019800"/>
              <a:gd name="connsiteX5" fmla="*/ 11863720 w 12219370"/>
              <a:gd name="connsiteY5" fmla="*/ 6019800 h 6019800"/>
              <a:gd name="connsiteX6" fmla="*/ 355650 w 12219370"/>
              <a:gd name="connsiteY6" fmla="*/ 6019800 h 6019800"/>
              <a:gd name="connsiteX7" fmla="*/ 0 w 12219370"/>
              <a:gd name="connsiteY7" fmla="*/ 5664150 h 6019800"/>
              <a:gd name="connsiteX8" fmla="*/ 0 w 12219370"/>
              <a:gd name="connsiteY8" fmla="*/ 355650 h 6019800"/>
              <a:gd name="connsiteX0" fmla="*/ 0 w 12238420"/>
              <a:gd name="connsiteY0" fmla="*/ 355650 h 6019800"/>
              <a:gd name="connsiteX1" fmla="*/ 355650 w 12238420"/>
              <a:gd name="connsiteY1" fmla="*/ 0 h 6019800"/>
              <a:gd name="connsiteX2" fmla="*/ 11863720 w 12238420"/>
              <a:gd name="connsiteY2" fmla="*/ 0 h 6019800"/>
              <a:gd name="connsiteX3" fmla="*/ 12238420 w 12238420"/>
              <a:gd name="connsiteY3" fmla="*/ 755700 h 6019800"/>
              <a:gd name="connsiteX4" fmla="*/ 12219370 w 12238420"/>
              <a:gd name="connsiteY4" fmla="*/ 5664150 h 6019800"/>
              <a:gd name="connsiteX5" fmla="*/ 11863720 w 12238420"/>
              <a:gd name="connsiteY5" fmla="*/ 6019800 h 6019800"/>
              <a:gd name="connsiteX6" fmla="*/ 355650 w 12238420"/>
              <a:gd name="connsiteY6" fmla="*/ 6019800 h 6019800"/>
              <a:gd name="connsiteX7" fmla="*/ 0 w 12238420"/>
              <a:gd name="connsiteY7" fmla="*/ 5664150 h 6019800"/>
              <a:gd name="connsiteX8" fmla="*/ 0 w 12238420"/>
              <a:gd name="connsiteY8" fmla="*/ 355650 h 6019800"/>
              <a:gd name="connsiteX0" fmla="*/ 0 w 12238420"/>
              <a:gd name="connsiteY0" fmla="*/ 355650 h 6019800"/>
              <a:gd name="connsiteX1" fmla="*/ 355650 w 12238420"/>
              <a:gd name="connsiteY1" fmla="*/ 0 h 6019800"/>
              <a:gd name="connsiteX2" fmla="*/ 11863720 w 12238420"/>
              <a:gd name="connsiteY2" fmla="*/ 457200 h 6019800"/>
              <a:gd name="connsiteX3" fmla="*/ 12238420 w 12238420"/>
              <a:gd name="connsiteY3" fmla="*/ 755700 h 6019800"/>
              <a:gd name="connsiteX4" fmla="*/ 12219370 w 12238420"/>
              <a:gd name="connsiteY4" fmla="*/ 5664150 h 6019800"/>
              <a:gd name="connsiteX5" fmla="*/ 11863720 w 12238420"/>
              <a:gd name="connsiteY5" fmla="*/ 6019800 h 6019800"/>
              <a:gd name="connsiteX6" fmla="*/ 355650 w 12238420"/>
              <a:gd name="connsiteY6" fmla="*/ 6019800 h 6019800"/>
              <a:gd name="connsiteX7" fmla="*/ 0 w 12238420"/>
              <a:gd name="connsiteY7" fmla="*/ 5664150 h 6019800"/>
              <a:gd name="connsiteX8" fmla="*/ 0 w 12238420"/>
              <a:gd name="connsiteY8" fmla="*/ 355650 h 6019800"/>
              <a:gd name="connsiteX0" fmla="*/ 0 w 12238420"/>
              <a:gd name="connsiteY0" fmla="*/ 355650 h 6019800"/>
              <a:gd name="connsiteX1" fmla="*/ 355650 w 12238420"/>
              <a:gd name="connsiteY1" fmla="*/ 0 h 6019800"/>
              <a:gd name="connsiteX2" fmla="*/ 11863720 w 12238420"/>
              <a:gd name="connsiteY2" fmla="*/ 457200 h 6019800"/>
              <a:gd name="connsiteX3" fmla="*/ 12238420 w 12238420"/>
              <a:gd name="connsiteY3" fmla="*/ 755700 h 6019800"/>
              <a:gd name="connsiteX4" fmla="*/ 12219370 w 12238420"/>
              <a:gd name="connsiteY4" fmla="*/ 5664150 h 6019800"/>
              <a:gd name="connsiteX5" fmla="*/ 11863720 w 12238420"/>
              <a:gd name="connsiteY5" fmla="*/ 6019800 h 6019800"/>
              <a:gd name="connsiteX6" fmla="*/ 355650 w 12238420"/>
              <a:gd name="connsiteY6" fmla="*/ 6019800 h 6019800"/>
              <a:gd name="connsiteX7" fmla="*/ 0 w 12238420"/>
              <a:gd name="connsiteY7" fmla="*/ 5664150 h 6019800"/>
              <a:gd name="connsiteX8" fmla="*/ 0 w 12238420"/>
              <a:gd name="connsiteY8" fmla="*/ 355650 h 6019800"/>
              <a:gd name="connsiteX0" fmla="*/ 0 w 12238420"/>
              <a:gd name="connsiteY0" fmla="*/ 356848 h 6020998"/>
              <a:gd name="connsiteX1" fmla="*/ 355650 w 12238420"/>
              <a:gd name="connsiteY1" fmla="*/ 1198 h 6020998"/>
              <a:gd name="connsiteX2" fmla="*/ 5052600 w 12238420"/>
              <a:gd name="connsiteY2" fmla="*/ 248848 h 6020998"/>
              <a:gd name="connsiteX3" fmla="*/ 11863720 w 12238420"/>
              <a:gd name="connsiteY3" fmla="*/ 458398 h 6020998"/>
              <a:gd name="connsiteX4" fmla="*/ 12238420 w 12238420"/>
              <a:gd name="connsiteY4" fmla="*/ 756898 h 6020998"/>
              <a:gd name="connsiteX5" fmla="*/ 12219370 w 12238420"/>
              <a:gd name="connsiteY5" fmla="*/ 5665348 h 6020998"/>
              <a:gd name="connsiteX6" fmla="*/ 11863720 w 12238420"/>
              <a:gd name="connsiteY6" fmla="*/ 6020998 h 6020998"/>
              <a:gd name="connsiteX7" fmla="*/ 355650 w 12238420"/>
              <a:gd name="connsiteY7" fmla="*/ 6020998 h 6020998"/>
              <a:gd name="connsiteX8" fmla="*/ 0 w 12238420"/>
              <a:gd name="connsiteY8" fmla="*/ 5665348 h 6020998"/>
              <a:gd name="connsiteX9" fmla="*/ 0 w 12238420"/>
              <a:gd name="connsiteY9" fmla="*/ 356848 h 6020998"/>
              <a:gd name="connsiteX0" fmla="*/ 0 w 12238420"/>
              <a:gd name="connsiteY0" fmla="*/ 489276 h 6153426"/>
              <a:gd name="connsiteX1" fmla="*/ 355650 w 12238420"/>
              <a:gd name="connsiteY1" fmla="*/ 133626 h 6153426"/>
              <a:gd name="connsiteX2" fmla="*/ 4919250 w 12238420"/>
              <a:gd name="connsiteY2" fmla="*/ 19326 h 6153426"/>
              <a:gd name="connsiteX3" fmla="*/ 11863720 w 12238420"/>
              <a:gd name="connsiteY3" fmla="*/ 590826 h 6153426"/>
              <a:gd name="connsiteX4" fmla="*/ 12238420 w 12238420"/>
              <a:gd name="connsiteY4" fmla="*/ 889326 h 6153426"/>
              <a:gd name="connsiteX5" fmla="*/ 12219370 w 12238420"/>
              <a:gd name="connsiteY5" fmla="*/ 5797776 h 6153426"/>
              <a:gd name="connsiteX6" fmla="*/ 11863720 w 12238420"/>
              <a:gd name="connsiteY6" fmla="*/ 6153426 h 6153426"/>
              <a:gd name="connsiteX7" fmla="*/ 355650 w 12238420"/>
              <a:gd name="connsiteY7" fmla="*/ 6153426 h 6153426"/>
              <a:gd name="connsiteX8" fmla="*/ 0 w 12238420"/>
              <a:gd name="connsiteY8" fmla="*/ 5797776 h 6153426"/>
              <a:gd name="connsiteX9" fmla="*/ 0 w 12238420"/>
              <a:gd name="connsiteY9" fmla="*/ 489276 h 6153426"/>
              <a:gd name="connsiteX0" fmla="*/ 0 w 12238420"/>
              <a:gd name="connsiteY0" fmla="*/ 515183 h 6179333"/>
              <a:gd name="connsiteX1" fmla="*/ 336600 w 12238420"/>
              <a:gd name="connsiteY1" fmla="*/ 26183 h 6179333"/>
              <a:gd name="connsiteX2" fmla="*/ 4919250 w 12238420"/>
              <a:gd name="connsiteY2" fmla="*/ 45233 h 6179333"/>
              <a:gd name="connsiteX3" fmla="*/ 11863720 w 12238420"/>
              <a:gd name="connsiteY3" fmla="*/ 616733 h 6179333"/>
              <a:gd name="connsiteX4" fmla="*/ 12238420 w 12238420"/>
              <a:gd name="connsiteY4" fmla="*/ 915233 h 6179333"/>
              <a:gd name="connsiteX5" fmla="*/ 12219370 w 12238420"/>
              <a:gd name="connsiteY5" fmla="*/ 5823683 h 6179333"/>
              <a:gd name="connsiteX6" fmla="*/ 11863720 w 12238420"/>
              <a:gd name="connsiteY6" fmla="*/ 6179333 h 6179333"/>
              <a:gd name="connsiteX7" fmla="*/ 355650 w 12238420"/>
              <a:gd name="connsiteY7" fmla="*/ 6179333 h 6179333"/>
              <a:gd name="connsiteX8" fmla="*/ 0 w 12238420"/>
              <a:gd name="connsiteY8" fmla="*/ 5823683 h 6179333"/>
              <a:gd name="connsiteX9" fmla="*/ 0 w 12238420"/>
              <a:gd name="connsiteY9" fmla="*/ 515183 h 6179333"/>
              <a:gd name="connsiteX0" fmla="*/ 0 w 12238420"/>
              <a:gd name="connsiteY0" fmla="*/ 381833 h 6179333"/>
              <a:gd name="connsiteX1" fmla="*/ 336600 w 12238420"/>
              <a:gd name="connsiteY1" fmla="*/ 26183 h 6179333"/>
              <a:gd name="connsiteX2" fmla="*/ 4919250 w 12238420"/>
              <a:gd name="connsiteY2" fmla="*/ 45233 h 6179333"/>
              <a:gd name="connsiteX3" fmla="*/ 11863720 w 12238420"/>
              <a:gd name="connsiteY3" fmla="*/ 616733 h 6179333"/>
              <a:gd name="connsiteX4" fmla="*/ 12238420 w 12238420"/>
              <a:gd name="connsiteY4" fmla="*/ 915233 h 6179333"/>
              <a:gd name="connsiteX5" fmla="*/ 12219370 w 12238420"/>
              <a:gd name="connsiteY5" fmla="*/ 5823683 h 6179333"/>
              <a:gd name="connsiteX6" fmla="*/ 11863720 w 12238420"/>
              <a:gd name="connsiteY6" fmla="*/ 6179333 h 6179333"/>
              <a:gd name="connsiteX7" fmla="*/ 355650 w 12238420"/>
              <a:gd name="connsiteY7" fmla="*/ 6179333 h 6179333"/>
              <a:gd name="connsiteX8" fmla="*/ 0 w 12238420"/>
              <a:gd name="connsiteY8" fmla="*/ 5823683 h 6179333"/>
              <a:gd name="connsiteX9" fmla="*/ 0 w 12238420"/>
              <a:gd name="connsiteY9" fmla="*/ 381833 h 6179333"/>
              <a:gd name="connsiteX0" fmla="*/ 0 w 12238420"/>
              <a:gd name="connsiteY0" fmla="*/ 422695 h 6220195"/>
              <a:gd name="connsiteX1" fmla="*/ 336600 w 12238420"/>
              <a:gd name="connsiteY1" fmla="*/ 67045 h 6220195"/>
              <a:gd name="connsiteX2" fmla="*/ 4919250 w 12238420"/>
              <a:gd name="connsiteY2" fmla="*/ 28945 h 6220195"/>
              <a:gd name="connsiteX3" fmla="*/ 11863720 w 12238420"/>
              <a:gd name="connsiteY3" fmla="*/ 657595 h 6220195"/>
              <a:gd name="connsiteX4" fmla="*/ 12238420 w 12238420"/>
              <a:gd name="connsiteY4" fmla="*/ 956095 h 6220195"/>
              <a:gd name="connsiteX5" fmla="*/ 12219370 w 12238420"/>
              <a:gd name="connsiteY5" fmla="*/ 5864545 h 6220195"/>
              <a:gd name="connsiteX6" fmla="*/ 11863720 w 12238420"/>
              <a:gd name="connsiteY6" fmla="*/ 6220195 h 6220195"/>
              <a:gd name="connsiteX7" fmla="*/ 355650 w 12238420"/>
              <a:gd name="connsiteY7" fmla="*/ 6220195 h 6220195"/>
              <a:gd name="connsiteX8" fmla="*/ 0 w 12238420"/>
              <a:gd name="connsiteY8" fmla="*/ 5864545 h 6220195"/>
              <a:gd name="connsiteX9" fmla="*/ 0 w 12238420"/>
              <a:gd name="connsiteY9" fmla="*/ 422695 h 6220195"/>
              <a:gd name="connsiteX0" fmla="*/ 0 w 12238420"/>
              <a:gd name="connsiteY0" fmla="*/ 393750 h 6191250"/>
              <a:gd name="connsiteX1" fmla="*/ 336600 w 12238420"/>
              <a:gd name="connsiteY1" fmla="*/ 38100 h 6191250"/>
              <a:gd name="connsiteX2" fmla="*/ 4919250 w 12238420"/>
              <a:gd name="connsiteY2" fmla="*/ 0 h 6191250"/>
              <a:gd name="connsiteX3" fmla="*/ 11863720 w 12238420"/>
              <a:gd name="connsiteY3" fmla="*/ 628650 h 6191250"/>
              <a:gd name="connsiteX4" fmla="*/ 12238420 w 12238420"/>
              <a:gd name="connsiteY4" fmla="*/ 927150 h 6191250"/>
              <a:gd name="connsiteX5" fmla="*/ 12219370 w 12238420"/>
              <a:gd name="connsiteY5" fmla="*/ 5835600 h 6191250"/>
              <a:gd name="connsiteX6" fmla="*/ 11863720 w 12238420"/>
              <a:gd name="connsiteY6" fmla="*/ 6191250 h 6191250"/>
              <a:gd name="connsiteX7" fmla="*/ 355650 w 12238420"/>
              <a:gd name="connsiteY7" fmla="*/ 6191250 h 6191250"/>
              <a:gd name="connsiteX8" fmla="*/ 0 w 12238420"/>
              <a:gd name="connsiteY8" fmla="*/ 5835600 h 6191250"/>
              <a:gd name="connsiteX9" fmla="*/ 0 w 12238420"/>
              <a:gd name="connsiteY9" fmla="*/ 393750 h 6191250"/>
              <a:gd name="connsiteX0" fmla="*/ 0 w 12257470"/>
              <a:gd name="connsiteY0" fmla="*/ 260400 h 6191250"/>
              <a:gd name="connsiteX1" fmla="*/ 355650 w 12257470"/>
              <a:gd name="connsiteY1" fmla="*/ 38100 h 6191250"/>
              <a:gd name="connsiteX2" fmla="*/ 4938300 w 12257470"/>
              <a:gd name="connsiteY2" fmla="*/ 0 h 6191250"/>
              <a:gd name="connsiteX3" fmla="*/ 11882770 w 12257470"/>
              <a:gd name="connsiteY3" fmla="*/ 628650 h 6191250"/>
              <a:gd name="connsiteX4" fmla="*/ 12257470 w 12257470"/>
              <a:gd name="connsiteY4" fmla="*/ 927150 h 6191250"/>
              <a:gd name="connsiteX5" fmla="*/ 12238420 w 12257470"/>
              <a:gd name="connsiteY5" fmla="*/ 5835600 h 6191250"/>
              <a:gd name="connsiteX6" fmla="*/ 11882770 w 12257470"/>
              <a:gd name="connsiteY6" fmla="*/ 6191250 h 6191250"/>
              <a:gd name="connsiteX7" fmla="*/ 374700 w 12257470"/>
              <a:gd name="connsiteY7" fmla="*/ 6191250 h 6191250"/>
              <a:gd name="connsiteX8" fmla="*/ 19050 w 12257470"/>
              <a:gd name="connsiteY8" fmla="*/ 5835600 h 6191250"/>
              <a:gd name="connsiteX9" fmla="*/ 0 w 12257470"/>
              <a:gd name="connsiteY9" fmla="*/ 260400 h 6191250"/>
              <a:gd name="connsiteX0" fmla="*/ 0 w 12257470"/>
              <a:gd name="connsiteY0" fmla="*/ 376383 h 6307233"/>
              <a:gd name="connsiteX1" fmla="*/ 317550 w 12257470"/>
              <a:gd name="connsiteY1" fmla="*/ 1683 h 6307233"/>
              <a:gd name="connsiteX2" fmla="*/ 4938300 w 12257470"/>
              <a:gd name="connsiteY2" fmla="*/ 115983 h 6307233"/>
              <a:gd name="connsiteX3" fmla="*/ 11882770 w 12257470"/>
              <a:gd name="connsiteY3" fmla="*/ 744633 h 6307233"/>
              <a:gd name="connsiteX4" fmla="*/ 12257470 w 12257470"/>
              <a:gd name="connsiteY4" fmla="*/ 1043133 h 6307233"/>
              <a:gd name="connsiteX5" fmla="*/ 12238420 w 12257470"/>
              <a:gd name="connsiteY5" fmla="*/ 5951583 h 6307233"/>
              <a:gd name="connsiteX6" fmla="*/ 11882770 w 12257470"/>
              <a:gd name="connsiteY6" fmla="*/ 6307233 h 6307233"/>
              <a:gd name="connsiteX7" fmla="*/ 374700 w 12257470"/>
              <a:gd name="connsiteY7" fmla="*/ 6307233 h 6307233"/>
              <a:gd name="connsiteX8" fmla="*/ 19050 w 12257470"/>
              <a:gd name="connsiteY8" fmla="*/ 5951583 h 6307233"/>
              <a:gd name="connsiteX9" fmla="*/ 0 w 12257470"/>
              <a:gd name="connsiteY9" fmla="*/ 376383 h 6307233"/>
              <a:gd name="connsiteX0" fmla="*/ 0 w 12257470"/>
              <a:gd name="connsiteY0" fmla="*/ 378260 h 6309110"/>
              <a:gd name="connsiteX1" fmla="*/ 317550 w 12257470"/>
              <a:gd name="connsiteY1" fmla="*/ 3560 h 6309110"/>
              <a:gd name="connsiteX2" fmla="*/ 4919250 w 12257470"/>
              <a:gd name="connsiteY2" fmla="*/ 41660 h 6309110"/>
              <a:gd name="connsiteX3" fmla="*/ 11882770 w 12257470"/>
              <a:gd name="connsiteY3" fmla="*/ 746510 h 6309110"/>
              <a:gd name="connsiteX4" fmla="*/ 12257470 w 12257470"/>
              <a:gd name="connsiteY4" fmla="*/ 1045010 h 6309110"/>
              <a:gd name="connsiteX5" fmla="*/ 12238420 w 12257470"/>
              <a:gd name="connsiteY5" fmla="*/ 5953460 h 6309110"/>
              <a:gd name="connsiteX6" fmla="*/ 11882770 w 12257470"/>
              <a:gd name="connsiteY6" fmla="*/ 6309110 h 6309110"/>
              <a:gd name="connsiteX7" fmla="*/ 374700 w 12257470"/>
              <a:gd name="connsiteY7" fmla="*/ 6309110 h 6309110"/>
              <a:gd name="connsiteX8" fmla="*/ 19050 w 12257470"/>
              <a:gd name="connsiteY8" fmla="*/ 5953460 h 6309110"/>
              <a:gd name="connsiteX9" fmla="*/ 0 w 12257470"/>
              <a:gd name="connsiteY9" fmla="*/ 378260 h 6309110"/>
              <a:gd name="connsiteX0" fmla="*/ 0 w 12257470"/>
              <a:gd name="connsiteY0" fmla="*/ 393750 h 6324600"/>
              <a:gd name="connsiteX1" fmla="*/ 317550 w 12257470"/>
              <a:gd name="connsiteY1" fmla="*/ 19050 h 6324600"/>
              <a:gd name="connsiteX2" fmla="*/ 4957350 w 12257470"/>
              <a:gd name="connsiteY2" fmla="*/ 0 h 6324600"/>
              <a:gd name="connsiteX3" fmla="*/ 11882770 w 12257470"/>
              <a:gd name="connsiteY3" fmla="*/ 762000 h 6324600"/>
              <a:gd name="connsiteX4" fmla="*/ 12257470 w 12257470"/>
              <a:gd name="connsiteY4" fmla="*/ 1060500 h 6324600"/>
              <a:gd name="connsiteX5" fmla="*/ 12238420 w 12257470"/>
              <a:gd name="connsiteY5" fmla="*/ 5968950 h 6324600"/>
              <a:gd name="connsiteX6" fmla="*/ 11882770 w 12257470"/>
              <a:gd name="connsiteY6" fmla="*/ 6324600 h 6324600"/>
              <a:gd name="connsiteX7" fmla="*/ 374700 w 12257470"/>
              <a:gd name="connsiteY7" fmla="*/ 6324600 h 6324600"/>
              <a:gd name="connsiteX8" fmla="*/ 19050 w 12257470"/>
              <a:gd name="connsiteY8" fmla="*/ 5968950 h 6324600"/>
              <a:gd name="connsiteX9" fmla="*/ 0 w 12257470"/>
              <a:gd name="connsiteY9" fmla="*/ 393750 h 6324600"/>
              <a:gd name="connsiteX0" fmla="*/ 0 w 12257470"/>
              <a:gd name="connsiteY0" fmla="*/ 393750 h 6324600"/>
              <a:gd name="connsiteX1" fmla="*/ 317550 w 12257470"/>
              <a:gd name="connsiteY1" fmla="*/ 19050 h 6324600"/>
              <a:gd name="connsiteX2" fmla="*/ 4957350 w 12257470"/>
              <a:gd name="connsiteY2" fmla="*/ 0 h 6324600"/>
              <a:gd name="connsiteX3" fmla="*/ 5615781 w 12257470"/>
              <a:gd name="connsiteY3" fmla="*/ 57151 h 6324600"/>
              <a:gd name="connsiteX4" fmla="*/ 11882770 w 12257470"/>
              <a:gd name="connsiteY4" fmla="*/ 762000 h 6324600"/>
              <a:gd name="connsiteX5" fmla="*/ 12257470 w 12257470"/>
              <a:gd name="connsiteY5" fmla="*/ 1060500 h 6324600"/>
              <a:gd name="connsiteX6" fmla="*/ 12238420 w 12257470"/>
              <a:gd name="connsiteY6" fmla="*/ 5968950 h 6324600"/>
              <a:gd name="connsiteX7" fmla="*/ 11882770 w 12257470"/>
              <a:gd name="connsiteY7" fmla="*/ 6324600 h 6324600"/>
              <a:gd name="connsiteX8" fmla="*/ 374700 w 12257470"/>
              <a:gd name="connsiteY8" fmla="*/ 6324600 h 6324600"/>
              <a:gd name="connsiteX9" fmla="*/ 19050 w 12257470"/>
              <a:gd name="connsiteY9" fmla="*/ 5968950 h 6324600"/>
              <a:gd name="connsiteX10" fmla="*/ 0 w 12257470"/>
              <a:gd name="connsiteY10" fmla="*/ 393750 h 6324600"/>
              <a:gd name="connsiteX0" fmla="*/ 0 w 12257470"/>
              <a:gd name="connsiteY0" fmla="*/ 393750 h 6324600"/>
              <a:gd name="connsiteX1" fmla="*/ 317550 w 12257470"/>
              <a:gd name="connsiteY1" fmla="*/ 19050 h 6324600"/>
              <a:gd name="connsiteX2" fmla="*/ 4957350 w 12257470"/>
              <a:gd name="connsiteY2" fmla="*/ 0 h 6324600"/>
              <a:gd name="connsiteX3" fmla="*/ 5177631 w 12257470"/>
              <a:gd name="connsiteY3" fmla="*/ 209551 h 6324600"/>
              <a:gd name="connsiteX4" fmla="*/ 11882770 w 12257470"/>
              <a:gd name="connsiteY4" fmla="*/ 762000 h 6324600"/>
              <a:gd name="connsiteX5" fmla="*/ 12257470 w 12257470"/>
              <a:gd name="connsiteY5" fmla="*/ 1060500 h 6324600"/>
              <a:gd name="connsiteX6" fmla="*/ 12238420 w 12257470"/>
              <a:gd name="connsiteY6" fmla="*/ 5968950 h 6324600"/>
              <a:gd name="connsiteX7" fmla="*/ 11882770 w 12257470"/>
              <a:gd name="connsiteY7" fmla="*/ 6324600 h 6324600"/>
              <a:gd name="connsiteX8" fmla="*/ 374700 w 12257470"/>
              <a:gd name="connsiteY8" fmla="*/ 6324600 h 6324600"/>
              <a:gd name="connsiteX9" fmla="*/ 19050 w 12257470"/>
              <a:gd name="connsiteY9" fmla="*/ 5968950 h 6324600"/>
              <a:gd name="connsiteX10" fmla="*/ 0 w 12257470"/>
              <a:gd name="connsiteY10" fmla="*/ 393750 h 6324600"/>
              <a:gd name="connsiteX0" fmla="*/ 0 w 12257470"/>
              <a:gd name="connsiteY0" fmla="*/ 393750 h 6324600"/>
              <a:gd name="connsiteX1" fmla="*/ 317550 w 12257470"/>
              <a:gd name="connsiteY1" fmla="*/ 19050 h 6324600"/>
              <a:gd name="connsiteX2" fmla="*/ 4957350 w 12257470"/>
              <a:gd name="connsiteY2" fmla="*/ 0 h 6324600"/>
              <a:gd name="connsiteX3" fmla="*/ 5177631 w 12257470"/>
              <a:gd name="connsiteY3" fmla="*/ 209551 h 6324600"/>
              <a:gd name="connsiteX4" fmla="*/ 5672931 w 12257470"/>
              <a:gd name="connsiteY4" fmla="*/ 266701 h 6324600"/>
              <a:gd name="connsiteX5" fmla="*/ 11882770 w 12257470"/>
              <a:gd name="connsiteY5" fmla="*/ 762000 h 6324600"/>
              <a:gd name="connsiteX6" fmla="*/ 12257470 w 12257470"/>
              <a:gd name="connsiteY6" fmla="*/ 1060500 h 6324600"/>
              <a:gd name="connsiteX7" fmla="*/ 12238420 w 12257470"/>
              <a:gd name="connsiteY7" fmla="*/ 5968950 h 6324600"/>
              <a:gd name="connsiteX8" fmla="*/ 11882770 w 12257470"/>
              <a:gd name="connsiteY8" fmla="*/ 6324600 h 6324600"/>
              <a:gd name="connsiteX9" fmla="*/ 374700 w 12257470"/>
              <a:gd name="connsiteY9" fmla="*/ 6324600 h 6324600"/>
              <a:gd name="connsiteX10" fmla="*/ 19050 w 12257470"/>
              <a:gd name="connsiteY10" fmla="*/ 5968950 h 6324600"/>
              <a:gd name="connsiteX11" fmla="*/ 0 w 12257470"/>
              <a:gd name="connsiteY11" fmla="*/ 393750 h 6324600"/>
              <a:gd name="connsiteX0" fmla="*/ 0 w 12257470"/>
              <a:gd name="connsiteY0" fmla="*/ 393750 h 6324600"/>
              <a:gd name="connsiteX1" fmla="*/ 317550 w 12257470"/>
              <a:gd name="connsiteY1" fmla="*/ 19050 h 6324600"/>
              <a:gd name="connsiteX2" fmla="*/ 4957350 w 12257470"/>
              <a:gd name="connsiteY2" fmla="*/ 0 h 6324600"/>
              <a:gd name="connsiteX3" fmla="*/ 5177631 w 12257470"/>
              <a:gd name="connsiteY3" fmla="*/ 209551 h 6324600"/>
              <a:gd name="connsiteX4" fmla="*/ 5653881 w 12257470"/>
              <a:gd name="connsiteY4" fmla="*/ 628651 h 6324600"/>
              <a:gd name="connsiteX5" fmla="*/ 11882770 w 12257470"/>
              <a:gd name="connsiteY5" fmla="*/ 762000 h 6324600"/>
              <a:gd name="connsiteX6" fmla="*/ 12257470 w 12257470"/>
              <a:gd name="connsiteY6" fmla="*/ 1060500 h 6324600"/>
              <a:gd name="connsiteX7" fmla="*/ 12238420 w 12257470"/>
              <a:gd name="connsiteY7" fmla="*/ 5968950 h 6324600"/>
              <a:gd name="connsiteX8" fmla="*/ 11882770 w 12257470"/>
              <a:gd name="connsiteY8" fmla="*/ 6324600 h 6324600"/>
              <a:gd name="connsiteX9" fmla="*/ 374700 w 12257470"/>
              <a:gd name="connsiteY9" fmla="*/ 6324600 h 6324600"/>
              <a:gd name="connsiteX10" fmla="*/ 19050 w 12257470"/>
              <a:gd name="connsiteY10" fmla="*/ 5968950 h 6324600"/>
              <a:gd name="connsiteX11" fmla="*/ 0 w 12257470"/>
              <a:gd name="connsiteY11" fmla="*/ 393750 h 6324600"/>
              <a:gd name="connsiteX0" fmla="*/ 0 w 12257470"/>
              <a:gd name="connsiteY0" fmla="*/ 393750 h 6324600"/>
              <a:gd name="connsiteX1" fmla="*/ 317550 w 12257470"/>
              <a:gd name="connsiteY1" fmla="*/ 19050 h 6324600"/>
              <a:gd name="connsiteX2" fmla="*/ 4957350 w 12257470"/>
              <a:gd name="connsiteY2" fmla="*/ 0 h 6324600"/>
              <a:gd name="connsiteX3" fmla="*/ 5177631 w 12257470"/>
              <a:gd name="connsiteY3" fmla="*/ 209551 h 6324600"/>
              <a:gd name="connsiteX4" fmla="*/ 5653881 w 12257470"/>
              <a:gd name="connsiteY4" fmla="*/ 628651 h 6324600"/>
              <a:gd name="connsiteX5" fmla="*/ 11882770 w 12257470"/>
              <a:gd name="connsiteY5" fmla="*/ 762000 h 6324600"/>
              <a:gd name="connsiteX6" fmla="*/ 12257470 w 12257470"/>
              <a:gd name="connsiteY6" fmla="*/ 1060500 h 6324600"/>
              <a:gd name="connsiteX7" fmla="*/ 12238420 w 12257470"/>
              <a:gd name="connsiteY7" fmla="*/ 5968950 h 6324600"/>
              <a:gd name="connsiteX8" fmla="*/ 11882770 w 12257470"/>
              <a:gd name="connsiteY8" fmla="*/ 6324600 h 6324600"/>
              <a:gd name="connsiteX9" fmla="*/ 374700 w 12257470"/>
              <a:gd name="connsiteY9" fmla="*/ 6324600 h 6324600"/>
              <a:gd name="connsiteX10" fmla="*/ 19050 w 12257470"/>
              <a:gd name="connsiteY10" fmla="*/ 5968950 h 6324600"/>
              <a:gd name="connsiteX11" fmla="*/ 0 w 12257470"/>
              <a:gd name="connsiteY11" fmla="*/ 393750 h 6324600"/>
              <a:gd name="connsiteX0" fmla="*/ 0 w 12257470"/>
              <a:gd name="connsiteY0" fmla="*/ 393750 h 6324600"/>
              <a:gd name="connsiteX1" fmla="*/ 317550 w 12257470"/>
              <a:gd name="connsiteY1" fmla="*/ 19050 h 6324600"/>
              <a:gd name="connsiteX2" fmla="*/ 4957350 w 12257470"/>
              <a:gd name="connsiteY2" fmla="*/ 0 h 6324600"/>
              <a:gd name="connsiteX3" fmla="*/ 5177631 w 12257470"/>
              <a:gd name="connsiteY3" fmla="*/ 209551 h 6324600"/>
              <a:gd name="connsiteX4" fmla="*/ 5653881 w 12257470"/>
              <a:gd name="connsiteY4" fmla="*/ 628651 h 6324600"/>
              <a:gd name="connsiteX5" fmla="*/ 11882770 w 12257470"/>
              <a:gd name="connsiteY5" fmla="*/ 762000 h 6324600"/>
              <a:gd name="connsiteX6" fmla="*/ 12257470 w 12257470"/>
              <a:gd name="connsiteY6" fmla="*/ 1060500 h 6324600"/>
              <a:gd name="connsiteX7" fmla="*/ 12238420 w 12257470"/>
              <a:gd name="connsiteY7" fmla="*/ 5968950 h 6324600"/>
              <a:gd name="connsiteX8" fmla="*/ 11882770 w 12257470"/>
              <a:gd name="connsiteY8" fmla="*/ 6324600 h 6324600"/>
              <a:gd name="connsiteX9" fmla="*/ 374700 w 12257470"/>
              <a:gd name="connsiteY9" fmla="*/ 6324600 h 6324600"/>
              <a:gd name="connsiteX10" fmla="*/ 19050 w 12257470"/>
              <a:gd name="connsiteY10" fmla="*/ 5968950 h 6324600"/>
              <a:gd name="connsiteX11" fmla="*/ 0 w 12257470"/>
              <a:gd name="connsiteY11" fmla="*/ 393750 h 6324600"/>
              <a:gd name="connsiteX0" fmla="*/ 0 w 12257470"/>
              <a:gd name="connsiteY0" fmla="*/ 393750 h 6324600"/>
              <a:gd name="connsiteX1" fmla="*/ 317550 w 12257470"/>
              <a:gd name="connsiteY1" fmla="*/ 19050 h 6324600"/>
              <a:gd name="connsiteX2" fmla="*/ 4957350 w 12257470"/>
              <a:gd name="connsiteY2" fmla="*/ 0 h 6324600"/>
              <a:gd name="connsiteX3" fmla="*/ 5177631 w 12257470"/>
              <a:gd name="connsiteY3" fmla="*/ 209551 h 6324600"/>
              <a:gd name="connsiteX4" fmla="*/ 5653881 w 12257470"/>
              <a:gd name="connsiteY4" fmla="*/ 628651 h 6324600"/>
              <a:gd name="connsiteX5" fmla="*/ 11882770 w 12257470"/>
              <a:gd name="connsiteY5" fmla="*/ 762000 h 6324600"/>
              <a:gd name="connsiteX6" fmla="*/ 12257470 w 12257470"/>
              <a:gd name="connsiteY6" fmla="*/ 1060500 h 6324600"/>
              <a:gd name="connsiteX7" fmla="*/ 12238420 w 12257470"/>
              <a:gd name="connsiteY7" fmla="*/ 5968950 h 6324600"/>
              <a:gd name="connsiteX8" fmla="*/ 11882770 w 12257470"/>
              <a:gd name="connsiteY8" fmla="*/ 6324600 h 6324600"/>
              <a:gd name="connsiteX9" fmla="*/ 374700 w 12257470"/>
              <a:gd name="connsiteY9" fmla="*/ 6324600 h 6324600"/>
              <a:gd name="connsiteX10" fmla="*/ 19050 w 12257470"/>
              <a:gd name="connsiteY10" fmla="*/ 5968950 h 6324600"/>
              <a:gd name="connsiteX11" fmla="*/ 0 w 12257470"/>
              <a:gd name="connsiteY11" fmla="*/ 393750 h 6324600"/>
              <a:gd name="connsiteX0" fmla="*/ 0 w 12257470"/>
              <a:gd name="connsiteY0" fmla="*/ 393750 h 6324600"/>
              <a:gd name="connsiteX1" fmla="*/ 317550 w 12257470"/>
              <a:gd name="connsiteY1" fmla="*/ 19050 h 6324600"/>
              <a:gd name="connsiteX2" fmla="*/ 4957350 w 12257470"/>
              <a:gd name="connsiteY2" fmla="*/ 0 h 6324600"/>
              <a:gd name="connsiteX3" fmla="*/ 5177631 w 12257470"/>
              <a:gd name="connsiteY3" fmla="*/ 209551 h 6324600"/>
              <a:gd name="connsiteX4" fmla="*/ 5653881 w 12257470"/>
              <a:gd name="connsiteY4" fmla="*/ 628651 h 6324600"/>
              <a:gd name="connsiteX5" fmla="*/ 11882770 w 12257470"/>
              <a:gd name="connsiteY5" fmla="*/ 762000 h 6324600"/>
              <a:gd name="connsiteX6" fmla="*/ 12257470 w 12257470"/>
              <a:gd name="connsiteY6" fmla="*/ 1060500 h 6324600"/>
              <a:gd name="connsiteX7" fmla="*/ 12238420 w 12257470"/>
              <a:gd name="connsiteY7" fmla="*/ 5968950 h 6324600"/>
              <a:gd name="connsiteX8" fmla="*/ 11882770 w 12257470"/>
              <a:gd name="connsiteY8" fmla="*/ 6324600 h 6324600"/>
              <a:gd name="connsiteX9" fmla="*/ 374700 w 12257470"/>
              <a:gd name="connsiteY9" fmla="*/ 6324600 h 6324600"/>
              <a:gd name="connsiteX10" fmla="*/ 19050 w 12257470"/>
              <a:gd name="connsiteY10" fmla="*/ 5968950 h 6324600"/>
              <a:gd name="connsiteX11" fmla="*/ 0 w 12257470"/>
              <a:gd name="connsiteY11" fmla="*/ 393750 h 6324600"/>
              <a:gd name="connsiteX0" fmla="*/ 0 w 12257470"/>
              <a:gd name="connsiteY0" fmla="*/ 393750 h 6324600"/>
              <a:gd name="connsiteX1" fmla="*/ 317550 w 12257470"/>
              <a:gd name="connsiteY1" fmla="*/ 19050 h 6324600"/>
              <a:gd name="connsiteX2" fmla="*/ 4957350 w 12257470"/>
              <a:gd name="connsiteY2" fmla="*/ 0 h 6324600"/>
              <a:gd name="connsiteX3" fmla="*/ 5230794 w 12257470"/>
              <a:gd name="connsiteY3" fmla="*/ 188286 h 6324600"/>
              <a:gd name="connsiteX4" fmla="*/ 5653881 w 12257470"/>
              <a:gd name="connsiteY4" fmla="*/ 628651 h 6324600"/>
              <a:gd name="connsiteX5" fmla="*/ 11882770 w 12257470"/>
              <a:gd name="connsiteY5" fmla="*/ 762000 h 6324600"/>
              <a:gd name="connsiteX6" fmla="*/ 12257470 w 12257470"/>
              <a:gd name="connsiteY6" fmla="*/ 1060500 h 6324600"/>
              <a:gd name="connsiteX7" fmla="*/ 12238420 w 12257470"/>
              <a:gd name="connsiteY7" fmla="*/ 5968950 h 6324600"/>
              <a:gd name="connsiteX8" fmla="*/ 11882770 w 12257470"/>
              <a:gd name="connsiteY8" fmla="*/ 6324600 h 6324600"/>
              <a:gd name="connsiteX9" fmla="*/ 374700 w 12257470"/>
              <a:gd name="connsiteY9" fmla="*/ 6324600 h 6324600"/>
              <a:gd name="connsiteX10" fmla="*/ 19050 w 12257470"/>
              <a:gd name="connsiteY10" fmla="*/ 5968950 h 6324600"/>
              <a:gd name="connsiteX11" fmla="*/ 0 w 12257470"/>
              <a:gd name="connsiteY11" fmla="*/ 393750 h 6324600"/>
              <a:gd name="connsiteX0" fmla="*/ 0 w 12257470"/>
              <a:gd name="connsiteY0" fmla="*/ 393750 h 6324600"/>
              <a:gd name="connsiteX1" fmla="*/ 317550 w 12257470"/>
              <a:gd name="connsiteY1" fmla="*/ 19050 h 6324600"/>
              <a:gd name="connsiteX2" fmla="*/ 4957350 w 12257470"/>
              <a:gd name="connsiteY2" fmla="*/ 0 h 6324600"/>
              <a:gd name="connsiteX3" fmla="*/ 5230794 w 12257470"/>
              <a:gd name="connsiteY3" fmla="*/ 188286 h 6324600"/>
              <a:gd name="connsiteX4" fmla="*/ 5653881 w 12257470"/>
              <a:gd name="connsiteY4" fmla="*/ 628651 h 6324600"/>
              <a:gd name="connsiteX5" fmla="*/ 11882770 w 12257470"/>
              <a:gd name="connsiteY5" fmla="*/ 762000 h 6324600"/>
              <a:gd name="connsiteX6" fmla="*/ 12257470 w 12257470"/>
              <a:gd name="connsiteY6" fmla="*/ 1060500 h 6324600"/>
              <a:gd name="connsiteX7" fmla="*/ 12238420 w 12257470"/>
              <a:gd name="connsiteY7" fmla="*/ 5968950 h 6324600"/>
              <a:gd name="connsiteX8" fmla="*/ 11882770 w 12257470"/>
              <a:gd name="connsiteY8" fmla="*/ 6324600 h 6324600"/>
              <a:gd name="connsiteX9" fmla="*/ 374700 w 12257470"/>
              <a:gd name="connsiteY9" fmla="*/ 6324600 h 6324600"/>
              <a:gd name="connsiteX10" fmla="*/ 19050 w 12257470"/>
              <a:gd name="connsiteY10" fmla="*/ 5968950 h 6324600"/>
              <a:gd name="connsiteX11" fmla="*/ 0 w 12257470"/>
              <a:gd name="connsiteY11" fmla="*/ 393750 h 6324600"/>
              <a:gd name="connsiteX0" fmla="*/ 0 w 12257470"/>
              <a:gd name="connsiteY0" fmla="*/ 393750 h 6324600"/>
              <a:gd name="connsiteX1" fmla="*/ 317550 w 12257470"/>
              <a:gd name="connsiteY1" fmla="*/ 19050 h 6324600"/>
              <a:gd name="connsiteX2" fmla="*/ 4957350 w 12257470"/>
              <a:gd name="connsiteY2" fmla="*/ 0 h 6324600"/>
              <a:gd name="connsiteX3" fmla="*/ 5230794 w 12257470"/>
              <a:gd name="connsiteY3" fmla="*/ 188286 h 6324600"/>
              <a:gd name="connsiteX4" fmla="*/ 5653881 w 12257470"/>
              <a:gd name="connsiteY4" fmla="*/ 628651 h 6324600"/>
              <a:gd name="connsiteX5" fmla="*/ 11882770 w 12257470"/>
              <a:gd name="connsiteY5" fmla="*/ 762000 h 6324600"/>
              <a:gd name="connsiteX6" fmla="*/ 12257470 w 12257470"/>
              <a:gd name="connsiteY6" fmla="*/ 1060500 h 6324600"/>
              <a:gd name="connsiteX7" fmla="*/ 12238420 w 12257470"/>
              <a:gd name="connsiteY7" fmla="*/ 5968950 h 6324600"/>
              <a:gd name="connsiteX8" fmla="*/ 11882770 w 12257470"/>
              <a:gd name="connsiteY8" fmla="*/ 6324600 h 6324600"/>
              <a:gd name="connsiteX9" fmla="*/ 374700 w 12257470"/>
              <a:gd name="connsiteY9" fmla="*/ 6324600 h 6324600"/>
              <a:gd name="connsiteX10" fmla="*/ 19050 w 12257470"/>
              <a:gd name="connsiteY10" fmla="*/ 5968950 h 6324600"/>
              <a:gd name="connsiteX11" fmla="*/ 0 w 12257470"/>
              <a:gd name="connsiteY11" fmla="*/ 393750 h 6324600"/>
              <a:gd name="connsiteX0" fmla="*/ 0 w 12257470"/>
              <a:gd name="connsiteY0" fmla="*/ 393750 h 6324600"/>
              <a:gd name="connsiteX1" fmla="*/ 317550 w 12257470"/>
              <a:gd name="connsiteY1" fmla="*/ 19050 h 6324600"/>
              <a:gd name="connsiteX2" fmla="*/ 4957350 w 12257470"/>
              <a:gd name="connsiteY2" fmla="*/ 0 h 6324600"/>
              <a:gd name="connsiteX3" fmla="*/ 5230794 w 12257470"/>
              <a:gd name="connsiteY3" fmla="*/ 188286 h 6324600"/>
              <a:gd name="connsiteX4" fmla="*/ 5494393 w 12257470"/>
              <a:gd name="connsiteY4" fmla="*/ 575488 h 6324600"/>
              <a:gd name="connsiteX5" fmla="*/ 11882770 w 12257470"/>
              <a:gd name="connsiteY5" fmla="*/ 762000 h 6324600"/>
              <a:gd name="connsiteX6" fmla="*/ 12257470 w 12257470"/>
              <a:gd name="connsiteY6" fmla="*/ 1060500 h 6324600"/>
              <a:gd name="connsiteX7" fmla="*/ 12238420 w 12257470"/>
              <a:gd name="connsiteY7" fmla="*/ 5968950 h 6324600"/>
              <a:gd name="connsiteX8" fmla="*/ 11882770 w 12257470"/>
              <a:gd name="connsiteY8" fmla="*/ 6324600 h 6324600"/>
              <a:gd name="connsiteX9" fmla="*/ 374700 w 12257470"/>
              <a:gd name="connsiteY9" fmla="*/ 6324600 h 6324600"/>
              <a:gd name="connsiteX10" fmla="*/ 19050 w 12257470"/>
              <a:gd name="connsiteY10" fmla="*/ 5968950 h 6324600"/>
              <a:gd name="connsiteX11" fmla="*/ 0 w 12257470"/>
              <a:gd name="connsiteY11" fmla="*/ 393750 h 6324600"/>
              <a:gd name="connsiteX0" fmla="*/ 0 w 12257470"/>
              <a:gd name="connsiteY0" fmla="*/ 393750 h 6324600"/>
              <a:gd name="connsiteX1" fmla="*/ 317550 w 12257470"/>
              <a:gd name="connsiteY1" fmla="*/ 19050 h 6324600"/>
              <a:gd name="connsiteX2" fmla="*/ 4957350 w 12257470"/>
              <a:gd name="connsiteY2" fmla="*/ 0 h 6324600"/>
              <a:gd name="connsiteX3" fmla="*/ 5230794 w 12257470"/>
              <a:gd name="connsiteY3" fmla="*/ 188286 h 6324600"/>
              <a:gd name="connsiteX4" fmla="*/ 5494393 w 12257470"/>
              <a:gd name="connsiteY4" fmla="*/ 575488 h 6324600"/>
              <a:gd name="connsiteX5" fmla="*/ 11882770 w 12257470"/>
              <a:gd name="connsiteY5" fmla="*/ 762000 h 6324600"/>
              <a:gd name="connsiteX6" fmla="*/ 12257470 w 12257470"/>
              <a:gd name="connsiteY6" fmla="*/ 1060500 h 6324600"/>
              <a:gd name="connsiteX7" fmla="*/ 12238420 w 12257470"/>
              <a:gd name="connsiteY7" fmla="*/ 5968950 h 6324600"/>
              <a:gd name="connsiteX8" fmla="*/ 11882770 w 12257470"/>
              <a:gd name="connsiteY8" fmla="*/ 6324600 h 6324600"/>
              <a:gd name="connsiteX9" fmla="*/ 374700 w 12257470"/>
              <a:gd name="connsiteY9" fmla="*/ 6324600 h 6324600"/>
              <a:gd name="connsiteX10" fmla="*/ 19050 w 12257470"/>
              <a:gd name="connsiteY10" fmla="*/ 5968950 h 6324600"/>
              <a:gd name="connsiteX11" fmla="*/ 0 w 12257470"/>
              <a:gd name="connsiteY11" fmla="*/ 393750 h 6324600"/>
              <a:gd name="connsiteX0" fmla="*/ 0 w 12257470"/>
              <a:gd name="connsiteY0" fmla="*/ 393750 h 6324600"/>
              <a:gd name="connsiteX1" fmla="*/ 317550 w 12257470"/>
              <a:gd name="connsiteY1" fmla="*/ 19050 h 6324600"/>
              <a:gd name="connsiteX2" fmla="*/ 4957350 w 12257470"/>
              <a:gd name="connsiteY2" fmla="*/ 0 h 6324600"/>
              <a:gd name="connsiteX3" fmla="*/ 5494393 w 12257470"/>
              <a:gd name="connsiteY3" fmla="*/ 575488 h 6324600"/>
              <a:gd name="connsiteX4" fmla="*/ 11882770 w 12257470"/>
              <a:gd name="connsiteY4" fmla="*/ 762000 h 6324600"/>
              <a:gd name="connsiteX5" fmla="*/ 12257470 w 12257470"/>
              <a:gd name="connsiteY5" fmla="*/ 1060500 h 6324600"/>
              <a:gd name="connsiteX6" fmla="*/ 12238420 w 12257470"/>
              <a:gd name="connsiteY6" fmla="*/ 5968950 h 6324600"/>
              <a:gd name="connsiteX7" fmla="*/ 11882770 w 12257470"/>
              <a:gd name="connsiteY7" fmla="*/ 6324600 h 6324600"/>
              <a:gd name="connsiteX8" fmla="*/ 374700 w 12257470"/>
              <a:gd name="connsiteY8" fmla="*/ 6324600 h 6324600"/>
              <a:gd name="connsiteX9" fmla="*/ 19050 w 12257470"/>
              <a:gd name="connsiteY9" fmla="*/ 5968950 h 6324600"/>
              <a:gd name="connsiteX10" fmla="*/ 0 w 12257470"/>
              <a:gd name="connsiteY10" fmla="*/ 393750 h 6324600"/>
              <a:gd name="connsiteX0" fmla="*/ 0 w 12257470"/>
              <a:gd name="connsiteY0" fmla="*/ 393750 h 6324600"/>
              <a:gd name="connsiteX1" fmla="*/ 317550 w 12257470"/>
              <a:gd name="connsiteY1" fmla="*/ 19050 h 6324600"/>
              <a:gd name="connsiteX2" fmla="*/ 4957350 w 12257470"/>
              <a:gd name="connsiteY2" fmla="*/ 0 h 6324600"/>
              <a:gd name="connsiteX3" fmla="*/ 5494393 w 12257470"/>
              <a:gd name="connsiteY3" fmla="*/ 575488 h 6324600"/>
              <a:gd name="connsiteX4" fmla="*/ 11882770 w 12257470"/>
              <a:gd name="connsiteY4" fmla="*/ 762000 h 6324600"/>
              <a:gd name="connsiteX5" fmla="*/ 12257470 w 12257470"/>
              <a:gd name="connsiteY5" fmla="*/ 1060500 h 6324600"/>
              <a:gd name="connsiteX6" fmla="*/ 12238420 w 12257470"/>
              <a:gd name="connsiteY6" fmla="*/ 5968950 h 6324600"/>
              <a:gd name="connsiteX7" fmla="*/ 11882770 w 12257470"/>
              <a:gd name="connsiteY7" fmla="*/ 6324600 h 6324600"/>
              <a:gd name="connsiteX8" fmla="*/ 374700 w 12257470"/>
              <a:gd name="connsiteY8" fmla="*/ 6324600 h 6324600"/>
              <a:gd name="connsiteX9" fmla="*/ 19050 w 12257470"/>
              <a:gd name="connsiteY9" fmla="*/ 5968950 h 6324600"/>
              <a:gd name="connsiteX10" fmla="*/ 0 w 12257470"/>
              <a:gd name="connsiteY10" fmla="*/ 393750 h 6324600"/>
              <a:gd name="connsiteX0" fmla="*/ 0 w 12257470"/>
              <a:gd name="connsiteY0" fmla="*/ 393750 h 6324600"/>
              <a:gd name="connsiteX1" fmla="*/ 317550 w 12257470"/>
              <a:gd name="connsiteY1" fmla="*/ 19050 h 6324600"/>
              <a:gd name="connsiteX2" fmla="*/ 4957350 w 12257470"/>
              <a:gd name="connsiteY2" fmla="*/ 0 h 6324600"/>
              <a:gd name="connsiteX3" fmla="*/ 5494393 w 12257470"/>
              <a:gd name="connsiteY3" fmla="*/ 575488 h 6324600"/>
              <a:gd name="connsiteX4" fmla="*/ 11882770 w 12257470"/>
              <a:gd name="connsiteY4" fmla="*/ 762000 h 6324600"/>
              <a:gd name="connsiteX5" fmla="*/ 12257470 w 12257470"/>
              <a:gd name="connsiteY5" fmla="*/ 1060500 h 6324600"/>
              <a:gd name="connsiteX6" fmla="*/ 12238420 w 12257470"/>
              <a:gd name="connsiteY6" fmla="*/ 5968950 h 6324600"/>
              <a:gd name="connsiteX7" fmla="*/ 11882770 w 12257470"/>
              <a:gd name="connsiteY7" fmla="*/ 6324600 h 6324600"/>
              <a:gd name="connsiteX8" fmla="*/ 374700 w 12257470"/>
              <a:gd name="connsiteY8" fmla="*/ 6324600 h 6324600"/>
              <a:gd name="connsiteX9" fmla="*/ 19050 w 12257470"/>
              <a:gd name="connsiteY9" fmla="*/ 5968950 h 6324600"/>
              <a:gd name="connsiteX10" fmla="*/ 0 w 12257470"/>
              <a:gd name="connsiteY10" fmla="*/ 393750 h 6324600"/>
              <a:gd name="connsiteX0" fmla="*/ 0 w 12257470"/>
              <a:gd name="connsiteY0" fmla="*/ 393750 h 6324600"/>
              <a:gd name="connsiteX1" fmla="*/ 317550 w 12257470"/>
              <a:gd name="connsiteY1" fmla="*/ 19050 h 6324600"/>
              <a:gd name="connsiteX2" fmla="*/ 4957350 w 12257470"/>
              <a:gd name="connsiteY2" fmla="*/ 0 h 6324600"/>
              <a:gd name="connsiteX3" fmla="*/ 5494393 w 12257470"/>
              <a:gd name="connsiteY3" fmla="*/ 575488 h 6324600"/>
              <a:gd name="connsiteX4" fmla="*/ 11882770 w 12257470"/>
              <a:gd name="connsiteY4" fmla="*/ 762000 h 6324600"/>
              <a:gd name="connsiteX5" fmla="*/ 12257470 w 12257470"/>
              <a:gd name="connsiteY5" fmla="*/ 1060500 h 6324600"/>
              <a:gd name="connsiteX6" fmla="*/ 12238420 w 12257470"/>
              <a:gd name="connsiteY6" fmla="*/ 5968950 h 6324600"/>
              <a:gd name="connsiteX7" fmla="*/ 11882770 w 12257470"/>
              <a:gd name="connsiteY7" fmla="*/ 6324600 h 6324600"/>
              <a:gd name="connsiteX8" fmla="*/ 374700 w 12257470"/>
              <a:gd name="connsiteY8" fmla="*/ 6324600 h 6324600"/>
              <a:gd name="connsiteX9" fmla="*/ 19050 w 12257470"/>
              <a:gd name="connsiteY9" fmla="*/ 5968950 h 6324600"/>
              <a:gd name="connsiteX10" fmla="*/ 0 w 12257470"/>
              <a:gd name="connsiteY10" fmla="*/ 393750 h 6324600"/>
              <a:gd name="connsiteX0" fmla="*/ 0 w 12257470"/>
              <a:gd name="connsiteY0" fmla="*/ 393750 h 6324600"/>
              <a:gd name="connsiteX1" fmla="*/ 317550 w 12257470"/>
              <a:gd name="connsiteY1" fmla="*/ 19050 h 6324600"/>
              <a:gd name="connsiteX2" fmla="*/ 4957350 w 12257470"/>
              <a:gd name="connsiteY2" fmla="*/ 0 h 6324600"/>
              <a:gd name="connsiteX3" fmla="*/ 5364587 w 12257470"/>
              <a:gd name="connsiteY3" fmla="*/ 409796 h 6324600"/>
              <a:gd name="connsiteX4" fmla="*/ 5494393 w 12257470"/>
              <a:gd name="connsiteY4" fmla="*/ 575488 h 6324600"/>
              <a:gd name="connsiteX5" fmla="*/ 11882770 w 12257470"/>
              <a:gd name="connsiteY5" fmla="*/ 762000 h 6324600"/>
              <a:gd name="connsiteX6" fmla="*/ 12257470 w 12257470"/>
              <a:gd name="connsiteY6" fmla="*/ 1060500 h 6324600"/>
              <a:gd name="connsiteX7" fmla="*/ 12238420 w 12257470"/>
              <a:gd name="connsiteY7" fmla="*/ 5968950 h 6324600"/>
              <a:gd name="connsiteX8" fmla="*/ 11882770 w 12257470"/>
              <a:gd name="connsiteY8" fmla="*/ 6324600 h 6324600"/>
              <a:gd name="connsiteX9" fmla="*/ 374700 w 12257470"/>
              <a:gd name="connsiteY9" fmla="*/ 6324600 h 6324600"/>
              <a:gd name="connsiteX10" fmla="*/ 19050 w 12257470"/>
              <a:gd name="connsiteY10" fmla="*/ 5968950 h 6324600"/>
              <a:gd name="connsiteX11" fmla="*/ 0 w 12257470"/>
              <a:gd name="connsiteY11" fmla="*/ 393750 h 6324600"/>
              <a:gd name="connsiteX0" fmla="*/ 0 w 12257470"/>
              <a:gd name="connsiteY0" fmla="*/ 393750 h 6324600"/>
              <a:gd name="connsiteX1" fmla="*/ 317550 w 12257470"/>
              <a:gd name="connsiteY1" fmla="*/ 19050 h 6324600"/>
              <a:gd name="connsiteX2" fmla="*/ 4957350 w 12257470"/>
              <a:gd name="connsiteY2" fmla="*/ 0 h 6324600"/>
              <a:gd name="connsiteX3" fmla="*/ 5088140 w 12257470"/>
              <a:gd name="connsiteY3" fmla="*/ 101451 h 6324600"/>
              <a:gd name="connsiteX4" fmla="*/ 5494393 w 12257470"/>
              <a:gd name="connsiteY4" fmla="*/ 575488 h 6324600"/>
              <a:gd name="connsiteX5" fmla="*/ 11882770 w 12257470"/>
              <a:gd name="connsiteY5" fmla="*/ 762000 h 6324600"/>
              <a:gd name="connsiteX6" fmla="*/ 12257470 w 12257470"/>
              <a:gd name="connsiteY6" fmla="*/ 1060500 h 6324600"/>
              <a:gd name="connsiteX7" fmla="*/ 12238420 w 12257470"/>
              <a:gd name="connsiteY7" fmla="*/ 5968950 h 6324600"/>
              <a:gd name="connsiteX8" fmla="*/ 11882770 w 12257470"/>
              <a:gd name="connsiteY8" fmla="*/ 6324600 h 6324600"/>
              <a:gd name="connsiteX9" fmla="*/ 374700 w 12257470"/>
              <a:gd name="connsiteY9" fmla="*/ 6324600 h 6324600"/>
              <a:gd name="connsiteX10" fmla="*/ 19050 w 12257470"/>
              <a:gd name="connsiteY10" fmla="*/ 5968950 h 6324600"/>
              <a:gd name="connsiteX11" fmla="*/ 0 w 12257470"/>
              <a:gd name="connsiteY11" fmla="*/ 393750 h 6324600"/>
              <a:gd name="connsiteX0" fmla="*/ 0 w 12257470"/>
              <a:gd name="connsiteY0" fmla="*/ 405814 h 6336664"/>
              <a:gd name="connsiteX1" fmla="*/ 317550 w 12257470"/>
              <a:gd name="connsiteY1" fmla="*/ 31114 h 6336664"/>
              <a:gd name="connsiteX2" fmla="*/ 4957350 w 12257470"/>
              <a:gd name="connsiteY2" fmla="*/ 12064 h 6336664"/>
              <a:gd name="connsiteX3" fmla="*/ 5088140 w 12257470"/>
              <a:gd name="connsiteY3" fmla="*/ 113515 h 6336664"/>
              <a:gd name="connsiteX4" fmla="*/ 5494393 w 12257470"/>
              <a:gd name="connsiteY4" fmla="*/ 587552 h 6336664"/>
              <a:gd name="connsiteX5" fmla="*/ 11882770 w 12257470"/>
              <a:gd name="connsiteY5" fmla="*/ 774064 h 6336664"/>
              <a:gd name="connsiteX6" fmla="*/ 12257470 w 12257470"/>
              <a:gd name="connsiteY6" fmla="*/ 1072564 h 6336664"/>
              <a:gd name="connsiteX7" fmla="*/ 12238420 w 12257470"/>
              <a:gd name="connsiteY7" fmla="*/ 5981014 h 6336664"/>
              <a:gd name="connsiteX8" fmla="*/ 11882770 w 12257470"/>
              <a:gd name="connsiteY8" fmla="*/ 6336664 h 6336664"/>
              <a:gd name="connsiteX9" fmla="*/ 374700 w 12257470"/>
              <a:gd name="connsiteY9" fmla="*/ 6336664 h 6336664"/>
              <a:gd name="connsiteX10" fmla="*/ 19050 w 12257470"/>
              <a:gd name="connsiteY10" fmla="*/ 5981014 h 6336664"/>
              <a:gd name="connsiteX11" fmla="*/ 0 w 12257470"/>
              <a:gd name="connsiteY11" fmla="*/ 405814 h 6336664"/>
              <a:gd name="connsiteX0" fmla="*/ 0 w 12257470"/>
              <a:gd name="connsiteY0" fmla="*/ 405814 h 6336664"/>
              <a:gd name="connsiteX1" fmla="*/ 317550 w 12257470"/>
              <a:gd name="connsiteY1" fmla="*/ 31114 h 6336664"/>
              <a:gd name="connsiteX2" fmla="*/ 4957350 w 12257470"/>
              <a:gd name="connsiteY2" fmla="*/ 12064 h 6336664"/>
              <a:gd name="connsiteX3" fmla="*/ 5088140 w 12257470"/>
              <a:gd name="connsiteY3" fmla="*/ 113515 h 6336664"/>
              <a:gd name="connsiteX4" fmla="*/ 5494393 w 12257470"/>
              <a:gd name="connsiteY4" fmla="*/ 587552 h 6336664"/>
              <a:gd name="connsiteX5" fmla="*/ 11882770 w 12257470"/>
              <a:gd name="connsiteY5" fmla="*/ 774064 h 6336664"/>
              <a:gd name="connsiteX6" fmla="*/ 12257470 w 12257470"/>
              <a:gd name="connsiteY6" fmla="*/ 1072564 h 6336664"/>
              <a:gd name="connsiteX7" fmla="*/ 12238420 w 12257470"/>
              <a:gd name="connsiteY7" fmla="*/ 5981014 h 6336664"/>
              <a:gd name="connsiteX8" fmla="*/ 11882770 w 12257470"/>
              <a:gd name="connsiteY8" fmla="*/ 6336664 h 6336664"/>
              <a:gd name="connsiteX9" fmla="*/ 374700 w 12257470"/>
              <a:gd name="connsiteY9" fmla="*/ 6336664 h 6336664"/>
              <a:gd name="connsiteX10" fmla="*/ 19050 w 12257470"/>
              <a:gd name="connsiteY10" fmla="*/ 5981014 h 6336664"/>
              <a:gd name="connsiteX11" fmla="*/ 0 w 12257470"/>
              <a:gd name="connsiteY11" fmla="*/ 405814 h 6336664"/>
              <a:gd name="connsiteX0" fmla="*/ 0 w 12257470"/>
              <a:gd name="connsiteY0" fmla="*/ 405814 h 6336664"/>
              <a:gd name="connsiteX1" fmla="*/ 317550 w 12257470"/>
              <a:gd name="connsiteY1" fmla="*/ 31114 h 6336664"/>
              <a:gd name="connsiteX2" fmla="*/ 4957350 w 12257470"/>
              <a:gd name="connsiteY2" fmla="*/ 12064 h 6336664"/>
              <a:gd name="connsiteX3" fmla="*/ 5088140 w 12257470"/>
              <a:gd name="connsiteY3" fmla="*/ 113515 h 6336664"/>
              <a:gd name="connsiteX4" fmla="*/ 5494393 w 12257470"/>
              <a:gd name="connsiteY4" fmla="*/ 587552 h 6336664"/>
              <a:gd name="connsiteX5" fmla="*/ 11882770 w 12257470"/>
              <a:gd name="connsiteY5" fmla="*/ 774064 h 6336664"/>
              <a:gd name="connsiteX6" fmla="*/ 12257470 w 12257470"/>
              <a:gd name="connsiteY6" fmla="*/ 1072564 h 6336664"/>
              <a:gd name="connsiteX7" fmla="*/ 12238420 w 12257470"/>
              <a:gd name="connsiteY7" fmla="*/ 5981014 h 6336664"/>
              <a:gd name="connsiteX8" fmla="*/ 11882770 w 12257470"/>
              <a:gd name="connsiteY8" fmla="*/ 6336664 h 6336664"/>
              <a:gd name="connsiteX9" fmla="*/ 374700 w 12257470"/>
              <a:gd name="connsiteY9" fmla="*/ 6336664 h 6336664"/>
              <a:gd name="connsiteX10" fmla="*/ 19050 w 12257470"/>
              <a:gd name="connsiteY10" fmla="*/ 5981014 h 6336664"/>
              <a:gd name="connsiteX11" fmla="*/ 0 w 12257470"/>
              <a:gd name="connsiteY11" fmla="*/ 405814 h 6336664"/>
              <a:gd name="connsiteX0" fmla="*/ 0 w 12257470"/>
              <a:gd name="connsiteY0" fmla="*/ 393750 h 6324600"/>
              <a:gd name="connsiteX1" fmla="*/ 317550 w 12257470"/>
              <a:gd name="connsiteY1" fmla="*/ 19050 h 6324600"/>
              <a:gd name="connsiteX2" fmla="*/ 4957350 w 12257470"/>
              <a:gd name="connsiteY2" fmla="*/ 0 h 6324600"/>
              <a:gd name="connsiteX3" fmla="*/ 5088140 w 12257470"/>
              <a:gd name="connsiteY3" fmla="*/ 101451 h 6324600"/>
              <a:gd name="connsiteX4" fmla="*/ 5494393 w 12257470"/>
              <a:gd name="connsiteY4" fmla="*/ 575488 h 6324600"/>
              <a:gd name="connsiteX5" fmla="*/ 11882770 w 12257470"/>
              <a:gd name="connsiteY5" fmla="*/ 762000 h 6324600"/>
              <a:gd name="connsiteX6" fmla="*/ 12257470 w 12257470"/>
              <a:gd name="connsiteY6" fmla="*/ 1060500 h 6324600"/>
              <a:gd name="connsiteX7" fmla="*/ 12238420 w 12257470"/>
              <a:gd name="connsiteY7" fmla="*/ 5968950 h 6324600"/>
              <a:gd name="connsiteX8" fmla="*/ 11882770 w 12257470"/>
              <a:gd name="connsiteY8" fmla="*/ 6324600 h 6324600"/>
              <a:gd name="connsiteX9" fmla="*/ 374700 w 12257470"/>
              <a:gd name="connsiteY9" fmla="*/ 6324600 h 6324600"/>
              <a:gd name="connsiteX10" fmla="*/ 19050 w 12257470"/>
              <a:gd name="connsiteY10" fmla="*/ 5968950 h 6324600"/>
              <a:gd name="connsiteX11" fmla="*/ 0 w 12257470"/>
              <a:gd name="connsiteY11" fmla="*/ 393750 h 6324600"/>
              <a:gd name="connsiteX0" fmla="*/ 0 w 12257470"/>
              <a:gd name="connsiteY0" fmla="*/ 393750 h 6324600"/>
              <a:gd name="connsiteX1" fmla="*/ 317550 w 12257470"/>
              <a:gd name="connsiteY1" fmla="*/ 19050 h 6324600"/>
              <a:gd name="connsiteX2" fmla="*/ 4957350 w 12257470"/>
              <a:gd name="connsiteY2" fmla="*/ 0 h 6324600"/>
              <a:gd name="connsiteX3" fmla="*/ 5162568 w 12257470"/>
              <a:gd name="connsiteY3" fmla="*/ 90819 h 6324600"/>
              <a:gd name="connsiteX4" fmla="*/ 5494393 w 12257470"/>
              <a:gd name="connsiteY4" fmla="*/ 575488 h 6324600"/>
              <a:gd name="connsiteX5" fmla="*/ 11882770 w 12257470"/>
              <a:gd name="connsiteY5" fmla="*/ 762000 h 6324600"/>
              <a:gd name="connsiteX6" fmla="*/ 12257470 w 12257470"/>
              <a:gd name="connsiteY6" fmla="*/ 1060500 h 6324600"/>
              <a:gd name="connsiteX7" fmla="*/ 12238420 w 12257470"/>
              <a:gd name="connsiteY7" fmla="*/ 5968950 h 6324600"/>
              <a:gd name="connsiteX8" fmla="*/ 11882770 w 12257470"/>
              <a:gd name="connsiteY8" fmla="*/ 6324600 h 6324600"/>
              <a:gd name="connsiteX9" fmla="*/ 374700 w 12257470"/>
              <a:gd name="connsiteY9" fmla="*/ 6324600 h 6324600"/>
              <a:gd name="connsiteX10" fmla="*/ 19050 w 12257470"/>
              <a:gd name="connsiteY10" fmla="*/ 5968950 h 6324600"/>
              <a:gd name="connsiteX11" fmla="*/ 0 w 12257470"/>
              <a:gd name="connsiteY11" fmla="*/ 393750 h 6324600"/>
              <a:gd name="connsiteX0" fmla="*/ 0 w 12257470"/>
              <a:gd name="connsiteY0" fmla="*/ 436053 h 6366903"/>
              <a:gd name="connsiteX1" fmla="*/ 317550 w 12257470"/>
              <a:gd name="connsiteY1" fmla="*/ 61353 h 6366903"/>
              <a:gd name="connsiteX2" fmla="*/ 4957350 w 12257470"/>
              <a:gd name="connsiteY2" fmla="*/ 42303 h 6366903"/>
              <a:gd name="connsiteX3" fmla="*/ 5162568 w 12257470"/>
              <a:gd name="connsiteY3" fmla="*/ 133122 h 6366903"/>
              <a:gd name="connsiteX4" fmla="*/ 5494393 w 12257470"/>
              <a:gd name="connsiteY4" fmla="*/ 617791 h 6366903"/>
              <a:gd name="connsiteX5" fmla="*/ 11882770 w 12257470"/>
              <a:gd name="connsiteY5" fmla="*/ 804303 h 6366903"/>
              <a:gd name="connsiteX6" fmla="*/ 12257470 w 12257470"/>
              <a:gd name="connsiteY6" fmla="*/ 1102803 h 6366903"/>
              <a:gd name="connsiteX7" fmla="*/ 12238420 w 12257470"/>
              <a:gd name="connsiteY7" fmla="*/ 6011253 h 6366903"/>
              <a:gd name="connsiteX8" fmla="*/ 11882770 w 12257470"/>
              <a:gd name="connsiteY8" fmla="*/ 6366903 h 6366903"/>
              <a:gd name="connsiteX9" fmla="*/ 374700 w 12257470"/>
              <a:gd name="connsiteY9" fmla="*/ 6366903 h 6366903"/>
              <a:gd name="connsiteX10" fmla="*/ 19050 w 12257470"/>
              <a:gd name="connsiteY10" fmla="*/ 6011253 h 6366903"/>
              <a:gd name="connsiteX11" fmla="*/ 0 w 12257470"/>
              <a:gd name="connsiteY11" fmla="*/ 436053 h 6366903"/>
              <a:gd name="connsiteX0" fmla="*/ 0 w 12257470"/>
              <a:gd name="connsiteY0" fmla="*/ 407240 h 6338090"/>
              <a:gd name="connsiteX1" fmla="*/ 317550 w 12257470"/>
              <a:gd name="connsiteY1" fmla="*/ 32540 h 6338090"/>
              <a:gd name="connsiteX2" fmla="*/ 4957350 w 12257470"/>
              <a:gd name="connsiteY2" fmla="*/ 13490 h 6338090"/>
              <a:gd name="connsiteX3" fmla="*/ 5162568 w 12257470"/>
              <a:gd name="connsiteY3" fmla="*/ 104309 h 6338090"/>
              <a:gd name="connsiteX4" fmla="*/ 5494393 w 12257470"/>
              <a:gd name="connsiteY4" fmla="*/ 588978 h 6338090"/>
              <a:gd name="connsiteX5" fmla="*/ 11882770 w 12257470"/>
              <a:gd name="connsiteY5" fmla="*/ 775490 h 6338090"/>
              <a:gd name="connsiteX6" fmla="*/ 12257470 w 12257470"/>
              <a:gd name="connsiteY6" fmla="*/ 1073990 h 6338090"/>
              <a:gd name="connsiteX7" fmla="*/ 12238420 w 12257470"/>
              <a:gd name="connsiteY7" fmla="*/ 5982440 h 6338090"/>
              <a:gd name="connsiteX8" fmla="*/ 11882770 w 12257470"/>
              <a:gd name="connsiteY8" fmla="*/ 6338090 h 6338090"/>
              <a:gd name="connsiteX9" fmla="*/ 374700 w 12257470"/>
              <a:gd name="connsiteY9" fmla="*/ 6338090 h 6338090"/>
              <a:gd name="connsiteX10" fmla="*/ 19050 w 12257470"/>
              <a:gd name="connsiteY10" fmla="*/ 5982440 h 6338090"/>
              <a:gd name="connsiteX11" fmla="*/ 0 w 12257470"/>
              <a:gd name="connsiteY11" fmla="*/ 407240 h 6338090"/>
              <a:gd name="connsiteX0" fmla="*/ 0 w 12257470"/>
              <a:gd name="connsiteY0" fmla="*/ 393750 h 6324600"/>
              <a:gd name="connsiteX1" fmla="*/ 317550 w 12257470"/>
              <a:gd name="connsiteY1" fmla="*/ 19050 h 6324600"/>
              <a:gd name="connsiteX2" fmla="*/ 4957350 w 12257470"/>
              <a:gd name="connsiteY2" fmla="*/ 0 h 6324600"/>
              <a:gd name="connsiteX3" fmla="*/ 5162568 w 12257470"/>
              <a:gd name="connsiteY3" fmla="*/ 90819 h 6324600"/>
              <a:gd name="connsiteX4" fmla="*/ 5494393 w 12257470"/>
              <a:gd name="connsiteY4" fmla="*/ 575488 h 6324600"/>
              <a:gd name="connsiteX5" fmla="*/ 11882770 w 12257470"/>
              <a:gd name="connsiteY5" fmla="*/ 762000 h 6324600"/>
              <a:gd name="connsiteX6" fmla="*/ 12257470 w 12257470"/>
              <a:gd name="connsiteY6" fmla="*/ 1060500 h 6324600"/>
              <a:gd name="connsiteX7" fmla="*/ 12238420 w 12257470"/>
              <a:gd name="connsiteY7" fmla="*/ 5968950 h 6324600"/>
              <a:gd name="connsiteX8" fmla="*/ 11882770 w 12257470"/>
              <a:gd name="connsiteY8" fmla="*/ 6324600 h 6324600"/>
              <a:gd name="connsiteX9" fmla="*/ 374700 w 12257470"/>
              <a:gd name="connsiteY9" fmla="*/ 6324600 h 6324600"/>
              <a:gd name="connsiteX10" fmla="*/ 19050 w 12257470"/>
              <a:gd name="connsiteY10" fmla="*/ 5968950 h 6324600"/>
              <a:gd name="connsiteX11" fmla="*/ 0 w 12257470"/>
              <a:gd name="connsiteY11" fmla="*/ 393750 h 6324600"/>
              <a:gd name="connsiteX0" fmla="*/ 0 w 12257470"/>
              <a:gd name="connsiteY0" fmla="*/ 393750 h 6324600"/>
              <a:gd name="connsiteX1" fmla="*/ 317550 w 12257470"/>
              <a:gd name="connsiteY1" fmla="*/ 19050 h 6324600"/>
              <a:gd name="connsiteX2" fmla="*/ 4957350 w 12257470"/>
              <a:gd name="connsiteY2" fmla="*/ 0 h 6324600"/>
              <a:gd name="connsiteX3" fmla="*/ 5145739 w 12257470"/>
              <a:gd name="connsiteY3" fmla="*/ 107648 h 6324600"/>
              <a:gd name="connsiteX4" fmla="*/ 5494393 w 12257470"/>
              <a:gd name="connsiteY4" fmla="*/ 575488 h 6324600"/>
              <a:gd name="connsiteX5" fmla="*/ 11882770 w 12257470"/>
              <a:gd name="connsiteY5" fmla="*/ 762000 h 6324600"/>
              <a:gd name="connsiteX6" fmla="*/ 12257470 w 12257470"/>
              <a:gd name="connsiteY6" fmla="*/ 1060500 h 6324600"/>
              <a:gd name="connsiteX7" fmla="*/ 12238420 w 12257470"/>
              <a:gd name="connsiteY7" fmla="*/ 5968950 h 6324600"/>
              <a:gd name="connsiteX8" fmla="*/ 11882770 w 12257470"/>
              <a:gd name="connsiteY8" fmla="*/ 6324600 h 6324600"/>
              <a:gd name="connsiteX9" fmla="*/ 374700 w 12257470"/>
              <a:gd name="connsiteY9" fmla="*/ 6324600 h 6324600"/>
              <a:gd name="connsiteX10" fmla="*/ 19050 w 12257470"/>
              <a:gd name="connsiteY10" fmla="*/ 5968950 h 6324600"/>
              <a:gd name="connsiteX11" fmla="*/ 0 w 12257470"/>
              <a:gd name="connsiteY11" fmla="*/ 393750 h 6324600"/>
              <a:gd name="connsiteX0" fmla="*/ 0 w 12257470"/>
              <a:gd name="connsiteY0" fmla="*/ 393750 h 6324600"/>
              <a:gd name="connsiteX1" fmla="*/ 317550 w 12257470"/>
              <a:gd name="connsiteY1" fmla="*/ 19050 h 6324600"/>
              <a:gd name="connsiteX2" fmla="*/ 4957350 w 12257470"/>
              <a:gd name="connsiteY2" fmla="*/ 0 h 6324600"/>
              <a:gd name="connsiteX3" fmla="*/ 5145739 w 12257470"/>
              <a:gd name="connsiteY3" fmla="*/ 107648 h 6324600"/>
              <a:gd name="connsiteX4" fmla="*/ 5494393 w 12257470"/>
              <a:gd name="connsiteY4" fmla="*/ 575488 h 6324600"/>
              <a:gd name="connsiteX5" fmla="*/ 11882770 w 12257470"/>
              <a:gd name="connsiteY5" fmla="*/ 762000 h 6324600"/>
              <a:gd name="connsiteX6" fmla="*/ 12257470 w 12257470"/>
              <a:gd name="connsiteY6" fmla="*/ 1060500 h 6324600"/>
              <a:gd name="connsiteX7" fmla="*/ 12238420 w 12257470"/>
              <a:gd name="connsiteY7" fmla="*/ 5968950 h 6324600"/>
              <a:gd name="connsiteX8" fmla="*/ 11882770 w 12257470"/>
              <a:gd name="connsiteY8" fmla="*/ 6324600 h 6324600"/>
              <a:gd name="connsiteX9" fmla="*/ 374700 w 12257470"/>
              <a:gd name="connsiteY9" fmla="*/ 6324600 h 6324600"/>
              <a:gd name="connsiteX10" fmla="*/ 19050 w 12257470"/>
              <a:gd name="connsiteY10" fmla="*/ 5968950 h 6324600"/>
              <a:gd name="connsiteX11" fmla="*/ 0 w 12257470"/>
              <a:gd name="connsiteY11" fmla="*/ 393750 h 6324600"/>
              <a:gd name="connsiteX0" fmla="*/ 0 w 12257470"/>
              <a:gd name="connsiteY0" fmla="*/ 393750 h 6324600"/>
              <a:gd name="connsiteX1" fmla="*/ 317550 w 12257470"/>
              <a:gd name="connsiteY1" fmla="*/ 19050 h 6324600"/>
              <a:gd name="connsiteX2" fmla="*/ 4957350 w 12257470"/>
              <a:gd name="connsiteY2" fmla="*/ 0 h 6324600"/>
              <a:gd name="connsiteX3" fmla="*/ 5145739 w 12257470"/>
              <a:gd name="connsiteY3" fmla="*/ 107648 h 6324600"/>
              <a:gd name="connsiteX4" fmla="*/ 5494393 w 12257470"/>
              <a:gd name="connsiteY4" fmla="*/ 575488 h 6324600"/>
              <a:gd name="connsiteX5" fmla="*/ 11882770 w 12257470"/>
              <a:gd name="connsiteY5" fmla="*/ 762000 h 6324600"/>
              <a:gd name="connsiteX6" fmla="*/ 12257470 w 12257470"/>
              <a:gd name="connsiteY6" fmla="*/ 1060500 h 6324600"/>
              <a:gd name="connsiteX7" fmla="*/ 12238420 w 12257470"/>
              <a:gd name="connsiteY7" fmla="*/ 5968950 h 6324600"/>
              <a:gd name="connsiteX8" fmla="*/ 11882770 w 12257470"/>
              <a:gd name="connsiteY8" fmla="*/ 6324600 h 6324600"/>
              <a:gd name="connsiteX9" fmla="*/ 374700 w 12257470"/>
              <a:gd name="connsiteY9" fmla="*/ 6324600 h 6324600"/>
              <a:gd name="connsiteX10" fmla="*/ 19050 w 12257470"/>
              <a:gd name="connsiteY10" fmla="*/ 5968950 h 6324600"/>
              <a:gd name="connsiteX11" fmla="*/ 0 w 12257470"/>
              <a:gd name="connsiteY11" fmla="*/ 393750 h 6324600"/>
              <a:gd name="connsiteX0" fmla="*/ 0 w 12257470"/>
              <a:gd name="connsiteY0" fmla="*/ 393750 h 6324600"/>
              <a:gd name="connsiteX1" fmla="*/ 317550 w 12257470"/>
              <a:gd name="connsiteY1" fmla="*/ 19050 h 6324600"/>
              <a:gd name="connsiteX2" fmla="*/ 4957350 w 12257470"/>
              <a:gd name="connsiteY2" fmla="*/ 0 h 6324600"/>
              <a:gd name="connsiteX3" fmla="*/ 5145739 w 12257470"/>
              <a:gd name="connsiteY3" fmla="*/ 107648 h 6324600"/>
              <a:gd name="connsiteX4" fmla="*/ 5494393 w 12257470"/>
              <a:gd name="connsiteY4" fmla="*/ 575488 h 6324600"/>
              <a:gd name="connsiteX5" fmla="*/ 11882770 w 12257470"/>
              <a:gd name="connsiteY5" fmla="*/ 762000 h 6324600"/>
              <a:gd name="connsiteX6" fmla="*/ 12257470 w 12257470"/>
              <a:gd name="connsiteY6" fmla="*/ 1060500 h 6324600"/>
              <a:gd name="connsiteX7" fmla="*/ 12238420 w 12257470"/>
              <a:gd name="connsiteY7" fmla="*/ 5968950 h 6324600"/>
              <a:gd name="connsiteX8" fmla="*/ 11882770 w 12257470"/>
              <a:gd name="connsiteY8" fmla="*/ 6324600 h 6324600"/>
              <a:gd name="connsiteX9" fmla="*/ 374700 w 12257470"/>
              <a:gd name="connsiteY9" fmla="*/ 6324600 h 6324600"/>
              <a:gd name="connsiteX10" fmla="*/ 19050 w 12257470"/>
              <a:gd name="connsiteY10" fmla="*/ 5968950 h 6324600"/>
              <a:gd name="connsiteX11" fmla="*/ 0 w 12257470"/>
              <a:gd name="connsiteY11" fmla="*/ 393750 h 6324600"/>
              <a:gd name="connsiteX0" fmla="*/ 0 w 12257470"/>
              <a:gd name="connsiteY0" fmla="*/ 393750 h 6324600"/>
              <a:gd name="connsiteX1" fmla="*/ 317550 w 12257470"/>
              <a:gd name="connsiteY1" fmla="*/ 19050 h 6324600"/>
              <a:gd name="connsiteX2" fmla="*/ 4957350 w 12257470"/>
              <a:gd name="connsiteY2" fmla="*/ 0 h 6324600"/>
              <a:gd name="connsiteX3" fmla="*/ 5145739 w 12257470"/>
              <a:gd name="connsiteY3" fmla="*/ 107648 h 6324600"/>
              <a:gd name="connsiteX4" fmla="*/ 5494393 w 12257470"/>
              <a:gd name="connsiteY4" fmla="*/ 575488 h 6324600"/>
              <a:gd name="connsiteX5" fmla="*/ 11882770 w 12257470"/>
              <a:gd name="connsiteY5" fmla="*/ 762000 h 6324600"/>
              <a:gd name="connsiteX6" fmla="*/ 12257470 w 12257470"/>
              <a:gd name="connsiteY6" fmla="*/ 1060500 h 6324600"/>
              <a:gd name="connsiteX7" fmla="*/ 12238420 w 12257470"/>
              <a:gd name="connsiteY7" fmla="*/ 5968950 h 6324600"/>
              <a:gd name="connsiteX8" fmla="*/ 11882770 w 12257470"/>
              <a:gd name="connsiteY8" fmla="*/ 6324600 h 6324600"/>
              <a:gd name="connsiteX9" fmla="*/ 374700 w 12257470"/>
              <a:gd name="connsiteY9" fmla="*/ 6324600 h 6324600"/>
              <a:gd name="connsiteX10" fmla="*/ 19050 w 12257470"/>
              <a:gd name="connsiteY10" fmla="*/ 5968950 h 6324600"/>
              <a:gd name="connsiteX11" fmla="*/ 0 w 12257470"/>
              <a:gd name="connsiteY11" fmla="*/ 393750 h 6324600"/>
              <a:gd name="connsiteX0" fmla="*/ 0 w 12257470"/>
              <a:gd name="connsiteY0" fmla="*/ 393750 h 6324600"/>
              <a:gd name="connsiteX1" fmla="*/ 317550 w 12257470"/>
              <a:gd name="connsiteY1" fmla="*/ 19050 h 6324600"/>
              <a:gd name="connsiteX2" fmla="*/ 4957350 w 12257470"/>
              <a:gd name="connsiteY2" fmla="*/ 0 h 6324600"/>
              <a:gd name="connsiteX3" fmla="*/ 5145739 w 12257470"/>
              <a:gd name="connsiteY3" fmla="*/ 107648 h 6324600"/>
              <a:gd name="connsiteX4" fmla="*/ 5415855 w 12257470"/>
              <a:gd name="connsiteY4" fmla="*/ 485731 h 6324600"/>
              <a:gd name="connsiteX5" fmla="*/ 11882770 w 12257470"/>
              <a:gd name="connsiteY5" fmla="*/ 762000 h 6324600"/>
              <a:gd name="connsiteX6" fmla="*/ 12257470 w 12257470"/>
              <a:gd name="connsiteY6" fmla="*/ 1060500 h 6324600"/>
              <a:gd name="connsiteX7" fmla="*/ 12238420 w 12257470"/>
              <a:gd name="connsiteY7" fmla="*/ 5968950 h 6324600"/>
              <a:gd name="connsiteX8" fmla="*/ 11882770 w 12257470"/>
              <a:gd name="connsiteY8" fmla="*/ 6324600 h 6324600"/>
              <a:gd name="connsiteX9" fmla="*/ 374700 w 12257470"/>
              <a:gd name="connsiteY9" fmla="*/ 6324600 h 6324600"/>
              <a:gd name="connsiteX10" fmla="*/ 19050 w 12257470"/>
              <a:gd name="connsiteY10" fmla="*/ 5968950 h 6324600"/>
              <a:gd name="connsiteX11" fmla="*/ 0 w 12257470"/>
              <a:gd name="connsiteY11" fmla="*/ 393750 h 6324600"/>
              <a:gd name="connsiteX0" fmla="*/ 0 w 12257470"/>
              <a:gd name="connsiteY0" fmla="*/ 393750 h 6324600"/>
              <a:gd name="connsiteX1" fmla="*/ 317550 w 12257470"/>
              <a:gd name="connsiteY1" fmla="*/ 19050 h 6324600"/>
              <a:gd name="connsiteX2" fmla="*/ 4957350 w 12257470"/>
              <a:gd name="connsiteY2" fmla="*/ 0 h 6324600"/>
              <a:gd name="connsiteX3" fmla="*/ 5145739 w 12257470"/>
              <a:gd name="connsiteY3" fmla="*/ 107648 h 6324600"/>
              <a:gd name="connsiteX4" fmla="*/ 5415855 w 12257470"/>
              <a:gd name="connsiteY4" fmla="*/ 485731 h 6324600"/>
              <a:gd name="connsiteX5" fmla="*/ 11882770 w 12257470"/>
              <a:gd name="connsiteY5" fmla="*/ 762000 h 6324600"/>
              <a:gd name="connsiteX6" fmla="*/ 12257470 w 12257470"/>
              <a:gd name="connsiteY6" fmla="*/ 1060500 h 6324600"/>
              <a:gd name="connsiteX7" fmla="*/ 12238420 w 12257470"/>
              <a:gd name="connsiteY7" fmla="*/ 5968950 h 6324600"/>
              <a:gd name="connsiteX8" fmla="*/ 11882770 w 12257470"/>
              <a:gd name="connsiteY8" fmla="*/ 6324600 h 6324600"/>
              <a:gd name="connsiteX9" fmla="*/ 374700 w 12257470"/>
              <a:gd name="connsiteY9" fmla="*/ 6324600 h 6324600"/>
              <a:gd name="connsiteX10" fmla="*/ 19050 w 12257470"/>
              <a:gd name="connsiteY10" fmla="*/ 5968950 h 6324600"/>
              <a:gd name="connsiteX11" fmla="*/ 0 w 12257470"/>
              <a:gd name="connsiteY11" fmla="*/ 393750 h 6324600"/>
              <a:gd name="connsiteX0" fmla="*/ 0 w 12257470"/>
              <a:gd name="connsiteY0" fmla="*/ 393750 h 6324600"/>
              <a:gd name="connsiteX1" fmla="*/ 317550 w 12257470"/>
              <a:gd name="connsiteY1" fmla="*/ 19050 h 6324600"/>
              <a:gd name="connsiteX2" fmla="*/ 4957350 w 12257470"/>
              <a:gd name="connsiteY2" fmla="*/ 0 h 6324600"/>
              <a:gd name="connsiteX3" fmla="*/ 5145739 w 12257470"/>
              <a:gd name="connsiteY3" fmla="*/ 107648 h 6324600"/>
              <a:gd name="connsiteX4" fmla="*/ 5415855 w 12257470"/>
              <a:gd name="connsiteY4" fmla="*/ 485731 h 6324600"/>
              <a:gd name="connsiteX5" fmla="*/ 11882770 w 12257470"/>
              <a:gd name="connsiteY5" fmla="*/ 762000 h 6324600"/>
              <a:gd name="connsiteX6" fmla="*/ 12257470 w 12257470"/>
              <a:gd name="connsiteY6" fmla="*/ 1060500 h 6324600"/>
              <a:gd name="connsiteX7" fmla="*/ 12238420 w 12257470"/>
              <a:gd name="connsiteY7" fmla="*/ 5968950 h 6324600"/>
              <a:gd name="connsiteX8" fmla="*/ 11882770 w 12257470"/>
              <a:gd name="connsiteY8" fmla="*/ 6324600 h 6324600"/>
              <a:gd name="connsiteX9" fmla="*/ 374700 w 12257470"/>
              <a:gd name="connsiteY9" fmla="*/ 6324600 h 6324600"/>
              <a:gd name="connsiteX10" fmla="*/ 19050 w 12257470"/>
              <a:gd name="connsiteY10" fmla="*/ 5968950 h 6324600"/>
              <a:gd name="connsiteX11" fmla="*/ 0 w 12257470"/>
              <a:gd name="connsiteY11" fmla="*/ 393750 h 6324600"/>
              <a:gd name="connsiteX0" fmla="*/ 0 w 12257470"/>
              <a:gd name="connsiteY0" fmla="*/ 393750 h 6324600"/>
              <a:gd name="connsiteX1" fmla="*/ 317550 w 12257470"/>
              <a:gd name="connsiteY1" fmla="*/ 19050 h 6324600"/>
              <a:gd name="connsiteX2" fmla="*/ 4957350 w 12257470"/>
              <a:gd name="connsiteY2" fmla="*/ 0 h 6324600"/>
              <a:gd name="connsiteX3" fmla="*/ 5145739 w 12257470"/>
              <a:gd name="connsiteY3" fmla="*/ 107648 h 6324600"/>
              <a:gd name="connsiteX4" fmla="*/ 5415855 w 12257470"/>
              <a:gd name="connsiteY4" fmla="*/ 485731 h 6324600"/>
              <a:gd name="connsiteX5" fmla="*/ 11882770 w 12257470"/>
              <a:gd name="connsiteY5" fmla="*/ 762000 h 6324600"/>
              <a:gd name="connsiteX6" fmla="*/ 12257470 w 12257470"/>
              <a:gd name="connsiteY6" fmla="*/ 1060500 h 6324600"/>
              <a:gd name="connsiteX7" fmla="*/ 12238420 w 12257470"/>
              <a:gd name="connsiteY7" fmla="*/ 5968950 h 6324600"/>
              <a:gd name="connsiteX8" fmla="*/ 11882770 w 12257470"/>
              <a:gd name="connsiteY8" fmla="*/ 6324600 h 6324600"/>
              <a:gd name="connsiteX9" fmla="*/ 374700 w 12257470"/>
              <a:gd name="connsiteY9" fmla="*/ 6324600 h 6324600"/>
              <a:gd name="connsiteX10" fmla="*/ 19050 w 12257470"/>
              <a:gd name="connsiteY10" fmla="*/ 5968950 h 6324600"/>
              <a:gd name="connsiteX11" fmla="*/ 0 w 12257470"/>
              <a:gd name="connsiteY11" fmla="*/ 393750 h 6324600"/>
              <a:gd name="connsiteX0" fmla="*/ 0 w 12257470"/>
              <a:gd name="connsiteY0" fmla="*/ 393750 h 6324600"/>
              <a:gd name="connsiteX1" fmla="*/ 317550 w 12257470"/>
              <a:gd name="connsiteY1" fmla="*/ 19050 h 6324600"/>
              <a:gd name="connsiteX2" fmla="*/ 4957350 w 12257470"/>
              <a:gd name="connsiteY2" fmla="*/ 0 h 6324600"/>
              <a:gd name="connsiteX3" fmla="*/ 5145739 w 12257470"/>
              <a:gd name="connsiteY3" fmla="*/ 107648 h 6324600"/>
              <a:gd name="connsiteX4" fmla="*/ 5415855 w 12257470"/>
              <a:gd name="connsiteY4" fmla="*/ 485731 h 6324600"/>
              <a:gd name="connsiteX5" fmla="*/ 11882770 w 12257470"/>
              <a:gd name="connsiteY5" fmla="*/ 762000 h 6324600"/>
              <a:gd name="connsiteX6" fmla="*/ 12257470 w 12257470"/>
              <a:gd name="connsiteY6" fmla="*/ 1060500 h 6324600"/>
              <a:gd name="connsiteX7" fmla="*/ 12238420 w 12257470"/>
              <a:gd name="connsiteY7" fmla="*/ 5968950 h 6324600"/>
              <a:gd name="connsiteX8" fmla="*/ 11882770 w 12257470"/>
              <a:gd name="connsiteY8" fmla="*/ 6324600 h 6324600"/>
              <a:gd name="connsiteX9" fmla="*/ 374700 w 12257470"/>
              <a:gd name="connsiteY9" fmla="*/ 6324600 h 6324600"/>
              <a:gd name="connsiteX10" fmla="*/ 19050 w 12257470"/>
              <a:gd name="connsiteY10" fmla="*/ 5968950 h 6324600"/>
              <a:gd name="connsiteX11" fmla="*/ 0 w 12257470"/>
              <a:gd name="connsiteY11" fmla="*/ 393750 h 6324600"/>
              <a:gd name="connsiteX0" fmla="*/ 0 w 12257470"/>
              <a:gd name="connsiteY0" fmla="*/ 393750 h 6324600"/>
              <a:gd name="connsiteX1" fmla="*/ 317550 w 12257470"/>
              <a:gd name="connsiteY1" fmla="*/ 19050 h 6324600"/>
              <a:gd name="connsiteX2" fmla="*/ 4957350 w 12257470"/>
              <a:gd name="connsiteY2" fmla="*/ 0 h 6324600"/>
              <a:gd name="connsiteX3" fmla="*/ 5179398 w 12257470"/>
              <a:gd name="connsiteY3" fmla="*/ 107648 h 6324600"/>
              <a:gd name="connsiteX4" fmla="*/ 5415855 w 12257470"/>
              <a:gd name="connsiteY4" fmla="*/ 485731 h 6324600"/>
              <a:gd name="connsiteX5" fmla="*/ 11882770 w 12257470"/>
              <a:gd name="connsiteY5" fmla="*/ 762000 h 6324600"/>
              <a:gd name="connsiteX6" fmla="*/ 12257470 w 12257470"/>
              <a:gd name="connsiteY6" fmla="*/ 1060500 h 6324600"/>
              <a:gd name="connsiteX7" fmla="*/ 12238420 w 12257470"/>
              <a:gd name="connsiteY7" fmla="*/ 5968950 h 6324600"/>
              <a:gd name="connsiteX8" fmla="*/ 11882770 w 12257470"/>
              <a:gd name="connsiteY8" fmla="*/ 6324600 h 6324600"/>
              <a:gd name="connsiteX9" fmla="*/ 374700 w 12257470"/>
              <a:gd name="connsiteY9" fmla="*/ 6324600 h 6324600"/>
              <a:gd name="connsiteX10" fmla="*/ 19050 w 12257470"/>
              <a:gd name="connsiteY10" fmla="*/ 5968950 h 6324600"/>
              <a:gd name="connsiteX11" fmla="*/ 0 w 12257470"/>
              <a:gd name="connsiteY11" fmla="*/ 393750 h 6324600"/>
              <a:gd name="connsiteX0" fmla="*/ 0 w 12257470"/>
              <a:gd name="connsiteY0" fmla="*/ 393750 h 6324600"/>
              <a:gd name="connsiteX1" fmla="*/ 317550 w 12257470"/>
              <a:gd name="connsiteY1" fmla="*/ 19050 h 6324600"/>
              <a:gd name="connsiteX2" fmla="*/ 4957350 w 12257470"/>
              <a:gd name="connsiteY2" fmla="*/ 0 h 6324600"/>
              <a:gd name="connsiteX3" fmla="*/ 5179398 w 12257470"/>
              <a:gd name="connsiteY3" fmla="*/ 107648 h 6324600"/>
              <a:gd name="connsiteX4" fmla="*/ 5415855 w 12257470"/>
              <a:gd name="connsiteY4" fmla="*/ 485731 h 6324600"/>
              <a:gd name="connsiteX5" fmla="*/ 11882770 w 12257470"/>
              <a:gd name="connsiteY5" fmla="*/ 762000 h 6324600"/>
              <a:gd name="connsiteX6" fmla="*/ 12257470 w 12257470"/>
              <a:gd name="connsiteY6" fmla="*/ 1060500 h 6324600"/>
              <a:gd name="connsiteX7" fmla="*/ 12238420 w 12257470"/>
              <a:gd name="connsiteY7" fmla="*/ 5968950 h 6324600"/>
              <a:gd name="connsiteX8" fmla="*/ 11882770 w 12257470"/>
              <a:gd name="connsiteY8" fmla="*/ 6324600 h 6324600"/>
              <a:gd name="connsiteX9" fmla="*/ 374700 w 12257470"/>
              <a:gd name="connsiteY9" fmla="*/ 6324600 h 6324600"/>
              <a:gd name="connsiteX10" fmla="*/ 19050 w 12257470"/>
              <a:gd name="connsiteY10" fmla="*/ 5968950 h 6324600"/>
              <a:gd name="connsiteX11" fmla="*/ 0 w 12257470"/>
              <a:gd name="connsiteY11" fmla="*/ 393750 h 6324600"/>
              <a:gd name="connsiteX0" fmla="*/ 0 w 12257470"/>
              <a:gd name="connsiteY0" fmla="*/ 393750 h 6324600"/>
              <a:gd name="connsiteX1" fmla="*/ 317550 w 12257470"/>
              <a:gd name="connsiteY1" fmla="*/ 19050 h 6324600"/>
              <a:gd name="connsiteX2" fmla="*/ 4957350 w 12257470"/>
              <a:gd name="connsiteY2" fmla="*/ 0 h 6324600"/>
              <a:gd name="connsiteX3" fmla="*/ 5179398 w 12257470"/>
              <a:gd name="connsiteY3" fmla="*/ 107648 h 6324600"/>
              <a:gd name="connsiteX4" fmla="*/ 5415855 w 12257470"/>
              <a:gd name="connsiteY4" fmla="*/ 485731 h 6324600"/>
              <a:gd name="connsiteX5" fmla="*/ 11882770 w 12257470"/>
              <a:gd name="connsiteY5" fmla="*/ 762000 h 6324600"/>
              <a:gd name="connsiteX6" fmla="*/ 12257470 w 12257470"/>
              <a:gd name="connsiteY6" fmla="*/ 1060500 h 6324600"/>
              <a:gd name="connsiteX7" fmla="*/ 12238420 w 12257470"/>
              <a:gd name="connsiteY7" fmla="*/ 5968950 h 6324600"/>
              <a:gd name="connsiteX8" fmla="*/ 11882770 w 12257470"/>
              <a:gd name="connsiteY8" fmla="*/ 6324600 h 6324600"/>
              <a:gd name="connsiteX9" fmla="*/ 374700 w 12257470"/>
              <a:gd name="connsiteY9" fmla="*/ 6324600 h 6324600"/>
              <a:gd name="connsiteX10" fmla="*/ 19050 w 12257470"/>
              <a:gd name="connsiteY10" fmla="*/ 5968950 h 6324600"/>
              <a:gd name="connsiteX11" fmla="*/ 0 w 12257470"/>
              <a:gd name="connsiteY11" fmla="*/ 393750 h 6324600"/>
              <a:gd name="connsiteX0" fmla="*/ 0 w 12257470"/>
              <a:gd name="connsiteY0" fmla="*/ 393750 h 6324600"/>
              <a:gd name="connsiteX1" fmla="*/ 317550 w 12257470"/>
              <a:gd name="connsiteY1" fmla="*/ 19050 h 6324600"/>
              <a:gd name="connsiteX2" fmla="*/ 4957350 w 12257470"/>
              <a:gd name="connsiteY2" fmla="*/ 0 h 6324600"/>
              <a:gd name="connsiteX3" fmla="*/ 5179398 w 12257470"/>
              <a:gd name="connsiteY3" fmla="*/ 107648 h 6324600"/>
              <a:gd name="connsiteX4" fmla="*/ 5415855 w 12257470"/>
              <a:gd name="connsiteY4" fmla="*/ 485731 h 6324600"/>
              <a:gd name="connsiteX5" fmla="*/ 11882770 w 12257470"/>
              <a:gd name="connsiteY5" fmla="*/ 762000 h 6324600"/>
              <a:gd name="connsiteX6" fmla="*/ 12257470 w 12257470"/>
              <a:gd name="connsiteY6" fmla="*/ 1060500 h 6324600"/>
              <a:gd name="connsiteX7" fmla="*/ 12238420 w 12257470"/>
              <a:gd name="connsiteY7" fmla="*/ 5968950 h 6324600"/>
              <a:gd name="connsiteX8" fmla="*/ 11882770 w 12257470"/>
              <a:gd name="connsiteY8" fmla="*/ 6324600 h 6324600"/>
              <a:gd name="connsiteX9" fmla="*/ 374700 w 12257470"/>
              <a:gd name="connsiteY9" fmla="*/ 6324600 h 6324600"/>
              <a:gd name="connsiteX10" fmla="*/ 19050 w 12257470"/>
              <a:gd name="connsiteY10" fmla="*/ 5968950 h 6324600"/>
              <a:gd name="connsiteX11" fmla="*/ 0 w 12257470"/>
              <a:gd name="connsiteY11" fmla="*/ 393750 h 6324600"/>
              <a:gd name="connsiteX0" fmla="*/ 0 w 12257470"/>
              <a:gd name="connsiteY0" fmla="*/ 393750 h 6324600"/>
              <a:gd name="connsiteX1" fmla="*/ 317550 w 12257470"/>
              <a:gd name="connsiteY1" fmla="*/ 19050 h 6324600"/>
              <a:gd name="connsiteX2" fmla="*/ 4957350 w 12257470"/>
              <a:gd name="connsiteY2" fmla="*/ 0 h 6324600"/>
              <a:gd name="connsiteX3" fmla="*/ 5179398 w 12257470"/>
              <a:gd name="connsiteY3" fmla="*/ 107648 h 6324600"/>
              <a:gd name="connsiteX4" fmla="*/ 5415855 w 12257470"/>
              <a:gd name="connsiteY4" fmla="*/ 485731 h 6324600"/>
              <a:gd name="connsiteX5" fmla="*/ 11882770 w 12257470"/>
              <a:gd name="connsiteY5" fmla="*/ 762000 h 6324600"/>
              <a:gd name="connsiteX6" fmla="*/ 12257470 w 12257470"/>
              <a:gd name="connsiteY6" fmla="*/ 1060500 h 6324600"/>
              <a:gd name="connsiteX7" fmla="*/ 12238420 w 12257470"/>
              <a:gd name="connsiteY7" fmla="*/ 5968950 h 6324600"/>
              <a:gd name="connsiteX8" fmla="*/ 11882770 w 12257470"/>
              <a:gd name="connsiteY8" fmla="*/ 6324600 h 6324600"/>
              <a:gd name="connsiteX9" fmla="*/ 374700 w 12257470"/>
              <a:gd name="connsiteY9" fmla="*/ 6324600 h 6324600"/>
              <a:gd name="connsiteX10" fmla="*/ 19050 w 12257470"/>
              <a:gd name="connsiteY10" fmla="*/ 5968950 h 6324600"/>
              <a:gd name="connsiteX11" fmla="*/ 0 w 12257470"/>
              <a:gd name="connsiteY11" fmla="*/ 393750 h 6324600"/>
              <a:gd name="connsiteX0" fmla="*/ 0 w 12257470"/>
              <a:gd name="connsiteY0" fmla="*/ 393750 h 6324600"/>
              <a:gd name="connsiteX1" fmla="*/ 317550 w 12257470"/>
              <a:gd name="connsiteY1" fmla="*/ 19050 h 6324600"/>
              <a:gd name="connsiteX2" fmla="*/ 4957350 w 12257470"/>
              <a:gd name="connsiteY2" fmla="*/ 0 h 6324600"/>
              <a:gd name="connsiteX3" fmla="*/ 5179398 w 12257470"/>
              <a:gd name="connsiteY3" fmla="*/ 107648 h 6324600"/>
              <a:gd name="connsiteX4" fmla="*/ 5415855 w 12257470"/>
              <a:gd name="connsiteY4" fmla="*/ 485731 h 6324600"/>
              <a:gd name="connsiteX5" fmla="*/ 5605613 w 12257470"/>
              <a:gd name="connsiteY5" fmla="*/ 530603 h 6324600"/>
              <a:gd name="connsiteX6" fmla="*/ 11882770 w 12257470"/>
              <a:gd name="connsiteY6" fmla="*/ 762000 h 6324600"/>
              <a:gd name="connsiteX7" fmla="*/ 12257470 w 12257470"/>
              <a:gd name="connsiteY7" fmla="*/ 1060500 h 6324600"/>
              <a:gd name="connsiteX8" fmla="*/ 12238420 w 12257470"/>
              <a:gd name="connsiteY8" fmla="*/ 5968950 h 6324600"/>
              <a:gd name="connsiteX9" fmla="*/ 11882770 w 12257470"/>
              <a:gd name="connsiteY9" fmla="*/ 6324600 h 6324600"/>
              <a:gd name="connsiteX10" fmla="*/ 374700 w 12257470"/>
              <a:gd name="connsiteY10" fmla="*/ 6324600 h 6324600"/>
              <a:gd name="connsiteX11" fmla="*/ 19050 w 12257470"/>
              <a:gd name="connsiteY11" fmla="*/ 5968950 h 6324600"/>
              <a:gd name="connsiteX12" fmla="*/ 0 w 12257470"/>
              <a:gd name="connsiteY12" fmla="*/ 393750 h 6324600"/>
              <a:gd name="connsiteX0" fmla="*/ 0 w 12257470"/>
              <a:gd name="connsiteY0" fmla="*/ 393750 h 6324600"/>
              <a:gd name="connsiteX1" fmla="*/ 317550 w 12257470"/>
              <a:gd name="connsiteY1" fmla="*/ 19050 h 6324600"/>
              <a:gd name="connsiteX2" fmla="*/ 4957350 w 12257470"/>
              <a:gd name="connsiteY2" fmla="*/ 0 h 6324600"/>
              <a:gd name="connsiteX3" fmla="*/ 5179398 w 12257470"/>
              <a:gd name="connsiteY3" fmla="*/ 107648 h 6324600"/>
              <a:gd name="connsiteX4" fmla="*/ 5415855 w 12257470"/>
              <a:gd name="connsiteY4" fmla="*/ 485731 h 6324600"/>
              <a:gd name="connsiteX5" fmla="*/ 5605613 w 12257470"/>
              <a:gd name="connsiteY5" fmla="*/ 530603 h 6324600"/>
              <a:gd name="connsiteX6" fmla="*/ 11882770 w 12257470"/>
              <a:gd name="connsiteY6" fmla="*/ 762000 h 6324600"/>
              <a:gd name="connsiteX7" fmla="*/ 12257470 w 12257470"/>
              <a:gd name="connsiteY7" fmla="*/ 1060500 h 6324600"/>
              <a:gd name="connsiteX8" fmla="*/ 12238420 w 12257470"/>
              <a:gd name="connsiteY8" fmla="*/ 5968950 h 6324600"/>
              <a:gd name="connsiteX9" fmla="*/ 11882770 w 12257470"/>
              <a:gd name="connsiteY9" fmla="*/ 6324600 h 6324600"/>
              <a:gd name="connsiteX10" fmla="*/ 374700 w 12257470"/>
              <a:gd name="connsiteY10" fmla="*/ 6324600 h 6324600"/>
              <a:gd name="connsiteX11" fmla="*/ 19050 w 12257470"/>
              <a:gd name="connsiteY11" fmla="*/ 5968950 h 6324600"/>
              <a:gd name="connsiteX12" fmla="*/ 0 w 12257470"/>
              <a:gd name="connsiteY12" fmla="*/ 393750 h 6324600"/>
              <a:gd name="connsiteX0" fmla="*/ 0 w 12257470"/>
              <a:gd name="connsiteY0" fmla="*/ 393750 h 6324600"/>
              <a:gd name="connsiteX1" fmla="*/ 317550 w 12257470"/>
              <a:gd name="connsiteY1" fmla="*/ 19050 h 6324600"/>
              <a:gd name="connsiteX2" fmla="*/ 4957350 w 12257470"/>
              <a:gd name="connsiteY2" fmla="*/ 0 h 6324600"/>
              <a:gd name="connsiteX3" fmla="*/ 5179398 w 12257470"/>
              <a:gd name="connsiteY3" fmla="*/ 107648 h 6324600"/>
              <a:gd name="connsiteX4" fmla="*/ 5415855 w 12257470"/>
              <a:gd name="connsiteY4" fmla="*/ 485731 h 6324600"/>
              <a:gd name="connsiteX5" fmla="*/ 5611223 w 12257470"/>
              <a:gd name="connsiteY5" fmla="*/ 569872 h 6324600"/>
              <a:gd name="connsiteX6" fmla="*/ 11882770 w 12257470"/>
              <a:gd name="connsiteY6" fmla="*/ 762000 h 6324600"/>
              <a:gd name="connsiteX7" fmla="*/ 12257470 w 12257470"/>
              <a:gd name="connsiteY7" fmla="*/ 1060500 h 6324600"/>
              <a:gd name="connsiteX8" fmla="*/ 12238420 w 12257470"/>
              <a:gd name="connsiteY8" fmla="*/ 5968950 h 6324600"/>
              <a:gd name="connsiteX9" fmla="*/ 11882770 w 12257470"/>
              <a:gd name="connsiteY9" fmla="*/ 6324600 h 6324600"/>
              <a:gd name="connsiteX10" fmla="*/ 374700 w 12257470"/>
              <a:gd name="connsiteY10" fmla="*/ 6324600 h 6324600"/>
              <a:gd name="connsiteX11" fmla="*/ 19050 w 12257470"/>
              <a:gd name="connsiteY11" fmla="*/ 5968950 h 6324600"/>
              <a:gd name="connsiteX12" fmla="*/ 0 w 12257470"/>
              <a:gd name="connsiteY12" fmla="*/ 393750 h 6324600"/>
              <a:gd name="connsiteX0" fmla="*/ 0 w 12257470"/>
              <a:gd name="connsiteY0" fmla="*/ 393750 h 6324600"/>
              <a:gd name="connsiteX1" fmla="*/ 317550 w 12257470"/>
              <a:gd name="connsiteY1" fmla="*/ 19050 h 6324600"/>
              <a:gd name="connsiteX2" fmla="*/ 4957350 w 12257470"/>
              <a:gd name="connsiteY2" fmla="*/ 0 h 6324600"/>
              <a:gd name="connsiteX3" fmla="*/ 5179398 w 12257470"/>
              <a:gd name="connsiteY3" fmla="*/ 107648 h 6324600"/>
              <a:gd name="connsiteX4" fmla="*/ 5415855 w 12257470"/>
              <a:gd name="connsiteY4" fmla="*/ 485731 h 6324600"/>
              <a:gd name="connsiteX5" fmla="*/ 5611223 w 12257470"/>
              <a:gd name="connsiteY5" fmla="*/ 569872 h 6324600"/>
              <a:gd name="connsiteX6" fmla="*/ 11882770 w 12257470"/>
              <a:gd name="connsiteY6" fmla="*/ 762000 h 6324600"/>
              <a:gd name="connsiteX7" fmla="*/ 12257470 w 12257470"/>
              <a:gd name="connsiteY7" fmla="*/ 1060500 h 6324600"/>
              <a:gd name="connsiteX8" fmla="*/ 12238420 w 12257470"/>
              <a:gd name="connsiteY8" fmla="*/ 5968950 h 6324600"/>
              <a:gd name="connsiteX9" fmla="*/ 11882770 w 12257470"/>
              <a:gd name="connsiteY9" fmla="*/ 6324600 h 6324600"/>
              <a:gd name="connsiteX10" fmla="*/ 374700 w 12257470"/>
              <a:gd name="connsiteY10" fmla="*/ 6324600 h 6324600"/>
              <a:gd name="connsiteX11" fmla="*/ 19050 w 12257470"/>
              <a:gd name="connsiteY11" fmla="*/ 5968950 h 6324600"/>
              <a:gd name="connsiteX12" fmla="*/ 0 w 12257470"/>
              <a:gd name="connsiteY12" fmla="*/ 393750 h 6324600"/>
              <a:gd name="connsiteX0" fmla="*/ 0 w 12257470"/>
              <a:gd name="connsiteY0" fmla="*/ 393750 h 6324600"/>
              <a:gd name="connsiteX1" fmla="*/ 317550 w 12257470"/>
              <a:gd name="connsiteY1" fmla="*/ 19050 h 6324600"/>
              <a:gd name="connsiteX2" fmla="*/ 4957350 w 12257470"/>
              <a:gd name="connsiteY2" fmla="*/ 0 h 6324600"/>
              <a:gd name="connsiteX3" fmla="*/ 5179398 w 12257470"/>
              <a:gd name="connsiteY3" fmla="*/ 107648 h 6324600"/>
              <a:gd name="connsiteX4" fmla="*/ 5415855 w 12257470"/>
              <a:gd name="connsiteY4" fmla="*/ 485731 h 6324600"/>
              <a:gd name="connsiteX5" fmla="*/ 5611223 w 12257470"/>
              <a:gd name="connsiteY5" fmla="*/ 569872 h 6324600"/>
              <a:gd name="connsiteX6" fmla="*/ 11882770 w 12257470"/>
              <a:gd name="connsiteY6" fmla="*/ 762000 h 6324600"/>
              <a:gd name="connsiteX7" fmla="*/ 12257470 w 12257470"/>
              <a:gd name="connsiteY7" fmla="*/ 1060500 h 6324600"/>
              <a:gd name="connsiteX8" fmla="*/ 12238420 w 12257470"/>
              <a:gd name="connsiteY8" fmla="*/ 5968950 h 6324600"/>
              <a:gd name="connsiteX9" fmla="*/ 11882770 w 12257470"/>
              <a:gd name="connsiteY9" fmla="*/ 6324600 h 6324600"/>
              <a:gd name="connsiteX10" fmla="*/ 374700 w 12257470"/>
              <a:gd name="connsiteY10" fmla="*/ 6324600 h 6324600"/>
              <a:gd name="connsiteX11" fmla="*/ 19050 w 12257470"/>
              <a:gd name="connsiteY11" fmla="*/ 5968950 h 6324600"/>
              <a:gd name="connsiteX12" fmla="*/ 0 w 12257470"/>
              <a:gd name="connsiteY12" fmla="*/ 393750 h 6324600"/>
              <a:gd name="connsiteX0" fmla="*/ 0 w 12257470"/>
              <a:gd name="connsiteY0" fmla="*/ 393750 h 6324600"/>
              <a:gd name="connsiteX1" fmla="*/ 317550 w 12257470"/>
              <a:gd name="connsiteY1" fmla="*/ 19050 h 6324600"/>
              <a:gd name="connsiteX2" fmla="*/ 4957350 w 12257470"/>
              <a:gd name="connsiteY2" fmla="*/ 0 h 6324600"/>
              <a:gd name="connsiteX3" fmla="*/ 5179398 w 12257470"/>
              <a:gd name="connsiteY3" fmla="*/ 107648 h 6324600"/>
              <a:gd name="connsiteX4" fmla="*/ 5415855 w 12257470"/>
              <a:gd name="connsiteY4" fmla="*/ 485731 h 6324600"/>
              <a:gd name="connsiteX5" fmla="*/ 5611223 w 12257470"/>
              <a:gd name="connsiteY5" fmla="*/ 569872 h 6324600"/>
              <a:gd name="connsiteX6" fmla="*/ 11882770 w 12257470"/>
              <a:gd name="connsiteY6" fmla="*/ 762000 h 6324600"/>
              <a:gd name="connsiteX7" fmla="*/ 12257470 w 12257470"/>
              <a:gd name="connsiteY7" fmla="*/ 1060500 h 6324600"/>
              <a:gd name="connsiteX8" fmla="*/ 12238420 w 12257470"/>
              <a:gd name="connsiteY8" fmla="*/ 5968950 h 6324600"/>
              <a:gd name="connsiteX9" fmla="*/ 11882770 w 12257470"/>
              <a:gd name="connsiteY9" fmla="*/ 6324600 h 6324600"/>
              <a:gd name="connsiteX10" fmla="*/ 374700 w 12257470"/>
              <a:gd name="connsiteY10" fmla="*/ 6324600 h 6324600"/>
              <a:gd name="connsiteX11" fmla="*/ 19050 w 12257470"/>
              <a:gd name="connsiteY11" fmla="*/ 5968950 h 6324600"/>
              <a:gd name="connsiteX12" fmla="*/ 0 w 12257470"/>
              <a:gd name="connsiteY12" fmla="*/ 393750 h 6324600"/>
              <a:gd name="connsiteX0" fmla="*/ 0 w 12257470"/>
              <a:gd name="connsiteY0" fmla="*/ 393750 h 6324600"/>
              <a:gd name="connsiteX1" fmla="*/ 317550 w 12257470"/>
              <a:gd name="connsiteY1" fmla="*/ 19050 h 6324600"/>
              <a:gd name="connsiteX2" fmla="*/ 4957350 w 12257470"/>
              <a:gd name="connsiteY2" fmla="*/ 0 h 6324600"/>
              <a:gd name="connsiteX3" fmla="*/ 5179398 w 12257470"/>
              <a:gd name="connsiteY3" fmla="*/ 107648 h 6324600"/>
              <a:gd name="connsiteX4" fmla="*/ 5415855 w 12257470"/>
              <a:gd name="connsiteY4" fmla="*/ 485731 h 6324600"/>
              <a:gd name="connsiteX5" fmla="*/ 5611223 w 12257470"/>
              <a:gd name="connsiteY5" fmla="*/ 569872 h 6324600"/>
              <a:gd name="connsiteX6" fmla="*/ 11893989 w 12257470"/>
              <a:gd name="connsiteY6" fmla="*/ 599316 h 6324600"/>
              <a:gd name="connsiteX7" fmla="*/ 12257470 w 12257470"/>
              <a:gd name="connsiteY7" fmla="*/ 1060500 h 6324600"/>
              <a:gd name="connsiteX8" fmla="*/ 12238420 w 12257470"/>
              <a:gd name="connsiteY8" fmla="*/ 5968950 h 6324600"/>
              <a:gd name="connsiteX9" fmla="*/ 11882770 w 12257470"/>
              <a:gd name="connsiteY9" fmla="*/ 6324600 h 6324600"/>
              <a:gd name="connsiteX10" fmla="*/ 374700 w 12257470"/>
              <a:gd name="connsiteY10" fmla="*/ 6324600 h 6324600"/>
              <a:gd name="connsiteX11" fmla="*/ 19050 w 12257470"/>
              <a:gd name="connsiteY11" fmla="*/ 5968950 h 6324600"/>
              <a:gd name="connsiteX12" fmla="*/ 0 w 12257470"/>
              <a:gd name="connsiteY12" fmla="*/ 393750 h 6324600"/>
              <a:gd name="connsiteX0" fmla="*/ 0 w 12246250"/>
              <a:gd name="connsiteY0" fmla="*/ 393750 h 6324600"/>
              <a:gd name="connsiteX1" fmla="*/ 317550 w 12246250"/>
              <a:gd name="connsiteY1" fmla="*/ 19050 h 6324600"/>
              <a:gd name="connsiteX2" fmla="*/ 4957350 w 12246250"/>
              <a:gd name="connsiteY2" fmla="*/ 0 h 6324600"/>
              <a:gd name="connsiteX3" fmla="*/ 5179398 w 12246250"/>
              <a:gd name="connsiteY3" fmla="*/ 107648 h 6324600"/>
              <a:gd name="connsiteX4" fmla="*/ 5415855 w 12246250"/>
              <a:gd name="connsiteY4" fmla="*/ 485731 h 6324600"/>
              <a:gd name="connsiteX5" fmla="*/ 5611223 w 12246250"/>
              <a:gd name="connsiteY5" fmla="*/ 569872 h 6324600"/>
              <a:gd name="connsiteX6" fmla="*/ 11893989 w 12246250"/>
              <a:gd name="connsiteY6" fmla="*/ 599316 h 6324600"/>
              <a:gd name="connsiteX7" fmla="*/ 12246250 w 12246250"/>
              <a:gd name="connsiteY7" fmla="*/ 808058 h 6324600"/>
              <a:gd name="connsiteX8" fmla="*/ 12238420 w 12246250"/>
              <a:gd name="connsiteY8" fmla="*/ 5968950 h 6324600"/>
              <a:gd name="connsiteX9" fmla="*/ 11882770 w 12246250"/>
              <a:gd name="connsiteY9" fmla="*/ 6324600 h 6324600"/>
              <a:gd name="connsiteX10" fmla="*/ 374700 w 12246250"/>
              <a:gd name="connsiteY10" fmla="*/ 6324600 h 6324600"/>
              <a:gd name="connsiteX11" fmla="*/ 19050 w 12246250"/>
              <a:gd name="connsiteY11" fmla="*/ 5968950 h 6324600"/>
              <a:gd name="connsiteX12" fmla="*/ 0 w 12246250"/>
              <a:gd name="connsiteY12" fmla="*/ 393750 h 6324600"/>
              <a:gd name="connsiteX0" fmla="*/ 0 w 12251860"/>
              <a:gd name="connsiteY0" fmla="*/ 393750 h 6324600"/>
              <a:gd name="connsiteX1" fmla="*/ 317550 w 12251860"/>
              <a:gd name="connsiteY1" fmla="*/ 19050 h 6324600"/>
              <a:gd name="connsiteX2" fmla="*/ 4957350 w 12251860"/>
              <a:gd name="connsiteY2" fmla="*/ 0 h 6324600"/>
              <a:gd name="connsiteX3" fmla="*/ 5179398 w 12251860"/>
              <a:gd name="connsiteY3" fmla="*/ 107648 h 6324600"/>
              <a:gd name="connsiteX4" fmla="*/ 5415855 w 12251860"/>
              <a:gd name="connsiteY4" fmla="*/ 485731 h 6324600"/>
              <a:gd name="connsiteX5" fmla="*/ 5611223 w 12251860"/>
              <a:gd name="connsiteY5" fmla="*/ 569872 h 6324600"/>
              <a:gd name="connsiteX6" fmla="*/ 11893989 w 12251860"/>
              <a:gd name="connsiteY6" fmla="*/ 599316 h 6324600"/>
              <a:gd name="connsiteX7" fmla="*/ 12251860 w 12251860"/>
              <a:gd name="connsiteY7" fmla="*/ 858546 h 6324600"/>
              <a:gd name="connsiteX8" fmla="*/ 12238420 w 12251860"/>
              <a:gd name="connsiteY8" fmla="*/ 5968950 h 6324600"/>
              <a:gd name="connsiteX9" fmla="*/ 11882770 w 12251860"/>
              <a:gd name="connsiteY9" fmla="*/ 6324600 h 6324600"/>
              <a:gd name="connsiteX10" fmla="*/ 374700 w 12251860"/>
              <a:gd name="connsiteY10" fmla="*/ 6324600 h 6324600"/>
              <a:gd name="connsiteX11" fmla="*/ 19050 w 12251860"/>
              <a:gd name="connsiteY11" fmla="*/ 5968950 h 6324600"/>
              <a:gd name="connsiteX12" fmla="*/ 0 w 12251860"/>
              <a:gd name="connsiteY12" fmla="*/ 393750 h 6324600"/>
              <a:gd name="connsiteX0" fmla="*/ 0 w 12251860"/>
              <a:gd name="connsiteY0" fmla="*/ 393750 h 6324600"/>
              <a:gd name="connsiteX1" fmla="*/ 317550 w 12251860"/>
              <a:gd name="connsiteY1" fmla="*/ 19050 h 6324600"/>
              <a:gd name="connsiteX2" fmla="*/ 4957350 w 12251860"/>
              <a:gd name="connsiteY2" fmla="*/ 0 h 6324600"/>
              <a:gd name="connsiteX3" fmla="*/ 5179398 w 12251860"/>
              <a:gd name="connsiteY3" fmla="*/ 107648 h 6324600"/>
              <a:gd name="connsiteX4" fmla="*/ 5415855 w 12251860"/>
              <a:gd name="connsiteY4" fmla="*/ 485731 h 6324600"/>
              <a:gd name="connsiteX5" fmla="*/ 5611223 w 12251860"/>
              <a:gd name="connsiteY5" fmla="*/ 569872 h 6324600"/>
              <a:gd name="connsiteX6" fmla="*/ 12039844 w 12251860"/>
              <a:gd name="connsiteY6" fmla="*/ 604926 h 6324600"/>
              <a:gd name="connsiteX7" fmla="*/ 12251860 w 12251860"/>
              <a:gd name="connsiteY7" fmla="*/ 858546 h 6324600"/>
              <a:gd name="connsiteX8" fmla="*/ 12238420 w 12251860"/>
              <a:gd name="connsiteY8" fmla="*/ 5968950 h 6324600"/>
              <a:gd name="connsiteX9" fmla="*/ 11882770 w 12251860"/>
              <a:gd name="connsiteY9" fmla="*/ 6324600 h 6324600"/>
              <a:gd name="connsiteX10" fmla="*/ 374700 w 12251860"/>
              <a:gd name="connsiteY10" fmla="*/ 6324600 h 6324600"/>
              <a:gd name="connsiteX11" fmla="*/ 19050 w 12251860"/>
              <a:gd name="connsiteY11" fmla="*/ 5968950 h 6324600"/>
              <a:gd name="connsiteX12" fmla="*/ 0 w 12251860"/>
              <a:gd name="connsiteY12" fmla="*/ 393750 h 6324600"/>
              <a:gd name="connsiteX0" fmla="*/ 0 w 12251860"/>
              <a:gd name="connsiteY0" fmla="*/ 393750 h 6324600"/>
              <a:gd name="connsiteX1" fmla="*/ 317550 w 12251860"/>
              <a:gd name="connsiteY1" fmla="*/ 19050 h 6324600"/>
              <a:gd name="connsiteX2" fmla="*/ 4957350 w 12251860"/>
              <a:gd name="connsiteY2" fmla="*/ 0 h 6324600"/>
              <a:gd name="connsiteX3" fmla="*/ 5179398 w 12251860"/>
              <a:gd name="connsiteY3" fmla="*/ 107648 h 6324600"/>
              <a:gd name="connsiteX4" fmla="*/ 5415855 w 12251860"/>
              <a:gd name="connsiteY4" fmla="*/ 485731 h 6324600"/>
              <a:gd name="connsiteX5" fmla="*/ 5611223 w 12251860"/>
              <a:gd name="connsiteY5" fmla="*/ 569872 h 6324600"/>
              <a:gd name="connsiteX6" fmla="*/ 12039844 w 12251860"/>
              <a:gd name="connsiteY6" fmla="*/ 604926 h 6324600"/>
              <a:gd name="connsiteX7" fmla="*/ 12251860 w 12251860"/>
              <a:gd name="connsiteY7" fmla="*/ 858546 h 6324600"/>
              <a:gd name="connsiteX8" fmla="*/ 12238420 w 12251860"/>
              <a:gd name="connsiteY8" fmla="*/ 5968950 h 6324600"/>
              <a:gd name="connsiteX9" fmla="*/ 11882770 w 12251860"/>
              <a:gd name="connsiteY9" fmla="*/ 6324600 h 6324600"/>
              <a:gd name="connsiteX10" fmla="*/ 374700 w 12251860"/>
              <a:gd name="connsiteY10" fmla="*/ 6324600 h 6324600"/>
              <a:gd name="connsiteX11" fmla="*/ 19050 w 12251860"/>
              <a:gd name="connsiteY11" fmla="*/ 5968950 h 6324600"/>
              <a:gd name="connsiteX12" fmla="*/ 0 w 12251860"/>
              <a:gd name="connsiteY12" fmla="*/ 393750 h 6324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2251860" h="6324600">
                <a:moveTo>
                  <a:pt x="0" y="393750"/>
                </a:moveTo>
                <a:cubicBezTo>
                  <a:pt x="0" y="197330"/>
                  <a:pt x="121130" y="19050"/>
                  <a:pt x="317550" y="19050"/>
                </a:cubicBezTo>
                <a:cubicBezTo>
                  <a:pt x="1159650" y="1050"/>
                  <a:pt x="3039338" y="0"/>
                  <a:pt x="4957350" y="0"/>
                </a:cubicBezTo>
                <a:cubicBezTo>
                  <a:pt x="5079684" y="18744"/>
                  <a:pt x="5097523" y="24387"/>
                  <a:pt x="5179398" y="107648"/>
                </a:cubicBezTo>
                <a:cubicBezTo>
                  <a:pt x="5312935" y="273295"/>
                  <a:pt x="5269527" y="289329"/>
                  <a:pt x="5415855" y="485731"/>
                </a:cubicBezTo>
                <a:cubicBezTo>
                  <a:pt x="5486891" y="556223"/>
                  <a:pt x="5515121" y="557487"/>
                  <a:pt x="5611223" y="569872"/>
                </a:cubicBezTo>
                <a:lnTo>
                  <a:pt x="12039844" y="604926"/>
                </a:lnTo>
                <a:cubicBezTo>
                  <a:pt x="12236264" y="604926"/>
                  <a:pt x="12251860" y="662126"/>
                  <a:pt x="12251860" y="858546"/>
                </a:cubicBezTo>
                <a:cubicBezTo>
                  <a:pt x="12251860" y="2628046"/>
                  <a:pt x="12238420" y="4199450"/>
                  <a:pt x="12238420" y="5968950"/>
                </a:cubicBezTo>
                <a:cubicBezTo>
                  <a:pt x="12238420" y="6165370"/>
                  <a:pt x="12079190" y="6324600"/>
                  <a:pt x="11882770" y="6324600"/>
                </a:cubicBezTo>
                <a:lnTo>
                  <a:pt x="374700" y="6324600"/>
                </a:lnTo>
                <a:cubicBezTo>
                  <a:pt x="178280" y="6324600"/>
                  <a:pt x="19050" y="6165370"/>
                  <a:pt x="19050" y="5968950"/>
                </a:cubicBezTo>
                <a:lnTo>
                  <a:pt x="0" y="393750"/>
                </a:lnTo>
                <a:close/>
              </a:path>
            </a:pathLst>
          </a:custGeom>
          <a:solidFill>
            <a:srgbClr val="BCE292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6" name="Group 25"/>
          <p:cNvGrpSpPr/>
          <p:nvPr/>
        </p:nvGrpSpPr>
        <p:grpSpPr>
          <a:xfrm>
            <a:off x="5231587" y="103853"/>
            <a:ext cx="5878532" cy="994830"/>
            <a:chOff x="4270277" y="164812"/>
            <a:chExt cx="5779343" cy="994830"/>
          </a:xfrm>
        </p:grpSpPr>
        <p:grpSp>
          <p:nvGrpSpPr>
            <p:cNvPr id="27" name="Group 26"/>
            <p:cNvGrpSpPr/>
            <p:nvPr/>
          </p:nvGrpSpPr>
          <p:grpSpPr>
            <a:xfrm>
              <a:off x="4270277" y="164812"/>
              <a:ext cx="5779343" cy="994830"/>
              <a:chOff x="4270277" y="164812"/>
              <a:chExt cx="5779343" cy="994830"/>
            </a:xfrm>
          </p:grpSpPr>
          <p:sp>
            <p:nvSpPr>
              <p:cNvPr id="29" name="TextBox 28"/>
              <p:cNvSpPr txBox="1"/>
              <p:nvPr/>
            </p:nvSpPr>
            <p:spPr>
              <a:xfrm>
                <a:off x="4270277" y="164812"/>
                <a:ext cx="5779343" cy="5539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000" smtClean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  <a:endParaRPr lang="en-US" sz="3000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0" name="TextBox 29"/>
              <p:cNvSpPr txBox="1"/>
              <p:nvPr/>
            </p:nvSpPr>
            <p:spPr>
              <a:xfrm>
                <a:off x="5993302" y="636422"/>
                <a:ext cx="2367401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 smtClean="0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CÔNG NGHỆ</a:t>
                </a:r>
                <a:endParaRPr lang="en-US" sz="2800" b="1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cxnSp>
          <p:nvCxnSpPr>
            <p:cNvPr id="28" name="Straight Connector 27"/>
            <p:cNvCxnSpPr/>
            <p:nvPr/>
          </p:nvCxnSpPr>
          <p:spPr>
            <a:xfrm>
              <a:off x="6143131" y="1136154"/>
              <a:ext cx="2097600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31" name="Text Box 14"/>
          <p:cNvSpPr txBox="1">
            <a:spLocks noChangeArrowheads="1"/>
          </p:cNvSpPr>
          <p:nvPr/>
        </p:nvSpPr>
        <p:spPr bwMode="auto">
          <a:xfrm>
            <a:off x="2880519" y="1097280"/>
            <a:ext cx="10515600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 dirty="0" err="1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Bài</a:t>
            </a:r>
            <a:r>
              <a:rPr lang="en-US" sz="2800" b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4: SỬ DỤNG MÁY THU THANH (T4)</a:t>
            </a:r>
          </a:p>
        </p:txBody>
      </p:sp>
      <p:sp>
        <p:nvSpPr>
          <p:cNvPr id="32" name="Rectangle 31"/>
          <p:cNvSpPr/>
          <p:nvPr/>
        </p:nvSpPr>
        <p:spPr>
          <a:xfrm>
            <a:off x="2640122" y="2915077"/>
            <a:ext cx="121158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en-US" sz="36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Máy</a:t>
            </a:r>
            <a:r>
              <a:rPr lang="en-US" sz="36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thu</a:t>
            </a:r>
            <a:r>
              <a:rPr lang="en-US" sz="36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thanh</a:t>
            </a:r>
            <a:r>
              <a:rPr lang="en-US" sz="36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36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tác</a:t>
            </a:r>
            <a:r>
              <a:rPr lang="en-US" sz="36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dụng</a:t>
            </a:r>
            <a:r>
              <a:rPr lang="en-US" sz="36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cung</a:t>
            </a:r>
            <a:r>
              <a:rPr lang="en-US" sz="36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cấp</a:t>
            </a:r>
            <a:r>
              <a:rPr lang="en-US" sz="36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thông</a:t>
            </a:r>
            <a:r>
              <a:rPr lang="en-US" sz="36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tin (tin </a:t>
            </a:r>
            <a:r>
              <a:rPr lang="en-US" sz="36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tức</a:t>
            </a:r>
            <a:r>
              <a:rPr lang="en-US" sz="36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thời</a:t>
            </a:r>
            <a:r>
              <a:rPr lang="en-US" sz="36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sự</a:t>
            </a:r>
            <a:r>
              <a:rPr lang="en-US" sz="36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dự</a:t>
            </a:r>
            <a:r>
              <a:rPr lang="en-US" sz="36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báo</a:t>
            </a:r>
            <a:r>
              <a:rPr lang="en-US" sz="36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thời</a:t>
            </a:r>
            <a:r>
              <a:rPr lang="en-US" sz="36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tiết</a:t>
            </a:r>
            <a:r>
              <a:rPr lang="en-US" sz="36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, …), </a:t>
            </a:r>
            <a:r>
              <a:rPr lang="en-US" sz="36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giải</a:t>
            </a:r>
            <a:r>
              <a:rPr lang="en-US" sz="36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trí</a:t>
            </a:r>
            <a:r>
              <a:rPr lang="en-US" sz="36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phỏ</a:t>
            </a:r>
            <a:r>
              <a:rPr lang="en-US" sz="36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biến</a:t>
            </a:r>
            <a:r>
              <a:rPr lang="en-US" sz="36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kiến</a:t>
            </a:r>
            <a:r>
              <a:rPr lang="en-US" sz="36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thức</a:t>
            </a:r>
            <a:r>
              <a:rPr lang="en-US" sz="36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, …</a:t>
            </a:r>
          </a:p>
        </p:txBody>
      </p:sp>
      <p:sp>
        <p:nvSpPr>
          <p:cNvPr id="34" name="Rectangle 33"/>
          <p:cNvSpPr/>
          <p:nvPr/>
        </p:nvSpPr>
        <p:spPr>
          <a:xfrm>
            <a:off x="2640122" y="5624860"/>
            <a:ext cx="1211580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en-US" sz="36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36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thể</a:t>
            </a:r>
            <a:r>
              <a:rPr lang="en-US" sz="36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chọn</a:t>
            </a:r>
            <a:r>
              <a:rPr lang="en-US" sz="36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36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kênh</a:t>
            </a:r>
            <a:r>
              <a:rPr lang="en-US" sz="36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phát</a:t>
            </a:r>
            <a:r>
              <a:rPr lang="en-US" sz="36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thanh</a:t>
            </a:r>
            <a:r>
              <a:rPr lang="en-US" sz="36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bằng</a:t>
            </a:r>
            <a:r>
              <a:rPr lang="en-US" sz="36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cách</a:t>
            </a:r>
            <a:r>
              <a:rPr lang="en-US" sz="36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điều</a:t>
            </a:r>
            <a:r>
              <a:rPr lang="en-US" sz="36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chỉnh</a:t>
            </a:r>
            <a:r>
              <a:rPr lang="en-US" sz="36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núm</a:t>
            </a:r>
            <a:r>
              <a:rPr lang="en-US" sz="36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dò</a:t>
            </a:r>
            <a:r>
              <a:rPr lang="en-US" sz="36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kênh</a:t>
            </a:r>
            <a:r>
              <a:rPr lang="en-US" sz="36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(TUNING), </a:t>
            </a:r>
            <a:r>
              <a:rPr lang="en-US" sz="36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thay</a:t>
            </a:r>
            <a:r>
              <a:rPr lang="en-US" sz="36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đổi</a:t>
            </a:r>
            <a:r>
              <a:rPr lang="en-US" sz="36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âm</a:t>
            </a:r>
            <a:r>
              <a:rPr lang="en-US" sz="36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lượng</a:t>
            </a:r>
            <a:r>
              <a:rPr lang="en-US" sz="36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bằng</a:t>
            </a:r>
            <a:r>
              <a:rPr lang="en-US" sz="36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cách</a:t>
            </a:r>
            <a:r>
              <a:rPr lang="en-US" sz="36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điều</a:t>
            </a:r>
            <a:r>
              <a:rPr lang="en-US" sz="36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chỉnh</a:t>
            </a:r>
            <a:r>
              <a:rPr lang="en-US" sz="36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núm</a:t>
            </a:r>
            <a:r>
              <a:rPr lang="en-US" sz="36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chỉnh</a:t>
            </a:r>
            <a:r>
              <a:rPr lang="en-US" sz="36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âm</a:t>
            </a:r>
            <a:r>
              <a:rPr lang="en-US" sz="36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lượng</a:t>
            </a:r>
            <a:r>
              <a:rPr lang="en-US" sz="36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(VLUME).</a:t>
            </a:r>
          </a:p>
        </p:txBody>
      </p:sp>
      <p:sp>
        <p:nvSpPr>
          <p:cNvPr id="37" name="Rectangle 36"/>
          <p:cNvSpPr/>
          <p:nvPr/>
        </p:nvSpPr>
        <p:spPr>
          <a:xfrm>
            <a:off x="2640122" y="3992970"/>
            <a:ext cx="1211580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6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en-US" sz="36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Đài</a:t>
            </a:r>
            <a:r>
              <a:rPr lang="en-US" sz="36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phát</a:t>
            </a:r>
            <a:r>
              <a:rPr lang="en-US" sz="36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thanh</a:t>
            </a:r>
            <a:r>
              <a:rPr lang="en-US" sz="36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36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nơi</a:t>
            </a:r>
            <a:r>
              <a:rPr lang="en-US" sz="36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sản</a:t>
            </a:r>
            <a:r>
              <a:rPr lang="en-US" sz="36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xuất</a:t>
            </a:r>
            <a:r>
              <a:rPr lang="en-US" sz="36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chương</a:t>
            </a:r>
            <a:r>
              <a:rPr lang="en-US" sz="36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trình</a:t>
            </a:r>
            <a:r>
              <a:rPr lang="en-US" sz="36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36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phát</a:t>
            </a:r>
            <a:r>
              <a:rPr lang="en-US" sz="36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tín</a:t>
            </a:r>
            <a:r>
              <a:rPr lang="en-US" sz="36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hiệu</a:t>
            </a:r>
            <a:r>
              <a:rPr lang="en-US" sz="36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truyền</a:t>
            </a:r>
            <a:r>
              <a:rPr lang="en-US" sz="36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thanh</a:t>
            </a:r>
            <a:r>
              <a:rPr lang="en-US" sz="36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6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Máy</a:t>
            </a:r>
            <a:r>
              <a:rPr lang="en-US" sz="36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thu</a:t>
            </a:r>
            <a:r>
              <a:rPr lang="en-US" sz="36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thanh</a:t>
            </a:r>
            <a:r>
              <a:rPr lang="en-US" sz="36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thu</a:t>
            </a:r>
            <a:r>
              <a:rPr lang="en-US" sz="36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tín</a:t>
            </a:r>
            <a:r>
              <a:rPr lang="en-US" sz="36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hiệu</a:t>
            </a:r>
            <a:r>
              <a:rPr lang="en-US" sz="36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truyền</a:t>
            </a:r>
            <a:r>
              <a:rPr lang="en-US" sz="36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thanh</a:t>
            </a:r>
            <a:r>
              <a:rPr lang="en-US" sz="36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36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phát</a:t>
            </a:r>
            <a:r>
              <a:rPr lang="en-US" sz="36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âm</a:t>
            </a:r>
            <a:r>
              <a:rPr lang="en-US" sz="36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thanh</a:t>
            </a:r>
            <a:r>
              <a:rPr lang="en-US" sz="36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ra</a:t>
            </a:r>
            <a:r>
              <a:rPr lang="en-US" sz="36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loa</a:t>
            </a:r>
            <a:r>
              <a:rPr lang="en-US" sz="36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sz="3600" b="1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9" name="Rectangle 38"/>
          <p:cNvSpPr/>
          <p:nvPr/>
        </p:nvSpPr>
        <p:spPr>
          <a:xfrm>
            <a:off x="2640122" y="7256751"/>
            <a:ext cx="1211580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6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en-US" sz="36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Thao</a:t>
            </a:r>
            <a:r>
              <a:rPr lang="en-US" sz="36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tác</a:t>
            </a:r>
            <a:r>
              <a:rPr lang="en-US" sz="36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khi</a:t>
            </a:r>
            <a:r>
              <a:rPr lang="en-US" sz="36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sử</a:t>
            </a:r>
            <a:r>
              <a:rPr lang="en-US" sz="36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dụng</a:t>
            </a:r>
            <a:r>
              <a:rPr lang="en-US" sz="36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máy</a:t>
            </a:r>
            <a:r>
              <a:rPr lang="en-US" sz="36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thu</a:t>
            </a:r>
            <a:r>
              <a:rPr lang="en-US" sz="36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thanh</a:t>
            </a:r>
            <a:r>
              <a:rPr lang="en-US" sz="36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36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bật</a:t>
            </a:r>
            <a:r>
              <a:rPr lang="en-US" sz="36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máy</a:t>
            </a:r>
            <a:r>
              <a:rPr lang="en-US" sz="36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thu</a:t>
            </a:r>
            <a:r>
              <a:rPr lang="en-US" sz="36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thanh</a:t>
            </a:r>
            <a:r>
              <a:rPr lang="en-US" sz="36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,  </a:t>
            </a:r>
            <a:r>
              <a:rPr lang="en-US" sz="36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chọn</a:t>
            </a:r>
            <a:r>
              <a:rPr lang="en-US" sz="36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kênh</a:t>
            </a:r>
            <a:r>
              <a:rPr lang="en-US" sz="36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phát</a:t>
            </a:r>
            <a:r>
              <a:rPr lang="en-US" sz="36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thanh</a:t>
            </a:r>
            <a:r>
              <a:rPr lang="en-US" sz="36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điều</a:t>
            </a:r>
            <a:r>
              <a:rPr lang="en-US" sz="36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chỉnh</a:t>
            </a:r>
            <a:r>
              <a:rPr lang="en-US" sz="36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âm</a:t>
            </a:r>
            <a:r>
              <a:rPr lang="en-US" sz="36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lượng</a:t>
            </a:r>
            <a:r>
              <a:rPr lang="en-US" sz="36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tắt</a:t>
            </a:r>
            <a:r>
              <a:rPr lang="en-US" sz="36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máy</a:t>
            </a:r>
            <a:r>
              <a:rPr lang="en-US" sz="36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thu</a:t>
            </a:r>
            <a:r>
              <a:rPr lang="en-US" sz="36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thanh</a:t>
            </a:r>
            <a:r>
              <a:rPr lang="en-US" sz="36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khi</a:t>
            </a:r>
            <a:r>
              <a:rPr lang="en-US" sz="36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36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sử</a:t>
            </a:r>
            <a:r>
              <a:rPr lang="en-US" sz="36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dụng</a:t>
            </a:r>
            <a:r>
              <a:rPr lang="en-US" sz="36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sz="3600" b="1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205" name="Picture 1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99138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3000" y="2364876"/>
            <a:ext cx="865569" cy="8455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33" name="Group 32"/>
          <p:cNvGrpSpPr/>
          <p:nvPr/>
        </p:nvGrpSpPr>
        <p:grpSpPr>
          <a:xfrm>
            <a:off x="1601914" y="1487269"/>
            <a:ext cx="12403806" cy="646331"/>
            <a:chOff x="1508918" y="1888664"/>
            <a:chExt cx="11050663" cy="646331"/>
          </a:xfrm>
        </p:grpSpPr>
        <p:sp>
          <p:nvSpPr>
            <p:cNvPr id="35" name="Rectangle 34"/>
            <p:cNvSpPr/>
            <p:nvPr/>
          </p:nvSpPr>
          <p:spPr>
            <a:xfrm>
              <a:off x="1508918" y="1888664"/>
              <a:ext cx="11050663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3600" b="1" dirty="0" smtClean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3. </a:t>
              </a:r>
              <a:r>
                <a:rPr lang="en-US" sz="3600" b="1" dirty="0" err="1" smtClean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Vận</a:t>
              </a:r>
              <a:r>
                <a:rPr lang="en-US" sz="3600" b="1" dirty="0" smtClean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 smtClean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dụng</a:t>
              </a:r>
              <a:r>
                <a:rPr lang="en-US" sz="3600" b="1" dirty="0" smtClean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.</a:t>
              </a:r>
              <a:endParaRPr lang="en-US" sz="3600" b="1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36" name="Straight Connector 35"/>
            <p:cNvCxnSpPr/>
            <p:nvPr/>
          </p:nvCxnSpPr>
          <p:spPr>
            <a:xfrm>
              <a:off x="1673234" y="2519755"/>
              <a:ext cx="2128889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6" name="Group 5"/>
          <p:cNvGrpSpPr/>
          <p:nvPr/>
        </p:nvGrpSpPr>
        <p:grpSpPr>
          <a:xfrm rot="154525">
            <a:off x="2650164" y="2981842"/>
            <a:ext cx="457200" cy="457200"/>
            <a:chOff x="2194719" y="3048000"/>
            <a:chExt cx="457200" cy="457200"/>
          </a:xfrm>
        </p:grpSpPr>
        <p:sp>
          <p:nvSpPr>
            <p:cNvPr id="4" name="Oval 3"/>
            <p:cNvSpPr/>
            <p:nvPr/>
          </p:nvSpPr>
          <p:spPr>
            <a:xfrm>
              <a:off x="2194719" y="3048000"/>
              <a:ext cx="457200" cy="457200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Chevron 4"/>
            <p:cNvSpPr/>
            <p:nvPr/>
          </p:nvSpPr>
          <p:spPr>
            <a:xfrm rot="4088512">
              <a:off x="2338204" y="3151467"/>
              <a:ext cx="170229" cy="258818"/>
            </a:xfrm>
            <a:prstGeom prst="chevron">
              <a:avLst>
                <a:gd name="adj" fmla="val 80388"/>
              </a:avLst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22" name="Group 21"/>
          <p:cNvGrpSpPr/>
          <p:nvPr/>
        </p:nvGrpSpPr>
        <p:grpSpPr>
          <a:xfrm rot="154525">
            <a:off x="2650164" y="4125447"/>
            <a:ext cx="457200" cy="457200"/>
            <a:chOff x="2194719" y="3048000"/>
            <a:chExt cx="457200" cy="457200"/>
          </a:xfrm>
        </p:grpSpPr>
        <p:sp>
          <p:nvSpPr>
            <p:cNvPr id="23" name="Oval 22"/>
            <p:cNvSpPr/>
            <p:nvPr/>
          </p:nvSpPr>
          <p:spPr>
            <a:xfrm>
              <a:off x="2194719" y="3048000"/>
              <a:ext cx="457200" cy="457200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Chevron 23"/>
            <p:cNvSpPr/>
            <p:nvPr/>
          </p:nvSpPr>
          <p:spPr>
            <a:xfrm rot="4088512">
              <a:off x="2338204" y="3151467"/>
              <a:ext cx="170229" cy="258818"/>
            </a:xfrm>
            <a:prstGeom prst="chevron">
              <a:avLst>
                <a:gd name="adj" fmla="val 80388"/>
              </a:avLst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25" name="Group 24"/>
          <p:cNvGrpSpPr/>
          <p:nvPr/>
        </p:nvGrpSpPr>
        <p:grpSpPr>
          <a:xfrm rot="154525">
            <a:off x="2650164" y="5757337"/>
            <a:ext cx="457200" cy="457200"/>
            <a:chOff x="2194719" y="3048000"/>
            <a:chExt cx="457200" cy="457200"/>
          </a:xfrm>
        </p:grpSpPr>
        <p:sp>
          <p:nvSpPr>
            <p:cNvPr id="38" name="Oval 37"/>
            <p:cNvSpPr/>
            <p:nvPr/>
          </p:nvSpPr>
          <p:spPr>
            <a:xfrm>
              <a:off x="2194719" y="3048000"/>
              <a:ext cx="457200" cy="457200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Chevron 39"/>
            <p:cNvSpPr/>
            <p:nvPr/>
          </p:nvSpPr>
          <p:spPr>
            <a:xfrm rot="4088512">
              <a:off x="2338204" y="3151467"/>
              <a:ext cx="170229" cy="258818"/>
            </a:xfrm>
            <a:prstGeom prst="chevron">
              <a:avLst>
                <a:gd name="adj" fmla="val 80388"/>
              </a:avLst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41" name="Group 40"/>
          <p:cNvGrpSpPr/>
          <p:nvPr/>
        </p:nvGrpSpPr>
        <p:grpSpPr>
          <a:xfrm rot="154525">
            <a:off x="2650164" y="7389227"/>
            <a:ext cx="457200" cy="457200"/>
            <a:chOff x="2194719" y="3048000"/>
            <a:chExt cx="457200" cy="457200"/>
          </a:xfrm>
        </p:grpSpPr>
        <p:sp>
          <p:nvSpPr>
            <p:cNvPr id="42" name="Oval 41"/>
            <p:cNvSpPr/>
            <p:nvPr/>
          </p:nvSpPr>
          <p:spPr>
            <a:xfrm>
              <a:off x="2194719" y="3048000"/>
              <a:ext cx="457200" cy="457200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Chevron 42"/>
            <p:cNvSpPr/>
            <p:nvPr/>
          </p:nvSpPr>
          <p:spPr>
            <a:xfrm rot="4088512">
              <a:off x="2338204" y="3151467"/>
              <a:ext cx="170229" cy="258818"/>
            </a:xfrm>
            <a:prstGeom prst="chevron">
              <a:avLst>
                <a:gd name="adj" fmla="val 80388"/>
              </a:avLst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596669396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2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00"/>
                            </p:stCondLst>
                            <p:childTnLst>
                              <p:par>
                                <p:cTn id="4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32" grpId="0"/>
      <p:bldP spid="34" grpId="0"/>
      <p:bldP spid="37" grpId="0"/>
      <p:bldP spid="39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09"/>
  <p:tag name="MMPROD_UIDATA" val="&lt;database version=&quot;7.0&quot;&gt;&lt;object type=&quot;1&quot; unique_id=&quot;10001&quot;&gt;&lt;object type=&quot;8&quot; unique_id=&quot;10002&quot;&gt;&lt;/object&gt;&lt;object type=&quot;2&quot; unique_id=&quot;10003&quot;&gt;&lt;object type=&quot;3&quot; unique_id=&quot;10005&quot;&gt;&lt;property id=&quot;20148&quot; value=&quot;5&quot;/&gt;&lt;property id=&quot;20300&quot; value=&quot;Slide 2&quot;/&gt;&lt;property id=&quot;20307&quot; value=&quot;293&quot;/&gt;&lt;/object&gt;&lt;object type=&quot;3&quot; unique_id=&quot;10006&quot;&gt;&lt;property id=&quot;20148&quot; value=&quot;5&quot;/&gt;&lt;property id=&quot;20300&quot; value=&quot;Slide 3&quot;/&gt;&lt;property id=&quot;20307&quot; value=&quot;317&quot;/&gt;&lt;/object&gt;&lt;object type=&quot;3&quot; unique_id=&quot;10008&quot;&gt;&lt;property id=&quot;20148&quot; value=&quot;5&quot;/&gt;&lt;property id=&quot;20300&quot; value=&quot;Slide 5&quot;/&gt;&lt;property id=&quot;20307&quot; value=&quot;325&quot;/&gt;&lt;/object&gt;&lt;object type=&quot;3&quot; unique_id=&quot;10009&quot;&gt;&lt;property id=&quot;20148&quot; value=&quot;5&quot;/&gt;&lt;property id=&quot;20300&quot; value=&quot;Slide 6&quot;/&gt;&lt;property id=&quot;20307&quot; value=&quot;298&quot;/&gt;&lt;/object&gt;&lt;object type=&quot;3&quot; unique_id=&quot;10010&quot;&gt;&lt;property id=&quot;20148&quot; value=&quot;5&quot;/&gt;&lt;property id=&quot;20300&quot; value=&quot;Slide 7&quot;/&gt;&lt;property id=&quot;20307&quot; value=&quot;323&quot;/&gt;&lt;/object&gt;&lt;object type=&quot;3&quot; unique_id=&quot;10011&quot;&gt;&lt;property id=&quot;20148&quot; value=&quot;5&quot;/&gt;&lt;property id=&quot;20300&quot; value=&quot;Slide 8&quot;/&gt;&lt;property id=&quot;20307&quot; value=&quot;299&quot;/&gt;&lt;/object&gt;&lt;object type=&quot;3&quot; unique_id=&quot;10012&quot;&gt;&lt;property id=&quot;20148&quot; value=&quot;5&quot;/&gt;&lt;property id=&quot;20300&quot; value=&quot;Slide 9 - &amp;quot;&amp;#x0D;&amp;#x0A;&amp;#x0D;&amp;#x0A; 1/ Phong traøo Ñoâng Du dieãn ra vaøo thôøi gian naøo? Ai laø ngöôøi laõnh ñaïo? Muïc ñích cuûa phong traøo laø &quot;/&gt;&lt;property id=&quot;20307&quot; value=&quot;318&quot;/&gt;&lt;/object&gt;&lt;object type=&quot;3&quot; unique_id=&quot;10013&quot;&gt;&lt;property id=&quot;20148&quot; value=&quot;5&quot;/&gt;&lt;property id=&quot;20300&quot; value=&quot;Slide 10 - &amp;quot;2. Nhaân daân trong nöôùc, ñaëc bieät laø thanh nieân yeâu nöôùc ñaõ höôûng öùng phong traøo Ñoâng Du nhö theá naø&quot;/&gt;&lt;property id=&quot;20307&quot; value=&quot;319&quot;/&gt;&lt;/object&gt;&lt;object type=&quot;3&quot; unique_id=&quot;10014&quot;&gt;&lt;property id=&quot;20148&quot; value=&quot;5&quot;/&gt;&lt;property id=&quot;20300&quot; value=&quot;Slide 11 - &amp;quot;3/ Keát quaû cuûa phong traøo Ñoâng Du vaø yù nghóa cuûa phong traøo laø gì?&amp;quot;&quot;/&gt;&lt;property id=&quot;20307&quot; value=&quot;320&quot;/&gt;&lt;/object&gt;&lt;object type=&quot;3&quot; unique_id=&quot;10015&quot;&gt;&lt;property id=&quot;20148&quot; value=&quot;5&quot;/&gt;&lt;property id=&quot;20300&quot; value=&quot;Slide 12&quot;/&gt;&lt;property id=&quot;20307&quot; value=&quot;300&quot;/&gt;&lt;/object&gt;&lt;object type=&quot;3&quot; unique_id=&quot;10016&quot;&gt;&lt;property id=&quot;20148&quot; value=&quot;5&quot;/&gt;&lt;property id=&quot;20300&quot; value=&quot;Slide 13 - &amp;quot;&amp;amp;#x09;Phan Boäi Chaâu laø nhaø yeâu nöôùc tieâu bieåu cuûa Vieät Nam ôû giai ñoaïn naøo ?&amp;quot;&quot;/&gt;&lt;property id=&quot;20307&quot; value=&quot;263&quot;/&gt;&lt;/object&gt;&lt;object type=&quot;3&quot; unique_id=&quot;10017&quot;&gt;&lt;property id=&quot;20148&quot; value=&quot;5&quot;/&gt;&lt;property id=&quot;20300&quot; value=&quot;Slide 14 - &amp;quot;&amp;#x0D;&amp;#x0A;BAØI HOÏC&amp;#x0D;&amp;#x0A;&amp;quot;&quot;/&gt;&lt;property id=&quot;20307&quot; value=&quot;271&quot;/&gt;&lt;/object&gt;&lt;object type=&quot;3&quot; unique_id=&quot;10050&quot;&gt;&lt;property id=&quot;20148&quot; value=&quot;5&quot;/&gt;&lt;property id=&quot;20300&quot; value=&quot;Slide 1&quot;/&gt;&lt;property id=&quot;20307&quot; value=&quot;327&quot;/&gt;&lt;/object&gt;&lt;object type=&quot;3&quot; unique_id=&quot;10149&quot;&gt;&lt;property id=&quot;20148&quot; value=&quot;5&quot;/&gt;&lt;property id=&quot;20300&quot; value=&quot;Slide 4&quot;/&gt;&lt;property id=&quot;20307&quot; value=&quot;328&quot;/&gt;&lt;/object&gt;&lt;/object&gt;&lt;/object&gt;&lt;/database&gt;"/>
  <p:tag name="SECTOMILLISECCONVERTED" val="1"/>
</p:tagLst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2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3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1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4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5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6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8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Cascade</Template>
  <TotalTime>10486</TotalTime>
  <Words>777</Words>
  <Application>Microsoft Office PowerPoint</Application>
  <PresentationFormat>Custom</PresentationFormat>
  <Paragraphs>80</Paragraphs>
  <Slides>12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7</vt:i4>
      </vt:variant>
      <vt:variant>
        <vt:lpstr>Slide Titles</vt:lpstr>
      </vt:variant>
      <vt:variant>
        <vt:i4>12</vt:i4>
      </vt:variant>
    </vt:vector>
  </HeadingPairs>
  <TitlesOfParts>
    <vt:vector size="21" baseType="lpstr">
      <vt:lpstr>Arial</vt:lpstr>
      <vt:lpstr>Times New Roman</vt:lpstr>
      <vt:lpstr>Default Design</vt:lpstr>
      <vt:lpstr>2_Default Design</vt:lpstr>
      <vt:lpstr>3_Default Design</vt:lpstr>
      <vt:lpstr>1_Default Design</vt:lpstr>
      <vt:lpstr>4_Default Design</vt:lpstr>
      <vt:lpstr>5_Default Design</vt:lpstr>
      <vt:lpstr>6_Default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Le Hong Minh</dc:creator>
  <cp:lastModifiedBy>Admin</cp:lastModifiedBy>
  <cp:revision>1171</cp:revision>
  <dcterms:created xsi:type="dcterms:W3CDTF">2008-09-09T22:52:10Z</dcterms:created>
  <dcterms:modified xsi:type="dcterms:W3CDTF">2022-08-25T15:17:42Z</dcterms:modified>
</cp:coreProperties>
</file>