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27" r:id="rId2"/>
    <p:sldId id="430" r:id="rId3"/>
    <p:sldId id="432" r:id="rId4"/>
    <p:sldId id="444" r:id="rId5"/>
    <p:sldId id="445" r:id="rId6"/>
    <p:sldId id="446" r:id="rId7"/>
    <p:sldId id="447" r:id="rId8"/>
    <p:sldId id="448" r:id="rId9"/>
    <p:sldId id="441" r:id="rId10"/>
    <p:sldId id="438" r:id="rId11"/>
    <p:sldId id="431" r:id="rId12"/>
  </p:sldIdLst>
  <p:sldSz cx="16276638" cy="9144000"/>
  <p:notesSz cx="6858000" cy="91440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7C80"/>
    <a:srgbClr val="FF0066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9274" autoAdjust="0"/>
  </p:normalViewPr>
  <p:slideViewPr>
    <p:cSldViewPr>
      <p:cViewPr varScale="1">
        <p:scale>
          <a:sx n="55" d="100"/>
          <a:sy n="55" d="100"/>
        </p:scale>
        <p:origin x="642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279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5:</a:t>
            </a:r>
            <a:r>
              <a:rPr 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SỬ DỤNG MÁY THU HÌNH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217573" cy="2348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</a:t>
            </a:r>
            <a:endParaRPr lang="en-GB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 Toàn Giao Thông - Bé Bảo An - Nhạc Thiếu Nhi Hay Nhấ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318" y="152400"/>
            <a:ext cx="15964735" cy="891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vi-VN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</a:t>
            </a:r>
            <a:r>
              <a:rPr lang="vi-VN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SỬ DỤNG MÁY THU HÌNH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9127205" cy="677108"/>
            <a:chOff x="1508918" y="1888664"/>
            <a:chExt cx="813151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13151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hiểu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 thu hình 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7695645" cy="46017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746919" y="2618303"/>
            <a:ext cx="14782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 sát các hình ảnh và đọc thông tin dưới đây, nêu tác dụng của máy thu hình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7159" t="42708" r="26574" b="8333"/>
          <a:stretch/>
        </p:blipFill>
        <p:spPr>
          <a:xfrm>
            <a:off x="1824023" y="3821420"/>
            <a:ext cx="12954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: 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SỬ DỤNG MÁY THU HÌNH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9127205" cy="677108"/>
            <a:chOff x="1508918" y="1888664"/>
            <a:chExt cx="813151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13151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Tìm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hiểu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về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tác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dụng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của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vi-VN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máy thu hình 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7695645" cy="46017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065" t="42708" r="50524" b="33178"/>
          <a:stretch/>
        </p:blipFill>
        <p:spPr>
          <a:xfrm>
            <a:off x="746919" y="2569416"/>
            <a:ext cx="7086600" cy="29931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50837" t="42708" r="28751" b="33178"/>
          <a:stretch/>
        </p:blipFill>
        <p:spPr>
          <a:xfrm>
            <a:off x="9052719" y="2598724"/>
            <a:ext cx="6629400" cy="296387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40584" y="5824833"/>
            <a:ext cx="609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nl-NL" sz="40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Chương </a:t>
            </a:r>
            <a:r>
              <a:rPr lang="nl-NL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 dạy học trên truyền hình có tác dụng phổ biến kiến </a:t>
            </a:r>
            <a:r>
              <a:rPr lang="nl-NL" sz="40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70184" y="5701433"/>
            <a:ext cx="66722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nl-NL" sz="40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Chương </a:t>
            </a:r>
            <a:r>
              <a:rPr lang="nl-NL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 ca nhạc có tác dụng giải </a:t>
            </a:r>
            <a:r>
              <a:rPr lang="nl-NL" sz="40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trí.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09801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: 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SỬ DỤNG MÁY THU HÌNH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9127205" cy="677108"/>
            <a:chOff x="1508918" y="1888664"/>
            <a:chExt cx="813151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13151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Tìm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hiểu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về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tác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dụng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của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vi-VN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máy thu hình 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7695645" cy="46017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337" t="66823" r="50523" b="9795"/>
          <a:stretch/>
        </p:blipFill>
        <p:spPr>
          <a:xfrm>
            <a:off x="518319" y="2569416"/>
            <a:ext cx="7391400" cy="42918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1298"/>
          <a:stretch/>
        </p:blipFill>
        <p:spPr>
          <a:xfrm>
            <a:off x="8290719" y="2569416"/>
            <a:ext cx="7315200" cy="43094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27919" y="6878832"/>
            <a:ext cx="66182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nl-NL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Chương trình thời sự có tác dụng cung cấp thông tin.</a:t>
            </a:r>
            <a:endParaRPr lang="en-US" sz="40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71719" y="6861247"/>
            <a:ext cx="7086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Chương trình phim hoạt hình có tác dụng giải </a:t>
            </a:r>
            <a:r>
              <a:rPr lang="nl-NL" sz="40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trí.</a:t>
            </a:r>
            <a:endParaRPr lang="en-US" sz="4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444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: 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SỬ DỤNG MÁY THU HÌNH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9127205" cy="677108"/>
            <a:chOff x="1508918" y="1888664"/>
            <a:chExt cx="813151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13151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Tìm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hiểu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về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tác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dụng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của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vi-VN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máy thu hình 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7695645" cy="46017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746919" y="2618303"/>
            <a:ext cx="14782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Quan sát các hình ảnh và đọc thông tin dưới đây, nêu tác dụng của máy thu hình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187" t="42708" r="28898" b="8333"/>
          <a:stretch/>
        </p:blipFill>
        <p:spPr>
          <a:xfrm>
            <a:off x="8824119" y="3090982"/>
            <a:ext cx="6705600" cy="5105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2119" y="3874174"/>
            <a:ext cx="838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nl-NL" sz="40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Máy </a:t>
            </a:r>
            <a:r>
              <a:rPr lang="nl-NL" sz="4000" b="1" i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 hình (còn gọi là ti vi) dùng để xem các chương trình truyền hình. Nội dung chương trình truyền hình thường là: tin tức, thông tin giải trí và một số chương trình giáo dục.</a:t>
            </a:r>
            <a:endParaRPr lang="en-US" sz="4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2303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: 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SỬ DỤNG MÁY THU HÌNH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(T1)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519" y="1782783"/>
            <a:ext cx="12268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nl-NL" sz="40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Tìm hiểu về một số chương trình dành cho thiếu nhi. </a:t>
            </a:r>
            <a:endParaRPr kumimoji="0" lang="en-US" sz="3800" b="1" i="0" u="sng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80319" y="2590800"/>
            <a:ext cx="14782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đọc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thông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tin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dưới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đây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chương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trình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truyền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phù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hợp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lứa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tuổi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sinh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0674" t="38542" r="30673" b="8334"/>
          <a:stretch/>
        </p:blipFill>
        <p:spPr>
          <a:xfrm>
            <a:off x="1786350" y="3733800"/>
            <a:ext cx="13057568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5608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: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SỬ DỤNG MÁY THU HÌNH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T1)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601914" y="1585079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Ai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biết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nhiều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hơn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?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3747377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Rectangle 3"/>
          <p:cNvSpPr/>
          <p:nvPr/>
        </p:nvSpPr>
        <p:spPr>
          <a:xfrm>
            <a:off x="1280319" y="2228671"/>
            <a:ext cx="14613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kể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tên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chương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trình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truyền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phù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hợp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lứa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tuổi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sinh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1591" t="45759" r="21015" b="6324"/>
          <a:stretch/>
        </p:blipFill>
        <p:spPr>
          <a:xfrm>
            <a:off x="2270919" y="3200400"/>
            <a:ext cx="122682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2705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5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</a:t>
            </a:r>
            <a:r>
              <a:rPr lang="vi-VN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SỬ DỤNG MÁY THU HÌNH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585079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Ai 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nhanh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ai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3747377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Rectangle 3"/>
          <p:cNvSpPr/>
          <p:nvPr/>
        </p:nvSpPr>
        <p:spPr>
          <a:xfrm>
            <a:off x="1280319" y="2228671"/>
            <a:ext cx="146134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kể tên các chương trình truyền hình và cho biết tác dụng của các chương trình đó như bảng gợi ý dưới đây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095093"/>
              </p:ext>
            </p:extLst>
          </p:nvPr>
        </p:nvGraphicFramePr>
        <p:xfrm>
          <a:off x="2468828" y="3976490"/>
          <a:ext cx="11841691" cy="4435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5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1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50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58815">
                <a:tc rowSpan="2">
                  <a:txBody>
                    <a:bodyPr/>
                    <a:lstStyle/>
                    <a:p>
                      <a:r>
                        <a:rPr lang="vi-VN" sz="3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vi-VN" sz="3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chương trình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r>
                        <a:rPr lang="vi-VN" sz="36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3600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dụng của chương trình truyền hình</a:t>
                      </a:r>
                      <a:endParaRPr lang="en-US" sz="36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881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 cấp</a:t>
                      </a:r>
                    </a:p>
                    <a:p>
                      <a:pPr algn="ctr"/>
                      <a:r>
                        <a:rPr lang="vi-VN" sz="3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thông tin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Phổ</a:t>
                      </a:r>
                      <a:r>
                        <a:rPr lang="vi-VN" sz="3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biến </a:t>
                      </a:r>
                    </a:p>
                    <a:p>
                      <a:pPr algn="ctr"/>
                      <a:r>
                        <a:rPr lang="vi-VN" sz="3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 thức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vi-VN" sz="3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trí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977">
                <a:tc>
                  <a:txBody>
                    <a:bodyPr/>
                    <a:lstStyle/>
                    <a:p>
                      <a:r>
                        <a:rPr lang="vi-VN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Thời</a:t>
                      </a:r>
                      <a:r>
                        <a:rPr lang="vi-VN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sự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295"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977"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56971" y="7086600"/>
            <a:ext cx="2454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Phim truyện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904421" y="7086600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73472" y="7707531"/>
            <a:ext cx="3185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Stream toán học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313621" y="781186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8363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6" grpId="0"/>
      <p:bldP spid="21" grpId="0"/>
      <p:bldP spid="22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9856</TotalTime>
  <Words>512</Words>
  <Application>Microsoft Office PowerPoint</Application>
  <PresentationFormat>Custom</PresentationFormat>
  <Paragraphs>65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1155</cp:revision>
  <dcterms:created xsi:type="dcterms:W3CDTF">2008-09-09T22:52:10Z</dcterms:created>
  <dcterms:modified xsi:type="dcterms:W3CDTF">2022-08-25T15:52:30Z</dcterms:modified>
</cp:coreProperties>
</file>