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27" r:id="rId2"/>
    <p:sldId id="430" r:id="rId3"/>
    <p:sldId id="439" r:id="rId4"/>
    <p:sldId id="441" r:id="rId5"/>
    <p:sldId id="440" r:id="rId6"/>
    <p:sldId id="443" r:id="rId7"/>
    <p:sldId id="445" r:id="rId8"/>
    <p:sldId id="442" r:id="rId9"/>
    <p:sldId id="446" r:id="rId10"/>
    <p:sldId id="447" r:id="rId11"/>
    <p:sldId id="448" r:id="rId12"/>
    <p:sldId id="438" r:id="rId13"/>
    <p:sldId id="431" r:id="rId14"/>
  </p:sldIdLst>
  <p:sldSz cx="16276638" cy="9144000"/>
  <p:notesSz cx="6858000" cy="9144000"/>
  <p:custDataLst>
    <p:tags r:id="rId16"/>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66"/>
    <a:srgbClr val="FF7C80"/>
    <a:srgbClr val="FF6600"/>
    <a:srgbClr val="6600CC"/>
    <a:srgbClr val="3333FF"/>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9274" autoAdjust="0"/>
  </p:normalViewPr>
  <p:slideViewPr>
    <p:cSldViewPr>
      <p:cViewPr varScale="1">
        <p:scale>
          <a:sx n="55" d="100"/>
          <a:sy n="55" d="100"/>
        </p:scale>
        <p:origin x="642" y="90"/>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1C4FA25-5DD5-485C-BCD2-EF739D2A7194}" type="slidenum">
              <a:rPr lang="en-US" altLang="en-US" smtClean="0"/>
              <a:pPr>
                <a:defRPr/>
              </a:pPr>
              <a:t>12</a:t>
            </a:fld>
            <a:endParaRPr lang="en-US" altLang="en-US"/>
          </a:p>
        </p:txBody>
      </p:sp>
    </p:spTree>
    <p:extLst>
      <p:ext uri="{BB962C8B-B14F-4D97-AF65-F5344CB8AC3E}">
        <p14:creationId xmlns:p14="http://schemas.microsoft.com/office/powerpoint/2010/main" val="2067895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smtClean="0"/>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smtClean="0"/>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smtClean="0"/>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smtClean="0"/>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smtClean="0"/>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smtClean="0"/>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smtClean="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r>
              <a:rPr lang="en-US" altLang="en-US" sz="3500" b="1" smtClean="0">
                <a:solidFill>
                  <a:srgbClr val="FF0066"/>
                </a:solidFill>
                <a:latin typeface="Times New Roman" pitchFamily="18" charset="0"/>
              </a:rPr>
              <a:t>……</a:t>
            </a:r>
            <a:endParaRPr lang="en-US" altLang="en-US" sz="3500" b="1">
              <a:solidFill>
                <a:srgbClr val="FF0066"/>
              </a:solidFill>
              <a:latin typeface="Times New Roman" pitchFamily="18" charset="0"/>
            </a:endParaRP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1508919" y="3962400"/>
            <a:ext cx="12656582" cy="279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Công</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nghệ</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algn="ctr" eaLnBrk="1" hangingPunct="1">
              <a:spcBef>
                <a:spcPts val="1800"/>
              </a:spcBef>
              <a:defRPr/>
            </a:pPr>
            <a:r>
              <a:rPr lang="en-US"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5:</a:t>
            </a:r>
            <a:r>
              <a:rPr lang="vi-VN"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SỬ DỤNG MÁY THU HÌNH</a:t>
            </a:r>
            <a:endParaRPr lang="en-US"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eaLnBrk="1" hangingPunct="1">
              <a:spcBef>
                <a:spcPts val="1800"/>
              </a:spcBef>
              <a:defRPr/>
            </a:pPr>
            <a:r>
              <a:rPr lang="en-US"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8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Tiết</a:t>
            </a:r>
            <a:r>
              <a:rPr lang="en-US"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2)</a:t>
            </a:r>
            <a:endParaRPr lang="en-US" sz="5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9" name="Text Box 18"/>
          <p:cNvSpPr txBox="1">
            <a:spLocks noChangeArrowheads="1"/>
          </p:cNvSpPr>
          <p:nvPr/>
        </p:nvSpPr>
        <p:spPr bwMode="auto">
          <a:xfrm>
            <a:off x="4053772" y="800100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r>
              <a:rPr lang="en-US" altLang="en-US" sz="2800" b="1" i="1" smtClean="0">
                <a:solidFill>
                  <a:srgbClr val="0000CC"/>
                </a:solidFill>
                <a:latin typeface="Times New Roman" pitchFamily="18" charset="0"/>
              </a:rPr>
              <a:t>:……………………………………</a:t>
            </a:r>
            <a:endParaRPr lang="en-US" altLang="en-US" sz="2800" b="1" i="1">
              <a:solidFill>
                <a:srgbClr val="0000CC"/>
              </a:solidFill>
              <a:latin typeface="Times New Roman" pitchFamily="18" charset="0"/>
            </a:endParaRP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056" y="5705876"/>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a:t>
            </a:r>
            <a:r>
              <a:rPr lang="en-US" sz="6000" b="1" smtClean="0">
                <a:solidFill>
                  <a:srgbClr val="0000CC"/>
                </a:solidFill>
                <a:effectLst>
                  <a:outerShdw blurRad="38100" dist="38100" dir="2700000" algn="tl">
                    <a:srgbClr val="000000">
                      <a:alpha val="43137"/>
                    </a:srgbClr>
                  </a:outerShdw>
                </a:effectLst>
                <a:latin typeface="Times New Roman" pitchFamily="18" charset="0"/>
              </a:rPr>
              <a:t>CÔ</a:t>
            </a:r>
          </a:p>
          <a:p>
            <a:pPr algn="ctr" eaLnBrk="1" hangingPunct="1">
              <a:spcBef>
                <a:spcPts val="0"/>
              </a:spcBef>
              <a:defRPr/>
            </a:pPr>
            <a:r>
              <a:rPr lang="en-US" sz="6000" b="1" smtClean="0">
                <a:solidFill>
                  <a:srgbClr val="0000CC"/>
                </a:solidFill>
                <a:effectLst>
                  <a:outerShdw blurRad="38100" dist="38100" dir="2700000" algn="tl">
                    <a:srgbClr val="000000">
                      <a:alpha val="43137"/>
                    </a:srgbClr>
                  </a:outerShdw>
                </a:effectLst>
                <a:latin typeface="Times New Roman" pitchFamily="18" charset="0"/>
              </a:rPr>
              <a:t>VỀ </a:t>
            </a:r>
            <a:r>
              <a:rPr lang="en-US" sz="6000" b="1">
                <a:solidFill>
                  <a:srgbClr val="0000CC"/>
                </a:solidFill>
                <a:effectLst>
                  <a:outerShdw blurRad="38100" dist="38100" dir="2700000" algn="tl">
                    <a:srgbClr val="000000">
                      <a:alpha val="43137"/>
                    </a:srgbClr>
                  </a:outerShdw>
                </a:effectLst>
                <a:latin typeface="Times New Roman" pitchFamily="18" charset="0"/>
              </a:rPr>
              <a:t>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800" b="1" i="0" u="none" strike="noStrike" kern="1200" cap="none" spc="0" normalizeH="0" baseline="0" noProof="0" dirty="0" err="1">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Bài</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5</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SỬ DỤNG MÁY THU HÌNH</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en-US" sz="2800" b="1" i="0" u="none" strike="noStrike" kern="120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T2)</a:t>
            </a:r>
            <a:endPar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endParaRPr>
          </a:p>
        </p:txBody>
      </p:sp>
      <p:grpSp>
        <p:nvGrpSpPr>
          <p:cNvPr id="10" name="Group 9"/>
          <p:cNvGrpSpPr/>
          <p:nvPr/>
        </p:nvGrpSpPr>
        <p:grpSpPr>
          <a:xfrm>
            <a:off x="823119" y="1695342"/>
            <a:ext cx="11353800" cy="707886"/>
            <a:chOff x="1508918" y="1888664"/>
            <a:chExt cx="10711226" cy="749910"/>
          </a:xfrm>
        </p:grpSpPr>
        <p:sp>
          <p:nvSpPr>
            <p:cNvPr id="11" name="Rectangle 10"/>
            <p:cNvSpPr/>
            <p:nvPr/>
          </p:nvSpPr>
          <p:spPr>
            <a:xfrm>
              <a:off x="1508918" y="1888664"/>
              <a:ext cx="10711226" cy="74991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2</a:t>
              </a:r>
              <a:r>
                <a:rPr kumimoji="0" lang="vi-VN"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a:t>
              </a:r>
              <a:r>
                <a:rPr kumimoji="0" lang="nl-NL" sz="4000" b="1" i="0" u="none" strike="noStrike" kern="1200" cap="none" spc="0" normalizeH="0" baseline="0" noProof="0" dirty="0">
                  <a:ln>
                    <a:noFill/>
                  </a:ln>
                  <a:solidFill>
                    <a:srgbClr val="FF0066"/>
                  </a:solidFill>
                  <a:effectLst/>
                  <a:uLnTx/>
                  <a:uFillTx/>
                  <a:latin typeface="Times New Roman" panose="02020603050405020304" pitchFamily="18" charset="0"/>
                  <a:ea typeface="Times New Roman" panose="02020603050405020304" pitchFamily="18" charset="0"/>
                  <a:cs typeface="+mn-cs"/>
                </a:rPr>
                <a:t>Tìm hiểu về một số chương trình truyền hình. </a:t>
              </a:r>
              <a:endParaRPr kumimoji="0" lang="en-US" sz="3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cxnSp>
          <p:nvCxnSpPr>
            <p:cNvPr id="12" name="Straight Connector 11"/>
            <p:cNvCxnSpPr/>
            <p:nvPr/>
          </p:nvCxnSpPr>
          <p:spPr>
            <a:xfrm>
              <a:off x="1673234" y="2519755"/>
              <a:ext cx="9732263" cy="12501"/>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pic>
        <p:nvPicPr>
          <p:cNvPr id="14" name="Picture 13"/>
          <p:cNvPicPr/>
          <p:nvPr/>
        </p:nvPicPr>
        <p:blipFill>
          <a:blip r:embed="rId3">
            <a:extLst>
              <a:ext uri="{BEBA8EAE-BF5A-486C-A8C5-ECC9F3942E4B}">
                <a14:imgProps xmlns:a14="http://schemas.microsoft.com/office/drawing/2010/main">
                  <a14:imgLayer r:embed="rId4">
                    <a14:imgEffect>
                      <a14:backgroundRemoval t="1675" b="100000" l="563" r="92683">
                        <a14:foregroundMark x1="59850" y1="5263" x2="79174" y2="7416"/>
                        <a14:foregroundMark x1="61351" y1="10287" x2="81051" y2="13158"/>
                        <a14:foregroundMark x1="52908" y1="21531" x2="88368" y2="20574"/>
                        <a14:foregroundMark x1="66979" y1="18660" x2="70919" y2="63636"/>
                        <a14:foregroundMark x1="87992" y1="20813" x2="90619" y2="95215"/>
                        <a14:foregroundMark x1="51220" y1="87081" x2="92120" y2="86842"/>
                        <a14:foregroundMark x1="51595" y1="95215" x2="88743" y2="92344"/>
                        <a14:foregroundMark x1="54972" y1="79187" x2="83302" y2="96172"/>
                        <a14:foregroundMark x1="79174" y1="77990" x2="81614" y2="92823"/>
                        <a14:foregroundMark x1="90432" y1="25837" x2="90994" y2="66746"/>
                        <a14:foregroundMark x1="91932" y1="23445" x2="91745" y2="96172"/>
                        <a14:foregroundMark x1="88743" y1="2632" x2="90432" y2="16746"/>
                        <a14:foregroundMark x1="91370" y1="3110" x2="91932" y2="21292"/>
                        <a14:foregroundMark x1="11632" y1="30383" x2="36210" y2="31818"/>
                        <a14:foregroundMark x1="43340" y1="49043" x2="43715" y2="70574"/>
                        <a14:foregroundMark x1="1313" y1="47608" x2="1876" y2="67703"/>
                        <a14:backgroundMark x1="1501" y1="22727" x2="45591" y2="23684"/>
                        <a14:backgroundMark x1="44841" y1="25837" x2="46341" y2="73684"/>
                      </a14:backgroundRemoval>
                    </a14:imgEffect>
                  </a14:imgLayer>
                </a14:imgProps>
              </a:ext>
            </a:extLst>
          </a:blip>
          <a:stretch>
            <a:fillRect/>
          </a:stretch>
        </p:blipFill>
        <p:spPr>
          <a:xfrm>
            <a:off x="7738269" y="1418637"/>
            <a:ext cx="8877300" cy="5603692"/>
          </a:xfrm>
          <a:prstGeom prst="rect">
            <a:avLst/>
          </a:prstGeom>
        </p:spPr>
      </p:pic>
      <p:sp>
        <p:nvSpPr>
          <p:cNvPr id="3" name="Rectangle 2"/>
          <p:cNvSpPr/>
          <p:nvPr/>
        </p:nvSpPr>
        <p:spPr>
          <a:xfrm>
            <a:off x="1508919" y="5554878"/>
            <a:ext cx="10287000" cy="3046988"/>
          </a:xfrm>
          <a:prstGeom prst="rect">
            <a:avLst/>
          </a:prstGeom>
        </p:spPr>
        <p:txBody>
          <a:bodyPr wrap="square">
            <a:spAutoFit/>
          </a:bodyPr>
          <a:lstStyle/>
          <a:p>
            <a:pPr algn="just">
              <a:lnSpc>
                <a:spcPct val="120000"/>
              </a:lnSpc>
              <a:spcAft>
                <a:spcPts val="0"/>
              </a:spcAft>
            </a:pPr>
            <a:r>
              <a:rPr lang="nl-NL" sz="4000" b="1" i="1" dirty="0" smtClean="0">
                <a:solidFill>
                  <a:srgbClr val="FF0000"/>
                </a:solidFill>
                <a:latin typeface="Times New Roman" panose="02020603050405020304" pitchFamily="18" charset="0"/>
                <a:ea typeface="Times New Roman" panose="02020603050405020304" pitchFamily="18" charset="0"/>
              </a:rPr>
              <a:t>=&gt; Đài truyền hình phát nhiều kênh truyền hình khác nhau. Mỗi kênh truyền hình gồm nhiều chương trình truyền hình với nội dung đa dạng, phù hợp với nhiều lứa tuổi.</a:t>
            </a:r>
            <a:endParaRPr lang="en-US" sz="4000" b="1" i="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2923005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800" b="1" i="0" u="none" strike="noStrike" kern="1200" cap="none" spc="0" normalizeH="0" baseline="0" noProof="0" dirty="0" err="1">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Bài</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5</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SỬ DỤNG MÁY THU HÌNH</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en-US" sz="2800" b="1" i="0" u="none" strike="noStrike" kern="120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T2)</a:t>
            </a:r>
            <a:endPar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endParaRPr>
          </a:p>
        </p:txBody>
      </p:sp>
      <p:grpSp>
        <p:nvGrpSpPr>
          <p:cNvPr id="10" name="Group 9"/>
          <p:cNvGrpSpPr/>
          <p:nvPr/>
        </p:nvGrpSpPr>
        <p:grpSpPr>
          <a:xfrm>
            <a:off x="823119" y="1695342"/>
            <a:ext cx="5029200" cy="707886"/>
            <a:chOff x="1508918" y="1888664"/>
            <a:chExt cx="10711226" cy="749910"/>
          </a:xfrm>
        </p:grpSpPr>
        <p:sp>
          <p:nvSpPr>
            <p:cNvPr id="11" name="Rectangle 10"/>
            <p:cNvSpPr/>
            <p:nvPr/>
          </p:nvSpPr>
          <p:spPr>
            <a:xfrm>
              <a:off x="1508918" y="1888664"/>
              <a:ext cx="10711226" cy="749910"/>
            </a:xfrm>
            <a:prstGeom prst="rect">
              <a:avLst/>
            </a:prstGeom>
          </p:spPr>
          <p:txBody>
            <a:bodyPr wrap="square">
              <a:spAutoFit/>
            </a:bodyPr>
            <a:lstStyle/>
            <a:p>
              <a:pPr lvl="0"/>
              <a:r>
                <a:rPr kumimoji="0" lang="en-US"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3</a:t>
              </a:r>
              <a:r>
                <a:rPr kumimoji="0" lang="vi-VN"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a:t>
              </a:r>
              <a:r>
                <a:rPr lang="nl-NL" sz="4000" b="1" dirty="0">
                  <a:solidFill>
                    <a:srgbClr val="FF0066"/>
                  </a:solidFill>
                  <a:latin typeface="Times New Roman" panose="02020603050405020304" pitchFamily="18" charset="0"/>
                  <a:ea typeface="Times New Roman" panose="02020603050405020304" pitchFamily="18" charset="0"/>
                </a:rPr>
                <a:t>Ai biết nhiều hơn. </a:t>
              </a:r>
              <a:endParaRPr kumimoji="0" lang="en-US" sz="3800" b="1" i="0" u="none" strike="noStrike" kern="1200" cap="none" spc="0" normalizeH="0" baseline="0" noProof="0" dirty="0">
                <a:ln>
                  <a:noFill/>
                </a:ln>
                <a:solidFill>
                  <a:srgbClr val="FF0066"/>
                </a:solidFill>
                <a:effectLst/>
                <a:uLnTx/>
                <a:uFillTx/>
                <a:latin typeface="Times New Roman" pitchFamily="18" charset="0"/>
                <a:cs typeface="Times New Roman" pitchFamily="18" charset="0"/>
              </a:endParaRPr>
            </a:p>
          </p:txBody>
        </p:sp>
        <p:cxnSp>
          <p:nvCxnSpPr>
            <p:cNvPr id="12" name="Straight Connector 11"/>
            <p:cNvCxnSpPr/>
            <p:nvPr/>
          </p:nvCxnSpPr>
          <p:spPr>
            <a:xfrm>
              <a:off x="1673234" y="2519755"/>
              <a:ext cx="9732263" cy="12501"/>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pic>
        <p:nvPicPr>
          <p:cNvPr id="13" name="Picture 12"/>
          <p:cNvPicPr/>
          <p:nvPr/>
        </p:nvPicPr>
        <p:blipFill rotWithShape="1">
          <a:blip r:embed="rId3"/>
          <a:srcRect l="25641" t="44444" r="24744" b="19545"/>
          <a:stretch/>
        </p:blipFill>
        <p:spPr bwMode="auto">
          <a:xfrm>
            <a:off x="7168395" y="3048000"/>
            <a:ext cx="8257858" cy="5812113"/>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1401058" y="2479287"/>
            <a:ext cx="5975261" cy="5901616"/>
          </a:xfrm>
          <a:prstGeom prst="rect">
            <a:avLst/>
          </a:prstGeom>
        </p:spPr>
        <p:txBody>
          <a:bodyPr wrap="square">
            <a:spAutoFit/>
          </a:bodyPr>
          <a:lstStyle/>
          <a:p>
            <a:pPr lvl="0">
              <a:spcAft>
                <a:spcPts val="300"/>
              </a:spcAft>
              <a:buSzPts val="1000"/>
              <a:tabLst>
                <a:tab pos="457200" algn="l"/>
              </a:tabLst>
            </a:pPr>
            <a:r>
              <a:rPr lang="nl-NL" sz="4000" b="1" dirty="0">
                <a:solidFill>
                  <a:srgbClr val="0000CC"/>
                </a:solidFill>
                <a:latin typeface="Times New Roman" panose="02020603050405020304" pitchFamily="18" charset="0"/>
                <a:ea typeface="Times New Roman" panose="02020603050405020304" pitchFamily="18" charset="0"/>
              </a:rPr>
              <a:t>+ </a:t>
            </a:r>
            <a:r>
              <a:rPr lang="en-US" sz="4000" b="1" dirty="0">
                <a:solidFill>
                  <a:srgbClr val="0000CC"/>
                </a:solidFill>
                <a:latin typeface="Times New Roman" panose="02020603050405020304" pitchFamily="18" charset="0"/>
                <a:ea typeface="Times New Roman" panose="02020603050405020304" pitchFamily="18" charset="0"/>
              </a:rPr>
              <a:t>Giọng </a:t>
            </a:r>
            <a:r>
              <a:rPr lang="en-US" sz="4000" b="1" dirty="0" err="1">
                <a:solidFill>
                  <a:srgbClr val="0000CC"/>
                </a:solidFill>
                <a:latin typeface="Times New Roman" panose="02020603050405020304" pitchFamily="18" charset="0"/>
                <a:ea typeface="Times New Roman" panose="02020603050405020304" pitchFamily="18" charset="0"/>
              </a:rPr>
              <a:t>Hát</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Việt</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smtClean="0">
                <a:solidFill>
                  <a:srgbClr val="0000CC"/>
                </a:solidFill>
                <a:latin typeface="Times New Roman" panose="02020603050405020304" pitchFamily="18" charset="0"/>
                <a:ea typeface="Times New Roman" panose="02020603050405020304" pitchFamily="18" charset="0"/>
              </a:rPr>
              <a:t>Nhí</a:t>
            </a:r>
            <a:r>
              <a:rPr lang="en-US" sz="4000" b="1" dirty="0" smtClean="0">
                <a:solidFill>
                  <a:srgbClr val="0000CC"/>
                </a:solidFill>
                <a:latin typeface="Times New Roman" panose="02020603050405020304" pitchFamily="18" charset="0"/>
                <a:ea typeface="Times New Roman" panose="02020603050405020304" pitchFamily="18" charset="0"/>
              </a:rPr>
              <a:t>.</a:t>
            </a:r>
            <a:endParaRPr lang="en-US" sz="4000" b="1" dirty="0">
              <a:solidFill>
                <a:srgbClr val="0000CC"/>
              </a:solidFill>
              <a:latin typeface="Times New Roman" panose="02020603050405020304" pitchFamily="18" charset="0"/>
              <a:ea typeface="Times New Roman" panose="02020603050405020304" pitchFamily="18" charset="0"/>
            </a:endParaRPr>
          </a:p>
          <a:p>
            <a:pPr lvl="0">
              <a:spcAft>
                <a:spcPts val="300"/>
              </a:spcAft>
              <a:buSzPts val="1000"/>
              <a:tabLst>
                <a:tab pos="457200" algn="l"/>
              </a:tabLst>
            </a:pP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Nhanh</a:t>
            </a:r>
            <a:r>
              <a:rPr lang="en-US" sz="4000" b="1" dirty="0">
                <a:solidFill>
                  <a:srgbClr val="0000CC"/>
                </a:solidFill>
                <a:latin typeface="Times New Roman" panose="02020603050405020304" pitchFamily="18" charset="0"/>
                <a:ea typeface="Times New Roman" panose="02020603050405020304" pitchFamily="18" charset="0"/>
              </a:rPr>
              <a:t> Như </a:t>
            </a:r>
            <a:r>
              <a:rPr lang="en-US" sz="4000" b="1" dirty="0" err="1">
                <a:solidFill>
                  <a:srgbClr val="0000CC"/>
                </a:solidFill>
                <a:latin typeface="Times New Roman" panose="02020603050405020304" pitchFamily="18" charset="0"/>
                <a:ea typeface="Times New Roman" panose="02020603050405020304" pitchFamily="18" charset="0"/>
              </a:rPr>
              <a:t>Chớp</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smtClean="0">
                <a:solidFill>
                  <a:srgbClr val="0000CC"/>
                </a:solidFill>
                <a:latin typeface="Times New Roman" panose="02020603050405020304" pitchFamily="18" charset="0"/>
                <a:ea typeface="Times New Roman" panose="02020603050405020304" pitchFamily="18" charset="0"/>
              </a:rPr>
              <a:t>Nhí</a:t>
            </a:r>
            <a:r>
              <a:rPr lang="en-US" sz="4000" b="1" dirty="0" smtClean="0">
                <a:solidFill>
                  <a:srgbClr val="0000CC"/>
                </a:solidFill>
                <a:latin typeface="Times New Roman" panose="02020603050405020304" pitchFamily="18" charset="0"/>
                <a:ea typeface="Times New Roman" panose="02020603050405020304" pitchFamily="18" charset="0"/>
              </a:rPr>
              <a:t>.</a:t>
            </a:r>
            <a:endParaRPr lang="en-US" sz="4000" b="1" dirty="0">
              <a:solidFill>
                <a:srgbClr val="0000CC"/>
              </a:solidFill>
              <a:latin typeface="Times New Roman" panose="02020603050405020304" pitchFamily="18" charset="0"/>
              <a:ea typeface="Times New Roman" panose="02020603050405020304" pitchFamily="18" charset="0"/>
            </a:endParaRPr>
          </a:p>
          <a:p>
            <a:pPr lvl="0">
              <a:spcAft>
                <a:spcPts val="300"/>
              </a:spcAft>
              <a:buSzPts val="1000"/>
              <a:tabLst>
                <a:tab pos="457200" algn="l"/>
              </a:tabLst>
            </a:pP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Biệt</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Tài</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Tí</a:t>
            </a:r>
            <a:r>
              <a:rPr lang="en-US" sz="4000" b="1" dirty="0">
                <a:solidFill>
                  <a:srgbClr val="0000CC"/>
                </a:solidFill>
                <a:latin typeface="Times New Roman" panose="02020603050405020304" pitchFamily="18" charset="0"/>
                <a:ea typeface="Times New Roman" panose="02020603050405020304" pitchFamily="18" charset="0"/>
              </a:rPr>
              <a:t> Hon.</a:t>
            </a:r>
          </a:p>
          <a:p>
            <a:pPr lvl="0">
              <a:spcAft>
                <a:spcPts val="300"/>
              </a:spcAft>
              <a:buSzPts val="1000"/>
              <a:tabLst>
                <a:tab pos="457200" algn="l"/>
              </a:tabLst>
            </a:pPr>
            <a:r>
              <a:rPr lang="en-US" sz="4000" b="1" dirty="0">
                <a:solidFill>
                  <a:srgbClr val="0000CC"/>
                </a:solidFill>
                <a:latin typeface="Times New Roman" panose="02020603050405020304" pitchFamily="18" charset="0"/>
                <a:ea typeface="Times New Roman" panose="02020603050405020304" pitchFamily="18" charset="0"/>
              </a:rPr>
              <a:t>+ Ai </a:t>
            </a:r>
            <a:r>
              <a:rPr lang="en-US" sz="4000" b="1" dirty="0" err="1">
                <a:solidFill>
                  <a:srgbClr val="0000CC"/>
                </a:solidFill>
                <a:latin typeface="Times New Roman" panose="02020603050405020304" pitchFamily="18" charset="0"/>
                <a:ea typeface="Times New Roman" panose="02020603050405020304" pitchFamily="18" charset="0"/>
              </a:rPr>
              <a:t>Thông</a:t>
            </a:r>
            <a:r>
              <a:rPr lang="en-US" sz="4000" b="1" dirty="0">
                <a:solidFill>
                  <a:srgbClr val="0000CC"/>
                </a:solidFill>
                <a:latin typeface="Times New Roman" panose="02020603050405020304" pitchFamily="18" charset="0"/>
                <a:ea typeface="Times New Roman" panose="02020603050405020304" pitchFamily="18" charset="0"/>
              </a:rPr>
              <a:t> Minh </a:t>
            </a:r>
            <a:r>
              <a:rPr lang="en-US" sz="4000" b="1" dirty="0" err="1">
                <a:solidFill>
                  <a:srgbClr val="0000CC"/>
                </a:solidFill>
                <a:latin typeface="Times New Roman" panose="02020603050405020304" pitchFamily="18" charset="0"/>
                <a:ea typeface="Times New Roman" panose="02020603050405020304" pitchFamily="18" charset="0"/>
              </a:rPr>
              <a:t>Hơn</a:t>
            </a:r>
            <a:r>
              <a:rPr lang="en-US" sz="4000" b="1" dirty="0">
                <a:solidFill>
                  <a:srgbClr val="0000CC"/>
                </a:solidFill>
                <a:latin typeface="Times New Roman" panose="02020603050405020304" pitchFamily="18" charset="0"/>
                <a:ea typeface="Times New Roman" panose="02020603050405020304" pitchFamily="18" charset="0"/>
              </a:rPr>
              <a:t> Học Sinh Lớp 5.</a:t>
            </a:r>
          </a:p>
          <a:p>
            <a:pPr lvl="0">
              <a:spcAft>
                <a:spcPts val="300"/>
              </a:spcAft>
              <a:buSzPts val="1000"/>
              <a:tabLst>
                <a:tab pos="457200" algn="l"/>
              </a:tabLst>
            </a:pPr>
            <a:r>
              <a:rPr lang="en-US" sz="4000" b="1" dirty="0">
                <a:solidFill>
                  <a:srgbClr val="0000CC"/>
                </a:solidFill>
                <a:latin typeface="Times New Roman" panose="02020603050405020304" pitchFamily="18" charset="0"/>
                <a:ea typeface="Times New Roman" panose="02020603050405020304" pitchFamily="18" charset="0"/>
              </a:rPr>
              <a:t>+ Model Kid Vietnam.</a:t>
            </a:r>
          </a:p>
          <a:p>
            <a:pPr lvl="0">
              <a:spcAft>
                <a:spcPts val="300"/>
              </a:spcAft>
              <a:buSzPts val="1000"/>
              <a:tabLst>
                <a:tab pos="457200" algn="l"/>
              </a:tabLst>
            </a:pP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Bản</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Lĩnh</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Nhóc</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smtClean="0">
                <a:solidFill>
                  <a:srgbClr val="0000CC"/>
                </a:solidFill>
                <a:latin typeface="Times New Roman" panose="02020603050405020304" pitchFamily="18" charset="0"/>
                <a:ea typeface="Times New Roman" panose="02020603050405020304" pitchFamily="18" charset="0"/>
              </a:rPr>
              <a:t>Tỳ</a:t>
            </a:r>
            <a:r>
              <a:rPr lang="en-US" sz="4000" b="1" dirty="0" smtClean="0">
                <a:solidFill>
                  <a:srgbClr val="0000CC"/>
                </a:solidFill>
                <a:latin typeface="Times New Roman" panose="02020603050405020304" pitchFamily="18" charset="0"/>
                <a:ea typeface="Times New Roman" panose="02020603050405020304" pitchFamily="18" charset="0"/>
              </a:rPr>
              <a:t>.</a:t>
            </a:r>
            <a:endParaRPr lang="en-US" sz="4000" b="1" dirty="0">
              <a:solidFill>
                <a:srgbClr val="0000CC"/>
              </a:solidFill>
              <a:latin typeface="Times New Roman" panose="02020603050405020304" pitchFamily="18" charset="0"/>
              <a:ea typeface="Times New Roman" panose="02020603050405020304" pitchFamily="18" charset="0"/>
            </a:endParaRPr>
          </a:p>
          <a:p>
            <a:pPr lvl="0">
              <a:spcAft>
                <a:spcPts val="300"/>
              </a:spcAft>
              <a:buSzPts val="1000"/>
              <a:tabLst>
                <a:tab pos="457200" algn="l"/>
              </a:tabLst>
            </a:pP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Thử</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Thách</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Lớn</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Khôn</a:t>
            </a:r>
            <a:r>
              <a:rPr lang="en-US" sz="4000" b="1" dirty="0">
                <a:solidFill>
                  <a:srgbClr val="0000CC"/>
                </a:solidFill>
                <a:latin typeface="Times New Roman" panose="02020603050405020304" pitchFamily="18" charset="0"/>
                <a:ea typeface="Times New Roman" panose="02020603050405020304" pitchFamily="18" charset="0"/>
              </a:rPr>
              <a:t>.</a:t>
            </a:r>
          </a:p>
          <a:p>
            <a:pPr lvl="0">
              <a:spcAft>
                <a:spcPts val="300"/>
              </a:spcAft>
              <a:buSzPts val="1000"/>
              <a:tabLst>
                <a:tab pos="457200" algn="l"/>
              </a:tabLst>
            </a:pP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Bố</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Ơi</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a:solidFill>
                  <a:srgbClr val="0000CC"/>
                </a:solidFill>
                <a:latin typeface="Times New Roman" panose="02020603050405020304" pitchFamily="18" charset="0"/>
                <a:ea typeface="Times New Roman" panose="02020603050405020304" pitchFamily="18" charset="0"/>
              </a:rPr>
              <a:t>Mình</a:t>
            </a:r>
            <a:r>
              <a:rPr lang="en-US" sz="4000" b="1" dirty="0">
                <a:solidFill>
                  <a:srgbClr val="0000CC"/>
                </a:solidFill>
                <a:latin typeface="Times New Roman" panose="02020603050405020304" pitchFamily="18" charset="0"/>
                <a:ea typeface="Times New Roman" panose="02020603050405020304" pitchFamily="18" charset="0"/>
              </a:rPr>
              <a:t> Đi </a:t>
            </a:r>
            <a:r>
              <a:rPr lang="en-US" sz="4000" b="1" dirty="0" err="1">
                <a:solidFill>
                  <a:srgbClr val="0000CC"/>
                </a:solidFill>
                <a:latin typeface="Times New Roman" panose="02020603050405020304" pitchFamily="18" charset="0"/>
                <a:ea typeface="Times New Roman" panose="02020603050405020304" pitchFamily="18" charset="0"/>
              </a:rPr>
              <a:t>Đâu</a:t>
            </a:r>
            <a:r>
              <a:rPr lang="en-US" sz="4000" b="1" dirty="0">
                <a:solidFill>
                  <a:srgbClr val="0000CC"/>
                </a:solidFill>
                <a:latin typeface="Times New Roman" panose="02020603050405020304" pitchFamily="18" charset="0"/>
                <a:ea typeface="Times New Roman" panose="02020603050405020304" pitchFamily="18" charset="0"/>
              </a:rPr>
              <a:t> </a:t>
            </a:r>
            <a:r>
              <a:rPr lang="en-US" sz="4000" b="1" dirty="0" err="1" smtClean="0">
                <a:solidFill>
                  <a:srgbClr val="0000CC"/>
                </a:solidFill>
                <a:latin typeface="Times New Roman" panose="02020603050405020304" pitchFamily="18" charset="0"/>
                <a:ea typeface="Times New Roman" panose="02020603050405020304" pitchFamily="18" charset="0"/>
              </a:rPr>
              <a:t>Thế</a:t>
            </a:r>
            <a:r>
              <a:rPr lang="en-US" sz="4000" b="1" dirty="0" smtClean="0">
                <a:solidFill>
                  <a:srgbClr val="0000CC"/>
                </a:solidFill>
                <a:latin typeface="Times New Roman" panose="02020603050405020304" pitchFamily="18" charset="0"/>
                <a:ea typeface="Times New Roman" panose="02020603050405020304" pitchFamily="18" charset="0"/>
              </a:rPr>
              <a:t>.</a:t>
            </a:r>
            <a:endParaRPr lang="en-US" sz="4000" b="1" dirty="0">
              <a:solidFill>
                <a:srgbClr val="0000CC"/>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257650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fade">
                                      <p:cBhvr>
                                        <p:cTn id="25" dur="1000"/>
                                        <p:tgtEl>
                                          <p:spTgt spid="2">
                                            <p:txEl>
                                              <p:pRg st="0" end="0"/>
                                            </p:txEl>
                                          </p:spTgt>
                                        </p:tgtEl>
                                      </p:cBhvr>
                                    </p:animEffect>
                                    <p:anim calcmode="lin" valueType="num">
                                      <p:cBhvr>
                                        <p:cTn id="2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
                                            <p:txEl>
                                              <p:pRg st="1" end="1"/>
                                            </p:txEl>
                                          </p:spTgt>
                                        </p:tgtEl>
                                        <p:attrNameLst>
                                          <p:attrName>style.visibility</p:attrName>
                                        </p:attrNameLst>
                                      </p:cBhvr>
                                      <p:to>
                                        <p:strVal val="visible"/>
                                      </p:to>
                                    </p:set>
                                    <p:anim calcmode="lin" valueType="num">
                                      <p:cBhvr additive="base">
                                        <p:cTn id="32"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2">
                                            <p:txEl>
                                              <p:pRg st="2" end="2"/>
                                            </p:txEl>
                                          </p:spTgt>
                                        </p:tgtEl>
                                        <p:attrNameLst>
                                          <p:attrName>style.visibility</p:attrName>
                                        </p:attrNameLst>
                                      </p:cBhvr>
                                      <p:to>
                                        <p:strVal val="visible"/>
                                      </p:to>
                                    </p:set>
                                    <p:anim calcmode="lin" valueType="num">
                                      <p:cBhvr>
                                        <p:cTn id="38"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39"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40"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41" dur="1000"/>
                                        <p:tgtEl>
                                          <p:spTgt spid="2">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2">
                                            <p:txEl>
                                              <p:pRg st="3" end="3"/>
                                            </p:txEl>
                                          </p:spTgt>
                                        </p:tgtEl>
                                        <p:attrNameLst>
                                          <p:attrName>style.visibility</p:attrName>
                                        </p:attrNameLst>
                                      </p:cBhvr>
                                      <p:to>
                                        <p:strVal val="visible"/>
                                      </p:to>
                                    </p:set>
                                    <p:anim calcmode="lin" valueType="num">
                                      <p:cBhvr>
                                        <p:cTn id="46"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47"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48" dur="500"/>
                                        <p:tgtEl>
                                          <p:spTgt spid="2">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2">
                                            <p:txEl>
                                              <p:pRg st="4" end="4"/>
                                            </p:txEl>
                                          </p:spTgt>
                                        </p:tgtEl>
                                        <p:attrNameLst>
                                          <p:attrName>style.visibility</p:attrName>
                                        </p:attrNameLst>
                                      </p:cBhvr>
                                      <p:to>
                                        <p:strVal val="visible"/>
                                      </p:to>
                                    </p:set>
                                    <p:anim calcmode="lin" valueType="num">
                                      <p:cBhvr>
                                        <p:cTn id="53"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nodeType="clickEffect">
                                  <p:stCondLst>
                                    <p:cond delay="0"/>
                                  </p:stCondLst>
                                  <p:childTnLst>
                                    <p:set>
                                      <p:cBhvr>
                                        <p:cTn id="60" dur="1" fill="hold">
                                          <p:stCondLst>
                                            <p:cond delay="0"/>
                                          </p:stCondLst>
                                        </p:cTn>
                                        <p:tgtEl>
                                          <p:spTgt spid="2">
                                            <p:txEl>
                                              <p:pRg st="5" end="5"/>
                                            </p:txEl>
                                          </p:spTgt>
                                        </p:tgtEl>
                                        <p:attrNameLst>
                                          <p:attrName>style.visibility</p:attrName>
                                        </p:attrNameLst>
                                      </p:cBhvr>
                                      <p:to>
                                        <p:strVal val="visible"/>
                                      </p:to>
                                    </p:set>
                                    <p:anim calcmode="lin" valueType="num">
                                      <p:cBhvr>
                                        <p:cTn id="61" dur="1000" fill="hold"/>
                                        <p:tgtEl>
                                          <p:spTgt spid="2">
                                            <p:txEl>
                                              <p:pRg st="5" end="5"/>
                                            </p:txEl>
                                          </p:spTgt>
                                        </p:tgtEl>
                                        <p:attrNameLst>
                                          <p:attrName>ppt_w</p:attrName>
                                        </p:attrNameLst>
                                      </p:cBhvr>
                                      <p:tavLst>
                                        <p:tav tm="0">
                                          <p:val>
                                            <p:fltVal val="0"/>
                                          </p:val>
                                        </p:tav>
                                        <p:tav tm="100000">
                                          <p:val>
                                            <p:strVal val="#ppt_w"/>
                                          </p:val>
                                        </p:tav>
                                      </p:tavLst>
                                    </p:anim>
                                    <p:anim calcmode="lin" valueType="num">
                                      <p:cBhvr>
                                        <p:cTn id="62" dur="1000" fill="hold"/>
                                        <p:tgtEl>
                                          <p:spTgt spid="2">
                                            <p:txEl>
                                              <p:pRg st="5" end="5"/>
                                            </p:txEl>
                                          </p:spTgt>
                                        </p:tgtEl>
                                        <p:attrNameLst>
                                          <p:attrName>ppt_h</p:attrName>
                                        </p:attrNameLst>
                                      </p:cBhvr>
                                      <p:tavLst>
                                        <p:tav tm="0">
                                          <p:val>
                                            <p:fltVal val="0"/>
                                          </p:val>
                                        </p:tav>
                                        <p:tav tm="100000">
                                          <p:val>
                                            <p:strVal val="#ppt_h"/>
                                          </p:val>
                                        </p:tav>
                                      </p:tavLst>
                                    </p:anim>
                                    <p:anim calcmode="lin" valueType="num">
                                      <p:cBhvr>
                                        <p:cTn id="63" dur="1000" fill="hold"/>
                                        <p:tgtEl>
                                          <p:spTgt spid="2">
                                            <p:txEl>
                                              <p:pRg st="5" end="5"/>
                                            </p:txEl>
                                          </p:spTgt>
                                        </p:tgtEl>
                                        <p:attrNameLst>
                                          <p:attrName>style.rotation</p:attrName>
                                        </p:attrNameLst>
                                      </p:cBhvr>
                                      <p:tavLst>
                                        <p:tav tm="0">
                                          <p:val>
                                            <p:fltVal val="90"/>
                                          </p:val>
                                        </p:tav>
                                        <p:tav tm="100000">
                                          <p:val>
                                            <p:fltVal val="0"/>
                                          </p:val>
                                        </p:tav>
                                      </p:tavLst>
                                    </p:anim>
                                    <p:animEffect transition="in" filter="fade">
                                      <p:cBhvr>
                                        <p:cTn id="64" dur="1000"/>
                                        <p:tgtEl>
                                          <p:spTgt spid="2">
                                            <p:txEl>
                                              <p:pRg st="5" end="5"/>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2">
                                            <p:txEl>
                                              <p:pRg st="6" end="6"/>
                                            </p:txEl>
                                          </p:spTgt>
                                        </p:tgtEl>
                                        <p:attrNameLst>
                                          <p:attrName>style.visibility</p:attrName>
                                        </p:attrNameLst>
                                      </p:cBhvr>
                                      <p:to>
                                        <p:strVal val="visible"/>
                                      </p:to>
                                    </p:set>
                                    <p:anim calcmode="lin" valueType="num">
                                      <p:cBhvr>
                                        <p:cTn id="69" dur="1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70" dur="1000" fill="hold"/>
                                        <p:tgtEl>
                                          <p:spTgt spid="2">
                                            <p:txEl>
                                              <p:pRg st="6" end="6"/>
                                            </p:txEl>
                                          </p:spTgt>
                                        </p:tgtEl>
                                        <p:attrNameLst>
                                          <p:attrName>ppt_h</p:attrName>
                                        </p:attrNameLst>
                                      </p:cBhvr>
                                      <p:tavLst>
                                        <p:tav tm="0">
                                          <p:val>
                                            <p:fltVal val="0"/>
                                          </p:val>
                                        </p:tav>
                                        <p:tav tm="100000">
                                          <p:val>
                                            <p:strVal val="#ppt_h"/>
                                          </p:val>
                                        </p:tav>
                                      </p:tavLst>
                                    </p:anim>
                                    <p:anim calcmode="lin" valueType="num">
                                      <p:cBhvr>
                                        <p:cTn id="71" dur="1000" fill="hold"/>
                                        <p:tgtEl>
                                          <p:spTgt spid="2">
                                            <p:txEl>
                                              <p:pRg st="6" end="6"/>
                                            </p:txEl>
                                          </p:spTgt>
                                        </p:tgtEl>
                                        <p:attrNameLst>
                                          <p:attrName>style.rotation</p:attrName>
                                        </p:attrNameLst>
                                      </p:cBhvr>
                                      <p:tavLst>
                                        <p:tav tm="0">
                                          <p:val>
                                            <p:fltVal val="90"/>
                                          </p:val>
                                        </p:tav>
                                        <p:tav tm="100000">
                                          <p:val>
                                            <p:fltVal val="0"/>
                                          </p:val>
                                        </p:tav>
                                      </p:tavLst>
                                    </p:anim>
                                    <p:animEffect transition="in" filter="fade">
                                      <p:cBhvr>
                                        <p:cTn id="72" dur="1000"/>
                                        <p:tgtEl>
                                          <p:spTgt spid="2">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nodeType="clickEffect">
                                  <p:stCondLst>
                                    <p:cond delay="0"/>
                                  </p:stCondLst>
                                  <p:childTnLst>
                                    <p:set>
                                      <p:cBhvr>
                                        <p:cTn id="76" dur="1" fill="hold">
                                          <p:stCondLst>
                                            <p:cond delay="0"/>
                                          </p:stCondLst>
                                        </p:cTn>
                                        <p:tgtEl>
                                          <p:spTgt spid="2">
                                            <p:txEl>
                                              <p:pRg st="7" end="7"/>
                                            </p:txEl>
                                          </p:spTgt>
                                        </p:tgtEl>
                                        <p:attrNameLst>
                                          <p:attrName>style.visibility</p:attrName>
                                        </p:attrNameLst>
                                      </p:cBhvr>
                                      <p:to>
                                        <p:strVal val="visible"/>
                                      </p:to>
                                    </p:set>
                                    <p:anim calcmode="lin" valueType="num">
                                      <p:cBhvr>
                                        <p:cTn id="77" dur="1000" fill="hold"/>
                                        <p:tgtEl>
                                          <p:spTgt spid="2">
                                            <p:txEl>
                                              <p:pRg st="7" end="7"/>
                                            </p:txEl>
                                          </p:spTgt>
                                        </p:tgtEl>
                                        <p:attrNameLst>
                                          <p:attrName>ppt_w</p:attrName>
                                        </p:attrNameLst>
                                      </p:cBhvr>
                                      <p:tavLst>
                                        <p:tav tm="0">
                                          <p:val>
                                            <p:fltVal val="0"/>
                                          </p:val>
                                        </p:tav>
                                        <p:tav tm="100000">
                                          <p:val>
                                            <p:strVal val="#ppt_w"/>
                                          </p:val>
                                        </p:tav>
                                      </p:tavLst>
                                    </p:anim>
                                    <p:anim calcmode="lin" valueType="num">
                                      <p:cBhvr>
                                        <p:cTn id="78" dur="1000" fill="hold"/>
                                        <p:tgtEl>
                                          <p:spTgt spid="2">
                                            <p:txEl>
                                              <p:pRg st="7" end="7"/>
                                            </p:txEl>
                                          </p:spTgt>
                                        </p:tgtEl>
                                        <p:attrNameLst>
                                          <p:attrName>ppt_h</p:attrName>
                                        </p:attrNameLst>
                                      </p:cBhvr>
                                      <p:tavLst>
                                        <p:tav tm="0">
                                          <p:val>
                                            <p:fltVal val="0"/>
                                          </p:val>
                                        </p:tav>
                                        <p:tav tm="100000">
                                          <p:val>
                                            <p:strVal val="#ppt_h"/>
                                          </p:val>
                                        </p:tav>
                                      </p:tavLst>
                                    </p:anim>
                                    <p:anim calcmode="lin" valueType="num">
                                      <p:cBhvr>
                                        <p:cTn id="79" dur="1000" fill="hold"/>
                                        <p:tgtEl>
                                          <p:spTgt spid="2">
                                            <p:txEl>
                                              <p:pRg st="7" end="7"/>
                                            </p:txEl>
                                          </p:spTgt>
                                        </p:tgtEl>
                                        <p:attrNameLst>
                                          <p:attrName>style.rotation</p:attrName>
                                        </p:attrNameLst>
                                      </p:cBhvr>
                                      <p:tavLst>
                                        <p:tav tm="0">
                                          <p:val>
                                            <p:fltVal val="90"/>
                                          </p:val>
                                        </p:tav>
                                        <p:tav tm="100000">
                                          <p:val>
                                            <p:fltVal val="0"/>
                                          </p:val>
                                        </p:tav>
                                      </p:tavLst>
                                    </p:anim>
                                    <p:animEffect transition="in" filter="fade">
                                      <p:cBhvr>
                                        <p:cTn id="80" dur="1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smtClean="0">
                    <a:solidFill>
                      <a:srgbClr val="0000CC"/>
                    </a:solidFill>
                    <a:latin typeface="Times New Roman" pitchFamily="18" charset="0"/>
                    <a:cs typeface="Times New Roman" pitchFamily="18" charset="0"/>
                  </a:rPr>
                  <a:t>Thứ……ngày…..tháng…..năm…….</a:t>
                </a:r>
                <a:endParaRPr lang="en-US" sz="3000">
                  <a:solidFill>
                    <a:srgbClr val="0000CC"/>
                  </a:solidFill>
                  <a:latin typeface="Times New Roman" pitchFamily="18" charset="0"/>
                  <a:cs typeface="Times New Roman" pitchFamily="18" charset="0"/>
                </a:endParaRP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smtClean="0">
                    <a:solidFill>
                      <a:srgbClr val="FF0066"/>
                    </a:solidFill>
                    <a:latin typeface="Times New Roman" pitchFamily="18" charset="0"/>
                    <a:cs typeface="Times New Roman" pitchFamily="18" charset="0"/>
                  </a:rPr>
                  <a:t>TỰ NHIÊN VÀ XÃ HỘI</a:t>
                </a:r>
                <a:endParaRPr lang="en-US" sz="2800" b="1">
                  <a:solidFill>
                    <a:srgbClr val="FF0066"/>
                  </a:solidFill>
                  <a:latin typeface="Times New Roman" pitchFamily="18" charset="0"/>
                  <a:cs typeface="Times New Roman" pitchFamily="18" charset="0"/>
                </a:endParaRP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51" name="Rectangle 95"/>
          <p:cNvSpPr>
            <a:spLocks noChangeArrowheads="1"/>
          </p:cNvSpPr>
          <p:nvPr/>
        </p:nvSpPr>
        <p:spPr bwMode="auto">
          <a:xfrm>
            <a:off x="4709319" y="1219200"/>
            <a:ext cx="6629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3200" b="1" dirty="0" smtClean="0">
                <a:solidFill>
                  <a:srgbClr val="0000CC"/>
                </a:solidFill>
                <a:latin typeface="Times New Roman" pitchFamily="18" charset="0"/>
                <a:cs typeface="Times New Roman" pitchFamily="18" charset="0"/>
              </a:rPr>
              <a:t>TRÒ CHƠI: </a:t>
            </a:r>
            <a:endParaRPr lang="en-GB" sz="3200" b="1"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val="3234727935"/>
      </p:ext>
    </p:extLst>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An Toàn Giao Thông - Bé Bảo An - Nhạc Thiếu Nhi Hay Nhấ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318" y="152400"/>
            <a:ext cx="15964735" cy="8915400"/>
          </a:xfrm>
          <a:prstGeom prst="rect">
            <a:avLst/>
          </a:prstGeom>
        </p:spPr>
      </p:pic>
    </p:spTree>
    <p:extLst>
      <p:ext uri="{BB962C8B-B14F-4D97-AF65-F5344CB8AC3E}">
        <p14:creationId xmlns:p14="http://schemas.microsoft.com/office/powerpoint/2010/main" val="2305291919"/>
      </p:ext>
    </p:extLst>
  </p:cSld>
  <p:clrMapOvr>
    <a:masterClrMapping/>
  </p:clrMapOvr>
  <p:transition spd="slow">
    <p:split orient="ver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800" b="1" i="0" u="none" strike="noStrike" kern="1200" cap="none" spc="0" normalizeH="0" baseline="0" noProof="0" dirty="0" err="1">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Bài</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5</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SỬ DỤNG MÁY THU HÌNH</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en-US" sz="2800" b="1" i="0" u="none" strike="noStrike" kern="120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T2)</a:t>
            </a:r>
            <a:endPar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endParaRPr>
          </a:p>
        </p:txBody>
      </p:sp>
      <p:grpSp>
        <p:nvGrpSpPr>
          <p:cNvPr id="9" name="Group 8"/>
          <p:cNvGrpSpPr/>
          <p:nvPr/>
        </p:nvGrpSpPr>
        <p:grpSpPr>
          <a:xfrm>
            <a:off x="1601914" y="1585079"/>
            <a:ext cx="12022805" cy="677108"/>
            <a:chOff x="1508918" y="1888664"/>
            <a:chExt cx="10711226" cy="677108"/>
          </a:xfrm>
        </p:grpSpPr>
        <p:sp>
          <p:nvSpPr>
            <p:cNvPr id="10" name="Rectangle 9"/>
            <p:cNvSpPr/>
            <p:nvPr/>
          </p:nvSpPr>
          <p:spPr>
            <a:xfrm>
              <a:off x="1508918" y="1888664"/>
              <a:ext cx="10711226" cy="67710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1</a:t>
              </a:r>
              <a:r>
                <a:rPr kumimoji="0" lang="vi-VN"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Mối quan hệ giữa đài truyền hình và máy thu hình</a:t>
              </a:r>
              <a:endParaRPr kumimoji="0" lang="en-US" sz="3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cxnSp>
          <p:nvCxnSpPr>
            <p:cNvPr id="11" name="Straight Connector 10"/>
            <p:cNvCxnSpPr/>
            <p:nvPr/>
          </p:nvCxnSpPr>
          <p:spPr>
            <a:xfrm>
              <a:off x="1673234" y="2519755"/>
              <a:ext cx="9732263" cy="12501"/>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4" name="Rectangle 3"/>
          <p:cNvSpPr/>
          <p:nvPr/>
        </p:nvSpPr>
        <p:spPr>
          <a:xfrm>
            <a:off x="1280319" y="2228671"/>
            <a:ext cx="14613445" cy="1200329"/>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Hãy mô tả mối quan hệ giữa đài truyền hình và máy thu hình trong</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vi-VN"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s</a:t>
            </a:r>
            <a:r>
              <a:rPr kumimoji="0" lang="en-US"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ơ </a:t>
            </a:r>
            <a:r>
              <a:rPr kumimoji="0" lang="en-US" sz="36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đồ</a:t>
            </a:r>
            <a:r>
              <a:rPr kumimoji="0" lang="en-US"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dưới</a:t>
            </a:r>
            <a:r>
              <a:rPr kumimoji="0" lang="en-US"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đây</a:t>
            </a: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pic>
        <p:nvPicPr>
          <p:cNvPr id="3" name="Picture 2"/>
          <p:cNvPicPr>
            <a:picLocks noChangeAspect="1"/>
          </p:cNvPicPr>
          <p:nvPr/>
        </p:nvPicPr>
        <p:blipFill rotWithShape="1">
          <a:blip r:embed="rId3"/>
          <a:srcRect l="31845" t="45833" r="27159" b="10416"/>
          <a:stretch/>
        </p:blipFill>
        <p:spPr>
          <a:xfrm>
            <a:off x="8203384" y="2784084"/>
            <a:ext cx="7010400" cy="5702499"/>
          </a:xfrm>
          <a:prstGeom prst="rect">
            <a:avLst/>
          </a:prstGeom>
        </p:spPr>
      </p:pic>
      <p:sp>
        <p:nvSpPr>
          <p:cNvPr id="2" name="Rectangle 1"/>
          <p:cNvSpPr/>
          <p:nvPr/>
        </p:nvSpPr>
        <p:spPr>
          <a:xfrm>
            <a:off x="746919" y="3488613"/>
            <a:ext cx="7238999" cy="3785652"/>
          </a:xfrm>
          <a:prstGeom prst="rect">
            <a:avLst/>
          </a:prstGeom>
        </p:spPr>
        <p:txBody>
          <a:bodyPr wrap="square">
            <a:spAutoFit/>
          </a:bodyPr>
          <a:lstStyle/>
          <a:p>
            <a:pPr algn="just">
              <a:lnSpc>
                <a:spcPct val="120000"/>
              </a:lnSpc>
              <a:spcAft>
                <a:spcPts val="0"/>
              </a:spcAft>
            </a:pPr>
            <a:r>
              <a:rPr lang="nl-NL" sz="4000" b="1" dirty="0">
                <a:solidFill>
                  <a:srgbClr val="FF0000"/>
                </a:solidFill>
                <a:latin typeface="Times New Roman" panose="02020603050405020304" pitchFamily="18" charset="0"/>
                <a:ea typeface="Times New Roman" panose="02020603050405020304" pitchFamily="18" charset="0"/>
              </a:rPr>
              <a:t>+ Vai trò của đài truyền hình ?</a:t>
            </a:r>
            <a:endParaRPr lang="en-US" sz="4000" b="1" dirty="0">
              <a:solidFill>
                <a:srgbClr val="FF0000"/>
              </a:solidFill>
              <a:latin typeface="Times New Roman" panose="02020603050405020304" pitchFamily="18" charset="0"/>
              <a:ea typeface="Times New Roman" panose="02020603050405020304" pitchFamily="18" charset="0"/>
            </a:endParaRPr>
          </a:p>
          <a:p>
            <a:pPr algn="just">
              <a:lnSpc>
                <a:spcPct val="120000"/>
              </a:lnSpc>
              <a:spcAft>
                <a:spcPts val="0"/>
              </a:spcAft>
            </a:pPr>
            <a:r>
              <a:rPr lang="nl-NL" sz="4000" b="1" dirty="0">
                <a:solidFill>
                  <a:srgbClr val="FF0000"/>
                </a:solidFill>
                <a:latin typeface="Times New Roman" panose="02020603050405020304" pitchFamily="18" charset="0"/>
                <a:ea typeface="Times New Roman" panose="02020603050405020304" pitchFamily="18" charset="0"/>
              </a:rPr>
              <a:t>+ Vai trò của máy thu hình?</a:t>
            </a:r>
            <a:endParaRPr lang="en-US" sz="4000" b="1" dirty="0">
              <a:solidFill>
                <a:srgbClr val="FF0000"/>
              </a:solidFill>
              <a:latin typeface="Times New Roman" panose="02020603050405020304" pitchFamily="18" charset="0"/>
              <a:ea typeface="Times New Roman" panose="02020603050405020304" pitchFamily="18" charset="0"/>
            </a:endParaRPr>
          </a:p>
          <a:p>
            <a:pPr algn="just">
              <a:lnSpc>
                <a:spcPct val="120000"/>
              </a:lnSpc>
              <a:spcAft>
                <a:spcPts val="0"/>
              </a:spcAft>
            </a:pPr>
            <a:r>
              <a:rPr lang="nl-NL" sz="4000" b="1" dirty="0">
                <a:solidFill>
                  <a:srgbClr val="FF0000"/>
                </a:solidFill>
                <a:latin typeface="Times New Roman" panose="02020603050405020304" pitchFamily="18" charset="0"/>
                <a:ea typeface="Times New Roman" panose="02020603050405020304" pitchFamily="18" charset="0"/>
              </a:rPr>
              <a:t>+ Máy thu hình thu nhận các chương trình từ đài truyền hình bằng cách nào?</a:t>
            </a:r>
            <a:endParaRPr lang="en-US" sz="40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2080064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800" b="1" i="0" u="none" strike="noStrike" kern="1200" cap="none" spc="0" normalizeH="0" baseline="0" noProof="0" dirty="0" err="1">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Bài</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5</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SỬ DỤNG MÁY THU HÌNH</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en-US" sz="2800" b="1" i="0" u="none" strike="noStrike" kern="120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T2)</a:t>
            </a:r>
            <a:endPar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endParaRPr>
          </a:p>
        </p:txBody>
      </p:sp>
      <p:grpSp>
        <p:nvGrpSpPr>
          <p:cNvPr id="9" name="Group 8"/>
          <p:cNvGrpSpPr/>
          <p:nvPr/>
        </p:nvGrpSpPr>
        <p:grpSpPr>
          <a:xfrm>
            <a:off x="1601914" y="1585079"/>
            <a:ext cx="12022805" cy="677108"/>
            <a:chOff x="1508918" y="1888664"/>
            <a:chExt cx="10711226" cy="677108"/>
          </a:xfrm>
        </p:grpSpPr>
        <p:sp>
          <p:nvSpPr>
            <p:cNvPr id="10" name="Rectangle 9"/>
            <p:cNvSpPr/>
            <p:nvPr/>
          </p:nvSpPr>
          <p:spPr>
            <a:xfrm>
              <a:off x="1508918" y="1888664"/>
              <a:ext cx="10711226" cy="67710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1</a:t>
              </a:r>
              <a:r>
                <a:rPr kumimoji="0" lang="vi-VN"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Mối quan hệ giữa đài truyền hình và máy thu hình</a:t>
              </a:r>
              <a:endParaRPr kumimoji="0" lang="en-US" sz="3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cxnSp>
          <p:nvCxnSpPr>
            <p:cNvPr id="11" name="Straight Connector 10"/>
            <p:cNvCxnSpPr/>
            <p:nvPr/>
          </p:nvCxnSpPr>
          <p:spPr>
            <a:xfrm>
              <a:off x="1673234" y="2519755"/>
              <a:ext cx="9732263" cy="12501"/>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2" name="Rectangle 1"/>
          <p:cNvSpPr/>
          <p:nvPr/>
        </p:nvSpPr>
        <p:spPr>
          <a:xfrm>
            <a:off x="1127919" y="2321934"/>
            <a:ext cx="14630400" cy="7552837"/>
          </a:xfrm>
          <a:prstGeom prst="rect">
            <a:avLst/>
          </a:prstGeom>
        </p:spPr>
        <p:txBody>
          <a:bodyPr wrap="square">
            <a:spAutoFit/>
          </a:bodyPr>
          <a:lstStyle/>
          <a:p>
            <a:pPr marR="0" lvl="0" indent="0" algn="just" defTabSz="914400" rtl="0" eaLnBrk="0" fontAlgn="base" latinLnBrk="0" hangingPunct="0">
              <a:lnSpc>
                <a:spcPct val="120000"/>
              </a:lnSpc>
              <a:spcBef>
                <a:spcPct val="0"/>
              </a:spcBef>
              <a:spcAft>
                <a:spcPts val="0"/>
              </a:spcAft>
              <a:buClrTx/>
              <a:buSzTx/>
              <a:buFontTx/>
              <a:buNone/>
              <a:tabLst/>
              <a:defRPr/>
            </a:pPr>
            <a:r>
              <a:rPr lang="nl-NL" sz="4000" b="1" dirty="0">
                <a:solidFill>
                  <a:srgbClr val="FF0000"/>
                </a:solidFill>
                <a:latin typeface="Times New Roman" panose="02020603050405020304" pitchFamily="18" charset="0"/>
                <a:ea typeface="Times New Roman" panose="02020603050405020304" pitchFamily="18" charset="0"/>
              </a:rPr>
              <a:t> </a:t>
            </a:r>
            <a:r>
              <a:rPr lang="nl-NL" sz="4000" b="1" dirty="0" smtClean="0">
                <a:solidFill>
                  <a:srgbClr val="FF0000"/>
                </a:solidFill>
                <a:latin typeface="Times New Roman" panose="02020603050405020304" pitchFamily="18" charset="0"/>
                <a:ea typeface="Times New Roman" panose="02020603050405020304" pitchFamily="18" charset="0"/>
              </a:rPr>
              <a:t> </a:t>
            </a:r>
            <a:r>
              <a:rPr kumimoji="0" lang="nl-NL" sz="40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nl-NL"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rPr>
              <a:t>Vai trò của đài truyền hình </a:t>
            </a:r>
            <a:r>
              <a:rPr kumimoji="0" lang="nl-NL"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rPr>
              <a:t>?</a:t>
            </a:r>
          </a:p>
          <a:p>
            <a:pPr lvl="0" algn="just">
              <a:lnSpc>
                <a:spcPct val="120000"/>
              </a:lnSpc>
              <a:spcAft>
                <a:spcPts val="0"/>
              </a:spcAft>
            </a:pPr>
            <a:r>
              <a:rPr lang="nl-NL" sz="3600" b="1" dirty="0">
                <a:solidFill>
                  <a:srgbClr val="0000CC"/>
                </a:solidFill>
                <a:latin typeface="Times New Roman" panose="02020603050405020304" pitchFamily="18" charset="0"/>
                <a:ea typeface="Times New Roman" panose="02020603050405020304" pitchFamily="18" charset="0"/>
              </a:rPr>
              <a:t>Đài truyền hình có vai trò sản xuất các nơi sản xuất các chương trình truyền hình và phát tín hiệu qua ăng ten phát. </a:t>
            </a:r>
            <a:endParaRPr kumimoji="0" lang="en-US" sz="3600" b="1" i="0" u="none" strike="noStrike" kern="1200" cap="none" spc="0" normalizeH="0" baseline="0" noProof="0" dirty="0">
              <a:ln>
                <a:noFill/>
              </a:ln>
              <a:solidFill>
                <a:srgbClr val="0000CC"/>
              </a:solidFill>
              <a:effectLst/>
              <a:uLnTx/>
              <a:uFillTx/>
              <a:latin typeface="Times New Roman" panose="02020603050405020304" pitchFamily="18" charset="0"/>
              <a:ea typeface="Times New Roman" panose="02020603050405020304" pitchFamily="18" charset="0"/>
            </a:endParaRPr>
          </a:p>
          <a:p>
            <a:pPr marR="0" lvl="0" indent="0" algn="just" defTabSz="914400" rtl="0" eaLnBrk="0" fontAlgn="base" latinLnBrk="0" hangingPunct="0">
              <a:lnSpc>
                <a:spcPct val="120000"/>
              </a:lnSpc>
              <a:spcBef>
                <a:spcPct val="0"/>
              </a:spcBef>
              <a:spcAft>
                <a:spcPts val="0"/>
              </a:spcAft>
              <a:buClrTx/>
              <a:buSzTx/>
              <a:buFontTx/>
              <a:buNone/>
              <a:tabLst/>
              <a:defRPr/>
            </a:pPr>
            <a:r>
              <a:rPr kumimoji="0" lang="nl-NL"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nl-NL"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rPr>
              <a:t>Vai trò của máy thu hình</a:t>
            </a:r>
            <a:r>
              <a:rPr kumimoji="0" lang="nl-NL"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rPr>
              <a:t>?</a:t>
            </a:r>
          </a:p>
          <a:p>
            <a:pPr algn="just">
              <a:lnSpc>
                <a:spcPct val="120000"/>
              </a:lnSpc>
              <a:spcAft>
                <a:spcPts val="0"/>
              </a:spcAft>
            </a:pPr>
            <a:r>
              <a:rPr lang="nl-NL" sz="3600" b="1" dirty="0">
                <a:solidFill>
                  <a:srgbClr val="0000CC"/>
                </a:solidFill>
                <a:latin typeface="Times New Roman" panose="02020603050405020304" pitchFamily="18" charset="0"/>
                <a:ea typeface="Times New Roman" panose="02020603050405020304" pitchFamily="18" charset="0"/>
              </a:rPr>
              <a:t>+ Máy thu hình sẽ thu tín hiệu truyền hình nhờ ăng ten thu và phát hình ảnh lên màn hình kèm theo âm thanh các chương trình thu được ra loa </a:t>
            </a:r>
            <a:r>
              <a:rPr lang="nl-NL" sz="3600" b="1" dirty="0" smtClean="0">
                <a:solidFill>
                  <a:srgbClr val="0000CC"/>
                </a:solidFill>
                <a:latin typeface="Times New Roman" panose="02020603050405020304" pitchFamily="18" charset="0"/>
                <a:ea typeface="Times New Roman" panose="02020603050405020304" pitchFamily="18" charset="0"/>
              </a:rPr>
              <a:t>.</a:t>
            </a:r>
            <a:endParaRPr kumimoji="0" lang="en-US" sz="3600" b="1" i="0" u="none" strike="noStrike" kern="1200" cap="none" spc="0" normalizeH="0" baseline="0" noProof="0" dirty="0">
              <a:ln>
                <a:noFill/>
              </a:ln>
              <a:solidFill>
                <a:srgbClr val="0000CC"/>
              </a:solidFill>
              <a:effectLst/>
              <a:uLnTx/>
              <a:uFillTx/>
              <a:latin typeface="Times New Roman" panose="02020603050405020304" pitchFamily="18" charset="0"/>
              <a:ea typeface="Times New Roman" panose="02020603050405020304" pitchFamily="18" charset="0"/>
            </a:endParaRPr>
          </a:p>
          <a:p>
            <a:pPr marR="0" lvl="0" indent="0" algn="just" defTabSz="914400" rtl="0" eaLnBrk="0" fontAlgn="base" latinLnBrk="0" hangingPunct="0">
              <a:lnSpc>
                <a:spcPct val="120000"/>
              </a:lnSpc>
              <a:spcBef>
                <a:spcPct val="0"/>
              </a:spcBef>
              <a:spcAft>
                <a:spcPts val="0"/>
              </a:spcAft>
              <a:buClrTx/>
              <a:buSzTx/>
              <a:buFontTx/>
              <a:buNone/>
              <a:tabLst/>
              <a:defRPr/>
            </a:pPr>
            <a:r>
              <a:rPr kumimoji="0" lang="nl-NL"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rPr>
              <a:t>    </a:t>
            </a:r>
            <a:r>
              <a:rPr kumimoji="0" lang="nl-NL" sz="36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rPr>
              <a:t>Máy thu hình thu nhận các chương trình từ đài truyền hình bằng cách nào</a:t>
            </a:r>
            <a:r>
              <a:rPr kumimoji="0" lang="nl-NL"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rPr>
              <a:t>?</a:t>
            </a:r>
          </a:p>
          <a:p>
            <a:pPr algn="just">
              <a:lnSpc>
                <a:spcPct val="120000"/>
              </a:lnSpc>
              <a:spcAft>
                <a:spcPts val="0"/>
              </a:spcAft>
            </a:pPr>
            <a:r>
              <a:rPr lang="nl-NL" sz="3600" b="1" dirty="0">
                <a:solidFill>
                  <a:srgbClr val="0000CC"/>
                </a:solidFill>
                <a:latin typeface="Times New Roman" panose="02020603050405020304" pitchFamily="18" charset="0"/>
                <a:ea typeface="Times New Roman" panose="02020603050405020304" pitchFamily="18" charset="0"/>
              </a:rPr>
              <a:t>+ Máy thu hình có thể ở rất xa đài truyền hình nhưng vấn thu được tín hiệu nhờ ăng ten thu và ăng ten phát</a:t>
            </a:r>
            <a:endParaRPr lang="en-US" sz="3600" b="1" dirty="0">
              <a:solidFill>
                <a:srgbClr val="0000CC"/>
              </a:solidFill>
              <a:latin typeface="Times New Roman" panose="02020603050405020304" pitchFamily="18" charset="0"/>
              <a:ea typeface="Times New Roman" panose="02020603050405020304" pitchFamily="18" charset="0"/>
            </a:endParaRPr>
          </a:p>
          <a:p>
            <a:pPr marL="0" marR="0" lvl="0" indent="0" algn="just" defTabSz="914400" rtl="0" eaLnBrk="0" fontAlgn="base" latinLnBrk="0" hangingPunct="0">
              <a:lnSpc>
                <a:spcPct val="12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9321975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p:cTn id="19"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21"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22" dur="10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 calcmode="lin" valueType="num">
                                      <p:cBhvr additive="base">
                                        <p:cTn id="2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 calcmode="lin" valueType="num">
                                      <p:cBhvr>
                                        <p:cTn id="33"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4"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35"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36" dur="1000"/>
                                        <p:tgtEl>
                                          <p:spTgt spid="2">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 calcmode="lin" valueType="num">
                                      <p:cBhvr>
                                        <p:cTn id="41"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42"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43"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44" dur="1000"/>
                                        <p:tgtEl>
                                          <p:spTgt spid="2">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 calcmode="lin" valueType="num">
                                      <p:cBhvr>
                                        <p:cTn id="49" dur="1000" fill="hold"/>
                                        <p:tgtEl>
                                          <p:spTgt spid="2">
                                            <p:txEl>
                                              <p:pRg st="5" end="5"/>
                                            </p:txEl>
                                          </p:spTgt>
                                        </p:tgtEl>
                                        <p:attrNameLst>
                                          <p:attrName>ppt_w</p:attrName>
                                        </p:attrNameLst>
                                      </p:cBhvr>
                                      <p:tavLst>
                                        <p:tav tm="0">
                                          <p:val>
                                            <p:fltVal val="0"/>
                                          </p:val>
                                        </p:tav>
                                        <p:tav tm="100000">
                                          <p:val>
                                            <p:strVal val="#ppt_w"/>
                                          </p:val>
                                        </p:tav>
                                      </p:tavLst>
                                    </p:anim>
                                    <p:anim calcmode="lin" valueType="num">
                                      <p:cBhvr>
                                        <p:cTn id="50" dur="1000" fill="hold"/>
                                        <p:tgtEl>
                                          <p:spTgt spid="2">
                                            <p:txEl>
                                              <p:pRg st="5" end="5"/>
                                            </p:txEl>
                                          </p:spTgt>
                                        </p:tgtEl>
                                        <p:attrNameLst>
                                          <p:attrName>ppt_h</p:attrName>
                                        </p:attrNameLst>
                                      </p:cBhvr>
                                      <p:tavLst>
                                        <p:tav tm="0">
                                          <p:val>
                                            <p:fltVal val="0"/>
                                          </p:val>
                                        </p:tav>
                                        <p:tav tm="100000">
                                          <p:val>
                                            <p:strVal val="#ppt_h"/>
                                          </p:val>
                                        </p:tav>
                                      </p:tavLst>
                                    </p:anim>
                                    <p:anim calcmode="lin" valueType="num">
                                      <p:cBhvr>
                                        <p:cTn id="51" dur="1000" fill="hold"/>
                                        <p:tgtEl>
                                          <p:spTgt spid="2">
                                            <p:txEl>
                                              <p:pRg st="5" end="5"/>
                                            </p:txEl>
                                          </p:spTgt>
                                        </p:tgtEl>
                                        <p:attrNameLst>
                                          <p:attrName>style.rotation</p:attrName>
                                        </p:attrNameLst>
                                      </p:cBhvr>
                                      <p:tavLst>
                                        <p:tav tm="0">
                                          <p:val>
                                            <p:fltVal val="90"/>
                                          </p:val>
                                        </p:tav>
                                        <p:tav tm="100000">
                                          <p:val>
                                            <p:fltVal val="0"/>
                                          </p:val>
                                        </p:tav>
                                      </p:tavLst>
                                    </p:anim>
                                    <p:animEffect transition="in" filter="fade">
                                      <p:cBhvr>
                                        <p:cTn id="52"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800" b="1" i="0" u="none" strike="noStrike" kern="1200" cap="none" spc="0" normalizeH="0" baseline="0" noProof="0" dirty="0" err="1">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Bài</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5</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SỬ DỤNG MÁY THU HÌNH</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en-US" sz="2800" b="1" i="0" u="none" strike="noStrike" kern="120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T2)</a:t>
            </a:r>
            <a:endPar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endParaRPr>
          </a:p>
        </p:txBody>
      </p:sp>
      <p:pic>
        <p:nvPicPr>
          <p:cNvPr id="3" name="Picture 2"/>
          <p:cNvPicPr>
            <a:picLocks noChangeAspect="1"/>
          </p:cNvPicPr>
          <p:nvPr/>
        </p:nvPicPr>
        <p:blipFill rotWithShape="1">
          <a:blip r:embed="rId3"/>
          <a:srcRect l="31845" t="45833" r="27159" b="10416"/>
          <a:stretch/>
        </p:blipFill>
        <p:spPr>
          <a:xfrm>
            <a:off x="442119" y="1600201"/>
            <a:ext cx="15163800" cy="4648200"/>
          </a:xfrm>
          <a:prstGeom prst="rect">
            <a:avLst/>
          </a:prstGeom>
        </p:spPr>
      </p:pic>
      <p:sp>
        <p:nvSpPr>
          <p:cNvPr id="13" name="Rectangle 12"/>
          <p:cNvSpPr/>
          <p:nvPr/>
        </p:nvSpPr>
        <p:spPr>
          <a:xfrm>
            <a:off x="1280319" y="6172200"/>
            <a:ext cx="14613445" cy="2862322"/>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Máy</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thu</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hình</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có</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thể</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ở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rất</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xa</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đài</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truyền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hình</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nhưng</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vẫn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thu</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được</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tín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hiệu</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nhờ</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ăng</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ten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thu</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và</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ăn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ten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phát</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Đài</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truyền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hình</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có</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vai</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trò</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sản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xuất</a:t>
            </a:r>
            <a:endPar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err="1">
                <a:ln>
                  <a:noFill/>
                </a:ln>
                <a:solidFill>
                  <a:srgbClr val="0000CC"/>
                </a:solidFill>
                <a:effectLst/>
                <a:uLnTx/>
                <a:uFillTx/>
                <a:latin typeface="Times New Roman" pitchFamily="18" charset="0"/>
                <a:ea typeface="+mn-ea"/>
                <a:cs typeface="Times New Roman" pitchFamily="18" charset="0"/>
              </a:rPr>
              <a:t>c</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hương</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trình</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phát</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tín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hiệu</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truyền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hình</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qua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ăng</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ten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phát</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máy</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thu</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hình</a:t>
            </a:r>
            <a:endPar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err="1">
                <a:ln>
                  <a:noFill/>
                </a:ln>
                <a:solidFill>
                  <a:srgbClr val="0000CC"/>
                </a:solidFill>
                <a:effectLst/>
                <a:uLnTx/>
                <a:uFillTx/>
                <a:latin typeface="Times New Roman" pitchFamily="18" charset="0"/>
                <a:ea typeface="+mn-ea"/>
                <a:cs typeface="Times New Roman" pitchFamily="18" charset="0"/>
              </a:rPr>
              <a:t>s</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ẽ</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thu</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tín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hiệu</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truyền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hình</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phát</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hình</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ảnh</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trên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màn</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hình</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và</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âm</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thanh</a:t>
            </a:r>
            <a:endPar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ra</a:t>
            </a:r>
            <a:r>
              <a:rPr kumimoji="0" lang="en-US" sz="3600" b="1"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loa</a:t>
            </a:r>
            <a:endParaRPr kumimoji="0" lang="en-US" sz="3600" b="1" i="0" u="none" strike="noStrike" kern="1200" cap="none" spc="0" normalizeH="0" baseline="0" noProof="0" dirty="0">
              <a:ln>
                <a:noFill/>
              </a:ln>
              <a:solidFill>
                <a:srgbClr val="0000CC"/>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4157081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800" b="1" i="0" u="none" strike="noStrike" kern="1200" cap="none" spc="0" normalizeH="0" baseline="0" noProof="0" dirty="0" err="1">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Bài</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5</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SỬ DỤNG MÁY THU HÌNH</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en-US" sz="2800" b="1" i="0" u="none" strike="noStrike" kern="120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T2)</a:t>
            </a:r>
            <a:endPar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endParaRPr>
          </a:p>
        </p:txBody>
      </p:sp>
      <p:grpSp>
        <p:nvGrpSpPr>
          <p:cNvPr id="10" name="Group 9"/>
          <p:cNvGrpSpPr/>
          <p:nvPr/>
        </p:nvGrpSpPr>
        <p:grpSpPr>
          <a:xfrm>
            <a:off x="823119" y="1695342"/>
            <a:ext cx="11353800" cy="707886"/>
            <a:chOff x="1508918" y="1888664"/>
            <a:chExt cx="10711226" cy="749910"/>
          </a:xfrm>
        </p:grpSpPr>
        <p:sp>
          <p:nvSpPr>
            <p:cNvPr id="11" name="Rectangle 10"/>
            <p:cNvSpPr/>
            <p:nvPr/>
          </p:nvSpPr>
          <p:spPr>
            <a:xfrm>
              <a:off x="1508918" y="1888664"/>
              <a:ext cx="10711226" cy="74991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2</a:t>
              </a:r>
              <a:r>
                <a:rPr kumimoji="0" lang="vi-VN"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a:t>
              </a:r>
              <a:r>
                <a:rPr kumimoji="0" lang="nl-NL" sz="4000" b="1" i="0" u="none" strike="noStrike" kern="1200" cap="none" spc="0" normalizeH="0" baseline="0" noProof="0" dirty="0">
                  <a:ln>
                    <a:noFill/>
                  </a:ln>
                  <a:solidFill>
                    <a:srgbClr val="FF0066"/>
                  </a:solidFill>
                  <a:effectLst/>
                  <a:uLnTx/>
                  <a:uFillTx/>
                  <a:latin typeface="Times New Roman" panose="02020603050405020304" pitchFamily="18" charset="0"/>
                  <a:ea typeface="Times New Roman" panose="02020603050405020304" pitchFamily="18" charset="0"/>
                  <a:cs typeface="+mn-cs"/>
                </a:rPr>
                <a:t>Tìm hiểu về một số chương trình truyền hình. </a:t>
              </a:r>
              <a:endParaRPr kumimoji="0" lang="en-US" sz="3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cxnSp>
          <p:nvCxnSpPr>
            <p:cNvPr id="12" name="Straight Connector 11"/>
            <p:cNvCxnSpPr/>
            <p:nvPr/>
          </p:nvCxnSpPr>
          <p:spPr>
            <a:xfrm>
              <a:off x="1673234" y="2519755"/>
              <a:ext cx="9732263" cy="12501"/>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pic>
        <p:nvPicPr>
          <p:cNvPr id="14" name="Picture 13"/>
          <p:cNvPicPr/>
          <p:nvPr/>
        </p:nvPicPr>
        <p:blipFill>
          <a:blip r:embed="rId3"/>
          <a:stretch>
            <a:fillRect/>
          </a:stretch>
        </p:blipFill>
        <p:spPr>
          <a:xfrm>
            <a:off x="6614319" y="2590800"/>
            <a:ext cx="8877300" cy="5603692"/>
          </a:xfrm>
          <a:prstGeom prst="rect">
            <a:avLst/>
          </a:prstGeom>
        </p:spPr>
      </p:pic>
      <p:sp>
        <p:nvSpPr>
          <p:cNvPr id="2" name="Rectangle 1"/>
          <p:cNvSpPr/>
          <p:nvPr/>
        </p:nvSpPr>
        <p:spPr>
          <a:xfrm>
            <a:off x="616292" y="2590800"/>
            <a:ext cx="6836227" cy="255454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sz="4000" b="1" i="0" u="none" strike="noStrike" kern="1200" cap="none" spc="0" normalizeH="0" baseline="0" noProof="0" dirty="0">
                <a:ln>
                  <a:noFill/>
                </a:ln>
                <a:solidFill>
                  <a:srgbClr val="FF0066"/>
                </a:solidFill>
                <a:effectLst/>
                <a:uLnTx/>
                <a:uFillTx/>
                <a:latin typeface="Times New Roman" panose="02020603050405020304" pitchFamily="18" charset="0"/>
                <a:ea typeface="Times New Roman" panose="02020603050405020304" pitchFamily="18" charset="0"/>
                <a:cs typeface="+mn-cs"/>
              </a:rPr>
              <a:t>Em hãy đọc thông tin trong hình và cho biết chương trình truyền hình nào phù hợp với em?</a:t>
            </a:r>
            <a:endParaRPr kumimoji="0" lang="en-US" sz="4000" b="1" i="0" u="none" strike="noStrike" kern="1200" cap="none" spc="0" normalizeH="0" baseline="0" noProof="0" dirty="0">
              <a:ln>
                <a:noFill/>
              </a:ln>
              <a:solidFill>
                <a:srgbClr val="FF0066"/>
              </a:solidFill>
              <a:effectLst/>
              <a:uLnTx/>
              <a:uFillTx/>
              <a:latin typeface="Arial" charset="0"/>
              <a:ea typeface="+mn-ea"/>
              <a:cs typeface="+mn-cs"/>
            </a:endParaRPr>
          </a:p>
        </p:txBody>
      </p:sp>
    </p:spTree>
    <p:extLst>
      <p:ext uri="{BB962C8B-B14F-4D97-AF65-F5344CB8AC3E}">
        <p14:creationId xmlns:p14="http://schemas.microsoft.com/office/powerpoint/2010/main" val="107077962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800" b="1" i="0" u="none" strike="noStrike" kern="1200" cap="none" spc="0" normalizeH="0" baseline="0" noProof="0" dirty="0" err="1">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Bài</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5</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SỬ DỤNG MÁY THU HÌNH</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en-US" sz="2800" b="1" i="0" u="none" strike="noStrike" kern="120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T2)</a:t>
            </a:r>
            <a:endPar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endParaRPr>
          </a:p>
        </p:txBody>
      </p:sp>
      <p:grpSp>
        <p:nvGrpSpPr>
          <p:cNvPr id="10" name="Group 9"/>
          <p:cNvGrpSpPr/>
          <p:nvPr/>
        </p:nvGrpSpPr>
        <p:grpSpPr>
          <a:xfrm>
            <a:off x="823119" y="1695342"/>
            <a:ext cx="11353800" cy="707886"/>
            <a:chOff x="1508918" y="1888664"/>
            <a:chExt cx="10711226" cy="749910"/>
          </a:xfrm>
        </p:grpSpPr>
        <p:sp>
          <p:nvSpPr>
            <p:cNvPr id="11" name="Rectangle 10"/>
            <p:cNvSpPr/>
            <p:nvPr/>
          </p:nvSpPr>
          <p:spPr>
            <a:xfrm>
              <a:off x="1508918" y="1888664"/>
              <a:ext cx="10711226" cy="74991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2</a:t>
              </a:r>
              <a:r>
                <a:rPr kumimoji="0" lang="vi-VN"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a:t>
              </a:r>
              <a:r>
                <a:rPr kumimoji="0" lang="nl-NL" sz="4000" b="1" i="0" u="none" strike="noStrike" kern="1200" cap="none" spc="0" normalizeH="0" baseline="0" noProof="0" dirty="0">
                  <a:ln>
                    <a:noFill/>
                  </a:ln>
                  <a:solidFill>
                    <a:srgbClr val="FF0066"/>
                  </a:solidFill>
                  <a:effectLst/>
                  <a:uLnTx/>
                  <a:uFillTx/>
                  <a:latin typeface="Times New Roman" panose="02020603050405020304" pitchFamily="18" charset="0"/>
                  <a:ea typeface="Times New Roman" panose="02020603050405020304" pitchFamily="18" charset="0"/>
                  <a:cs typeface="+mn-cs"/>
                </a:rPr>
                <a:t>Tìm hiểu về một số chương trình truyền hình. </a:t>
              </a:r>
              <a:endParaRPr kumimoji="0" lang="en-US" sz="3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cxnSp>
          <p:nvCxnSpPr>
            <p:cNvPr id="12" name="Straight Connector 11"/>
            <p:cNvCxnSpPr/>
            <p:nvPr/>
          </p:nvCxnSpPr>
          <p:spPr>
            <a:xfrm>
              <a:off x="1673234" y="2519755"/>
              <a:ext cx="9732263" cy="12501"/>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pic>
        <p:nvPicPr>
          <p:cNvPr id="14" name="Picture 13"/>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400000"/>
                    </a14:imgEffect>
                    <a14:imgEffect>
                      <a14:brightnessContrast contrast="-20000"/>
                    </a14:imgEffect>
                  </a14:imgLayer>
                </a14:imgProps>
              </a:ext>
            </a:extLst>
          </a:blip>
          <a:srcRect t="22965" r="53439" b="23797"/>
          <a:stretch/>
        </p:blipFill>
        <p:spPr>
          <a:xfrm>
            <a:off x="9270185" y="2590800"/>
            <a:ext cx="6259534" cy="5562600"/>
          </a:xfrm>
          <a:prstGeom prst="rect">
            <a:avLst/>
          </a:prstGeom>
        </p:spPr>
      </p:pic>
      <p:sp>
        <p:nvSpPr>
          <p:cNvPr id="4" name="Rectangle 3"/>
          <p:cNvSpPr/>
          <p:nvPr/>
        </p:nvSpPr>
        <p:spPr>
          <a:xfrm>
            <a:off x="823119" y="4343400"/>
            <a:ext cx="8137525" cy="2982548"/>
          </a:xfrm>
          <a:prstGeom prst="rect">
            <a:avLst/>
          </a:prstGeom>
        </p:spPr>
        <p:txBody>
          <a:bodyPr>
            <a:spAutoFit/>
          </a:bodyPr>
          <a:lstStyle/>
          <a:p>
            <a:pPr marL="0" marR="0" lvl="0" indent="0" algn="just" defTabSz="914400" rtl="0" eaLnBrk="0" fontAlgn="base" latinLnBrk="0" hangingPunct="0">
              <a:lnSpc>
                <a:spcPct val="12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0000CC"/>
                </a:solidFill>
                <a:effectLst/>
                <a:uLnTx/>
                <a:uFillTx/>
                <a:latin typeface="Times New Roman" panose="02020603050405020304" pitchFamily="18" charset="0"/>
                <a:ea typeface="Times New Roman" panose="02020603050405020304" pitchFamily="18" charset="0"/>
                <a:cs typeface="+mn-cs"/>
              </a:rPr>
              <a:t>- Trên kênh VTV 3 có chương rình trạng nguyên nhí có tác dụng giúp giải trí mở rộng hiểu biết, phim truyền hình có tác dụng giải trí</a:t>
            </a:r>
            <a:r>
              <a:rPr kumimoji="0" lang="nl-NL" sz="4000" b="1" i="0" u="none" strike="noStrike" kern="1200" cap="none" spc="0" normalizeH="0" baseline="0" noProof="0" dirty="0" smtClean="0">
                <a:ln>
                  <a:noFill/>
                </a:ln>
                <a:solidFill>
                  <a:srgbClr val="0000CC"/>
                </a:solidFill>
                <a:effectLst/>
                <a:uLnTx/>
                <a:uFillTx/>
                <a:latin typeface="Times New Roman" panose="02020603050405020304" pitchFamily="18" charset="0"/>
                <a:ea typeface="Times New Roman" panose="02020603050405020304" pitchFamily="18" charset="0"/>
                <a:cs typeface="+mn-cs"/>
              </a:rPr>
              <a:t>.</a:t>
            </a:r>
            <a:endParaRPr kumimoji="0" lang="en-US" sz="4000" b="1" i="0" u="none" strike="noStrike" kern="1200" cap="none" spc="0" normalizeH="0" baseline="0" noProof="0" dirty="0">
              <a:ln>
                <a:noFill/>
              </a:ln>
              <a:solidFill>
                <a:srgbClr val="0000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6413038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800" b="1" i="0" u="none" strike="noStrike" kern="1200" cap="none" spc="0" normalizeH="0" baseline="0" noProof="0" dirty="0" err="1">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Bài</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5</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SỬ DỤNG MÁY THU HÌNH</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en-US" sz="2800" b="1" i="0" u="none" strike="noStrike" kern="120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T2)</a:t>
            </a:r>
            <a:endPar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endParaRPr>
          </a:p>
        </p:txBody>
      </p:sp>
      <p:grpSp>
        <p:nvGrpSpPr>
          <p:cNvPr id="10" name="Group 9"/>
          <p:cNvGrpSpPr/>
          <p:nvPr/>
        </p:nvGrpSpPr>
        <p:grpSpPr>
          <a:xfrm>
            <a:off x="823119" y="1695342"/>
            <a:ext cx="11353800" cy="707886"/>
            <a:chOff x="1508918" y="1888664"/>
            <a:chExt cx="10711226" cy="749910"/>
          </a:xfrm>
        </p:grpSpPr>
        <p:sp>
          <p:nvSpPr>
            <p:cNvPr id="11" name="Rectangle 10"/>
            <p:cNvSpPr/>
            <p:nvPr/>
          </p:nvSpPr>
          <p:spPr>
            <a:xfrm>
              <a:off x="1508918" y="1888664"/>
              <a:ext cx="10711226" cy="749910"/>
            </a:xfrm>
            <a:prstGeom prst="rect">
              <a:avLst/>
            </a:prstGeom>
          </p:spPr>
          <p:txBody>
            <a:bodyPr wrap="square">
              <a:spAutoFit/>
            </a:bodyPr>
            <a:lstStyle/>
            <a:p>
              <a:pPr lvl="0"/>
              <a:r>
                <a:rPr kumimoji="0" lang="en-US"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2</a:t>
              </a:r>
              <a:r>
                <a:rPr kumimoji="0" lang="vi-VN"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a:t>
              </a:r>
              <a:r>
                <a:rPr lang="nl-NL" sz="4000" b="1" dirty="0">
                  <a:solidFill>
                    <a:srgbClr val="FF0066"/>
                  </a:solidFill>
                  <a:latin typeface="Times New Roman" panose="02020603050405020304" pitchFamily="18" charset="0"/>
                  <a:ea typeface="Times New Roman" panose="02020603050405020304" pitchFamily="18" charset="0"/>
                </a:rPr>
                <a:t>Tìm hiểu về một số chương trình truyền hình. </a:t>
              </a:r>
              <a:endParaRPr kumimoji="0" lang="en-US" sz="3800" b="1" i="0" u="none" strike="noStrike" kern="1200" cap="none" spc="0" normalizeH="0" baseline="0" noProof="0" dirty="0">
                <a:ln>
                  <a:noFill/>
                </a:ln>
                <a:solidFill>
                  <a:srgbClr val="FF0066"/>
                </a:solidFill>
                <a:effectLst/>
                <a:uLnTx/>
                <a:uFillTx/>
                <a:latin typeface="Times New Roman" pitchFamily="18" charset="0"/>
                <a:cs typeface="Times New Roman" pitchFamily="18" charset="0"/>
              </a:endParaRPr>
            </a:p>
          </p:txBody>
        </p:sp>
        <p:cxnSp>
          <p:nvCxnSpPr>
            <p:cNvPr id="12" name="Straight Connector 11"/>
            <p:cNvCxnSpPr/>
            <p:nvPr/>
          </p:nvCxnSpPr>
          <p:spPr>
            <a:xfrm>
              <a:off x="1673234" y="2519755"/>
              <a:ext cx="9732263" cy="12501"/>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4" name="Rectangle 3"/>
          <p:cNvSpPr/>
          <p:nvPr/>
        </p:nvSpPr>
        <p:spPr>
          <a:xfrm>
            <a:off x="1011519" y="5953575"/>
            <a:ext cx="6745800" cy="3046988"/>
          </a:xfrm>
          <a:prstGeom prst="rect">
            <a:avLst/>
          </a:prstGeom>
        </p:spPr>
        <p:txBody>
          <a:bodyPr wrap="square">
            <a:spAutoFit/>
          </a:bodyPr>
          <a:lstStyle/>
          <a:p>
            <a:pPr algn="just">
              <a:lnSpc>
                <a:spcPct val="120000"/>
              </a:lnSpc>
              <a:spcAft>
                <a:spcPts val="0"/>
              </a:spcAft>
            </a:pPr>
            <a:r>
              <a:rPr lang="nl-NL" sz="4000" b="1" dirty="0" smtClean="0">
                <a:solidFill>
                  <a:srgbClr val="0000CC"/>
                </a:solidFill>
                <a:latin typeface="Times New Roman" panose="02020603050405020304" pitchFamily="18" charset="0"/>
                <a:ea typeface="Times New Roman" panose="02020603050405020304" pitchFamily="18" charset="0"/>
              </a:rPr>
              <a:t>- </a:t>
            </a:r>
            <a:r>
              <a:rPr lang="nl-NL" sz="4000" b="1" dirty="0">
                <a:solidFill>
                  <a:srgbClr val="0000CC"/>
                </a:solidFill>
                <a:latin typeface="Times New Roman" panose="02020603050405020304" pitchFamily="18" charset="0"/>
                <a:ea typeface="Times New Roman" panose="02020603050405020304" pitchFamily="18" charset="0"/>
              </a:rPr>
              <a:t>Trên VTV 2 chương trình phù hợp như khám phá thế giới, Từ nhà đến trường giúp mở mang hiểu biết</a:t>
            </a:r>
            <a:r>
              <a:rPr lang="nl-NL" sz="4000" b="1" dirty="0" smtClean="0">
                <a:solidFill>
                  <a:srgbClr val="0000CC"/>
                </a:solidFill>
                <a:latin typeface="Times New Roman" panose="02020603050405020304" pitchFamily="18" charset="0"/>
                <a:ea typeface="Times New Roman" panose="02020603050405020304" pitchFamily="18" charset="0"/>
              </a:rPr>
              <a:t>.</a:t>
            </a:r>
            <a:endParaRPr lang="en-US" sz="4000" b="1" dirty="0">
              <a:solidFill>
                <a:srgbClr val="0000CC"/>
              </a:solidFill>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rotWithShape="1">
          <a:blip r:embed="rId3"/>
          <a:srcRect l="46566" r="4503" b="48640"/>
          <a:stretch/>
        </p:blipFill>
        <p:spPr>
          <a:xfrm>
            <a:off x="779317" y="2425313"/>
            <a:ext cx="7587601" cy="3530086"/>
          </a:xfrm>
          <a:prstGeom prst="rect">
            <a:avLst/>
          </a:prstGeom>
        </p:spPr>
      </p:pic>
      <p:pic>
        <p:nvPicPr>
          <p:cNvPr id="17" name="Picture 16"/>
          <p:cNvPicPr>
            <a:picLocks noChangeAspect="1"/>
          </p:cNvPicPr>
          <p:nvPr/>
        </p:nvPicPr>
        <p:blipFill rotWithShape="1">
          <a:blip r:embed="rId3"/>
          <a:srcRect l="46566" t="51360" r="4503"/>
          <a:stretch/>
        </p:blipFill>
        <p:spPr>
          <a:xfrm>
            <a:off x="8595519" y="2403229"/>
            <a:ext cx="7239000" cy="3320880"/>
          </a:xfrm>
          <a:prstGeom prst="rect">
            <a:avLst/>
          </a:prstGeom>
        </p:spPr>
      </p:pic>
      <p:sp>
        <p:nvSpPr>
          <p:cNvPr id="6" name="Rectangle 5"/>
          <p:cNvSpPr/>
          <p:nvPr/>
        </p:nvSpPr>
        <p:spPr>
          <a:xfrm>
            <a:off x="8595519" y="6029699"/>
            <a:ext cx="6830991" cy="3046988"/>
          </a:xfrm>
          <a:prstGeom prst="rect">
            <a:avLst/>
          </a:prstGeom>
        </p:spPr>
        <p:txBody>
          <a:bodyPr wrap="square">
            <a:spAutoFit/>
          </a:bodyPr>
          <a:lstStyle/>
          <a:p>
            <a:pPr lvl="0" algn="just">
              <a:lnSpc>
                <a:spcPct val="120000"/>
              </a:lnSpc>
              <a:spcAft>
                <a:spcPts val="0"/>
              </a:spcAft>
              <a:defRPr/>
            </a:pPr>
            <a:r>
              <a:rPr lang="nl-NL" sz="4000" b="1" dirty="0">
                <a:solidFill>
                  <a:srgbClr val="0000CC"/>
                </a:solidFill>
                <a:latin typeface="Times New Roman" panose="02020603050405020304" pitchFamily="18" charset="0"/>
                <a:ea typeface="Times New Roman" panose="02020603050405020304" pitchFamily="18" charset="0"/>
              </a:rPr>
              <a:t>- Trên VTV 7: Khám phá khoa học, sáng tạo 102, lớn lên em muốn làm gì ? có tác dụng giúp mở rộng hiểu biết.</a:t>
            </a:r>
            <a:endParaRPr lang="en-US" sz="4000" b="1" dirty="0">
              <a:solidFill>
                <a:srgbClr val="0000CC"/>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630811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ppt_w</p:attrName>
                                        </p:attrNameLst>
                                      </p:cBhvr>
                                      <p:tavLst>
                                        <p:tav tm="0">
                                          <p:val>
                                            <p:fltVal val="0"/>
                                          </p:val>
                                        </p:tav>
                                        <p:tav tm="100000">
                                          <p:val>
                                            <p:strVal val="#ppt_w"/>
                                          </p:val>
                                        </p:tav>
                                      </p:tavLst>
                                    </p:anim>
                                    <p:anim calcmode="lin" valueType="num">
                                      <p:cBhvr>
                                        <p:cTn id="33" dur="1000" fill="hold"/>
                                        <p:tgtEl>
                                          <p:spTgt spid="6"/>
                                        </p:tgtEl>
                                        <p:attrNameLst>
                                          <p:attrName>ppt_h</p:attrName>
                                        </p:attrNameLst>
                                      </p:cBhvr>
                                      <p:tavLst>
                                        <p:tav tm="0">
                                          <p:val>
                                            <p:fltVal val="0"/>
                                          </p:val>
                                        </p:tav>
                                        <p:tav tm="100000">
                                          <p:val>
                                            <p:strVal val="#ppt_h"/>
                                          </p:val>
                                        </p:tav>
                                      </p:tavLst>
                                    </p:anim>
                                    <p:anim calcmode="lin" valueType="num">
                                      <p:cBhvr>
                                        <p:cTn id="34" dur="1000" fill="hold"/>
                                        <p:tgtEl>
                                          <p:spTgt spid="6"/>
                                        </p:tgtEl>
                                        <p:attrNameLst>
                                          <p:attrName>style.rotation</p:attrName>
                                        </p:attrNameLst>
                                      </p:cBhvr>
                                      <p:tavLst>
                                        <p:tav tm="0">
                                          <p:val>
                                            <p:fltVal val="90"/>
                                          </p:val>
                                        </p:tav>
                                        <p:tav tm="100000">
                                          <p:val>
                                            <p:fltVal val="0"/>
                                          </p:val>
                                        </p:tav>
                                      </p:tavLst>
                                    </p:anim>
                                    <p:animEffect transition="in" filter="fade">
                                      <p:cBhvr>
                                        <p:cTn id="3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800" b="1" i="0" u="none" strike="noStrike" kern="1200" cap="none" spc="0" normalizeH="0" baseline="0" noProof="0" dirty="0" err="1">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Bài</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5</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vi-VN"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SỬ DỤNG MÁY THU HÌNH</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 (</a:t>
            </a:r>
            <a:r>
              <a:rPr kumimoji="0" lang="en-US" sz="2800" b="1" i="0" u="none" strike="noStrike" kern="120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T2)</a:t>
            </a:r>
            <a:endPar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endParaRPr>
          </a:p>
        </p:txBody>
      </p:sp>
      <p:grpSp>
        <p:nvGrpSpPr>
          <p:cNvPr id="10" name="Group 9"/>
          <p:cNvGrpSpPr/>
          <p:nvPr/>
        </p:nvGrpSpPr>
        <p:grpSpPr>
          <a:xfrm>
            <a:off x="823119" y="1695342"/>
            <a:ext cx="11353800" cy="707886"/>
            <a:chOff x="1508918" y="1888664"/>
            <a:chExt cx="10711226" cy="749910"/>
          </a:xfrm>
        </p:grpSpPr>
        <p:sp>
          <p:nvSpPr>
            <p:cNvPr id="11" name="Rectangle 10"/>
            <p:cNvSpPr/>
            <p:nvPr/>
          </p:nvSpPr>
          <p:spPr>
            <a:xfrm>
              <a:off x="1508918" y="1888664"/>
              <a:ext cx="10711226" cy="74991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2</a:t>
              </a:r>
              <a:r>
                <a:rPr kumimoji="0" lang="vi-VN" sz="3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 </a:t>
              </a:r>
              <a:r>
                <a:rPr kumimoji="0" lang="nl-NL" sz="4000" b="1" i="0" u="none" strike="noStrike" kern="1200" cap="none" spc="0" normalizeH="0" baseline="0" noProof="0" dirty="0">
                  <a:ln>
                    <a:noFill/>
                  </a:ln>
                  <a:solidFill>
                    <a:srgbClr val="FF0066"/>
                  </a:solidFill>
                  <a:effectLst/>
                  <a:uLnTx/>
                  <a:uFillTx/>
                  <a:latin typeface="Times New Roman" panose="02020603050405020304" pitchFamily="18" charset="0"/>
                  <a:ea typeface="Times New Roman" panose="02020603050405020304" pitchFamily="18" charset="0"/>
                  <a:cs typeface="+mn-cs"/>
                </a:rPr>
                <a:t>Tìm hiểu về một số chương trình truyền hình. </a:t>
              </a:r>
              <a:endParaRPr kumimoji="0" lang="en-US" sz="3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cxnSp>
          <p:nvCxnSpPr>
            <p:cNvPr id="12" name="Straight Connector 11"/>
            <p:cNvCxnSpPr/>
            <p:nvPr/>
          </p:nvCxnSpPr>
          <p:spPr>
            <a:xfrm>
              <a:off x="1673234" y="2519755"/>
              <a:ext cx="9732263" cy="12501"/>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pic>
        <p:nvPicPr>
          <p:cNvPr id="14" name="Picture 13"/>
          <p:cNvPicPr/>
          <p:nvPr/>
        </p:nvPicPr>
        <p:blipFill>
          <a:blip r:embed="rId3"/>
          <a:stretch>
            <a:fillRect/>
          </a:stretch>
        </p:blipFill>
        <p:spPr>
          <a:xfrm>
            <a:off x="6963241" y="2425312"/>
            <a:ext cx="8877300" cy="5603692"/>
          </a:xfrm>
          <a:prstGeom prst="rect">
            <a:avLst/>
          </a:prstGeom>
        </p:spPr>
      </p:pic>
      <p:sp>
        <p:nvSpPr>
          <p:cNvPr id="2" name="Rectangle 1"/>
          <p:cNvSpPr/>
          <p:nvPr/>
        </p:nvSpPr>
        <p:spPr>
          <a:xfrm>
            <a:off x="616292" y="2590800"/>
            <a:ext cx="6836227" cy="2234458"/>
          </a:xfrm>
          <a:prstGeom prst="rect">
            <a:avLst/>
          </a:prstGeom>
        </p:spPr>
        <p:txBody>
          <a:bodyPr wrap="square">
            <a:spAutoFit/>
          </a:bodyPr>
          <a:lstStyle/>
          <a:p>
            <a:pPr marR="12700" algn="just">
              <a:lnSpc>
                <a:spcPct val="120000"/>
              </a:lnSpc>
              <a:spcAft>
                <a:spcPts val="0"/>
              </a:spcAft>
            </a:pPr>
            <a:r>
              <a:rPr lang="en-US" sz="4000" b="1" dirty="0">
                <a:solidFill>
                  <a:srgbClr val="FF0066"/>
                </a:solidFill>
                <a:latin typeface="Times New Roman" panose="02020603050405020304" pitchFamily="18" charset="0"/>
                <a:ea typeface="Times New Roman" panose="02020603050405020304" pitchFamily="18" charset="0"/>
              </a:rPr>
              <a:t>Những </a:t>
            </a:r>
            <a:r>
              <a:rPr lang="en-US" sz="4000" b="1" dirty="0" err="1">
                <a:solidFill>
                  <a:srgbClr val="FF0066"/>
                </a:solidFill>
                <a:latin typeface="Times New Roman" panose="02020603050405020304" pitchFamily="18" charset="0"/>
                <a:ea typeface="Times New Roman" panose="02020603050405020304" pitchFamily="18" charset="0"/>
              </a:rPr>
              <a:t>kênh</a:t>
            </a:r>
            <a:r>
              <a:rPr lang="en-US" sz="4000" b="1" dirty="0">
                <a:solidFill>
                  <a:srgbClr val="FF0066"/>
                </a:solidFill>
                <a:latin typeface="Times New Roman" panose="02020603050405020304" pitchFamily="18" charset="0"/>
                <a:ea typeface="Times New Roman" panose="02020603050405020304" pitchFamily="18" charset="0"/>
              </a:rPr>
              <a:t> </a:t>
            </a:r>
            <a:r>
              <a:rPr lang="en-US" sz="4000" b="1" dirty="0" err="1">
                <a:solidFill>
                  <a:srgbClr val="FF0066"/>
                </a:solidFill>
                <a:latin typeface="Times New Roman" panose="02020603050405020304" pitchFamily="18" charset="0"/>
                <a:ea typeface="Times New Roman" panose="02020603050405020304" pitchFamily="18" charset="0"/>
              </a:rPr>
              <a:t>truyền</a:t>
            </a:r>
            <a:r>
              <a:rPr lang="en-US" sz="4000" b="1" dirty="0">
                <a:solidFill>
                  <a:srgbClr val="FF0066"/>
                </a:solidFill>
                <a:latin typeface="Times New Roman" panose="02020603050405020304" pitchFamily="18" charset="0"/>
                <a:ea typeface="Times New Roman" panose="02020603050405020304" pitchFamily="18" charset="0"/>
              </a:rPr>
              <a:t> hình </a:t>
            </a:r>
            <a:r>
              <a:rPr lang="en-US" sz="4000" b="1" dirty="0" err="1">
                <a:solidFill>
                  <a:srgbClr val="FF0066"/>
                </a:solidFill>
                <a:latin typeface="Times New Roman" panose="02020603050405020304" pitchFamily="18" charset="0"/>
                <a:ea typeface="Times New Roman" panose="02020603050405020304" pitchFamily="18" charset="0"/>
              </a:rPr>
              <a:t>nào</a:t>
            </a:r>
            <a:r>
              <a:rPr lang="en-US" sz="4000" b="1" dirty="0">
                <a:solidFill>
                  <a:srgbClr val="FF0066"/>
                </a:solidFill>
                <a:latin typeface="Times New Roman" panose="02020603050405020304" pitchFamily="18" charset="0"/>
                <a:ea typeface="Times New Roman" panose="02020603050405020304" pitchFamily="18" charset="0"/>
              </a:rPr>
              <a:t> </a:t>
            </a:r>
            <a:r>
              <a:rPr lang="en-US" sz="4000" b="1" dirty="0" err="1">
                <a:solidFill>
                  <a:srgbClr val="FF0066"/>
                </a:solidFill>
                <a:latin typeface="Times New Roman" panose="02020603050405020304" pitchFamily="18" charset="0"/>
                <a:ea typeface="Times New Roman" panose="02020603050405020304" pitchFamily="18" charset="0"/>
              </a:rPr>
              <a:t>chưa</a:t>
            </a:r>
            <a:r>
              <a:rPr lang="en-US" sz="4000" b="1" dirty="0">
                <a:solidFill>
                  <a:srgbClr val="FF0066"/>
                </a:solidFill>
                <a:latin typeface="Times New Roman" panose="02020603050405020304" pitchFamily="18" charset="0"/>
                <a:ea typeface="Times New Roman" panose="02020603050405020304" pitchFamily="18" charset="0"/>
              </a:rPr>
              <a:t> </a:t>
            </a:r>
            <a:r>
              <a:rPr lang="en-US" sz="4000" b="1" dirty="0" err="1">
                <a:solidFill>
                  <a:srgbClr val="FF0066"/>
                </a:solidFill>
                <a:latin typeface="Times New Roman" panose="02020603050405020304" pitchFamily="18" charset="0"/>
                <a:ea typeface="Times New Roman" panose="02020603050405020304" pitchFamily="18" charset="0"/>
              </a:rPr>
              <a:t>phù</a:t>
            </a:r>
            <a:r>
              <a:rPr lang="en-US" sz="4000" b="1" dirty="0">
                <a:solidFill>
                  <a:srgbClr val="FF0066"/>
                </a:solidFill>
                <a:latin typeface="Times New Roman" panose="02020603050405020304" pitchFamily="18" charset="0"/>
                <a:ea typeface="Times New Roman" panose="02020603050405020304" pitchFamily="18" charset="0"/>
              </a:rPr>
              <a:t> </a:t>
            </a:r>
            <a:r>
              <a:rPr lang="en-US" sz="4000" b="1" dirty="0" err="1">
                <a:solidFill>
                  <a:srgbClr val="FF0066"/>
                </a:solidFill>
                <a:latin typeface="Times New Roman" panose="02020603050405020304" pitchFamily="18" charset="0"/>
                <a:ea typeface="Times New Roman" panose="02020603050405020304" pitchFamily="18" charset="0"/>
              </a:rPr>
              <a:t>hợp</a:t>
            </a:r>
            <a:r>
              <a:rPr lang="en-US" sz="4000" b="1" dirty="0">
                <a:solidFill>
                  <a:srgbClr val="FF0066"/>
                </a:solidFill>
                <a:latin typeface="Times New Roman" panose="02020603050405020304" pitchFamily="18" charset="0"/>
                <a:ea typeface="Times New Roman" panose="02020603050405020304" pitchFamily="18" charset="0"/>
              </a:rPr>
              <a:t> </a:t>
            </a:r>
            <a:r>
              <a:rPr lang="en-US" sz="4000" b="1" dirty="0" err="1">
                <a:solidFill>
                  <a:srgbClr val="FF0066"/>
                </a:solidFill>
                <a:latin typeface="Times New Roman" panose="02020603050405020304" pitchFamily="18" charset="0"/>
                <a:ea typeface="Times New Roman" panose="02020603050405020304" pitchFamily="18" charset="0"/>
              </a:rPr>
              <a:t>với</a:t>
            </a:r>
            <a:r>
              <a:rPr lang="en-US" sz="4000" b="1" dirty="0">
                <a:solidFill>
                  <a:srgbClr val="FF0066"/>
                </a:solidFill>
                <a:latin typeface="Times New Roman" panose="02020603050405020304" pitchFamily="18" charset="0"/>
                <a:ea typeface="Times New Roman" panose="02020603050405020304" pitchFamily="18" charset="0"/>
              </a:rPr>
              <a:t> </a:t>
            </a:r>
            <a:r>
              <a:rPr lang="en-US" sz="4000" b="1" dirty="0" err="1">
                <a:solidFill>
                  <a:srgbClr val="FF0066"/>
                </a:solidFill>
                <a:latin typeface="Times New Roman" panose="02020603050405020304" pitchFamily="18" charset="0"/>
                <a:ea typeface="Times New Roman" panose="02020603050405020304" pitchFamily="18" charset="0"/>
              </a:rPr>
              <a:t>em</a:t>
            </a:r>
            <a:r>
              <a:rPr lang="en-US" sz="4000" b="1" i="1"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000" b="1" i="1"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b="1" i="1" dirty="0" smtClean="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endParaRPr>
          </a:p>
          <a:p>
            <a:pPr marR="12700" algn="just">
              <a:lnSpc>
                <a:spcPct val="120000"/>
              </a:lnSpc>
              <a:spcAft>
                <a:spcPts val="0"/>
              </a:spcAft>
            </a:pPr>
            <a:r>
              <a:rPr lang="nl-NL" sz="3600" b="1" dirty="0" smtClean="0">
                <a:solidFill>
                  <a:srgbClr val="0000CC"/>
                </a:solidFill>
                <a:latin typeface="Times New Roman" panose="02020603050405020304" pitchFamily="18" charset="0"/>
                <a:ea typeface="Times New Roman" panose="02020603050405020304" pitchFamily="18" charset="0"/>
              </a:rPr>
              <a:t>+ Trên </a:t>
            </a:r>
            <a:r>
              <a:rPr lang="nl-NL" sz="3600" b="1" dirty="0">
                <a:solidFill>
                  <a:srgbClr val="0000CC"/>
                </a:solidFill>
                <a:latin typeface="Times New Roman" panose="02020603050405020304" pitchFamily="18" charset="0"/>
                <a:ea typeface="Times New Roman" panose="02020603050405020304" pitchFamily="18" charset="0"/>
              </a:rPr>
              <a:t>VTV 2: bạn nhà nông</a:t>
            </a:r>
            <a:endParaRPr lang="en-US" sz="3600" b="1" dirty="0">
              <a:solidFill>
                <a:srgbClr val="FF0066"/>
              </a:solidFill>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589488" y="4669154"/>
            <a:ext cx="6836227" cy="4524315"/>
          </a:xfrm>
          <a:prstGeom prst="rect">
            <a:avLst/>
          </a:prstGeom>
        </p:spPr>
        <p:txBody>
          <a:bodyPr wrap="square">
            <a:spAutoFit/>
          </a:bodyPr>
          <a:lstStyle/>
          <a:p>
            <a:pPr marR="12700" algn="just">
              <a:lnSpc>
                <a:spcPct val="120000"/>
              </a:lnSpc>
              <a:spcAft>
                <a:spcPts val="0"/>
              </a:spcAft>
            </a:pPr>
            <a:r>
              <a:rPr lang="en-US" sz="4000" b="1" dirty="0" smtClean="0">
                <a:solidFill>
                  <a:srgbClr val="FF0066"/>
                </a:solidFill>
                <a:latin typeface="Times New Roman" panose="02020603050405020304" pitchFamily="18" charset="0"/>
                <a:ea typeface="Times New Roman" panose="02020603050405020304" pitchFamily="18" charset="0"/>
              </a:rPr>
              <a:t>Hãy </a:t>
            </a:r>
            <a:r>
              <a:rPr lang="en-US" sz="4000" b="1" dirty="0" err="1" smtClean="0">
                <a:solidFill>
                  <a:srgbClr val="FF0066"/>
                </a:solidFill>
                <a:latin typeface="Times New Roman" panose="02020603050405020304" pitchFamily="18" charset="0"/>
                <a:ea typeface="Times New Roman" panose="02020603050405020304" pitchFamily="18" charset="0"/>
              </a:rPr>
              <a:t>nêu</a:t>
            </a:r>
            <a:r>
              <a:rPr lang="en-US" sz="4000" b="1" dirty="0" smtClean="0">
                <a:solidFill>
                  <a:srgbClr val="FF0066"/>
                </a:solidFill>
                <a:latin typeface="Times New Roman" panose="02020603050405020304" pitchFamily="18" charset="0"/>
                <a:ea typeface="Times New Roman" panose="02020603050405020304" pitchFamily="18" charset="0"/>
              </a:rPr>
              <a:t> tên </a:t>
            </a:r>
            <a:r>
              <a:rPr lang="en-US" sz="4000" b="1" dirty="0" err="1" smtClean="0">
                <a:solidFill>
                  <a:srgbClr val="FF0066"/>
                </a:solidFill>
                <a:latin typeface="Times New Roman" panose="02020603050405020304" pitchFamily="18" charset="0"/>
                <a:ea typeface="Times New Roman" panose="02020603050405020304" pitchFamily="18" charset="0"/>
              </a:rPr>
              <a:t>gọi</a:t>
            </a:r>
            <a:r>
              <a:rPr lang="en-US" sz="4000" b="1" dirty="0" smtClean="0">
                <a:solidFill>
                  <a:srgbClr val="FF0066"/>
                </a:solidFill>
                <a:latin typeface="Times New Roman" panose="02020603050405020304" pitchFamily="18" charset="0"/>
                <a:ea typeface="Times New Roman" panose="02020603050405020304" pitchFamily="18" charset="0"/>
              </a:rPr>
              <a:t> </a:t>
            </a:r>
            <a:r>
              <a:rPr lang="en-US" sz="4000" b="1" dirty="0" err="1" smtClean="0">
                <a:solidFill>
                  <a:srgbClr val="FF0066"/>
                </a:solidFill>
                <a:latin typeface="Times New Roman" panose="02020603050405020304" pitchFamily="18" charset="0"/>
                <a:ea typeface="Times New Roman" panose="02020603050405020304" pitchFamily="18" charset="0"/>
              </a:rPr>
              <a:t>chung</a:t>
            </a:r>
            <a:r>
              <a:rPr lang="en-US" sz="4000" b="1" dirty="0" smtClean="0">
                <a:solidFill>
                  <a:srgbClr val="FF0066"/>
                </a:solidFill>
                <a:latin typeface="Times New Roman" panose="02020603050405020304" pitchFamily="18" charset="0"/>
                <a:ea typeface="Times New Roman" panose="02020603050405020304" pitchFamily="18" charset="0"/>
              </a:rPr>
              <a:t> </a:t>
            </a:r>
            <a:r>
              <a:rPr lang="en-US" sz="4000" b="1" dirty="0" err="1" smtClean="0">
                <a:solidFill>
                  <a:srgbClr val="FF0066"/>
                </a:solidFill>
                <a:latin typeface="Times New Roman" panose="02020603050405020304" pitchFamily="18" charset="0"/>
                <a:ea typeface="Times New Roman" panose="02020603050405020304" pitchFamily="18" charset="0"/>
              </a:rPr>
              <a:t>của</a:t>
            </a:r>
            <a:r>
              <a:rPr lang="en-US" sz="4000" b="1" dirty="0" smtClean="0">
                <a:solidFill>
                  <a:srgbClr val="FF0066"/>
                </a:solidFill>
                <a:latin typeface="Times New Roman" panose="02020603050405020304" pitchFamily="18" charset="0"/>
                <a:ea typeface="Times New Roman" panose="02020603050405020304" pitchFamily="18" charset="0"/>
              </a:rPr>
              <a:t> </a:t>
            </a:r>
            <a:r>
              <a:rPr lang="en-US" sz="4000" b="1" dirty="0" err="1" smtClean="0">
                <a:solidFill>
                  <a:srgbClr val="FF0066"/>
                </a:solidFill>
                <a:latin typeface="Times New Roman" panose="02020603050405020304" pitchFamily="18" charset="0"/>
                <a:ea typeface="Times New Roman" panose="02020603050405020304" pitchFamily="18" charset="0"/>
              </a:rPr>
              <a:t>từng</a:t>
            </a:r>
            <a:r>
              <a:rPr lang="en-US" sz="4000" b="1" dirty="0" smtClean="0">
                <a:solidFill>
                  <a:srgbClr val="FF0066"/>
                </a:solidFill>
                <a:latin typeface="Times New Roman" panose="02020603050405020304" pitchFamily="18" charset="0"/>
                <a:ea typeface="Times New Roman" panose="02020603050405020304" pitchFamily="18" charset="0"/>
              </a:rPr>
              <a:t> </a:t>
            </a:r>
            <a:r>
              <a:rPr lang="en-US" sz="4000" b="1" dirty="0" err="1" smtClean="0">
                <a:solidFill>
                  <a:srgbClr val="FF0066"/>
                </a:solidFill>
                <a:latin typeface="Times New Roman" panose="02020603050405020304" pitchFamily="18" charset="0"/>
                <a:ea typeface="Times New Roman" panose="02020603050405020304" pitchFamily="18" charset="0"/>
              </a:rPr>
              <a:t>kênh</a:t>
            </a:r>
            <a:r>
              <a:rPr lang="vi-VN" sz="4000" b="1" i="1" dirty="0" smtClean="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b="1" i="1" dirty="0" smtClean="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endParaRPr>
          </a:p>
          <a:p>
            <a:pPr marR="12700" algn="just">
              <a:lnSpc>
                <a:spcPct val="120000"/>
              </a:lnSpc>
              <a:spcAft>
                <a:spcPts val="0"/>
              </a:spcAft>
            </a:pPr>
            <a:r>
              <a:rPr lang="nl-NL" sz="3600" b="1" dirty="0" smtClean="0">
                <a:solidFill>
                  <a:srgbClr val="0000CC"/>
                </a:solidFill>
                <a:latin typeface="Times New Roman" panose="02020603050405020304" pitchFamily="18" charset="0"/>
                <a:ea typeface="Times New Roman" panose="02020603050405020304" pitchFamily="18" charset="0"/>
              </a:rPr>
              <a:t>+ </a:t>
            </a:r>
            <a:r>
              <a:rPr lang="vi-VN" sz="40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VTV3 là kênh truyền hình tổng hợp, VTV 2 là kênh khoa học giáo dục, VTV 7 kênh giáo dục.</a:t>
            </a:r>
            <a:r>
              <a:rPr lang="vi-VN" sz="4000" b="1" dirty="0">
                <a:solidFill>
                  <a:srgbClr val="0000CC"/>
                </a:solidFill>
                <a:latin typeface="Times New Roman" panose="02020603050405020304" pitchFamily="18" charset="0"/>
                <a:ea typeface="Times New Roman" panose="02020603050405020304" pitchFamily="18" charset="0"/>
              </a:rPr>
              <a:t> </a:t>
            </a:r>
            <a:endParaRPr lang="en-US" sz="4000" b="1" dirty="0">
              <a:solidFill>
                <a:srgbClr val="0000CC"/>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7119386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 calcmode="lin" valueType="num">
                                      <p:cBhvr additive="base">
                                        <p:cTn id="2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fade">
                                      <p:cBhvr>
                                        <p:cTn id="30" dur="1000"/>
                                        <p:tgtEl>
                                          <p:spTgt spid="2">
                                            <p:txEl>
                                              <p:pRg st="1" end="1"/>
                                            </p:txEl>
                                          </p:spTgt>
                                        </p:tgtEl>
                                      </p:cBhvr>
                                    </p:animEffect>
                                    <p:anim calcmode="lin" valueType="num">
                                      <p:cBhvr>
                                        <p:cTn id="3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 calcmode="lin" valueType="num">
                                      <p:cBhvr additive="base">
                                        <p:cTn id="3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5">
                                            <p:txEl>
                                              <p:pRg st="1" end="1"/>
                                            </p:txEl>
                                          </p:spTgt>
                                        </p:tgtEl>
                                        <p:attrNameLst>
                                          <p:attrName>style.visibility</p:attrName>
                                        </p:attrNameLst>
                                      </p:cBhvr>
                                      <p:to>
                                        <p:strVal val="visible"/>
                                      </p:to>
                                    </p:set>
                                    <p:animEffect transition="in" filter="fade">
                                      <p:cBhvr>
                                        <p:cTn id="43" dur="1000"/>
                                        <p:tgtEl>
                                          <p:spTgt spid="15">
                                            <p:txEl>
                                              <p:pRg st="1" end="1"/>
                                            </p:txEl>
                                          </p:spTgt>
                                        </p:tgtEl>
                                      </p:cBhvr>
                                    </p:animEffect>
                                    <p:anim calcmode="lin" valueType="num">
                                      <p:cBhvr>
                                        <p:cTn id="44"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45"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9880</TotalTime>
  <Words>794</Words>
  <Application>Microsoft Office PowerPoint</Application>
  <PresentationFormat>Custom</PresentationFormat>
  <Paragraphs>81</Paragraphs>
  <Slides>13</Slides>
  <Notes>1</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Admin</cp:lastModifiedBy>
  <cp:revision>1161</cp:revision>
  <dcterms:created xsi:type="dcterms:W3CDTF">2008-09-09T22:52:10Z</dcterms:created>
  <dcterms:modified xsi:type="dcterms:W3CDTF">2022-08-25T16:15:51Z</dcterms:modified>
</cp:coreProperties>
</file>