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427" r:id="rId2"/>
    <p:sldId id="430" r:id="rId3"/>
    <p:sldId id="432" r:id="rId4"/>
    <p:sldId id="444" r:id="rId5"/>
    <p:sldId id="445" r:id="rId6"/>
    <p:sldId id="438" r:id="rId7"/>
    <p:sldId id="431" r:id="rId8"/>
  </p:sldIdLst>
  <p:sldSz cx="16276638" cy="9144000"/>
  <p:notesSz cx="6858000" cy="9144000"/>
  <p:custDataLst>
    <p:tags r:id="rId1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7C80"/>
    <a:srgbClr val="FF0066"/>
    <a:srgbClr val="FF6600"/>
    <a:srgbClr val="6600CC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9274" autoAdjust="0"/>
  </p:normalViewPr>
  <p:slideViewPr>
    <p:cSldViewPr>
      <p:cViewPr varScale="1">
        <p:scale>
          <a:sx n="55" d="100"/>
          <a:sy n="55" d="100"/>
        </p:scale>
        <p:origin x="642" y="90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C4FA25-5DD5-485C-BCD2-EF739D2A7194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7895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1508919" y="3962400"/>
            <a:ext cx="12656582" cy="279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5:</a:t>
            </a:r>
            <a:r>
              <a:rPr lang="vi-V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SỬ DỤNG MÁY THU HÌNH</a:t>
            </a:r>
            <a:endParaRPr lang="en-US" sz="4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3)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53772" y="800100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</a:t>
            </a:r>
            <a:r>
              <a:rPr lang="en-US" altLang="en-US" sz="2800" b="1" i="1" smtClean="0">
                <a:solidFill>
                  <a:srgbClr val="0000CC"/>
                </a:solidFill>
                <a:latin typeface="Times New Roman" pitchFamily="18" charset="0"/>
              </a:rPr>
              <a:t>:……………………………………</a:t>
            </a:r>
            <a:endParaRPr lang="en-US" altLang="en-US" sz="2800" b="1" i="1">
              <a:solidFill>
                <a:srgbClr val="0000CC"/>
              </a:solidFill>
              <a:latin typeface="Times New Roman" pitchFamily="18" charset="0"/>
            </a:endParaRP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056" y="570587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n Toàn Giao Thông - Bé Bảo An - Nhạc Thiếu Nhi Hay Nhấ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7318" y="152400"/>
            <a:ext cx="15964735" cy="891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948974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vi-VN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5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</a:t>
            </a:r>
            <a:r>
              <a:rPr lang="vi-VN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SỬ DỤNG MÁY THU HÌNH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(T3)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667984" y="1431725"/>
            <a:ext cx="9127205" cy="677108"/>
            <a:chOff x="1508918" y="1888664"/>
            <a:chExt cx="8131510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813151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.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Chọn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kênh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điều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chỉnh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âm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lượng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ti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vi.</a:t>
              </a:r>
              <a:endParaRPr lang="en-US" sz="3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7695645" cy="46017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>
            <a:off x="623428" y="2051830"/>
            <a:ext cx="147828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Dựa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vi-VN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hình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thông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tin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nút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khiển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vi.</a:t>
            </a:r>
            <a:endParaRPr lang="en-US" sz="3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33556" t="61070" r="32242" b="9958"/>
          <a:stretch/>
        </p:blipFill>
        <p:spPr>
          <a:xfrm>
            <a:off x="3568469" y="3295392"/>
            <a:ext cx="10123494" cy="28194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52164" t="39584" r="45321" b="45977"/>
          <a:stretch/>
        </p:blipFill>
        <p:spPr>
          <a:xfrm>
            <a:off x="8630216" y="5737165"/>
            <a:ext cx="762000" cy="25950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9622" t="41266" r="67863" b="45916"/>
          <a:stretch/>
        </p:blipFill>
        <p:spPr>
          <a:xfrm>
            <a:off x="471419" y="6000063"/>
            <a:ext cx="762001" cy="2438401"/>
          </a:xfrm>
          <a:prstGeom prst="rect">
            <a:avLst/>
          </a:prstGeom>
        </p:spPr>
      </p:pic>
      <p:sp>
        <p:nvSpPr>
          <p:cNvPr id="18" name="Rounded Rectangle 17"/>
          <p:cNvSpPr/>
          <p:nvPr/>
        </p:nvSpPr>
        <p:spPr>
          <a:xfrm>
            <a:off x="1215017" y="7645437"/>
            <a:ext cx="4167632" cy="68269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kênh</a:t>
            </a:r>
            <a:endParaRPr lang="en-US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1188113" y="6077880"/>
            <a:ext cx="2736502" cy="63079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endParaRPr lang="en-US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5017" y="6786489"/>
            <a:ext cx="32367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Bật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5578" y="8351774"/>
            <a:ext cx="65282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kênh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hình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9418166" y="6096336"/>
            <a:ext cx="5208070" cy="63079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bấm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kênh</a:t>
            </a:r>
            <a:endParaRPr lang="en-US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9392216" y="7644818"/>
            <a:ext cx="4920171" cy="63079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Nút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endParaRPr lang="en-US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504616" y="6824056"/>
            <a:ext cx="5470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Chọn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kênh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hình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tùy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77874" y="8257155"/>
            <a:ext cx="6723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lượng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 animBg="1"/>
      <p:bldP spid="19" grpId="0" animBg="1"/>
      <p:bldP spid="5" grpId="0"/>
      <p:bldP spid="21" grpId="0"/>
      <p:bldP spid="22" grpId="0" animBg="1"/>
      <p:bldP spid="23" grpId="0" animBg="1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vi-VN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5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</a:t>
            </a:r>
            <a:r>
              <a:rPr lang="vi-VN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SỬ DỤNG MÁY THU HÌNH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(T3)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4" y="1782783"/>
            <a:ext cx="9127205" cy="677108"/>
            <a:chOff x="1508918" y="1888664"/>
            <a:chExt cx="8131510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813151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1.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Chọn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kênh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điều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chỉnh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âm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lượng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ti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vi.</a:t>
              </a:r>
              <a:endParaRPr lang="en-US" sz="3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7695645" cy="46017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>
            <a:off x="1280319" y="2569416"/>
            <a:ext cx="14782800" cy="5900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Để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kênh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hình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endParaRPr lang="en-US" sz="3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3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út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khiển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vi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+ Để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kênh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kênh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nút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kênh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CH+ (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kênh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kênh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CH- (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kênh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kênh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). Chọn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kênh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bấm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kênh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nút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OK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b="1" dirty="0" smtClean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+ Để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nút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khiển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xa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VOL- để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VOL+ để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tăng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40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4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98424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vi-VN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5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: </a:t>
            </a:r>
            <a:r>
              <a:rPr lang="vi-VN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SỬ DỤNG MÁY THU HÌNH</a:t>
            </a:r>
            <a:r>
              <a:rPr lang="en-US" sz="2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(T3)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1601914" y="1782783"/>
            <a:ext cx="9127205" cy="677108"/>
            <a:chOff x="1508918" y="1888664"/>
            <a:chExt cx="8131510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8131510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2.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Chọn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kênh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điều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chỉnh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âm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lượng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800" b="1" dirty="0" err="1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ti</a:t>
              </a:r>
              <a:r>
                <a:rPr lang="en-US" sz="3800" b="1" dirty="0" smtClean="0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rPr>
                <a:t> vi.</a:t>
              </a:r>
              <a:endParaRPr lang="en-US" sz="3800" b="1" dirty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7695645" cy="46017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>
            <a:off x="1432719" y="2667000"/>
            <a:ext cx="14782800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bạn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hành: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bật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vi,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kênh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truyền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hình,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38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lượng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ti</a:t>
            </a:r>
            <a:r>
              <a:rPr lang="en-US" sz="3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vi.</a:t>
            </a:r>
            <a:endParaRPr lang="en-US" sz="38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3426" t="41724" r="23865" b="10648"/>
          <a:stretch/>
        </p:blipFill>
        <p:spPr>
          <a:xfrm>
            <a:off x="2423319" y="3962400"/>
            <a:ext cx="121920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44038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51" name="Rectangle 95"/>
          <p:cNvSpPr>
            <a:spLocks noChangeArrowheads="1"/>
          </p:cNvSpPr>
          <p:nvPr/>
        </p:nvSpPr>
        <p:spPr bwMode="auto">
          <a:xfrm>
            <a:off x="4709319" y="1219200"/>
            <a:ext cx="6629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</a:t>
            </a:r>
            <a:endParaRPr lang="en-GB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72793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9863</TotalTime>
  <Words>368</Words>
  <Application>Microsoft Office PowerPoint</Application>
  <PresentationFormat>Custom</PresentationFormat>
  <Paragraphs>40</Paragraphs>
  <Slides>7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1159</cp:revision>
  <dcterms:created xsi:type="dcterms:W3CDTF">2008-09-09T22:52:10Z</dcterms:created>
  <dcterms:modified xsi:type="dcterms:W3CDTF">2022-08-25T16:36:35Z</dcterms:modified>
</cp:coreProperties>
</file>