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427" r:id="rId3"/>
    <p:sldId id="430" r:id="rId4"/>
    <p:sldId id="453" r:id="rId5"/>
    <p:sldId id="432" r:id="rId6"/>
    <p:sldId id="439" r:id="rId7"/>
    <p:sldId id="447" r:id="rId8"/>
    <p:sldId id="452" r:id="rId9"/>
    <p:sldId id="438" r:id="rId10"/>
    <p:sldId id="431" r:id="rId11"/>
  </p:sldIdLst>
  <p:sldSz cx="16276638" cy="9144000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7C80"/>
    <a:srgbClr val="FF0066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26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37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32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4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84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85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54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75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78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20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3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3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18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22.jpeg"/><Relationship Id="rId7" Type="http://schemas.openxmlformats.org/officeDocument/2006/relationships/image" Target="../media/image15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5" Type="http://schemas.openxmlformats.org/officeDocument/2006/relationships/image" Target="../media/image19.jpeg"/><Relationship Id="rId23" Type="http://schemas.openxmlformats.org/officeDocument/2006/relationships/image" Target="../media/image23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21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16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SỬ DỤNG MÁY THU 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THANH (T2)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SỬ DỤNG MÁY THU THANH (T2)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1413205" cy="646331"/>
            <a:chOff x="1508918" y="1888664"/>
            <a:chExt cx="10168128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0168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2.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Mối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quan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hệ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giữa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đài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phát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thanh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máy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thu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thanh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932494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19" y="3254099"/>
            <a:ext cx="12176919" cy="564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42119" y="2304349"/>
            <a:ext cx="15011400" cy="1754326"/>
            <a:chOff x="9948538" y="2759962"/>
            <a:chExt cx="14083221" cy="1754326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822" y1="20000" x2="74494" y2="32917"/>
                          <a14:foregroundMark x1="55061" y1="23333" x2="56275" y2="32917"/>
                          <a14:foregroundMark x1="56275" y1="32917" x2="40081" y2="52917"/>
                          <a14:foregroundMark x1="40081" y1="23333" x2="73279" y2="295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6" t="8233" b="9433"/>
            <a:stretch/>
          </p:blipFill>
          <p:spPr bwMode="auto">
            <a:xfrm>
              <a:off x="10017114" y="2759962"/>
              <a:ext cx="960153" cy="892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9948538" y="2759962"/>
              <a:ext cx="14083221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     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Hãy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mô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tả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mối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quan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hệ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giữa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đài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phát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thanh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máy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thu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thanh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dựa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vào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sơ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dưới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đây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54476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676400"/>
            <a:ext cx="11413205" cy="646331"/>
            <a:chOff x="1508918" y="1888664"/>
            <a:chExt cx="10168128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10168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Mối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giữa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đài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932494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319" y="2322731"/>
            <a:ext cx="5471319" cy="564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3605" y="2337970"/>
            <a:ext cx="1039171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em, máy thu thanh dùng để làm gì</a:t>
            </a: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nl-NL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Máy thu thanh dùng để thu tín hiệu truyền thanh và phát âm thanh ra loa.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Đài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 thanh dùng để làm gì</a:t>
            </a: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+ Đài phát thanh dùng để sản xuất chương trình và phát tín hiệu truyền thanh.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nhận xét về mối quan hệ giữa đài phát thanh và máy thu thanh</a:t>
            </a: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nl-NL" sz="3600" b="1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nl-NL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Mối </a:t>
            </a: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hệ </a:t>
            </a:r>
            <a:r>
              <a:rPr lang="nl-NL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 là </a:t>
            </a: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đài phát </a:t>
            </a:r>
            <a:r>
              <a:rPr lang="nl-NL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 thì phát tín hiệu </a:t>
            </a: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máy thu thanh</a:t>
            </a:r>
            <a:r>
              <a:rPr lang="nl-NL" sz="3600" b="1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thì nhận tín hiệu và phát đi.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183" y="2590800"/>
            <a:ext cx="686913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(T2)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601914" y="1676400"/>
            <a:ext cx="11413205" cy="646331"/>
            <a:chOff x="1508918" y="1888664"/>
            <a:chExt cx="10168128" cy="646331"/>
          </a:xfrm>
        </p:grpSpPr>
        <p:sp>
          <p:nvSpPr>
            <p:cNvPr id="19" name="Rectangle 18"/>
            <p:cNvSpPr/>
            <p:nvPr/>
          </p:nvSpPr>
          <p:spPr>
            <a:xfrm>
              <a:off x="1508918" y="1888664"/>
              <a:ext cx="10168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Mối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giữa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đài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1673234" y="2519755"/>
              <a:ext cx="932494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670719" y="2590800"/>
            <a:ext cx="8458200" cy="62478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loa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2879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601914" y="5181600"/>
            <a:ext cx="13013405" cy="3962400"/>
            <a:chOff x="1601914" y="5334000"/>
            <a:chExt cx="13013405" cy="3962400"/>
          </a:xfrm>
        </p:grpSpPr>
        <p:pic>
          <p:nvPicPr>
            <p:cNvPr id="7175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258"/>
            <a:stretch/>
          </p:blipFill>
          <p:spPr bwMode="auto">
            <a:xfrm>
              <a:off x="1601914" y="7010400"/>
              <a:ext cx="13013405" cy="228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743"/>
            <a:stretch/>
          </p:blipFill>
          <p:spPr bwMode="auto">
            <a:xfrm>
              <a:off x="1601914" y="5334000"/>
              <a:ext cx="13013405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(T2)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27919" y="2209800"/>
            <a:ext cx="13927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601914" y="1600200"/>
            <a:ext cx="11413205" cy="646331"/>
            <a:chOff x="1508918" y="1888664"/>
            <a:chExt cx="10168128" cy="646331"/>
          </a:xfrm>
        </p:grpSpPr>
        <p:sp>
          <p:nvSpPr>
            <p:cNvPr id="20" name="Rectangle 19"/>
            <p:cNvSpPr/>
            <p:nvPr/>
          </p:nvSpPr>
          <p:spPr>
            <a:xfrm>
              <a:off x="1508918" y="1888664"/>
              <a:ext cx="10168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 Ai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?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0610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17" b="89157" l="234" r="97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76" y="4267200"/>
            <a:ext cx="6040440" cy="105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36" b="89697" l="0" r="974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76" y="3352800"/>
            <a:ext cx="6033368" cy="104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87" b="96689" l="0" r="99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261" y="4279898"/>
            <a:ext cx="5877760" cy="95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211" b="95395" l="357" r="988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261" y="3352800"/>
            <a:ext cx="5941417" cy="96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3357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6515E-6 1.66667E-6 L 0.03552 0.3927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6" y="196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9386E-6 4.44444E-6 L 0.42872 0.3006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36" y="15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6957E-6 -4.44444E-6 L -0.06128 0.5055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4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7946E-6 3.88889E-6 L -0.45273 0.4128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36" y="20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(T2)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27919" y="2209800"/>
            <a:ext cx="13927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601914" y="1600200"/>
            <a:ext cx="11413205" cy="646331"/>
            <a:chOff x="1508918" y="1888664"/>
            <a:chExt cx="10168128" cy="646331"/>
          </a:xfrm>
        </p:grpSpPr>
        <p:sp>
          <p:nvSpPr>
            <p:cNvPr id="20" name="Rectangle 19"/>
            <p:cNvSpPr/>
            <p:nvPr/>
          </p:nvSpPr>
          <p:spPr>
            <a:xfrm>
              <a:off x="1508918" y="1888664"/>
              <a:ext cx="10168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 Ai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?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0610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1601914" y="3431620"/>
            <a:ext cx="13013405" cy="5257800"/>
            <a:chOff x="1601914" y="3733800"/>
            <a:chExt cx="13013405" cy="3962400"/>
          </a:xfrm>
        </p:grpSpPr>
        <p:grpSp>
          <p:nvGrpSpPr>
            <p:cNvPr id="5" name="Group 4"/>
            <p:cNvGrpSpPr/>
            <p:nvPr/>
          </p:nvGrpSpPr>
          <p:grpSpPr>
            <a:xfrm>
              <a:off x="1601914" y="3733800"/>
              <a:ext cx="13013405" cy="3962400"/>
              <a:chOff x="1601914" y="5334000"/>
              <a:chExt cx="13013405" cy="3962400"/>
            </a:xfrm>
          </p:grpSpPr>
          <p:pic>
            <p:nvPicPr>
              <p:cNvPr id="7175" name="Picture 7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8258"/>
              <a:stretch/>
            </p:blipFill>
            <p:spPr bwMode="auto">
              <a:xfrm>
                <a:off x="1601914" y="7010400"/>
                <a:ext cx="13013405" cy="228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1" name="Picture 7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1743"/>
              <a:stretch/>
            </p:blipFill>
            <p:spPr bwMode="auto">
              <a:xfrm>
                <a:off x="1601914" y="5334000"/>
                <a:ext cx="13013405" cy="1752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217" b="89157" l="234" r="977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0719" y="5575390"/>
              <a:ext cx="6040440" cy="1054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89697" l="0" r="9742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5925" y="5505539"/>
              <a:ext cx="6033368" cy="1047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987" b="96689" l="0" r="992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9919" y="6585030"/>
              <a:ext cx="5877760" cy="9587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211" b="95395" l="357" r="988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0719" y="6510242"/>
              <a:ext cx="5941417" cy="965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91254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  <a:endParaRPr lang="en-GB" sz="3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9936</TotalTime>
  <Words>466</Words>
  <Application>Microsoft Office PowerPoint</Application>
  <PresentationFormat>Custom</PresentationFormat>
  <Paragraphs>43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1146</cp:revision>
  <dcterms:created xsi:type="dcterms:W3CDTF">2008-09-09T22:52:10Z</dcterms:created>
  <dcterms:modified xsi:type="dcterms:W3CDTF">2022-08-25T14:15:17Z</dcterms:modified>
</cp:coreProperties>
</file>