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57" r:id="rId2"/>
    <p:sldId id="258" r:id="rId3"/>
    <p:sldId id="277" r:id="rId4"/>
    <p:sldId id="306" r:id="rId5"/>
    <p:sldId id="259" r:id="rId6"/>
    <p:sldId id="307" r:id="rId7"/>
    <p:sldId id="308" r:id="rId8"/>
    <p:sldId id="309" r:id="rId9"/>
    <p:sldId id="279" r:id="rId10"/>
    <p:sldId id="261" r:id="rId11"/>
    <p:sldId id="260" r:id="rId12"/>
    <p:sldId id="282" r:id="rId13"/>
    <p:sldId id="310" r:id="rId14"/>
    <p:sldId id="312" r:id="rId15"/>
    <p:sldId id="311" r:id="rId16"/>
    <p:sldId id="280" r:id="rId17"/>
    <p:sldId id="285" r:id="rId18"/>
    <p:sldId id="290" r:id="rId19"/>
    <p:sldId id="313" r:id="rId20"/>
    <p:sldId id="314" r:id="rId21"/>
    <p:sldId id="315" r:id="rId22"/>
    <p:sldId id="295" r:id="rId23"/>
    <p:sldId id="284" r:id="rId24"/>
    <p:sldId id="305" r:id="rId25"/>
    <p:sldId id="2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0763" autoAdjust="0"/>
  </p:normalViewPr>
  <p:slideViewPr>
    <p:cSldViewPr snapToGrid="0">
      <p:cViewPr varScale="1">
        <p:scale>
          <a:sx n="64" d="100"/>
          <a:sy n="64" d="100"/>
        </p:scale>
        <p:origin x="9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9449C-CFE1-4CCC-8E82-A95801A1863D}" type="datetimeFigureOut">
              <a:rPr lang="en-US" smtClean="0"/>
              <a:t>11/27/2023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A29CFF-0C9A-4406-9EFD-D4D5ECA7F594}" type="slidenum">
              <a:rPr lang="en-US" smtClean="0"/>
              <a:t>‹#›</a:t>
            </a:fld>
            <a:endParaRPr lang="en-US"/>
          </a:p>
        </p:txBody>
      </p:sp>
    </p:spTree>
    <p:extLst>
      <p:ext uri="{BB962C8B-B14F-4D97-AF65-F5344CB8AC3E}">
        <p14:creationId xmlns:p14="http://schemas.microsoft.com/office/powerpoint/2010/main" val="1646696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A29CFF-0C9A-4406-9EFD-D4D5ECA7F594}" type="slidenum">
              <a:rPr lang="en-US" smtClean="0"/>
              <a:t>5</a:t>
            </a:fld>
            <a:endParaRPr lang="en-US"/>
          </a:p>
        </p:txBody>
      </p:sp>
    </p:spTree>
    <p:extLst>
      <p:ext uri="{BB962C8B-B14F-4D97-AF65-F5344CB8AC3E}">
        <p14:creationId xmlns:p14="http://schemas.microsoft.com/office/powerpoint/2010/main" val="1762438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29CFF-0C9A-4406-9EFD-D4D5ECA7F5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276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29CFF-0C9A-4406-9EFD-D4D5ECA7F5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117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29CFF-0C9A-4406-9EFD-D4D5ECA7F5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20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slideMaster" Target="../slideMasters/slideMaster1.xml"/><Relationship Id="rId4"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272D5-2421-776C-90F8-A98821DDF0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1F3234-B1CC-2276-BE45-491E970AAF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BE1DEA-BB86-96C6-425D-D47CA81A0A5F}"/>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FB1FED32-3D7B-7B0D-0E11-2E8777B9B6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469E7-1754-32B2-C098-BA264FA35C69}"/>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1138756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FC09B-BC15-DF41-089F-80775ABD49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9E7F07-77E4-1FE8-C520-47746BABA5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4037CA-953C-1A38-67B3-BADB37016CA9}"/>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82CD0D21-4D15-95BA-B2C6-55DFFD945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1EABEB-CFD6-0EAE-97F6-7CCED5B1CF8F}"/>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95317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60F281-E751-2813-CB1C-B3F0E97A86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DF041D-1DC7-5E6A-67DA-E8F47C73DF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509C83-4C08-9435-6D6D-A5BB3DFD8028}"/>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CBD56D31-FA13-2E83-44C9-F10404DC39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C70E7-75C3-2D0A-21BC-977553AF1C6E}"/>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465419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2023/11/27</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588690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750646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2023/11/27</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629723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F0403-3DB6-9887-827D-A7FA3BE3D2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7667C9-8FA9-D6D3-30A6-6D35C1A2D4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B4FE8-3FE1-22A0-9931-3C7D2F8C320C}"/>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0BD8936A-76F8-6C98-BE25-571585EE4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2C2641-C1F8-2D53-FAE4-779147845DE9}"/>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4052267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7E1A-036D-44D7-0B10-FE5868145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84CDEC-93CD-C0D5-D0D9-A6E4C79384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BB0BBA-96FF-A82E-6A2A-50C2C007155D}"/>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ADE9317E-7D76-A06E-6E1A-0F87797EF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EC339-B49C-2258-7B43-35A01E1C3715}"/>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388668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C74D8-D22E-E039-02C8-055D9909AF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B69739-26D9-E0E5-60F1-94109F4856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0E09DD-33C5-F6B8-1FE1-52DBDD64C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EE35EA-C02E-C889-E325-849BAF93BE5F}"/>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6" name="Footer Placeholder 5">
            <a:extLst>
              <a:ext uri="{FF2B5EF4-FFF2-40B4-BE49-F238E27FC236}">
                <a16:creationId xmlns:a16="http://schemas.microsoft.com/office/drawing/2014/main" id="{890BEF93-9706-397B-B5A4-BE1BFDD027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F8B3AF-EA71-22FC-95F4-47939EF84659}"/>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228112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B2256-7CF9-5919-E63A-BC02AAB6F4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9DD035-8D4F-7B07-E5B3-5E8479CF8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862682-C04C-CEDF-245D-C819059176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1E2C39-A646-113A-80BC-7E61D25F1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97DBC8-BB96-385E-1F9D-F6583714D8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AA6D-EB75-9E64-3037-8BDE27E6643D}"/>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8" name="Footer Placeholder 7">
            <a:extLst>
              <a:ext uri="{FF2B5EF4-FFF2-40B4-BE49-F238E27FC236}">
                <a16:creationId xmlns:a16="http://schemas.microsoft.com/office/drawing/2014/main" id="{00AD0414-9F9E-7138-164C-1F5900E200C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48B13B-9D07-3820-B231-D4C58EDBD0E6}"/>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1360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CC21-A378-E7E9-A1EE-1A00F690F5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4258C9-F676-6E00-57A4-9C47671BC79F}"/>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4" name="Footer Placeholder 3">
            <a:extLst>
              <a:ext uri="{FF2B5EF4-FFF2-40B4-BE49-F238E27FC236}">
                <a16:creationId xmlns:a16="http://schemas.microsoft.com/office/drawing/2014/main" id="{67F83BAE-076E-9104-9BC9-4EE76D281C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487939-431E-55C0-1740-5B00B2F50625}"/>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17903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C66258-78D6-B101-1313-C4F1AC8E3025}"/>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3" name="Footer Placeholder 2">
            <a:extLst>
              <a:ext uri="{FF2B5EF4-FFF2-40B4-BE49-F238E27FC236}">
                <a16:creationId xmlns:a16="http://schemas.microsoft.com/office/drawing/2014/main" id="{CCB98061-4A1C-692C-34E2-F07A0DE13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184748-F0CE-DDAC-5B50-7DA7B9A909DB}"/>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110213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BFE4-FCA3-4C28-BE72-1DD289D7F9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D70A7C-4300-62C9-3819-488A4B0F4A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6C581A-2AAA-49FC-DD72-F11E442AA5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5E36B0-6D0C-DCF2-D6C5-D3AE72D588C0}"/>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6" name="Footer Placeholder 5">
            <a:extLst>
              <a:ext uri="{FF2B5EF4-FFF2-40B4-BE49-F238E27FC236}">
                <a16:creationId xmlns:a16="http://schemas.microsoft.com/office/drawing/2014/main" id="{F3573A2A-5318-CA8D-A8FA-92FDB912BF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8EF2BF-07A1-6036-CE70-FCD0145B8392}"/>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314802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4A6CC-64D4-2F66-1C63-4EC63FB2C2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AD19AC-5EDA-7B04-B342-A810CA8FB6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BB6009-4DD8-BC3B-2C8D-16709AC73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E4D32D-A7E3-4BD4-2FD2-6D4F2AC701C7}"/>
              </a:ext>
            </a:extLst>
          </p:cNvPr>
          <p:cNvSpPr>
            <a:spLocks noGrp="1"/>
          </p:cNvSpPr>
          <p:nvPr>
            <p:ph type="dt" sz="half" idx="10"/>
          </p:nvPr>
        </p:nvSpPr>
        <p:spPr/>
        <p:txBody>
          <a:bodyPr/>
          <a:lstStyle/>
          <a:p>
            <a:fld id="{44C18644-B347-451C-BD1C-ED784F1DEA65}" type="datetimeFigureOut">
              <a:rPr lang="en-US" smtClean="0"/>
              <a:t>11/27/2023</a:t>
            </a:fld>
            <a:endParaRPr lang="en-US"/>
          </a:p>
        </p:txBody>
      </p:sp>
      <p:sp>
        <p:nvSpPr>
          <p:cNvPr id="6" name="Footer Placeholder 5">
            <a:extLst>
              <a:ext uri="{FF2B5EF4-FFF2-40B4-BE49-F238E27FC236}">
                <a16:creationId xmlns:a16="http://schemas.microsoft.com/office/drawing/2014/main" id="{59BA837E-F1CE-3303-EF80-A6FF59A1D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864BD4-FAB6-380A-BE26-867BC4F2A138}"/>
              </a:ext>
            </a:extLst>
          </p:cNvPr>
          <p:cNvSpPr>
            <a:spLocks noGrp="1"/>
          </p:cNvSpPr>
          <p:nvPr>
            <p:ph type="sldNum" sz="quarter" idx="12"/>
          </p:nvPr>
        </p:nvSpPr>
        <p:spPr/>
        <p:txBody>
          <a:bodyPr/>
          <a:lstStyle/>
          <a:p>
            <a:fld id="{3B33E326-DDE8-45F9-BA69-0C656E332227}" type="slidenum">
              <a:rPr lang="en-US" smtClean="0"/>
              <a:t>‹#›</a:t>
            </a:fld>
            <a:endParaRPr lang="en-US"/>
          </a:p>
        </p:txBody>
      </p:sp>
    </p:spTree>
    <p:extLst>
      <p:ext uri="{BB962C8B-B14F-4D97-AF65-F5344CB8AC3E}">
        <p14:creationId xmlns:p14="http://schemas.microsoft.com/office/powerpoint/2010/main" val="215882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A133619D-14FF-C41E-AF22-7CC4978D61B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915CF4A-7A60-4616-34DD-0BC66BD5E2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70DA43-8193-FDBC-80E4-6A40F0F722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828F03-4065-1C5A-EFD1-F2A1DA3B8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18644-B347-451C-BD1C-ED784F1DEA65}" type="datetimeFigureOut">
              <a:rPr lang="en-US" smtClean="0"/>
              <a:t>11/27/2023</a:t>
            </a:fld>
            <a:endParaRPr lang="en-US"/>
          </a:p>
        </p:txBody>
      </p:sp>
      <p:sp>
        <p:nvSpPr>
          <p:cNvPr id="5" name="Footer Placeholder 4">
            <a:extLst>
              <a:ext uri="{FF2B5EF4-FFF2-40B4-BE49-F238E27FC236}">
                <a16:creationId xmlns:a16="http://schemas.microsoft.com/office/drawing/2014/main" id="{31218458-8622-E738-CAD4-86A52B1D6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2403F63-BB99-31D9-06BD-E2AA4502FF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33E326-DDE8-45F9-BA69-0C656E332227}" type="slidenum">
              <a:rPr lang="en-US" smtClean="0"/>
              <a:t>‹#›</a:t>
            </a:fld>
            <a:endParaRPr lang="en-US"/>
          </a:p>
        </p:txBody>
      </p:sp>
    </p:spTree>
    <p:extLst>
      <p:ext uri="{BB962C8B-B14F-4D97-AF65-F5344CB8AC3E}">
        <p14:creationId xmlns:p14="http://schemas.microsoft.com/office/powerpoint/2010/main" val="34259021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692" r:id="rId12"/>
    <p:sldLayoutId id="2147483694" r:id="rId13"/>
    <p:sldLayoutId id="214748369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 Id="rId9"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B4DA9B0B-83D3-C44F-978A-54F2BAE68C90}"/>
              </a:ext>
            </a:extLst>
          </p:cNvPr>
          <p:cNvGrpSpPr/>
          <p:nvPr/>
        </p:nvGrpSpPr>
        <p:grpSpPr>
          <a:xfrm>
            <a:off x="0" y="0"/>
            <a:ext cx="12192000" cy="6858000"/>
            <a:chOff x="0" y="-152400"/>
            <a:chExt cx="12192000" cy="7010400"/>
          </a:xfrm>
        </p:grpSpPr>
        <p:sp>
          <p:nvSpPr>
            <p:cNvPr id="2" name="Rectangle 1">
              <a:extLst>
                <a:ext uri="{FF2B5EF4-FFF2-40B4-BE49-F238E27FC236}">
                  <a16:creationId xmlns:a16="http://schemas.microsoft.com/office/drawing/2014/main" id="{C13D0F49-A10E-7ECD-3565-B81F507F6BDF}"/>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F16A0331-67FE-31A7-6068-D7622AF8225D}"/>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2E58BD9-59A6-E5C3-0320-044397C6A0C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A3D5310-00AC-300D-97EB-CF517E858EAD}"/>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389F65D-4B1F-6918-824D-3186E6CB2CA3}"/>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CB31107A-F7D9-AE62-9278-9F3AB2A933B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F5B4401-FCB6-B901-5070-6DC275B01E92}"/>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D7BDEEB-7820-8DA8-C68E-F05F1FC20F65}"/>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15DC8662-9CFB-18D8-C326-E1E695EC1031}"/>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B893986-DB7D-1EA5-B53A-A4F3CCBA3A06}"/>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3B6E0CE-0D56-BE2D-30B1-FBCD7987895C}"/>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A03F3FD-6ACA-C9E1-E010-41BC234CE1D3}"/>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5FF04E8-3593-8D11-525F-B0C408433E14}"/>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E7C8FF9-B1FA-B203-06E9-32B37FB9AFD3}"/>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486922A3-68CD-6F3F-DA01-AD447DF1ABF7}"/>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051307B-CB1C-D061-B99E-36E01B3E93BB}"/>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69F51A7-8705-B02D-3818-DE71CFF5D954}"/>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8EB6FBD-BADB-703E-5971-98445B94DBB8}"/>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18D051A-AF4A-0E32-5108-4C64B6C8C6DD}"/>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E7C228B-8FFB-24E4-2CB6-CEBB592D1F6A}"/>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Rectangle: Rounded Corners 22">
            <a:extLst>
              <a:ext uri="{FF2B5EF4-FFF2-40B4-BE49-F238E27FC236}">
                <a16:creationId xmlns:a16="http://schemas.microsoft.com/office/drawing/2014/main" id="{2B5E1D66-BDE1-A39B-A991-C42CD699953C}"/>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173CFCE4-D518-5282-38ED-F8F70C181E4D}"/>
              </a:ext>
            </a:extLst>
          </p:cNvPr>
          <p:cNvGrpSpPr/>
          <p:nvPr/>
        </p:nvGrpSpPr>
        <p:grpSpPr>
          <a:xfrm flipH="1">
            <a:off x="183015" y="935665"/>
            <a:ext cx="985384" cy="5307679"/>
            <a:chOff x="11302310" y="935665"/>
            <a:chExt cx="985384" cy="5307679"/>
          </a:xfrm>
        </p:grpSpPr>
        <p:grpSp>
          <p:nvGrpSpPr>
            <p:cNvPr id="25" name="Group 24">
              <a:extLst>
                <a:ext uri="{FF2B5EF4-FFF2-40B4-BE49-F238E27FC236}">
                  <a16:creationId xmlns:a16="http://schemas.microsoft.com/office/drawing/2014/main" id="{1B4A7B7C-A0C0-D39B-D23C-84972C6264F6}"/>
                </a:ext>
              </a:extLst>
            </p:cNvPr>
            <p:cNvGrpSpPr/>
            <p:nvPr/>
          </p:nvGrpSpPr>
          <p:grpSpPr>
            <a:xfrm>
              <a:off x="11372981" y="935665"/>
              <a:ext cx="909396" cy="797442"/>
              <a:chOff x="11372981" y="935665"/>
              <a:chExt cx="909396" cy="797442"/>
            </a:xfrm>
          </p:grpSpPr>
          <p:sp>
            <p:nvSpPr>
              <p:cNvPr id="41" name="Oval 40">
                <a:extLst>
                  <a:ext uri="{FF2B5EF4-FFF2-40B4-BE49-F238E27FC236}">
                    <a16:creationId xmlns:a16="http://schemas.microsoft.com/office/drawing/2014/main" id="{DBB4D641-11AF-BDA1-4104-3AAF5059FC09}"/>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Block Arc 41">
                <a:extLst>
                  <a:ext uri="{FF2B5EF4-FFF2-40B4-BE49-F238E27FC236}">
                    <a16:creationId xmlns:a16="http://schemas.microsoft.com/office/drawing/2014/main" id="{B6CBB636-0E06-6367-29E4-5AA163005176}"/>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6" name="Group 25">
              <a:extLst>
                <a:ext uri="{FF2B5EF4-FFF2-40B4-BE49-F238E27FC236}">
                  <a16:creationId xmlns:a16="http://schemas.microsoft.com/office/drawing/2014/main" id="{6BFDBE0B-C333-226B-5EC6-F10931F568B6}"/>
                </a:ext>
              </a:extLst>
            </p:cNvPr>
            <p:cNvGrpSpPr/>
            <p:nvPr/>
          </p:nvGrpSpPr>
          <p:grpSpPr>
            <a:xfrm>
              <a:off x="11378298" y="1837712"/>
              <a:ext cx="909396" cy="797442"/>
              <a:chOff x="11372981" y="935665"/>
              <a:chExt cx="909396" cy="797442"/>
            </a:xfrm>
          </p:grpSpPr>
          <p:sp>
            <p:nvSpPr>
              <p:cNvPr id="39" name="Oval 38">
                <a:extLst>
                  <a:ext uri="{FF2B5EF4-FFF2-40B4-BE49-F238E27FC236}">
                    <a16:creationId xmlns:a16="http://schemas.microsoft.com/office/drawing/2014/main" id="{28BC4D69-3C17-3821-C799-23AA20CEFAF8}"/>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Block Arc 39">
                <a:extLst>
                  <a:ext uri="{FF2B5EF4-FFF2-40B4-BE49-F238E27FC236}">
                    <a16:creationId xmlns:a16="http://schemas.microsoft.com/office/drawing/2014/main" id="{5EFA95A7-7FED-0CDB-EBE2-28C5BB1CB0D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7" name="Group 26">
              <a:extLst>
                <a:ext uri="{FF2B5EF4-FFF2-40B4-BE49-F238E27FC236}">
                  <a16:creationId xmlns:a16="http://schemas.microsoft.com/office/drawing/2014/main" id="{0B23A727-9F1A-E458-07A7-64A92EC034BA}"/>
                </a:ext>
              </a:extLst>
            </p:cNvPr>
            <p:cNvGrpSpPr/>
            <p:nvPr/>
          </p:nvGrpSpPr>
          <p:grpSpPr>
            <a:xfrm>
              <a:off x="11349424" y="2739759"/>
              <a:ext cx="909396" cy="797442"/>
              <a:chOff x="11372981" y="935665"/>
              <a:chExt cx="909396" cy="797442"/>
            </a:xfrm>
          </p:grpSpPr>
          <p:sp>
            <p:nvSpPr>
              <p:cNvPr id="37" name="Oval 36">
                <a:extLst>
                  <a:ext uri="{FF2B5EF4-FFF2-40B4-BE49-F238E27FC236}">
                    <a16:creationId xmlns:a16="http://schemas.microsoft.com/office/drawing/2014/main" id="{D3F9D120-F685-5975-8A6B-23BF6F030809}"/>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Block Arc 37">
                <a:extLst>
                  <a:ext uri="{FF2B5EF4-FFF2-40B4-BE49-F238E27FC236}">
                    <a16:creationId xmlns:a16="http://schemas.microsoft.com/office/drawing/2014/main" id="{48533AE6-020C-5BE1-3A66-5BD9DFF67F58}"/>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D189309E-BAF1-8E14-A791-CEF7982C77D4}"/>
                </a:ext>
              </a:extLst>
            </p:cNvPr>
            <p:cNvGrpSpPr/>
            <p:nvPr/>
          </p:nvGrpSpPr>
          <p:grpSpPr>
            <a:xfrm>
              <a:off x="11325867" y="3641806"/>
              <a:ext cx="909396" cy="797442"/>
              <a:chOff x="11372981" y="935665"/>
              <a:chExt cx="909396" cy="797442"/>
            </a:xfrm>
          </p:grpSpPr>
          <p:sp>
            <p:nvSpPr>
              <p:cNvPr id="35" name="Oval 34">
                <a:extLst>
                  <a:ext uri="{FF2B5EF4-FFF2-40B4-BE49-F238E27FC236}">
                    <a16:creationId xmlns:a16="http://schemas.microsoft.com/office/drawing/2014/main" id="{4828342B-9A45-2B4D-B53E-94C180B19849}"/>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Block Arc 35">
                <a:extLst>
                  <a:ext uri="{FF2B5EF4-FFF2-40B4-BE49-F238E27FC236}">
                    <a16:creationId xmlns:a16="http://schemas.microsoft.com/office/drawing/2014/main" id="{EC95BB70-9900-E04F-4995-A1BDD0B06A53}"/>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 name="Group 28">
              <a:extLst>
                <a:ext uri="{FF2B5EF4-FFF2-40B4-BE49-F238E27FC236}">
                  <a16:creationId xmlns:a16="http://schemas.microsoft.com/office/drawing/2014/main" id="{A4BB9A91-EC56-B8F0-13DA-B33C1643DC73}"/>
                </a:ext>
              </a:extLst>
            </p:cNvPr>
            <p:cNvGrpSpPr/>
            <p:nvPr/>
          </p:nvGrpSpPr>
          <p:grpSpPr>
            <a:xfrm>
              <a:off x="11331184" y="4543853"/>
              <a:ext cx="909396" cy="797442"/>
              <a:chOff x="11372981" y="935665"/>
              <a:chExt cx="909396" cy="797442"/>
            </a:xfrm>
          </p:grpSpPr>
          <p:sp>
            <p:nvSpPr>
              <p:cNvPr id="33" name="Oval 32">
                <a:extLst>
                  <a:ext uri="{FF2B5EF4-FFF2-40B4-BE49-F238E27FC236}">
                    <a16:creationId xmlns:a16="http://schemas.microsoft.com/office/drawing/2014/main" id="{553CAFF0-DA26-BD4F-952D-E053BDEB0DE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Block Arc 33">
                <a:extLst>
                  <a:ext uri="{FF2B5EF4-FFF2-40B4-BE49-F238E27FC236}">
                    <a16:creationId xmlns:a16="http://schemas.microsoft.com/office/drawing/2014/main" id="{BBD0F594-A30D-CD94-345E-64DF5263F003}"/>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BF0AD50E-62E0-E979-CC88-D6C738512336}"/>
                </a:ext>
              </a:extLst>
            </p:cNvPr>
            <p:cNvGrpSpPr/>
            <p:nvPr/>
          </p:nvGrpSpPr>
          <p:grpSpPr>
            <a:xfrm>
              <a:off x="11302310" y="5445902"/>
              <a:ext cx="909396" cy="797442"/>
              <a:chOff x="11372981" y="935665"/>
              <a:chExt cx="909396" cy="797442"/>
            </a:xfrm>
          </p:grpSpPr>
          <p:sp>
            <p:nvSpPr>
              <p:cNvPr id="31" name="Oval 30">
                <a:extLst>
                  <a:ext uri="{FF2B5EF4-FFF2-40B4-BE49-F238E27FC236}">
                    <a16:creationId xmlns:a16="http://schemas.microsoft.com/office/drawing/2014/main" id="{68C40445-82DB-A0B9-FA88-7E6FFBF9389F}"/>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Block Arc 31">
                <a:extLst>
                  <a:ext uri="{FF2B5EF4-FFF2-40B4-BE49-F238E27FC236}">
                    <a16:creationId xmlns:a16="http://schemas.microsoft.com/office/drawing/2014/main" id="{521F92DB-E694-F76C-6DA8-753868287E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4" name="Rectangle: Rounded Corners 43">
            <a:extLst>
              <a:ext uri="{FF2B5EF4-FFF2-40B4-BE49-F238E27FC236}">
                <a16:creationId xmlns:a16="http://schemas.microsoft.com/office/drawing/2014/main" id="{270C1E07-FDDC-EAF6-C011-7D7F632B9AFA}"/>
              </a:ext>
            </a:extLst>
          </p:cNvPr>
          <p:cNvSpPr/>
          <p:nvPr/>
        </p:nvSpPr>
        <p:spPr>
          <a:xfrm>
            <a:off x="1290570" y="809468"/>
            <a:ext cx="9922073" cy="5433875"/>
          </a:xfrm>
          <a:prstGeom prst="roundRect">
            <a:avLst>
              <a:gd name="adj" fmla="val 9780"/>
            </a:avLst>
          </a:prstGeom>
          <a:solidFill>
            <a:srgbClr val="FCF5E3"/>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0" name="Block Arc 2069">
            <a:extLst>
              <a:ext uri="{FF2B5EF4-FFF2-40B4-BE49-F238E27FC236}">
                <a16:creationId xmlns:a16="http://schemas.microsoft.com/office/drawing/2014/main" id="{B1D7DDED-391D-A0F6-7FD8-DA6EE746E77B}"/>
              </a:ext>
            </a:extLst>
          </p:cNvPr>
          <p:cNvSpPr/>
          <p:nvPr/>
        </p:nvSpPr>
        <p:spPr>
          <a:xfrm rot="5400000" flipV="1">
            <a:off x="1088085" y="208648"/>
            <a:ext cx="901707" cy="552329"/>
          </a:xfrm>
          <a:prstGeom prst="blockArc">
            <a:avLst>
              <a:gd name="adj1" fmla="val 7105177"/>
              <a:gd name="adj2" fmla="val 2187142"/>
              <a:gd name="adj3" fmla="val 23091"/>
            </a:avLst>
          </a:prstGeom>
          <a:solidFill>
            <a:srgbClr val="F8D33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4">
            <a:extLst>
              <a:ext uri="{FF2B5EF4-FFF2-40B4-BE49-F238E27FC236}">
                <a16:creationId xmlns:a16="http://schemas.microsoft.com/office/drawing/2014/main" id="{F8F2C3DC-5C9E-3C8E-F7C0-961716BCB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7425" y="3805588"/>
            <a:ext cx="2201059" cy="305241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Diagram&#10;&#10;Description automatically generated">
            <a:extLst>
              <a:ext uri="{FF2B5EF4-FFF2-40B4-BE49-F238E27FC236}">
                <a16:creationId xmlns:a16="http://schemas.microsoft.com/office/drawing/2014/main" id="{00A9EF6A-6DCC-C14D-EF60-FE19AC345EC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6824" y="3725923"/>
            <a:ext cx="2807851" cy="2925950"/>
          </a:xfrm>
          <a:prstGeom prst="rect">
            <a:avLst/>
          </a:prstGeom>
        </p:spPr>
      </p:pic>
      <p:pic>
        <p:nvPicPr>
          <p:cNvPr id="53" name="Picture 52">
            <a:extLst>
              <a:ext uri="{FF2B5EF4-FFF2-40B4-BE49-F238E27FC236}">
                <a16:creationId xmlns:a16="http://schemas.microsoft.com/office/drawing/2014/main" id="{87FFF357-36FC-CA4A-FDCA-548C94ABB567}"/>
              </a:ext>
            </a:extLst>
          </p:cNvPr>
          <p:cNvPicPr>
            <a:picLocks noChangeAspect="1"/>
          </p:cNvPicPr>
          <p:nvPr/>
        </p:nvPicPr>
        <p:blipFill>
          <a:blip r:embed="rId4"/>
          <a:stretch>
            <a:fillRect/>
          </a:stretch>
        </p:blipFill>
        <p:spPr>
          <a:xfrm>
            <a:off x="4284197" y="1009964"/>
            <a:ext cx="3414056" cy="1542422"/>
          </a:xfrm>
          <a:prstGeom prst="rect">
            <a:avLst/>
          </a:prstGeom>
        </p:spPr>
      </p:pic>
      <p:pic>
        <p:nvPicPr>
          <p:cNvPr id="45" name="Picture 44">
            <a:extLst>
              <a:ext uri="{FF2B5EF4-FFF2-40B4-BE49-F238E27FC236}">
                <a16:creationId xmlns:a16="http://schemas.microsoft.com/office/drawing/2014/main" id="{8B68B098-E40E-E60C-F93E-47DFF73D0420}"/>
              </a:ext>
            </a:extLst>
          </p:cNvPr>
          <p:cNvPicPr>
            <a:picLocks noChangeAspect="1"/>
          </p:cNvPicPr>
          <p:nvPr/>
        </p:nvPicPr>
        <p:blipFill>
          <a:blip r:embed="rId5"/>
          <a:stretch>
            <a:fillRect/>
          </a:stretch>
        </p:blipFill>
        <p:spPr>
          <a:xfrm>
            <a:off x="1577446" y="2237144"/>
            <a:ext cx="9260627" cy="2017951"/>
          </a:xfrm>
          <a:prstGeom prst="rect">
            <a:avLst/>
          </a:prstGeom>
        </p:spPr>
      </p:pic>
    </p:spTree>
    <p:extLst>
      <p:ext uri="{BB962C8B-B14F-4D97-AF65-F5344CB8AC3E}">
        <p14:creationId xmlns:p14="http://schemas.microsoft.com/office/powerpoint/2010/main" val="29803229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Oval 5">
            <a:extLst>
              <a:ext uri="{FF2B5EF4-FFF2-40B4-BE49-F238E27FC236}">
                <a16:creationId xmlns:a16="http://schemas.microsoft.com/office/drawing/2014/main" id="{905DCB7C-7414-1C7A-09C2-67EB2BC7C68A}"/>
              </a:ext>
            </a:extLst>
          </p:cNvPr>
          <p:cNvSpPr/>
          <p:nvPr/>
        </p:nvSpPr>
        <p:spPr>
          <a:xfrm>
            <a:off x="10786677" y="5575378"/>
            <a:ext cx="1190501" cy="1190501"/>
          </a:xfrm>
          <a:prstGeom prst="ellipse">
            <a:avLst/>
          </a:prstGeom>
          <a:solidFill>
            <a:srgbClr val="D364AB"/>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calendar&#10;&#10;Description automatically generated">
            <a:extLst>
              <a:ext uri="{FF2B5EF4-FFF2-40B4-BE49-F238E27FC236}">
                <a16:creationId xmlns:a16="http://schemas.microsoft.com/office/drawing/2014/main" id="{8F7C5F6F-8B8D-2809-9F05-47E51878A88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339" b="47698" l="59572" r="87601">
                        <a14:foregroundMark x1="74798" y1="47738" x2="74354" y2="44588"/>
                        <a14:foregroundMark x1="71931" y1="45880" x2="74798" y2="47011"/>
                        <a14:foregroundMark x1="72779" y1="46729" x2="73223" y2="47456"/>
                        <a14:foregroundMark x1="77383" y1="47456" x2="76252" y2="45153"/>
                        <a14:foregroundMark x1="74960" y1="10339" x2="76656" y2="10460"/>
                        <a14:backgroundMark x1="67771" y1="32674" x2="67488" y2="39015"/>
                        <a14:backgroundMark x1="79523" y1="37843" x2="85137" y2="44023"/>
                      </a14:backgroundRemoval>
                    </a14:imgEffect>
                  </a14:imgLayer>
                </a14:imgProps>
              </a:ext>
              <a:ext uri="{28A0092B-C50C-407E-A947-70E740481C1C}">
                <a14:useLocalDpi xmlns:a14="http://schemas.microsoft.com/office/drawing/2010/main" val="0"/>
              </a:ext>
            </a:extLst>
          </a:blip>
          <a:srcRect l="56148" t="6222" r="8851" b="50000"/>
          <a:stretch/>
        </p:blipFill>
        <p:spPr>
          <a:xfrm>
            <a:off x="-924674" y="670682"/>
            <a:ext cx="4946773" cy="6187318"/>
          </a:xfrm>
          <a:prstGeom prst="rect">
            <a:avLst/>
          </a:prstGeom>
        </p:spPr>
      </p:pic>
      <p:pic>
        <p:nvPicPr>
          <p:cNvPr id="11" name="Picture 5">
            <a:extLst>
              <a:ext uri="{FF2B5EF4-FFF2-40B4-BE49-F238E27FC236}">
                <a16:creationId xmlns:a16="http://schemas.microsoft.com/office/drawing/2014/main" id="{527C291F-A07B-D261-7C35-8D7F669078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87669" y="667820"/>
            <a:ext cx="8594048" cy="3371338"/>
          </a:xfrm>
          <a:prstGeom prst="rect">
            <a:avLst/>
          </a:prstGeom>
        </p:spPr>
      </p:pic>
      <p:sp>
        <p:nvSpPr>
          <p:cNvPr id="12" name="TextBox 11">
            <a:extLst>
              <a:ext uri="{FF2B5EF4-FFF2-40B4-BE49-F238E27FC236}">
                <a16:creationId xmlns:a16="http://schemas.microsoft.com/office/drawing/2014/main" id="{FD3C8F1C-1C9B-B035-57BE-3BDB24968AE9}"/>
              </a:ext>
            </a:extLst>
          </p:cNvPr>
          <p:cNvSpPr txBox="1"/>
          <p:nvPr/>
        </p:nvSpPr>
        <p:spPr>
          <a:xfrm flipH="1">
            <a:off x="3530766" y="1431488"/>
            <a:ext cx="7729710" cy="1569660"/>
          </a:xfrm>
          <a:prstGeom prst="rect">
            <a:avLst/>
          </a:prstGeom>
          <a:noFill/>
        </p:spPr>
        <p:txBody>
          <a:bodyPr wrap="square" rtlCol="0">
            <a:spAutoFit/>
          </a:bodyPr>
          <a:lstStyle/>
          <a:p>
            <a:pPr lvl="0" algn="ctr">
              <a:defRPr/>
            </a:pPr>
            <a:r>
              <a:rPr lang="en-US" sz="4800" b="1" dirty="0" err="1">
                <a:solidFill>
                  <a:schemeClr val="bg1"/>
                </a:solidFill>
              </a:rPr>
              <a:t>Hoạt</a:t>
            </a:r>
            <a:r>
              <a:rPr lang="en-US" sz="4800" b="1" dirty="0">
                <a:solidFill>
                  <a:schemeClr val="bg1"/>
                </a:solidFill>
              </a:rPr>
              <a:t> </a:t>
            </a:r>
            <a:r>
              <a:rPr lang="en-US" sz="4800" b="1" dirty="0" err="1">
                <a:solidFill>
                  <a:schemeClr val="bg1"/>
                </a:solidFill>
              </a:rPr>
              <a:t>động</a:t>
            </a:r>
            <a:r>
              <a:rPr lang="en-US" sz="4800" b="1" dirty="0">
                <a:solidFill>
                  <a:schemeClr val="bg1"/>
                </a:solidFill>
              </a:rPr>
              <a:t> 1: Quan </a:t>
            </a:r>
            <a:r>
              <a:rPr lang="en-US" sz="4800" b="1" dirty="0" err="1">
                <a:solidFill>
                  <a:schemeClr val="bg1"/>
                </a:solidFill>
              </a:rPr>
              <a:t>sát</a:t>
            </a:r>
            <a:r>
              <a:rPr lang="en-US" sz="4800" b="1" dirty="0">
                <a:solidFill>
                  <a:schemeClr val="bg1"/>
                </a:solidFill>
              </a:rPr>
              <a:t> </a:t>
            </a:r>
            <a:r>
              <a:rPr lang="en-US" sz="4800" b="1" dirty="0" err="1">
                <a:solidFill>
                  <a:schemeClr val="bg1"/>
                </a:solidFill>
              </a:rPr>
              <a:t>tranh</a:t>
            </a:r>
            <a:r>
              <a:rPr lang="en-US" sz="4800" b="1" dirty="0">
                <a:solidFill>
                  <a:schemeClr val="bg1"/>
                </a:solidFill>
              </a:rPr>
              <a:t> </a:t>
            </a:r>
            <a:r>
              <a:rPr lang="en-US" sz="4800" b="1" dirty="0" err="1">
                <a:solidFill>
                  <a:schemeClr val="bg1"/>
                </a:solidFill>
              </a:rPr>
              <a:t>và</a:t>
            </a:r>
            <a:r>
              <a:rPr lang="en-US" sz="4800" b="1" dirty="0">
                <a:solidFill>
                  <a:schemeClr val="bg1"/>
                </a:solidFill>
              </a:rPr>
              <a:t> </a:t>
            </a:r>
            <a:r>
              <a:rPr lang="en-US" sz="4800" b="1" dirty="0" err="1">
                <a:solidFill>
                  <a:schemeClr val="bg1"/>
                </a:solidFill>
              </a:rPr>
              <a:t>trả</a:t>
            </a:r>
            <a:r>
              <a:rPr lang="en-US" sz="4800" b="1" dirty="0">
                <a:solidFill>
                  <a:schemeClr val="bg1"/>
                </a:solidFill>
              </a:rPr>
              <a:t> </a:t>
            </a:r>
            <a:r>
              <a:rPr lang="en-US" sz="4800" b="1" dirty="0" err="1">
                <a:solidFill>
                  <a:schemeClr val="bg1"/>
                </a:solidFill>
              </a:rPr>
              <a:t>lời</a:t>
            </a:r>
            <a:r>
              <a:rPr lang="en-US" sz="4800" b="1" dirty="0">
                <a:solidFill>
                  <a:schemeClr val="bg1"/>
                </a:solidFill>
              </a:rPr>
              <a:t> </a:t>
            </a:r>
            <a:r>
              <a:rPr lang="en-US" sz="4800" b="1" dirty="0" err="1">
                <a:solidFill>
                  <a:schemeClr val="bg1"/>
                </a:solidFill>
              </a:rPr>
              <a:t>câu</a:t>
            </a:r>
            <a:r>
              <a:rPr lang="en-US" sz="4800" b="1" dirty="0">
                <a:solidFill>
                  <a:schemeClr val="bg1"/>
                </a:solidFill>
              </a:rPr>
              <a:t> </a:t>
            </a:r>
            <a:r>
              <a:rPr lang="en-US" sz="4800" b="1" dirty="0" err="1">
                <a:solidFill>
                  <a:schemeClr val="bg1"/>
                </a:solidFill>
              </a:rPr>
              <a:t>hỏi</a:t>
            </a:r>
            <a:r>
              <a:rPr lang="en-US" sz="4800" b="1" dirty="0">
                <a:solidFill>
                  <a:schemeClr val="bg1"/>
                </a:solidFill>
              </a:rPr>
              <a:t>. </a:t>
            </a:r>
            <a:endParaRPr kumimoji="0" lang="en-US" sz="287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ndParaRPr>
          </a:p>
        </p:txBody>
      </p:sp>
    </p:spTree>
    <p:extLst>
      <p:ext uri="{BB962C8B-B14F-4D97-AF65-F5344CB8AC3E}">
        <p14:creationId xmlns:p14="http://schemas.microsoft.com/office/powerpoint/2010/main" val="997061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B198320-DD7B-9E73-C904-7926AE3902D0}"/>
              </a:ext>
            </a:extLst>
          </p:cNvPr>
          <p:cNvSpPr txBox="1"/>
          <p:nvPr/>
        </p:nvSpPr>
        <p:spPr>
          <a:xfrm>
            <a:off x="965771" y="513708"/>
            <a:ext cx="10253609" cy="646331"/>
          </a:xfrm>
          <a:prstGeom prst="rect">
            <a:avLst/>
          </a:prstGeom>
          <a:noFill/>
        </p:spPr>
        <p:txBody>
          <a:bodyPr wrap="square" rtlCol="0">
            <a:spAutoFit/>
          </a:bodyPr>
          <a:lstStyle/>
          <a:p>
            <a:r>
              <a:rPr lang="en-US" sz="3600" b="1" dirty="0"/>
              <a:t>1. Quan </a:t>
            </a:r>
            <a:r>
              <a:rPr lang="en-US" sz="3600" b="1" dirty="0" err="1"/>
              <a:t>sát</a:t>
            </a:r>
            <a:r>
              <a:rPr lang="en-US" sz="3600" b="1" dirty="0"/>
              <a:t> </a:t>
            </a:r>
            <a:r>
              <a:rPr lang="en-US" sz="3600" b="1" dirty="0" err="1"/>
              <a:t>tranh</a:t>
            </a:r>
            <a:r>
              <a:rPr lang="en-US" sz="3600" b="1" dirty="0"/>
              <a:t> </a:t>
            </a:r>
            <a:r>
              <a:rPr lang="en-US" sz="3600" b="1" dirty="0" err="1"/>
              <a:t>và</a:t>
            </a:r>
            <a:r>
              <a:rPr lang="en-US" sz="3600" b="1" dirty="0"/>
              <a:t> </a:t>
            </a:r>
            <a:r>
              <a:rPr lang="en-US" sz="3600" b="1" dirty="0" err="1"/>
              <a:t>trả</a:t>
            </a:r>
            <a:r>
              <a:rPr lang="en-US" sz="3600" b="1" dirty="0"/>
              <a:t> </a:t>
            </a:r>
            <a:r>
              <a:rPr lang="en-US" sz="3600" b="1" dirty="0" err="1"/>
              <a:t>lời</a:t>
            </a:r>
            <a:r>
              <a:rPr lang="en-US" sz="3600" b="1" dirty="0"/>
              <a:t> </a:t>
            </a:r>
            <a:r>
              <a:rPr lang="en-US" sz="3600" b="1" dirty="0" err="1"/>
              <a:t>câu</a:t>
            </a:r>
            <a:r>
              <a:rPr lang="en-US" sz="3600" b="1" dirty="0"/>
              <a:t> </a:t>
            </a:r>
            <a:r>
              <a:rPr lang="en-US" sz="3600" b="1" dirty="0" err="1"/>
              <a:t>hỏi</a:t>
            </a:r>
            <a:endParaRPr lang="en-US" sz="3600" b="1" dirty="0"/>
          </a:p>
        </p:txBody>
      </p:sp>
      <p:pic>
        <p:nvPicPr>
          <p:cNvPr id="8" name="Picture 7">
            <a:extLst>
              <a:ext uri="{FF2B5EF4-FFF2-40B4-BE49-F238E27FC236}">
                <a16:creationId xmlns:a16="http://schemas.microsoft.com/office/drawing/2014/main" id="{9E746BDB-D0DF-3337-D174-68E7338934D2}"/>
              </a:ext>
            </a:extLst>
          </p:cNvPr>
          <p:cNvPicPr>
            <a:picLocks noChangeAspect="1"/>
          </p:cNvPicPr>
          <p:nvPr/>
        </p:nvPicPr>
        <p:blipFill>
          <a:blip r:embed="rId2"/>
          <a:stretch>
            <a:fillRect/>
          </a:stretch>
        </p:blipFill>
        <p:spPr>
          <a:xfrm>
            <a:off x="2785242" y="1187891"/>
            <a:ext cx="7125186" cy="4300374"/>
          </a:xfrm>
          <a:prstGeom prst="rect">
            <a:avLst/>
          </a:prstGeom>
        </p:spPr>
      </p:pic>
      <p:sp>
        <p:nvSpPr>
          <p:cNvPr id="10" name="TextBox 9">
            <a:extLst>
              <a:ext uri="{FF2B5EF4-FFF2-40B4-BE49-F238E27FC236}">
                <a16:creationId xmlns:a16="http://schemas.microsoft.com/office/drawing/2014/main" id="{F7B6F530-A4C0-6124-78FB-8F82BE80C9D4}"/>
              </a:ext>
            </a:extLst>
          </p:cNvPr>
          <p:cNvSpPr txBox="1"/>
          <p:nvPr/>
        </p:nvSpPr>
        <p:spPr>
          <a:xfrm>
            <a:off x="892198" y="5537653"/>
            <a:ext cx="10253609" cy="1200329"/>
          </a:xfrm>
          <a:prstGeom prst="rect">
            <a:avLst/>
          </a:prstGeom>
          <a:noFill/>
        </p:spPr>
        <p:txBody>
          <a:bodyPr wrap="square" rtlCol="0">
            <a:spAutoFit/>
          </a:bodyPr>
          <a:lstStyle/>
          <a:p>
            <a:pPr algn="just"/>
            <a:r>
              <a:rPr lang="vi-VN" sz="3600" b="1" i="1" dirty="0">
                <a:latin typeface="Calibri" panose="020F0502020204030204" pitchFamily="34" charset="0"/>
                <a:cs typeface="Calibri" panose="020F0502020204030204" pitchFamily="34" charset="0"/>
              </a:rPr>
              <a:t>a. Bạn nào trong tranh thể hiện sự tôn trọng tài sản của người khác?</a:t>
            </a:r>
            <a:endParaRPr lang="en-US" sz="3600" b="1"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54421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barn(inVertical)">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peech Bubble: Rectangle with Corners Rounded 4">
            <a:extLst>
              <a:ext uri="{FF2B5EF4-FFF2-40B4-BE49-F238E27FC236}">
                <a16:creationId xmlns:a16="http://schemas.microsoft.com/office/drawing/2014/main" id="{F35EB32C-6394-CF1F-0C3D-A0EA19425AC9}"/>
              </a:ext>
            </a:extLst>
          </p:cNvPr>
          <p:cNvSpPr/>
          <p:nvPr/>
        </p:nvSpPr>
        <p:spPr>
          <a:xfrm flipH="1">
            <a:off x="5707116" y="2168471"/>
            <a:ext cx="6121270" cy="3675281"/>
          </a:xfrm>
          <a:prstGeom prst="wedgeRoundRectCallout">
            <a:avLst>
              <a:gd name="adj1" fmla="val 54279"/>
              <a:gd name="adj2" fmla="val 1373"/>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200" b="1" dirty="0">
                <a:solidFill>
                  <a:srgbClr val="002060"/>
                </a:solidFill>
                <a:latin typeface="Calibri" panose="020F0502020204030204" pitchFamily="34" charset="0"/>
                <a:cs typeface="Calibri" panose="020F0502020204030204" pitchFamily="34" charset="0"/>
              </a:rPr>
              <a:t>Khi </a:t>
            </a:r>
            <a:r>
              <a:rPr lang="vi-VN" sz="3200" b="1" dirty="0">
                <a:solidFill>
                  <a:srgbClr val="002060"/>
                </a:solidFill>
                <a:latin typeface="Calibri" panose="020F0502020204030204" pitchFamily="34" charset="0"/>
                <a:cs typeface="Calibri" panose="020F0502020204030204" pitchFamily="34" charset="0"/>
              </a:rPr>
              <a:t>nhìn thấy hộp bút của bạn Na để quên trên bàn, nó có màu hồng rất đẹp, nhưng bạn đã không lấy làm của riêng mà còn giữ hộ và trả lại cho Na. </a:t>
            </a:r>
            <a:endParaRPr lang="en-US" sz="3200" b="1" dirty="0">
              <a:solidFill>
                <a:srgbClr val="002060"/>
              </a:solidFill>
              <a:latin typeface="Calibri" panose="020F0502020204030204" pitchFamily="34" charset="0"/>
              <a:cs typeface="Calibri" panose="020F0502020204030204" pitchFamily="34" charset="0"/>
            </a:endParaRPr>
          </a:p>
          <a:p>
            <a:pPr lvl="0" algn="just">
              <a:defRPr/>
            </a:pPr>
            <a:r>
              <a:rPr lang="vi-VN" sz="3200" b="1" i="1" dirty="0">
                <a:solidFill>
                  <a:srgbClr val="FF0000"/>
                </a:solidFill>
                <a:latin typeface="Calibri" panose="020F0502020204030204" pitchFamily="34" charset="0"/>
                <a:cs typeface="Calibri" panose="020F0502020204030204" pitchFamily="34" charset="0"/>
              </a:rPr>
              <a:t>Điều đó thể hiện sự tôn trọng tài sản của người khác.</a:t>
            </a:r>
            <a:endParaRPr lang="en-US" sz="3200" b="1" i="1" dirty="0">
              <a:solidFill>
                <a:srgbClr val="FF000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14F4312-7DD7-3536-1D73-8845C3521D96}"/>
              </a:ext>
            </a:extLst>
          </p:cNvPr>
          <p:cNvPicPr>
            <a:picLocks noChangeAspect="1"/>
          </p:cNvPicPr>
          <p:nvPr/>
        </p:nvPicPr>
        <p:blipFill>
          <a:blip r:embed="rId2"/>
          <a:stretch>
            <a:fillRect/>
          </a:stretch>
        </p:blipFill>
        <p:spPr>
          <a:xfrm>
            <a:off x="2159285" y="489735"/>
            <a:ext cx="7010400" cy="943704"/>
          </a:xfrm>
          <a:prstGeom prst="rect">
            <a:avLst/>
          </a:prstGeom>
        </p:spPr>
      </p:pic>
      <p:pic>
        <p:nvPicPr>
          <p:cNvPr id="4" name="Picture 3">
            <a:extLst>
              <a:ext uri="{FF2B5EF4-FFF2-40B4-BE49-F238E27FC236}">
                <a16:creationId xmlns:a16="http://schemas.microsoft.com/office/drawing/2014/main" id="{EEF0D1F9-EBC9-58C4-A3F9-08B738FEFA17}"/>
              </a:ext>
            </a:extLst>
          </p:cNvPr>
          <p:cNvPicPr>
            <a:picLocks noChangeAspect="1"/>
          </p:cNvPicPr>
          <p:nvPr/>
        </p:nvPicPr>
        <p:blipFill>
          <a:blip r:embed="rId3"/>
          <a:stretch>
            <a:fillRect/>
          </a:stretch>
        </p:blipFill>
        <p:spPr>
          <a:xfrm>
            <a:off x="412695" y="2196662"/>
            <a:ext cx="4856801" cy="2780807"/>
          </a:xfrm>
          <a:prstGeom prst="rect">
            <a:avLst/>
          </a:prstGeom>
        </p:spPr>
      </p:pic>
    </p:spTree>
    <p:extLst>
      <p:ext uri="{BB962C8B-B14F-4D97-AF65-F5344CB8AC3E}">
        <p14:creationId xmlns:p14="http://schemas.microsoft.com/office/powerpoint/2010/main" val="93398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peech Bubble: Rectangle with Corners Rounded 4">
            <a:extLst>
              <a:ext uri="{FF2B5EF4-FFF2-40B4-BE49-F238E27FC236}">
                <a16:creationId xmlns:a16="http://schemas.microsoft.com/office/drawing/2014/main" id="{F35EB32C-6394-CF1F-0C3D-A0EA19425AC9}"/>
              </a:ext>
            </a:extLst>
          </p:cNvPr>
          <p:cNvSpPr/>
          <p:nvPr/>
        </p:nvSpPr>
        <p:spPr>
          <a:xfrm flipH="1">
            <a:off x="5465375" y="2042346"/>
            <a:ext cx="6236885" cy="3801405"/>
          </a:xfrm>
          <a:prstGeom prst="wedgeRoundRectCallout">
            <a:avLst>
              <a:gd name="adj1" fmla="val 56133"/>
              <a:gd name="adj2" fmla="val 2799"/>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2800" b="1" dirty="0">
                <a:solidFill>
                  <a:srgbClr val="002060"/>
                </a:solidFill>
                <a:latin typeface="Calibri" panose="020F0502020204030204" pitchFamily="34" charset="0"/>
                <a:cs typeface="Calibri" panose="020F0502020204030204" pitchFamily="34" charset="0"/>
              </a:rPr>
              <a:t>B</a:t>
            </a:r>
            <a:r>
              <a:rPr lang="vi-VN" sz="2800" b="1" dirty="0">
                <a:solidFill>
                  <a:srgbClr val="002060"/>
                </a:solidFill>
                <a:latin typeface="Calibri" panose="020F0502020204030204" pitchFamily="34" charset="0"/>
                <a:cs typeface="Calibri" panose="020F0502020204030204" pitchFamily="34" charset="0"/>
              </a:rPr>
              <a:t>ạn nam thấy một cuốn truyện tranh nằm trên bàn rất đẹp và bạn ấy rất thích cuốn truyện đó, dù không biết cuốn truyện đó là của ai và bạn ấy đã lấy cuốn truyện đem về nhà làm của riêng. </a:t>
            </a:r>
            <a:endParaRPr lang="en-US" sz="2800" b="1" dirty="0">
              <a:solidFill>
                <a:srgbClr val="002060"/>
              </a:solidFill>
              <a:latin typeface="Calibri" panose="020F0502020204030204" pitchFamily="34" charset="0"/>
              <a:cs typeface="Calibri" panose="020F0502020204030204" pitchFamily="34" charset="0"/>
            </a:endParaRPr>
          </a:p>
          <a:p>
            <a:pPr lvl="0" algn="just">
              <a:defRPr/>
            </a:pPr>
            <a:r>
              <a:rPr lang="vi-VN" sz="2800" b="1" i="1" dirty="0">
                <a:solidFill>
                  <a:srgbClr val="FF0000"/>
                </a:solidFill>
                <a:latin typeface="Calibri" panose="020F0502020204030204" pitchFamily="34" charset="0"/>
                <a:cs typeface="Calibri" panose="020F0502020204030204" pitchFamily="34" charset="0"/>
              </a:rPr>
              <a:t>Điều đó thể hiện sự thiếu tôn trọng tài sản của người khác.</a:t>
            </a:r>
            <a:endParaRPr kumimoji="0" lang="en-US" sz="28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14F4312-7DD7-3536-1D73-8845C3521D96}"/>
              </a:ext>
            </a:extLst>
          </p:cNvPr>
          <p:cNvPicPr>
            <a:picLocks noChangeAspect="1"/>
          </p:cNvPicPr>
          <p:nvPr/>
        </p:nvPicPr>
        <p:blipFill>
          <a:blip r:embed="rId2"/>
          <a:stretch>
            <a:fillRect/>
          </a:stretch>
        </p:blipFill>
        <p:spPr>
          <a:xfrm>
            <a:off x="2159285" y="489735"/>
            <a:ext cx="7010400" cy="943704"/>
          </a:xfrm>
          <a:prstGeom prst="rect">
            <a:avLst/>
          </a:prstGeom>
        </p:spPr>
      </p:pic>
      <p:pic>
        <p:nvPicPr>
          <p:cNvPr id="3" name="Picture 2">
            <a:extLst>
              <a:ext uri="{FF2B5EF4-FFF2-40B4-BE49-F238E27FC236}">
                <a16:creationId xmlns:a16="http://schemas.microsoft.com/office/drawing/2014/main" id="{2298C1D9-AEBA-5C55-172E-E7A4EFF0CAEE}"/>
              </a:ext>
            </a:extLst>
          </p:cNvPr>
          <p:cNvPicPr>
            <a:picLocks noChangeAspect="1"/>
          </p:cNvPicPr>
          <p:nvPr/>
        </p:nvPicPr>
        <p:blipFill>
          <a:blip r:embed="rId3"/>
          <a:stretch>
            <a:fillRect/>
          </a:stretch>
        </p:blipFill>
        <p:spPr>
          <a:xfrm>
            <a:off x="715359" y="2417380"/>
            <a:ext cx="4387282" cy="2940925"/>
          </a:xfrm>
          <a:prstGeom prst="rect">
            <a:avLst/>
          </a:prstGeom>
        </p:spPr>
      </p:pic>
    </p:spTree>
    <p:extLst>
      <p:ext uri="{BB962C8B-B14F-4D97-AF65-F5344CB8AC3E}">
        <p14:creationId xmlns:p14="http://schemas.microsoft.com/office/powerpoint/2010/main" val="3947320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peech Bubble: Rectangle with Corners Rounded 4">
            <a:extLst>
              <a:ext uri="{FF2B5EF4-FFF2-40B4-BE49-F238E27FC236}">
                <a16:creationId xmlns:a16="http://schemas.microsoft.com/office/drawing/2014/main" id="{F35EB32C-6394-CF1F-0C3D-A0EA19425AC9}"/>
              </a:ext>
            </a:extLst>
          </p:cNvPr>
          <p:cNvSpPr/>
          <p:nvPr/>
        </p:nvSpPr>
        <p:spPr>
          <a:xfrm flipH="1">
            <a:off x="5412822" y="2336636"/>
            <a:ext cx="6236885" cy="3233847"/>
          </a:xfrm>
          <a:prstGeom prst="wedgeRoundRectCallout">
            <a:avLst>
              <a:gd name="adj1" fmla="val 56133"/>
              <a:gd name="adj2" fmla="val 2799"/>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Khi chúng ta mượn đồ của một ai đó ta phải biết tự giác trả lại. Không nên như bạn trong tranh thấy bạn quên không đòi nên muốn chiếm làm của riêng. </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Điều đó là không tốt, thiếu sự tôn trọng tài sản của người khác.</a:t>
            </a:r>
            <a:endParaRPr kumimoji="0" lang="en-US" sz="2800" b="1"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814F4312-7DD7-3536-1D73-8845C3521D96}"/>
              </a:ext>
            </a:extLst>
          </p:cNvPr>
          <p:cNvPicPr>
            <a:picLocks noChangeAspect="1"/>
          </p:cNvPicPr>
          <p:nvPr/>
        </p:nvPicPr>
        <p:blipFill>
          <a:blip r:embed="rId2"/>
          <a:stretch>
            <a:fillRect/>
          </a:stretch>
        </p:blipFill>
        <p:spPr>
          <a:xfrm>
            <a:off x="2159285" y="489735"/>
            <a:ext cx="7010400" cy="943704"/>
          </a:xfrm>
          <a:prstGeom prst="rect">
            <a:avLst/>
          </a:prstGeom>
        </p:spPr>
      </p:pic>
      <p:pic>
        <p:nvPicPr>
          <p:cNvPr id="4" name="Picture 3">
            <a:extLst>
              <a:ext uri="{FF2B5EF4-FFF2-40B4-BE49-F238E27FC236}">
                <a16:creationId xmlns:a16="http://schemas.microsoft.com/office/drawing/2014/main" id="{C6C42017-4F35-9C44-021C-BE5A23CD3C52}"/>
              </a:ext>
            </a:extLst>
          </p:cNvPr>
          <p:cNvPicPr>
            <a:picLocks noChangeAspect="1"/>
          </p:cNvPicPr>
          <p:nvPr/>
        </p:nvPicPr>
        <p:blipFill>
          <a:blip r:embed="rId3"/>
          <a:stretch>
            <a:fillRect/>
          </a:stretch>
        </p:blipFill>
        <p:spPr>
          <a:xfrm>
            <a:off x="635219" y="2459421"/>
            <a:ext cx="4382558" cy="2650741"/>
          </a:xfrm>
          <a:prstGeom prst="rect">
            <a:avLst/>
          </a:prstGeom>
        </p:spPr>
      </p:pic>
    </p:spTree>
    <p:extLst>
      <p:ext uri="{BB962C8B-B14F-4D97-AF65-F5344CB8AC3E}">
        <p14:creationId xmlns:p14="http://schemas.microsoft.com/office/powerpoint/2010/main" val="3053807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peech Bubble: Rectangle with Corners Rounded 4">
            <a:extLst>
              <a:ext uri="{FF2B5EF4-FFF2-40B4-BE49-F238E27FC236}">
                <a16:creationId xmlns:a16="http://schemas.microsoft.com/office/drawing/2014/main" id="{F35EB32C-6394-CF1F-0C3D-A0EA19425AC9}"/>
              </a:ext>
            </a:extLst>
          </p:cNvPr>
          <p:cNvSpPr/>
          <p:nvPr/>
        </p:nvSpPr>
        <p:spPr>
          <a:xfrm flipH="1">
            <a:off x="5412822" y="2336636"/>
            <a:ext cx="6236885" cy="3233847"/>
          </a:xfrm>
          <a:prstGeom prst="wedgeRoundRectCallout">
            <a:avLst>
              <a:gd name="adj1" fmla="val 56133"/>
              <a:gd name="adj2" fmla="val 2799"/>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0000"/>
                </a:solidFill>
                <a:latin typeface="Calibri" panose="020F0502020204030204" pitchFamily="34" charset="0"/>
                <a:cs typeface="Calibri" panose="020F0502020204030204" pitchFamily="34" charset="0"/>
              </a:rPr>
              <a:t>Bạn </a:t>
            </a:r>
            <a:r>
              <a:rPr lang="en-US" sz="3600" b="1" dirty="0" err="1">
                <a:solidFill>
                  <a:srgbClr val="FF0000"/>
                </a:solidFill>
                <a:latin typeface="Calibri" panose="020F0502020204030204" pitchFamily="34" charset="0"/>
                <a:cs typeface="Calibri" panose="020F0502020204030204" pitchFamily="34" charset="0"/>
              </a:rPr>
              <a:t>nữ</a:t>
            </a:r>
            <a:r>
              <a:rPr lang="vi-VN" sz="3600" b="1" dirty="0">
                <a:solidFill>
                  <a:srgbClr val="FF0000"/>
                </a:solidFill>
                <a:latin typeface="Calibri" panose="020F0502020204030204" pitchFamily="34" charset="0"/>
                <a:cs typeface="Calibri" panose="020F0502020204030204" pitchFamily="34" charset="0"/>
              </a:rPr>
              <a:t> đã có suy nghĩ đúng</a:t>
            </a:r>
            <a:r>
              <a:rPr lang="vi-VN" sz="3600" b="1" dirty="0">
                <a:solidFill>
                  <a:srgbClr val="002060"/>
                </a:solidFill>
                <a:latin typeface="Calibri" panose="020F0502020204030204" pitchFamily="34" charset="0"/>
                <a:cs typeface="Calibri" panose="020F0502020204030204" pitchFamily="34" charset="0"/>
              </a:rPr>
              <a:t>, nhật kí cũng là một tài sản của người khác nên dù có nhặt được cũng không được phép mở ra xem.</a:t>
            </a:r>
            <a:endParaRPr lang="en-US" sz="3600" b="1" dirty="0">
              <a:solidFill>
                <a:srgbClr val="00206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14F4312-7DD7-3536-1D73-8845C3521D96}"/>
              </a:ext>
            </a:extLst>
          </p:cNvPr>
          <p:cNvPicPr>
            <a:picLocks noChangeAspect="1"/>
          </p:cNvPicPr>
          <p:nvPr/>
        </p:nvPicPr>
        <p:blipFill>
          <a:blip r:embed="rId2"/>
          <a:stretch>
            <a:fillRect/>
          </a:stretch>
        </p:blipFill>
        <p:spPr>
          <a:xfrm>
            <a:off x="2159285" y="489735"/>
            <a:ext cx="7010400" cy="943704"/>
          </a:xfrm>
          <a:prstGeom prst="rect">
            <a:avLst/>
          </a:prstGeom>
        </p:spPr>
      </p:pic>
      <p:pic>
        <p:nvPicPr>
          <p:cNvPr id="8" name="Picture 7">
            <a:extLst>
              <a:ext uri="{FF2B5EF4-FFF2-40B4-BE49-F238E27FC236}">
                <a16:creationId xmlns:a16="http://schemas.microsoft.com/office/drawing/2014/main" id="{F7772BD6-C731-4B2A-8CBC-9763451BC8DB}"/>
              </a:ext>
            </a:extLst>
          </p:cNvPr>
          <p:cNvPicPr>
            <a:picLocks noChangeAspect="1"/>
          </p:cNvPicPr>
          <p:nvPr/>
        </p:nvPicPr>
        <p:blipFill>
          <a:blip r:embed="rId3"/>
          <a:stretch>
            <a:fillRect/>
          </a:stretch>
        </p:blipFill>
        <p:spPr>
          <a:xfrm>
            <a:off x="423862" y="2229239"/>
            <a:ext cx="4558042" cy="2996373"/>
          </a:xfrm>
          <a:prstGeom prst="rect">
            <a:avLst/>
          </a:prstGeom>
        </p:spPr>
      </p:pic>
    </p:spTree>
    <p:extLst>
      <p:ext uri="{BB962C8B-B14F-4D97-AF65-F5344CB8AC3E}">
        <p14:creationId xmlns:p14="http://schemas.microsoft.com/office/powerpoint/2010/main" val="1301943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F412D1F0-9CAF-BA95-18D8-19D8F9A265D8}"/>
              </a:ext>
            </a:extLst>
          </p:cNvPr>
          <p:cNvGrpSpPr/>
          <p:nvPr/>
        </p:nvGrpSpPr>
        <p:grpSpPr>
          <a:xfrm>
            <a:off x="818039" y="2542782"/>
            <a:ext cx="4097114" cy="4103417"/>
            <a:chOff x="849570" y="2595334"/>
            <a:chExt cx="4097114" cy="4103417"/>
          </a:xfrm>
        </p:grpSpPr>
        <p:pic>
          <p:nvPicPr>
            <p:cNvPr id="2" name="Picture 1">
              <a:extLst>
                <a:ext uri="{FF2B5EF4-FFF2-40B4-BE49-F238E27FC236}">
                  <a16:creationId xmlns:a16="http://schemas.microsoft.com/office/drawing/2014/main" id="{54045821-50DD-E5DE-37D3-F3A9CB73A1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85" b="89862" l="308" r="93846">
                          <a14:foregroundMark x1="17692" y1="41167" x2="7385" y2="40860"/>
                          <a14:foregroundMark x1="7385" y1="40860" x2="308" y2="44547"/>
                          <a14:foregroundMark x1="308" y1="44547" x2="308" y2="45622"/>
                          <a14:foregroundMark x1="18923" y1="38402" x2="8308" y2="45315"/>
                          <a14:foregroundMark x1="8308" y1="45315" x2="8000" y2="51152"/>
                          <a14:foregroundMark x1="6551" y1="72197" x2="6615" y2="78955"/>
                          <a14:foregroundMark x1="6462" y1="62673" x2="6497" y2="66440"/>
                          <a14:foregroundMark x1="9255" y1="85381" x2="8308" y2="90015"/>
                          <a14:foregroundMark x1="9846" y1="82488" x2="9784" y2="82792"/>
                          <a14:foregroundMark x1="14769" y1="80645" x2="14615" y2="88786"/>
                          <a14:foregroundMark x1="9231" y1="82028" x2="9015" y2="82747"/>
                          <a14:foregroundMark x1="8308" y1="81106" x2="8308" y2="82705"/>
                          <a14:foregroundMark x1="14000" y1="80952" x2="14000" y2="88018"/>
                          <a14:foregroundMark x1="83846" y1="54839" x2="82154" y2="56375"/>
                          <a14:foregroundMark x1="80308" y1="35637" x2="91385" y2="41782"/>
                          <a14:foregroundMark x1="92462" y1="36406" x2="93846" y2="50845"/>
                          <a14:foregroundMark x1="83385" y1="33333" x2="76923" y2="37942"/>
                          <a14:foregroundMark x1="92462" y1="42396" x2="90615" y2="53456"/>
                          <a14:foregroundMark x1="87077" y1="68203" x2="85846" y2="74194"/>
                          <a14:foregroundMark x1="83538" y1="80184" x2="83846" y2="88172"/>
                          <a14:foregroundMark x1="78462" y1="79877" x2="78923" y2="86636"/>
                          <a14:foregroundMark x1="78923" y1="87250" x2="78923" y2="87711"/>
                          <a14:foregroundMark x1="72615" y1="46851" x2="72615" y2="48541"/>
                          <a14:foregroundMark x1="73692" y1="48848" x2="73846" y2="50845"/>
                          <a14:foregroundMark x1="66863" y1="54819" x2="66462" y2="54839"/>
                          <a14:foregroundMark x1="69538" y1="54685" x2="68024" y2="54761"/>
                          <a14:foregroundMark x1="68923" y1="52995" x2="67270" y2="53985"/>
                          <a14:foregroundMark x1="72769" y1="48848" x2="73077" y2="49462"/>
                          <a14:backgroundMark x1="9846" y1="82796" x2="9692" y2="85407"/>
                          <a14:backgroundMark x1="8000" y1="67896" x2="8000" y2="72197"/>
                          <a14:backgroundMark x1="7538" y1="66667" x2="7231" y2="68049"/>
                          <a14:backgroundMark x1="72923" y1="50916" x2="72923" y2="51152"/>
                          <a14:backgroundMark x1="72923" y1="48541" x2="72923" y2="48907"/>
                          <a14:backgroundMark x1="73077" y1="54839" x2="71846" y2="52995"/>
                          <a14:backgroundMark x1="66308" y1="52995" x2="65538" y2="53456"/>
                          <a14:backgroundMark x1="74462" y1="64055" x2="74462" y2="64055"/>
                        </a14:backgroundRemoval>
                      </a14:imgEffect>
                    </a14:imgLayer>
                  </a14:imgProps>
                </a:ext>
              </a:extLst>
            </a:blip>
            <a:stretch>
              <a:fillRect/>
            </a:stretch>
          </p:blipFill>
          <p:spPr>
            <a:xfrm>
              <a:off x="849570" y="2595334"/>
              <a:ext cx="4097114" cy="4103417"/>
            </a:xfrm>
            <a:prstGeom prst="rect">
              <a:avLst/>
            </a:prstGeom>
          </p:spPr>
        </p:pic>
        <p:sp>
          <p:nvSpPr>
            <p:cNvPr id="4" name="TextBox 3">
              <a:extLst>
                <a:ext uri="{FF2B5EF4-FFF2-40B4-BE49-F238E27FC236}">
                  <a16:creationId xmlns:a16="http://schemas.microsoft.com/office/drawing/2014/main" id="{9621F557-CA67-2CC8-1DD5-D8436BBDA4A8}"/>
                </a:ext>
              </a:extLst>
            </p:cNvPr>
            <p:cNvSpPr txBox="1"/>
            <p:nvPr/>
          </p:nvSpPr>
          <p:spPr>
            <a:xfrm>
              <a:off x="1037690" y="3143892"/>
              <a:ext cx="3811713" cy="646331"/>
            </a:xfrm>
            <a:prstGeom prst="rect">
              <a:avLst/>
            </a:prstGeom>
            <a:noFill/>
          </p:spPr>
          <p:txBody>
            <a:bodyPr wrap="square" rtlCol="0">
              <a:spAutoFit/>
            </a:bodyPr>
            <a:lstStyle/>
            <a:p>
              <a:r>
                <a:rPr lang="en-US" sz="3600" b="1" dirty="0" err="1">
                  <a:solidFill>
                    <a:srgbClr val="FF0000"/>
                  </a:solidFill>
                </a:rPr>
                <a:t>Thảo</a:t>
              </a:r>
              <a:r>
                <a:rPr lang="en-US" sz="3600" b="1" dirty="0">
                  <a:solidFill>
                    <a:srgbClr val="FF0000"/>
                  </a:solidFill>
                </a:rPr>
                <a:t> </a:t>
              </a:r>
              <a:r>
                <a:rPr lang="en-US" sz="3600" b="1" dirty="0" err="1">
                  <a:solidFill>
                    <a:srgbClr val="FF0000"/>
                  </a:solidFill>
                </a:rPr>
                <a:t>luận</a:t>
              </a:r>
              <a:r>
                <a:rPr lang="en-US" sz="3600" b="1" dirty="0">
                  <a:solidFill>
                    <a:srgbClr val="FF0000"/>
                  </a:solidFill>
                </a:rPr>
                <a:t> </a:t>
              </a:r>
              <a:r>
                <a:rPr lang="en-US" sz="3600" b="1" dirty="0" err="1">
                  <a:solidFill>
                    <a:srgbClr val="FF0000"/>
                  </a:solidFill>
                </a:rPr>
                <a:t>nhóm</a:t>
              </a:r>
              <a:endParaRPr lang="en-US" sz="3600" b="1" dirty="0">
                <a:solidFill>
                  <a:srgbClr val="FF0000"/>
                </a:solidFill>
              </a:endParaRPr>
            </a:p>
          </p:txBody>
        </p:sp>
      </p:grpSp>
      <p:sp>
        <p:nvSpPr>
          <p:cNvPr id="6" name="Speech Bubble: Rectangle with Corners Rounded 5">
            <a:extLst>
              <a:ext uri="{FF2B5EF4-FFF2-40B4-BE49-F238E27FC236}">
                <a16:creationId xmlns:a16="http://schemas.microsoft.com/office/drawing/2014/main" id="{BC012A19-E16B-A867-43BC-E73C633AD3FD}"/>
              </a:ext>
            </a:extLst>
          </p:cNvPr>
          <p:cNvSpPr/>
          <p:nvPr/>
        </p:nvSpPr>
        <p:spPr>
          <a:xfrm>
            <a:off x="3558497" y="1407560"/>
            <a:ext cx="7588964" cy="1542513"/>
          </a:xfrm>
          <a:prstGeom prst="wedgeRoundRectCallout">
            <a:avLst>
              <a:gd name="adj1" fmla="val -39253"/>
              <a:gd name="adj2" fmla="val 89074"/>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20000"/>
              </a:lnSpc>
            </a:pPr>
            <a:r>
              <a:rPr lang="vi-VN" sz="3600" b="1" dirty="0">
                <a:latin typeface="Calibri" panose="020F0502020204030204" pitchFamily="34" charset="0"/>
                <a:ea typeface="Times New Roman" panose="02020603050405020304" pitchFamily="18" charset="0"/>
                <a:cs typeface="Calibri" panose="020F0502020204030204" pitchFamily="34" charset="0"/>
              </a:rPr>
              <a:t>Hãy kể thêm một số biểu hiện tôn trọng tài sản của người khác. </a:t>
            </a:r>
            <a:endParaRPr lang="en-US" sz="3600" b="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3202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 name="TextBox 1">
            <a:extLst>
              <a:ext uri="{FF2B5EF4-FFF2-40B4-BE49-F238E27FC236}">
                <a16:creationId xmlns:a16="http://schemas.microsoft.com/office/drawing/2014/main" id="{A411AB73-FAB6-7E3E-3AA1-99F5619C7E66}"/>
              </a:ext>
            </a:extLst>
          </p:cNvPr>
          <p:cNvSpPr txBox="1"/>
          <p:nvPr/>
        </p:nvSpPr>
        <p:spPr>
          <a:xfrm>
            <a:off x="599088" y="345069"/>
            <a:ext cx="11372193" cy="1077218"/>
          </a:xfrm>
          <a:prstGeom prst="rect">
            <a:avLst/>
          </a:prstGeom>
          <a:noFill/>
        </p:spPr>
        <p:txBody>
          <a:bodyPr wrap="square" rtlCol="0">
            <a:spAutoFit/>
          </a:bodyPr>
          <a:lstStyle/>
          <a:p>
            <a:r>
              <a:rPr lang="en-US" sz="3200" b="1" dirty="0" err="1">
                <a:latin typeface="Cambria" panose="02040503050406030204" pitchFamily="18" charset="0"/>
                <a:ea typeface="Cambria" panose="02040503050406030204" pitchFamily="18" charset="0"/>
              </a:rPr>
              <a:t>C</a:t>
            </a:r>
            <a:r>
              <a:rPr lang="en-US" sz="3200" b="1" dirty="0" err="1">
                <a:effectLst/>
                <a:latin typeface="Cambria" panose="02040503050406030204" pitchFamily="18" charset="0"/>
                <a:ea typeface="Cambria" panose="02040503050406030204" pitchFamily="18" charset="0"/>
              </a:rPr>
              <a:t>ác</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biểu</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hiện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thể</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hiện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việc</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tôn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trọng</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tài</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sản</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của</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người</a:t>
            </a:r>
            <a:r>
              <a:rPr lang="en-US" sz="3200" b="1" dirty="0">
                <a:effectLst/>
                <a:latin typeface="Cambria" panose="02040503050406030204" pitchFamily="18" charset="0"/>
                <a:ea typeface="Cambria" panose="02040503050406030204" pitchFamily="18" charset="0"/>
              </a:rPr>
              <a:t> </a:t>
            </a:r>
            <a:r>
              <a:rPr lang="en-US" sz="3200" b="1" dirty="0" err="1">
                <a:effectLst/>
                <a:latin typeface="Cambria" panose="02040503050406030204" pitchFamily="18" charset="0"/>
                <a:ea typeface="Cambria" panose="02040503050406030204" pitchFamily="18" charset="0"/>
              </a:rPr>
              <a:t>khác</a:t>
            </a:r>
            <a:r>
              <a:rPr lang="en-US" sz="3200" b="1" dirty="0">
                <a:effectLst/>
                <a:latin typeface="Cambria" panose="02040503050406030204" pitchFamily="18" charset="0"/>
                <a:ea typeface="Cambria" panose="02040503050406030204" pitchFamily="18" charset="0"/>
              </a:rPr>
              <a:t>.</a:t>
            </a:r>
          </a:p>
          <a:p>
            <a:endParaRPr lang="en-US" sz="3200" b="1" dirty="0">
              <a:latin typeface="Cambria" panose="02040503050406030204" pitchFamily="18" charset="0"/>
              <a:ea typeface="Cambria" panose="02040503050406030204" pitchFamily="18" charset="0"/>
            </a:endParaRPr>
          </a:p>
        </p:txBody>
      </p:sp>
      <p:sp>
        <p:nvSpPr>
          <p:cNvPr id="3" name="Rectangle: Rounded Corners 2">
            <a:extLst>
              <a:ext uri="{FF2B5EF4-FFF2-40B4-BE49-F238E27FC236}">
                <a16:creationId xmlns:a16="http://schemas.microsoft.com/office/drawing/2014/main" id="{D27A9B0A-7A5F-BD97-F3A6-3B70BB453028}"/>
              </a:ext>
            </a:extLst>
          </p:cNvPr>
          <p:cNvSpPr/>
          <p:nvPr/>
        </p:nvSpPr>
        <p:spPr>
          <a:xfrm>
            <a:off x="914400" y="1020803"/>
            <a:ext cx="10394731" cy="545238"/>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Cambria" panose="02040503050406030204" pitchFamily="18" charset="0"/>
                <a:ea typeface="Cambria" panose="02040503050406030204" pitchFamily="18" charset="0"/>
              </a:rPr>
              <a:t>Nhặt được của rơi trả lại cho người đã mất.</a:t>
            </a:r>
            <a:endParaRPr lang="en-US" sz="3600" b="1" dirty="0">
              <a:solidFill>
                <a:srgbClr val="FF0000"/>
              </a:solidFill>
              <a:latin typeface="Cambria" panose="02040503050406030204" pitchFamily="18" charset="0"/>
              <a:ea typeface="Cambria" panose="02040503050406030204" pitchFamily="18" charset="0"/>
            </a:endParaRPr>
          </a:p>
        </p:txBody>
      </p:sp>
      <p:sp>
        <p:nvSpPr>
          <p:cNvPr id="5" name="Rectangle: Rounded Corners 4">
            <a:extLst>
              <a:ext uri="{FF2B5EF4-FFF2-40B4-BE49-F238E27FC236}">
                <a16:creationId xmlns:a16="http://schemas.microsoft.com/office/drawing/2014/main" id="{DE6E4DC1-E750-8FDA-CEB5-B96F0A55FE55}"/>
              </a:ext>
            </a:extLst>
          </p:cNvPr>
          <p:cNvSpPr/>
          <p:nvPr/>
        </p:nvSpPr>
        <p:spPr>
          <a:xfrm>
            <a:off x="872358" y="1724997"/>
            <a:ext cx="10394731" cy="576769"/>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Cambria" panose="02040503050406030204" pitchFamily="18" charset="0"/>
                <a:ea typeface="Cambria" panose="02040503050406030204" pitchFamily="18" charset="0"/>
              </a:rPr>
              <a:t>Không được tự ý xem nhật ký của người khác.</a:t>
            </a:r>
            <a:endParaRPr lang="en-US" sz="3600" b="1" dirty="0">
              <a:solidFill>
                <a:srgbClr val="FF0000"/>
              </a:solidFill>
              <a:latin typeface="Cambria" panose="02040503050406030204" pitchFamily="18" charset="0"/>
              <a:ea typeface="Cambria" panose="02040503050406030204" pitchFamily="18" charset="0"/>
            </a:endParaRPr>
          </a:p>
        </p:txBody>
      </p:sp>
      <p:sp>
        <p:nvSpPr>
          <p:cNvPr id="6" name="Rectangle: Rounded Corners 5">
            <a:extLst>
              <a:ext uri="{FF2B5EF4-FFF2-40B4-BE49-F238E27FC236}">
                <a16:creationId xmlns:a16="http://schemas.microsoft.com/office/drawing/2014/main" id="{264BE029-4892-E178-7C8B-33E906F99507}"/>
              </a:ext>
            </a:extLst>
          </p:cNvPr>
          <p:cNvSpPr/>
          <p:nvPr/>
        </p:nvSpPr>
        <p:spPr>
          <a:xfrm>
            <a:off x="819806" y="2460720"/>
            <a:ext cx="10394731" cy="1070755"/>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Phải biết hỏi mượn đồ của người khác không được tự ý lấy khi chưa có sự cho phép.</a:t>
            </a:r>
            <a:endParaRPr lang="en-US" sz="3200" b="1" dirty="0">
              <a:solidFill>
                <a:srgbClr val="FF0000"/>
              </a:solidFill>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0E0C9065-9570-DCD0-52F0-F8CB5A5EB973}"/>
              </a:ext>
            </a:extLst>
          </p:cNvPr>
          <p:cNvSpPr/>
          <p:nvPr/>
        </p:nvSpPr>
        <p:spPr>
          <a:xfrm>
            <a:off x="798786" y="3721962"/>
            <a:ext cx="10394731" cy="576769"/>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b="1" dirty="0">
                <a:solidFill>
                  <a:srgbClr val="FF0000"/>
                </a:solidFill>
                <a:latin typeface="Cambria" panose="02040503050406030204" pitchFamily="18" charset="0"/>
                <a:ea typeface="Cambria" panose="02040503050406030204" pitchFamily="18" charset="0"/>
              </a:rPr>
              <a:t>Không lấy tài sản của người khác làm của riêng.</a:t>
            </a:r>
            <a:endParaRPr lang="en-US" sz="3600" b="1" dirty="0">
              <a:solidFill>
                <a:srgbClr val="FF0000"/>
              </a:solidFill>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2B229B8D-97F6-3335-FCD1-B55A0018AB20}"/>
              </a:ext>
            </a:extLst>
          </p:cNvPr>
          <p:cNvSpPr/>
          <p:nvPr/>
        </p:nvSpPr>
        <p:spPr>
          <a:xfrm>
            <a:off x="388883" y="4457687"/>
            <a:ext cx="11424745" cy="555748"/>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Khi mượn phải biết giữ gìn và trả lại tài sản của người khác.</a:t>
            </a:r>
            <a:endParaRPr lang="en-US" sz="3200" b="1" dirty="0">
              <a:solidFill>
                <a:srgbClr val="FF0000"/>
              </a:solidFill>
              <a:latin typeface="Cambria" panose="02040503050406030204" pitchFamily="18" charset="0"/>
              <a:ea typeface="Cambria" panose="02040503050406030204" pitchFamily="18" charset="0"/>
            </a:endParaRPr>
          </a:p>
        </p:txBody>
      </p:sp>
      <p:sp>
        <p:nvSpPr>
          <p:cNvPr id="11" name="Rectangle: Rounded Corners 10">
            <a:extLst>
              <a:ext uri="{FF2B5EF4-FFF2-40B4-BE49-F238E27FC236}">
                <a16:creationId xmlns:a16="http://schemas.microsoft.com/office/drawing/2014/main" id="{67BF1BE8-5502-618D-4D52-C5C65F894ABC}"/>
              </a:ext>
            </a:extLst>
          </p:cNvPr>
          <p:cNvSpPr/>
          <p:nvPr/>
        </p:nvSpPr>
        <p:spPr>
          <a:xfrm>
            <a:off x="451945" y="5203920"/>
            <a:ext cx="11361683" cy="1018203"/>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rPr>
              <a:t>Khi làm hỏng tài sản của người được mượn ta phải biết xin lỗi và đền bù thiệt hại cho người đó.</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07092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411AB73-FAB6-7E3E-3AA1-99F5619C7E66}"/>
              </a:ext>
            </a:extLst>
          </p:cNvPr>
          <p:cNvSpPr txBox="1"/>
          <p:nvPr/>
        </p:nvSpPr>
        <p:spPr>
          <a:xfrm>
            <a:off x="890782" y="534256"/>
            <a:ext cx="10613204" cy="707886"/>
          </a:xfrm>
          <a:prstGeom prst="rect">
            <a:avLst/>
          </a:prstGeom>
          <a:noFill/>
        </p:spPr>
        <p:txBody>
          <a:bodyPr wrap="square" rtlCol="0">
            <a:spAutoFit/>
          </a:bodyPr>
          <a:lstStyle/>
          <a:p>
            <a:pPr lvl="0" algn="ctr"/>
            <a:r>
              <a:rPr lang="en-US" sz="4000" b="1" dirty="0">
                <a:solidFill>
                  <a:prstClr val="black"/>
                </a:solidFill>
                <a:latin typeface="Calibri" panose="020F0502020204030204"/>
                <a:ea typeface="SimSun" panose="02010600030101010101" pitchFamily="2" charset="-122"/>
              </a:rPr>
              <a:t>2. </a:t>
            </a:r>
            <a:r>
              <a:rPr lang="en-US" sz="4000" b="1" dirty="0" err="1">
                <a:solidFill>
                  <a:prstClr val="black"/>
                </a:solidFill>
                <a:latin typeface="Calibri" panose="020F0502020204030204"/>
                <a:ea typeface="SimSun" panose="02010600030101010101" pitchFamily="2" charset="-122"/>
              </a:rPr>
              <a:t>Đọc</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câu</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chuyện</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và</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trả</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lời</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câu</a:t>
            </a:r>
            <a:r>
              <a:rPr lang="en-US" sz="4000" b="1" dirty="0">
                <a:solidFill>
                  <a:prstClr val="black"/>
                </a:solidFill>
                <a:latin typeface="Calibri" panose="020F0502020204030204"/>
                <a:ea typeface="SimSun" panose="02010600030101010101" pitchFamily="2" charset="-122"/>
              </a:rPr>
              <a:t> </a:t>
            </a:r>
            <a:r>
              <a:rPr lang="en-US" sz="4000" b="1" dirty="0" err="1">
                <a:solidFill>
                  <a:prstClr val="black"/>
                </a:solidFill>
                <a:latin typeface="Calibri" panose="020F0502020204030204"/>
                <a:ea typeface="SimSun" panose="02010600030101010101" pitchFamily="2" charset="-122"/>
              </a:rPr>
              <a:t>hỏi</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29A1411-E75A-EF5F-9ACF-6D3ABACA0798}"/>
              </a:ext>
            </a:extLst>
          </p:cNvPr>
          <p:cNvPicPr>
            <a:picLocks noChangeAspect="1"/>
          </p:cNvPicPr>
          <p:nvPr/>
        </p:nvPicPr>
        <p:blipFill>
          <a:blip r:embed="rId2"/>
          <a:stretch>
            <a:fillRect/>
          </a:stretch>
        </p:blipFill>
        <p:spPr>
          <a:xfrm>
            <a:off x="2829253" y="1425301"/>
            <a:ext cx="6892815" cy="4955428"/>
          </a:xfrm>
          <a:prstGeom prst="rect">
            <a:avLst/>
          </a:prstGeom>
        </p:spPr>
      </p:pic>
    </p:spTree>
    <p:extLst>
      <p:ext uri="{BB962C8B-B14F-4D97-AF65-F5344CB8AC3E}">
        <p14:creationId xmlns:p14="http://schemas.microsoft.com/office/powerpoint/2010/main" val="1791883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3" name="Hình chữ nhật 2">
            <a:extLst>
              <a:ext uri="{FF2B5EF4-FFF2-40B4-BE49-F238E27FC236}">
                <a16:creationId xmlns:a16="http://schemas.microsoft.com/office/drawing/2014/main" id="{D6D05207-66C8-8BD4-BB9A-7221FA428E85}"/>
              </a:ext>
            </a:extLst>
          </p:cNvPr>
          <p:cNvSpPr>
            <a:spLocks noChangeAspect="1"/>
          </p:cNvSpPr>
          <p:nvPr/>
        </p:nvSpPr>
        <p:spPr>
          <a:xfrm>
            <a:off x="7040558" y="-945024"/>
            <a:ext cx="3252173" cy="615553"/>
          </a:xfrm>
          <a:prstGeom prst="rect">
            <a:avLst/>
          </a:prstGeom>
          <a:noFill/>
        </p:spPr>
        <p:txBody>
          <a:bodyPr wrap="non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srgbClr val="C00000"/>
                </a:solidFill>
                <a:effectLst>
                  <a:outerShdw blurRad="38100" dist="19050" dir="2700000" algn="tl" rotWithShape="0">
                    <a:prstClr val="black">
                      <a:alpha val="40000"/>
                    </a:prstClr>
                  </a:outerShdw>
                </a:effectLst>
                <a:uLnTx/>
                <a:uFillTx/>
                <a:latin typeface="#9Slide03 AllRoundGothic" panose="020B0703020202020104" pitchFamily="34" charset="-93"/>
                <a:ea typeface="+mn-ea"/>
                <a:cs typeface="+mn-cs"/>
              </a:rPr>
              <a:t>GIẢI NGHĨA TỪ</a:t>
            </a:r>
          </a:p>
        </p:txBody>
      </p:sp>
      <p:pic>
        <p:nvPicPr>
          <p:cNvPr id="12" name="Picture 11">
            <a:extLst>
              <a:ext uri="{FF2B5EF4-FFF2-40B4-BE49-F238E27FC236}">
                <a16:creationId xmlns:a16="http://schemas.microsoft.com/office/drawing/2014/main" id="{0FB028BB-AFE4-0226-4063-D05B9E6A7DC3}"/>
              </a:ext>
            </a:extLst>
          </p:cNvPr>
          <p:cNvPicPr>
            <a:picLocks noChangeAspect="1"/>
          </p:cNvPicPr>
          <p:nvPr/>
        </p:nvPicPr>
        <p:blipFill>
          <a:blip r:embed="rId4"/>
          <a:stretch>
            <a:fillRect/>
          </a:stretch>
        </p:blipFill>
        <p:spPr>
          <a:xfrm>
            <a:off x="5353694" y="0"/>
            <a:ext cx="7754784" cy="6858000"/>
          </a:xfrm>
          <a:prstGeom prst="rect">
            <a:avLst/>
          </a:prstGeom>
        </p:spPr>
      </p:pic>
      <p:grpSp>
        <p:nvGrpSpPr>
          <p:cNvPr id="13" name="Nhóm 5">
            <a:extLst>
              <a:ext uri="{FF2B5EF4-FFF2-40B4-BE49-F238E27FC236}">
                <a16:creationId xmlns:a16="http://schemas.microsoft.com/office/drawing/2014/main" id="{404534AA-298C-08E4-6100-D265B8A397B9}"/>
              </a:ext>
            </a:extLst>
          </p:cNvPr>
          <p:cNvGrpSpPr/>
          <p:nvPr/>
        </p:nvGrpSpPr>
        <p:grpSpPr>
          <a:xfrm>
            <a:off x="6032398" y="500743"/>
            <a:ext cx="5887459" cy="2021740"/>
            <a:chOff x="8665318" y="723900"/>
            <a:chExt cx="8831189" cy="1302996"/>
          </a:xfrm>
        </p:grpSpPr>
        <p:sp>
          <p:nvSpPr>
            <p:cNvPr id="16" name="Hình chữ nhật: Góc Tròn 4">
              <a:extLst>
                <a:ext uri="{FF2B5EF4-FFF2-40B4-BE49-F238E27FC236}">
                  <a16:creationId xmlns:a16="http://schemas.microsoft.com/office/drawing/2014/main" id="{4489594D-4F59-3D63-3E38-297FA4A523C5}"/>
                </a:ext>
              </a:extLst>
            </p:cNvPr>
            <p:cNvSpPr/>
            <p:nvPr/>
          </p:nvSpPr>
          <p:spPr>
            <a:xfrm>
              <a:off x="8665318" y="723900"/>
              <a:ext cx="8784482" cy="1063267"/>
            </a:xfrm>
            <a:prstGeom prst="roundRect">
              <a:avLst>
                <a:gd name="adj" fmla="val 2322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18" name="Hình chữ nhật 14">
              <a:extLst>
                <a:ext uri="{FF2B5EF4-FFF2-40B4-BE49-F238E27FC236}">
                  <a16:creationId xmlns:a16="http://schemas.microsoft.com/office/drawing/2014/main" id="{C1BA5B1E-F2BC-50AB-6FEC-C0E2B553E048}"/>
                </a:ext>
              </a:extLst>
            </p:cNvPr>
            <p:cNvSpPr/>
            <p:nvPr/>
          </p:nvSpPr>
          <p:spPr>
            <a:xfrm>
              <a:off x="8763289" y="742631"/>
              <a:ext cx="8733218" cy="1284265"/>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7000"/>
                </a:lnSpc>
                <a:spcBef>
                  <a:spcPts val="0"/>
                </a:spcBef>
                <a:spcAft>
                  <a:spcPts val="0"/>
                </a:spcAft>
                <a:buClrTx/>
                <a:buSzTx/>
                <a:buFontTx/>
                <a:buNone/>
                <a:tabLst/>
                <a:defRPr/>
              </a:pPr>
              <a:r>
                <a:rPr kumimoji="0" lang="vi-VN" sz="3200" b="1" i="0" u="none" strike="noStrike" kern="1200" cap="none" spc="0" normalizeH="0" baseline="0" noProof="0" dirty="0">
                  <a:ln w="0"/>
                  <a:solidFill>
                    <a:prstClr val="white"/>
                  </a:solidFill>
                  <a:effectLst/>
                  <a:uLnTx/>
                  <a:uFillTx/>
                  <a:latin typeface="Arial" panose="020B0604020202020204" pitchFamily="34" charset="0"/>
                  <a:ea typeface="+mn-ea"/>
                  <a:cs typeface="+mn-cs"/>
                </a:rPr>
                <a:t>a. Vì sao Nam được thầy Hiệu trưởng tuyên dương trước toàn trường?</a:t>
              </a:r>
            </a:p>
          </p:txBody>
        </p:sp>
      </p:grpSp>
      <p:sp>
        <p:nvSpPr>
          <p:cNvPr id="19" name="Hình chữ nhật 6">
            <a:extLst>
              <a:ext uri="{FF2B5EF4-FFF2-40B4-BE49-F238E27FC236}">
                <a16:creationId xmlns:a16="http://schemas.microsoft.com/office/drawing/2014/main" id="{3EE8C687-4337-80DB-4CF7-2C7A0CE50D72}"/>
              </a:ext>
            </a:extLst>
          </p:cNvPr>
          <p:cNvSpPr/>
          <p:nvPr/>
        </p:nvSpPr>
        <p:spPr>
          <a:xfrm>
            <a:off x="6230757" y="2469927"/>
            <a:ext cx="5645864" cy="4001095"/>
          </a:xfrm>
          <a:prstGeom prst="rect">
            <a:avLst/>
          </a:prstGeom>
          <a:noFill/>
        </p:spPr>
        <p:txBody>
          <a:bodyPr wrap="square" lIns="60960" tIns="30480" rIns="60960" bIns="30480">
            <a:spAutoFit/>
          </a:bodyPr>
          <a:lstStyle/>
          <a:p>
            <a:pPr marL="342900" lvl="0" indent="-342900" algn="just" defTabSz="609630">
              <a:buFont typeface="Arial" panose="020B0604020202020204" pitchFamily="34" charset="0"/>
              <a:buChar char="•"/>
            </a:pPr>
            <a:r>
              <a:rPr lang="vi-VN" sz="3200" b="1" dirty="0">
                <a:ln w="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Nam được thầy Hiệu trưởng tuyên dương trước toàn trường vì: Nam đã ý thức, biết mang đồ vật mình nhặt được đến trụ sở công an nhờ trả lại cho người bị mất và đã từ chối nhận quà khi chủ nhân của món đồ muốn cảm ơn.</a:t>
            </a:r>
            <a:endParaRPr kumimoji="0" lang="vi-VN"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BB92C1B-AF9B-1EAB-CF53-680054B0B292}"/>
              </a:ext>
            </a:extLst>
          </p:cNvPr>
          <p:cNvPicPr>
            <a:picLocks noChangeAspect="1"/>
          </p:cNvPicPr>
          <p:nvPr/>
        </p:nvPicPr>
        <p:blipFill>
          <a:blip r:embed="rId5"/>
          <a:stretch>
            <a:fillRect/>
          </a:stretch>
        </p:blipFill>
        <p:spPr>
          <a:xfrm>
            <a:off x="107074" y="1278156"/>
            <a:ext cx="5122536" cy="4744272"/>
          </a:xfrm>
          <a:prstGeom prst="rect">
            <a:avLst/>
          </a:prstGeom>
        </p:spPr>
      </p:pic>
    </p:spTree>
    <p:extLst>
      <p:ext uri="{BB962C8B-B14F-4D97-AF65-F5344CB8AC3E}">
        <p14:creationId xmlns:p14="http://schemas.microsoft.com/office/powerpoint/2010/main" val="2970098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white"/>
              </a:solidFill>
              <a:effectLst/>
              <a:uLnTx/>
              <a:uFillTx/>
              <a:ea typeface="+mn-ea"/>
              <a:cs typeface="+mn-cs"/>
            </a:endParaRPr>
          </a:p>
        </p:txBody>
      </p:sp>
      <p:pic>
        <p:nvPicPr>
          <p:cNvPr id="4100" name="Picture 4" descr="มีรูปภาพของ: ctto">
            <a:extLst>
              <a:ext uri="{FF2B5EF4-FFF2-40B4-BE49-F238E27FC236}">
                <a16:creationId xmlns:a16="http://schemas.microsoft.com/office/drawing/2014/main" id="{87871D75-A9F3-855E-ECA1-095D96EE7B7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231908">
            <a:off x="8353515" y="514629"/>
            <a:ext cx="1306576" cy="1306576"/>
          </a:xfrm>
          <a:prstGeom prst="rect">
            <a:avLst/>
          </a:prstGeom>
          <a:noFill/>
          <a:extLst>
            <a:ext uri="{909E8E84-426E-40DD-AFC4-6F175D3DCCD1}">
              <a14:hiddenFill xmlns:a14="http://schemas.microsoft.com/office/drawing/2010/main">
                <a:solidFill>
                  <a:srgbClr val="FFFFFF"/>
                </a:solidFill>
              </a14:hiddenFill>
            </a:ext>
          </a:extLst>
        </p:spPr>
      </p:pic>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70" name="TextBox 69">
            <a:extLst>
              <a:ext uri="{FF2B5EF4-FFF2-40B4-BE49-F238E27FC236}">
                <a16:creationId xmlns:a16="http://schemas.microsoft.com/office/drawing/2014/main" id="{5EC604E0-D98D-BBBB-89BA-0E661AD6575C}"/>
              </a:ext>
            </a:extLst>
          </p:cNvPr>
          <p:cNvSpPr txBox="1"/>
          <p:nvPr/>
        </p:nvSpPr>
        <p:spPr>
          <a:xfrm>
            <a:off x="3584864" y="769175"/>
            <a:ext cx="502227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38100">
                  <a:solidFill>
                    <a:sysClr val="windowText" lastClr="000000"/>
                  </a:solidFill>
                </a:ln>
                <a:solidFill>
                  <a:srgbClr val="B2A2E3"/>
                </a:solidFill>
                <a:effectLst/>
                <a:uLnTx/>
                <a:uFillTx/>
                <a:ea typeface="CookieRun Black" panose="020B0600000101010101" pitchFamily="34" charset="-127"/>
                <a:cs typeface="+mn-cs"/>
              </a:rPr>
              <a:t>Yêu</a:t>
            </a:r>
            <a:r>
              <a:rPr kumimoji="0" lang="en-US" sz="5400" b="1" i="0" u="none" strike="noStrike" kern="1200" cap="none" spc="0" normalizeH="0" noProof="0" dirty="0">
                <a:ln w="38100">
                  <a:solidFill>
                    <a:sysClr val="windowText" lastClr="000000"/>
                  </a:solidFill>
                </a:ln>
                <a:solidFill>
                  <a:srgbClr val="B2A2E3"/>
                </a:solidFill>
                <a:effectLst/>
                <a:uLnTx/>
                <a:uFillTx/>
                <a:ea typeface="CookieRun Black" panose="020B0600000101010101" pitchFamily="34" charset="-127"/>
                <a:cs typeface="+mn-cs"/>
              </a:rPr>
              <a:t> </a:t>
            </a:r>
            <a:r>
              <a:rPr kumimoji="0" lang="en-US" sz="5400" b="1" i="0" u="none" strike="noStrike" kern="1200" cap="none" spc="0" normalizeH="0" noProof="0" dirty="0" err="1">
                <a:ln w="38100">
                  <a:solidFill>
                    <a:sysClr val="windowText" lastClr="000000"/>
                  </a:solidFill>
                </a:ln>
                <a:solidFill>
                  <a:srgbClr val="B2A2E3"/>
                </a:solidFill>
                <a:effectLst/>
                <a:uLnTx/>
                <a:uFillTx/>
                <a:ea typeface="CookieRun Black" panose="020B0600000101010101" pitchFamily="34" charset="-127"/>
                <a:cs typeface="+mn-cs"/>
              </a:rPr>
              <a:t>cầu</a:t>
            </a:r>
            <a:r>
              <a:rPr kumimoji="0" lang="en-US" sz="5400" b="1" i="0" u="none" strike="noStrike" kern="1200" cap="none" spc="0" normalizeH="0" noProof="0" dirty="0">
                <a:ln w="38100">
                  <a:solidFill>
                    <a:sysClr val="windowText" lastClr="000000"/>
                  </a:solidFill>
                </a:ln>
                <a:solidFill>
                  <a:srgbClr val="B2A2E3"/>
                </a:solidFill>
                <a:effectLst/>
                <a:uLnTx/>
                <a:uFillTx/>
                <a:ea typeface="CookieRun Black" panose="020B0600000101010101" pitchFamily="34" charset="-127"/>
                <a:cs typeface="+mn-cs"/>
              </a:rPr>
              <a:t> </a:t>
            </a:r>
            <a:r>
              <a:rPr kumimoji="0" lang="en-US" sz="5400" b="1" i="0" u="none" strike="noStrike" kern="1200" cap="none" spc="0" normalizeH="0" noProof="0" dirty="0" err="1">
                <a:ln w="38100">
                  <a:solidFill>
                    <a:sysClr val="windowText" lastClr="000000"/>
                  </a:solidFill>
                </a:ln>
                <a:solidFill>
                  <a:srgbClr val="B2A2E3"/>
                </a:solidFill>
                <a:effectLst/>
                <a:uLnTx/>
                <a:uFillTx/>
                <a:ea typeface="CookieRun Black" panose="020B0600000101010101" pitchFamily="34" charset="-127"/>
                <a:cs typeface="+mn-cs"/>
              </a:rPr>
              <a:t>cần</a:t>
            </a:r>
            <a:r>
              <a:rPr kumimoji="0" lang="en-US" sz="5400" b="1" i="0" u="none" strike="noStrike" kern="1200" cap="none" spc="0" normalizeH="0" noProof="0" dirty="0">
                <a:ln w="38100">
                  <a:solidFill>
                    <a:sysClr val="windowText" lastClr="000000"/>
                  </a:solidFill>
                </a:ln>
                <a:solidFill>
                  <a:srgbClr val="B2A2E3"/>
                </a:solidFill>
                <a:effectLst/>
                <a:uLnTx/>
                <a:uFillTx/>
                <a:ea typeface="CookieRun Black" panose="020B0600000101010101" pitchFamily="34" charset="-127"/>
                <a:cs typeface="+mn-cs"/>
              </a:rPr>
              <a:t> </a:t>
            </a:r>
            <a:r>
              <a:rPr kumimoji="0" lang="en-US" sz="5400" b="1" i="0" u="none" strike="noStrike" kern="1200" cap="none" spc="0" normalizeH="0" noProof="0" dirty="0" err="1">
                <a:ln w="38100">
                  <a:solidFill>
                    <a:sysClr val="windowText" lastClr="000000"/>
                  </a:solidFill>
                </a:ln>
                <a:solidFill>
                  <a:srgbClr val="B2A2E3"/>
                </a:solidFill>
                <a:effectLst/>
                <a:uLnTx/>
                <a:uFillTx/>
                <a:ea typeface="CookieRun Black" panose="020B0600000101010101" pitchFamily="34" charset="-127"/>
                <a:cs typeface="+mn-cs"/>
              </a:rPr>
              <a:t>đạt</a:t>
            </a:r>
            <a:endParaRPr kumimoji="0" lang="en-US" sz="5400" b="1" i="0" u="none" strike="noStrike" kern="1200" cap="none" spc="0" normalizeH="0" baseline="0" noProof="0" dirty="0">
              <a:ln w="38100">
                <a:solidFill>
                  <a:sysClr val="windowText" lastClr="000000"/>
                </a:solidFill>
              </a:ln>
              <a:solidFill>
                <a:srgbClr val="B2A2E3"/>
              </a:solidFill>
              <a:effectLst/>
              <a:uLnTx/>
              <a:uFillTx/>
              <a:ea typeface="CookieRun Black" panose="020B0600000101010101" pitchFamily="34" charset="-127"/>
              <a:cs typeface="+mn-cs"/>
            </a:endParaRPr>
          </a:p>
        </p:txBody>
      </p:sp>
      <p:sp>
        <p:nvSpPr>
          <p:cNvPr id="94" name="Star: 4 Points 93">
            <a:extLst>
              <a:ext uri="{FF2B5EF4-FFF2-40B4-BE49-F238E27FC236}">
                <a16:creationId xmlns:a16="http://schemas.microsoft.com/office/drawing/2014/main" id="{2018B52C-2D7C-6C54-B63B-A94015B1FCF2}"/>
              </a:ext>
            </a:extLst>
          </p:cNvPr>
          <p:cNvSpPr/>
          <p:nvPr/>
        </p:nvSpPr>
        <p:spPr>
          <a:xfrm>
            <a:off x="3061913" y="912804"/>
            <a:ext cx="636300" cy="636300"/>
          </a:xfrm>
          <a:prstGeom prst="star4">
            <a:avLst>
              <a:gd name="adj" fmla="val 17665"/>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1C2CE3DC-FCF8-2354-97D6-7109457140D5}"/>
              </a:ext>
            </a:extLst>
          </p:cNvPr>
          <p:cNvSpPr/>
          <p:nvPr/>
        </p:nvSpPr>
        <p:spPr>
          <a:xfrm rot="963651">
            <a:off x="1103433" y="5379311"/>
            <a:ext cx="1452799" cy="1252413"/>
          </a:xfrm>
          <a:prstGeom prst="triangle">
            <a:avLst/>
          </a:prstGeom>
          <a:solidFill>
            <a:srgbClr val="474F8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22A336B-8EC7-91F3-1340-244523E02AEE}"/>
              </a:ext>
            </a:extLst>
          </p:cNvPr>
          <p:cNvSpPr txBox="1"/>
          <p:nvPr/>
        </p:nvSpPr>
        <p:spPr>
          <a:xfrm>
            <a:off x="1717040" y="1920240"/>
            <a:ext cx="9428480" cy="3147080"/>
          </a:xfrm>
          <a:prstGeom prst="rect">
            <a:avLst/>
          </a:prstGeom>
          <a:noFill/>
        </p:spPr>
        <p:txBody>
          <a:bodyPr wrap="square" rtlCol="0">
            <a:spAutoFit/>
          </a:bodyPr>
          <a:lstStyle/>
          <a:p>
            <a:pPr marL="342900" marR="0" indent="-3429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Học sinh nêu được một số biểu hiện tôn trọng tài sản của người khác. </a:t>
            </a:r>
            <a:endParaRPr lang="en-US" sz="2800" dirty="0">
              <a:effectLst/>
              <a:latin typeface="Cambria" panose="02040503050406030204" pitchFamily="18" charset="0"/>
              <a:ea typeface="Cambria" panose="02040503050406030204" pitchFamily="18" charset="0"/>
            </a:endParaRPr>
          </a:p>
          <a:p>
            <a:pPr marL="342900" marR="0" indent="-3429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Biết vì sao phải tôn trọng tài sản của người khác. </a:t>
            </a:r>
            <a:endParaRPr lang="en-US" sz="2800" dirty="0">
              <a:effectLst/>
              <a:latin typeface="Cambria" panose="02040503050406030204" pitchFamily="18" charset="0"/>
              <a:ea typeface="Cambria" panose="02040503050406030204" pitchFamily="18" charset="0"/>
            </a:endParaRPr>
          </a:p>
          <a:p>
            <a:pPr marL="342900" marR="0" indent="-3429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Thể hiện thái độ tôn trọng tài sản của người khác bằng những việc làm cụ thể phù hợp. </a:t>
            </a:r>
            <a:endParaRPr lang="en-US" sz="2800" dirty="0">
              <a:effectLst/>
              <a:latin typeface="Cambria" panose="02040503050406030204" pitchFamily="18" charset="0"/>
              <a:ea typeface="Cambria" panose="02040503050406030204" pitchFamily="18" charset="0"/>
            </a:endParaRPr>
          </a:p>
          <a:p>
            <a:pPr marL="342900" marR="0" indent="-342900" algn="just">
              <a:lnSpc>
                <a:spcPct val="120000"/>
              </a:lnSpc>
              <a:spcBef>
                <a:spcPts val="0"/>
              </a:spcBef>
              <a:spcAft>
                <a:spcPts val="0"/>
              </a:spcAft>
              <a:buFont typeface="Wingdings" panose="05000000000000000000" pitchFamily="2" charset="2"/>
              <a:buChar char="q"/>
            </a:pPr>
            <a:r>
              <a:rPr lang="nl-NL" sz="2800" dirty="0">
                <a:effectLst/>
                <a:latin typeface="Cambria" panose="02040503050406030204" pitchFamily="18" charset="0"/>
                <a:ea typeface="Cambria" panose="02040503050406030204" pitchFamily="18" charset="0"/>
              </a:rPr>
              <a:t>Nhắc nhở bạn bè, người thân tôn trọng tài sản.</a:t>
            </a:r>
            <a:endParaRPr lang="en-US" sz="28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40222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0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3" name="Hình chữ nhật 2">
            <a:extLst>
              <a:ext uri="{FF2B5EF4-FFF2-40B4-BE49-F238E27FC236}">
                <a16:creationId xmlns:a16="http://schemas.microsoft.com/office/drawing/2014/main" id="{D6D05207-66C8-8BD4-BB9A-7221FA428E85}"/>
              </a:ext>
            </a:extLst>
          </p:cNvPr>
          <p:cNvSpPr>
            <a:spLocks noChangeAspect="1"/>
          </p:cNvSpPr>
          <p:nvPr/>
        </p:nvSpPr>
        <p:spPr>
          <a:xfrm>
            <a:off x="7040558" y="-945024"/>
            <a:ext cx="3252173" cy="615553"/>
          </a:xfrm>
          <a:prstGeom prst="rect">
            <a:avLst/>
          </a:prstGeom>
          <a:noFill/>
        </p:spPr>
        <p:txBody>
          <a:bodyPr wrap="none" lIns="60960" tIns="30480" rIns="60960" bIns="3048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srgbClr val="C00000"/>
                </a:solidFill>
                <a:effectLst>
                  <a:outerShdw blurRad="38100" dist="19050" dir="2700000" algn="tl" rotWithShape="0">
                    <a:prstClr val="black">
                      <a:alpha val="40000"/>
                    </a:prstClr>
                  </a:outerShdw>
                </a:effectLst>
                <a:uLnTx/>
                <a:uFillTx/>
                <a:latin typeface="#9Slide03 AllRoundGothic" panose="020B0703020202020104" pitchFamily="34" charset="-93"/>
                <a:ea typeface="+mn-ea"/>
                <a:cs typeface="+mn-cs"/>
              </a:rPr>
              <a:t>GIẢI NGHĨA TỪ</a:t>
            </a:r>
          </a:p>
        </p:txBody>
      </p:sp>
      <p:pic>
        <p:nvPicPr>
          <p:cNvPr id="12" name="Picture 11">
            <a:extLst>
              <a:ext uri="{FF2B5EF4-FFF2-40B4-BE49-F238E27FC236}">
                <a16:creationId xmlns:a16="http://schemas.microsoft.com/office/drawing/2014/main" id="{0FB028BB-AFE4-0226-4063-D05B9E6A7DC3}"/>
              </a:ext>
            </a:extLst>
          </p:cNvPr>
          <p:cNvPicPr>
            <a:picLocks noChangeAspect="1"/>
          </p:cNvPicPr>
          <p:nvPr/>
        </p:nvPicPr>
        <p:blipFill>
          <a:blip r:embed="rId4"/>
          <a:stretch>
            <a:fillRect/>
          </a:stretch>
        </p:blipFill>
        <p:spPr>
          <a:xfrm>
            <a:off x="5353694" y="0"/>
            <a:ext cx="7754784" cy="6858000"/>
          </a:xfrm>
          <a:prstGeom prst="rect">
            <a:avLst/>
          </a:prstGeom>
        </p:spPr>
      </p:pic>
      <p:grpSp>
        <p:nvGrpSpPr>
          <p:cNvPr id="13" name="Nhóm 5">
            <a:extLst>
              <a:ext uri="{FF2B5EF4-FFF2-40B4-BE49-F238E27FC236}">
                <a16:creationId xmlns:a16="http://schemas.microsoft.com/office/drawing/2014/main" id="{404534AA-298C-08E4-6100-D265B8A397B9}"/>
              </a:ext>
            </a:extLst>
          </p:cNvPr>
          <p:cNvGrpSpPr/>
          <p:nvPr/>
        </p:nvGrpSpPr>
        <p:grpSpPr>
          <a:xfrm>
            <a:off x="6032398" y="500743"/>
            <a:ext cx="5887459" cy="1538264"/>
            <a:chOff x="8665318" y="723900"/>
            <a:chExt cx="8831189" cy="1063267"/>
          </a:xfrm>
        </p:grpSpPr>
        <p:sp>
          <p:nvSpPr>
            <p:cNvPr id="16" name="Hình chữ nhật: Góc Tròn 4">
              <a:extLst>
                <a:ext uri="{FF2B5EF4-FFF2-40B4-BE49-F238E27FC236}">
                  <a16:creationId xmlns:a16="http://schemas.microsoft.com/office/drawing/2014/main" id="{4489594D-4F59-3D63-3E38-297FA4A523C5}"/>
                </a:ext>
              </a:extLst>
            </p:cNvPr>
            <p:cNvSpPr/>
            <p:nvPr/>
          </p:nvSpPr>
          <p:spPr>
            <a:xfrm>
              <a:off x="8665318" y="723900"/>
              <a:ext cx="8784482" cy="1063267"/>
            </a:xfrm>
            <a:prstGeom prst="roundRect">
              <a:avLst>
                <a:gd name="adj" fmla="val 2322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18" name="Hình chữ nhật 14">
              <a:extLst>
                <a:ext uri="{FF2B5EF4-FFF2-40B4-BE49-F238E27FC236}">
                  <a16:creationId xmlns:a16="http://schemas.microsoft.com/office/drawing/2014/main" id="{C1BA5B1E-F2BC-50AB-6FEC-C0E2B553E048}"/>
                </a:ext>
              </a:extLst>
            </p:cNvPr>
            <p:cNvSpPr/>
            <p:nvPr/>
          </p:nvSpPr>
          <p:spPr>
            <a:xfrm>
              <a:off x="8763289" y="742631"/>
              <a:ext cx="8733218" cy="857782"/>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7000"/>
                </a:lnSpc>
                <a:spcBef>
                  <a:spcPts val="0"/>
                </a:spcBef>
                <a:spcAft>
                  <a:spcPts val="0"/>
                </a:spcAft>
                <a:buClrTx/>
                <a:buSzTx/>
                <a:buFontTx/>
                <a:buNone/>
                <a:tabLst/>
                <a:defRPr/>
              </a:pPr>
              <a:r>
                <a:rPr kumimoji="0" lang="vi-VN" sz="4000" b="1" i="0" u="none" strike="noStrike" kern="1200" cap="none" spc="0" normalizeH="0" baseline="0" noProof="0" dirty="0">
                  <a:ln w="0"/>
                  <a:solidFill>
                    <a:prstClr val="white"/>
                  </a:solidFill>
                  <a:effectLst/>
                  <a:uLnTx/>
                  <a:uFillTx/>
                  <a:latin typeface="Arial" panose="020B0604020202020204" pitchFamily="34" charset="0"/>
                  <a:ea typeface="+mn-ea"/>
                  <a:cs typeface="+mn-cs"/>
                </a:rPr>
                <a:t>b. Việc làm của Nam có ý nghĩa gì?</a:t>
              </a:r>
            </a:p>
          </p:txBody>
        </p:sp>
      </p:grpSp>
      <p:sp>
        <p:nvSpPr>
          <p:cNvPr id="19" name="Hình chữ nhật 6">
            <a:extLst>
              <a:ext uri="{FF2B5EF4-FFF2-40B4-BE49-F238E27FC236}">
                <a16:creationId xmlns:a16="http://schemas.microsoft.com/office/drawing/2014/main" id="{3EE8C687-4337-80DB-4CF7-2C7A0CE50D72}"/>
              </a:ext>
            </a:extLst>
          </p:cNvPr>
          <p:cNvSpPr/>
          <p:nvPr/>
        </p:nvSpPr>
        <p:spPr>
          <a:xfrm>
            <a:off x="6230757" y="2469927"/>
            <a:ext cx="5645864" cy="2523768"/>
          </a:xfrm>
          <a:prstGeom prst="rect">
            <a:avLst/>
          </a:prstGeom>
          <a:noFill/>
        </p:spPr>
        <p:txBody>
          <a:bodyPr wrap="square" lIns="60960" tIns="30480" rIns="60960" bIns="30480">
            <a:spAutoFit/>
          </a:bodyPr>
          <a:lstStyle/>
          <a:p>
            <a:pPr marL="342900" lvl="0" indent="-342900" algn="just" defTabSz="609630">
              <a:buFont typeface="Arial" panose="020B0604020202020204" pitchFamily="34" charset="0"/>
              <a:buChar char="•"/>
            </a:pPr>
            <a:r>
              <a:rPr lang="vi-VN" sz="4000" b="1" dirty="0">
                <a:ln w="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Việc làm của Nam có ý nghĩa là: thể hiện Nam là người biết tôn trọng tài sản của người khác. </a:t>
            </a:r>
            <a:endParaRPr kumimoji="0" lang="vi-VN" sz="4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BB92C1B-AF9B-1EAB-CF53-680054B0B292}"/>
              </a:ext>
            </a:extLst>
          </p:cNvPr>
          <p:cNvPicPr>
            <a:picLocks noChangeAspect="1"/>
          </p:cNvPicPr>
          <p:nvPr/>
        </p:nvPicPr>
        <p:blipFill>
          <a:blip r:embed="rId5"/>
          <a:stretch>
            <a:fillRect/>
          </a:stretch>
        </p:blipFill>
        <p:spPr>
          <a:xfrm>
            <a:off x="107074" y="1278156"/>
            <a:ext cx="5122536" cy="4744272"/>
          </a:xfrm>
          <a:prstGeom prst="rect">
            <a:avLst/>
          </a:prstGeom>
        </p:spPr>
      </p:pic>
    </p:spTree>
    <p:extLst>
      <p:ext uri="{BB962C8B-B14F-4D97-AF65-F5344CB8AC3E}">
        <p14:creationId xmlns:p14="http://schemas.microsoft.com/office/powerpoint/2010/main" val="1616481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267128" y="256854"/>
            <a:ext cx="11630346" cy="6431622"/>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BC012A19-E16B-A867-43BC-E73C633AD3FD}"/>
              </a:ext>
            </a:extLst>
          </p:cNvPr>
          <p:cNvSpPr/>
          <p:nvPr/>
        </p:nvSpPr>
        <p:spPr>
          <a:xfrm>
            <a:off x="1025504" y="409077"/>
            <a:ext cx="10609448" cy="1542513"/>
          </a:xfrm>
          <a:prstGeom prst="round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40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c. Theo em, vì sao cần tôn trọng tài sản của người khác?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0DDEED4-E363-B24A-55D7-DF49FB33AC05}"/>
              </a:ext>
            </a:extLst>
          </p:cNvPr>
          <p:cNvSpPr txBox="1"/>
          <p:nvPr/>
        </p:nvSpPr>
        <p:spPr>
          <a:xfrm>
            <a:off x="893379" y="2535389"/>
            <a:ext cx="10836165" cy="3046988"/>
          </a:xfrm>
          <a:custGeom>
            <a:avLst/>
            <a:gdLst>
              <a:gd name="connsiteX0" fmla="*/ 0 w 10836165"/>
              <a:gd name="connsiteY0" fmla="*/ 0 h 3046988"/>
              <a:gd name="connsiteX1" fmla="*/ 10836165 w 10836165"/>
              <a:gd name="connsiteY1" fmla="*/ 0 h 3046988"/>
              <a:gd name="connsiteX2" fmla="*/ 10836165 w 10836165"/>
              <a:gd name="connsiteY2" fmla="*/ 3046988 h 3046988"/>
              <a:gd name="connsiteX3" fmla="*/ 0 w 10836165"/>
              <a:gd name="connsiteY3" fmla="*/ 3046988 h 3046988"/>
              <a:gd name="connsiteX4" fmla="*/ 0 w 10836165"/>
              <a:gd name="connsiteY4" fmla="*/ 0 h 3046988"/>
              <a:gd name="connsiteX0" fmla="*/ 0 w 10836165"/>
              <a:gd name="connsiteY0" fmla="*/ 0 h 3046988"/>
              <a:gd name="connsiteX1" fmla="*/ 10836165 w 10836165"/>
              <a:gd name="connsiteY1" fmla="*/ 0 h 3046988"/>
              <a:gd name="connsiteX2" fmla="*/ 10836165 w 10836165"/>
              <a:gd name="connsiteY2" fmla="*/ 3046988 h 3046988"/>
              <a:gd name="connsiteX3" fmla="*/ 0 w 10836165"/>
              <a:gd name="connsiteY3" fmla="*/ 3046988 h 3046988"/>
              <a:gd name="connsiteX4" fmla="*/ 0 w 10836165"/>
              <a:gd name="connsiteY4" fmla="*/ 0 h 3046988"/>
              <a:gd name="connsiteX0" fmla="*/ 0 w 10836165"/>
              <a:gd name="connsiteY0" fmla="*/ 0 h 3046988"/>
              <a:gd name="connsiteX1" fmla="*/ 10836165 w 10836165"/>
              <a:gd name="connsiteY1" fmla="*/ 0 h 3046988"/>
              <a:gd name="connsiteX2" fmla="*/ 10836165 w 10836165"/>
              <a:gd name="connsiteY2" fmla="*/ 3046988 h 3046988"/>
              <a:gd name="connsiteX3" fmla="*/ 0 w 10836165"/>
              <a:gd name="connsiteY3" fmla="*/ 3046988 h 3046988"/>
              <a:gd name="connsiteX4" fmla="*/ 0 w 10836165"/>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6165" h="3046988" fill="none" extrusionOk="0">
                <a:moveTo>
                  <a:pt x="0" y="0"/>
                </a:moveTo>
                <a:cubicBezTo>
                  <a:pt x="3431157" y="-256716"/>
                  <a:pt x="9244531" y="-239250"/>
                  <a:pt x="10836165" y="0"/>
                </a:cubicBezTo>
                <a:cubicBezTo>
                  <a:pt x="10944405" y="1229250"/>
                  <a:pt x="10744683" y="1614684"/>
                  <a:pt x="10836165" y="3046988"/>
                </a:cubicBezTo>
                <a:cubicBezTo>
                  <a:pt x="7498759" y="2896457"/>
                  <a:pt x="3734045" y="3996813"/>
                  <a:pt x="0" y="3046988"/>
                </a:cubicBezTo>
                <a:cubicBezTo>
                  <a:pt x="-155376" y="1619208"/>
                  <a:pt x="-40286" y="1147803"/>
                  <a:pt x="0" y="0"/>
                </a:cubicBezTo>
                <a:close/>
              </a:path>
              <a:path w="10836165" h="3046988" stroke="0" extrusionOk="0">
                <a:moveTo>
                  <a:pt x="0" y="0"/>
                </a:moveTo>
                <a:cubicBezTo>
                  <a:pt x="2017332" y="-642300"/>
                  <a:pt x="8554035" y="871289"/>
                  <a:pt x="10836165" y="0"/>
                </a:cubicBezTo>
                <a:cubicBezTo>
                  <a:pt x="10763456" y="998994"/>
                  <a:pt x="10820033" y="2387839"/>
                  <a:pt x="10836165" y="3046988"/>
                </a:cubicBezTo>
                <a:cubicBezTo>
                  <a:pt x="8934965" y="2716027"/>
                  <a:pt x="3153682" y="3962554"/>
                  <a:pt x="0" y="3046988"/>
                </a:cubicBezTo>
                <a:cubicBezTo>
                  <a:pt x="70460" y="2412117"/>
                  <a:pt x="32612" y="975597"/>
                  <a:pt x="0" y="0"/>
                </a:cubicBezTo>
                <a:close/>
              </a:path>
              <a:path w="10836165" h="3046988" fill="none" stroke="0" extrusionOk="0">
                <a:moveTo>
                  <a:pt x="0" y="0"/>
                </a:moveTo>
                <a:cubicBezTo>
                  <a:pt x="3860148" y="-280310"/>
                  <a:pt x="9513552" y="-270082"/>
                  <a:pt x="10836165" y="0"/>
                </a:cubicBezTo>
                <a:cubicBezTo>
                  <a:pt x="10905010" y="1258813"/>
                  <a:pt x="10844913" y="1556800"/>
                  <a:pt x="10836165" y="3046988"/>
                </a:cubicBezTo>
                <a:cubicBezTo>
                  <a:pt x="6858309" y="2231098"/>
                  <a:pt x="3196549" y="2504382"/>
                  <a:pt x="0" y="3046988"/>
                </a:cubicBezTo>
                <a:cubicBezTo>
                  <a:pt x="-14599" y="1797309"/>
                  <a:pt x="-24543" y="964826"/>
                  <a:pt x="0" y="0"/>
                </a:cubicBezTo>
                <a:close/>
              </a:path>
              <a:path w="10836165" h="3046988" fill="none" stroke="0" extrusionOk="0">
                <a:moveTo>
                  <a:pt x="0" y="0"/>
                </a:moveTo>
                <a:cubicBezTo>
                  <a:pt x="3615859" y="-339444"/>
                  <a:pt x="9322574" y="-211373"/>
                  <a:pt x="10836165" y="0"/>
                </a:cubicBezTo>
                <a:cubicBezTo>
                  <a:pt x="10888584" y="1241347"/>
                  <a:pt x="10700544" y="1611922"/>
                  <a:pt x="10836165" y="3046988"/>
                </a:cubicBezTo>
                <a:cubicBezTo>
                  <a:pt x="7592783" y="2570322"/>
                  <a:pt x="3496783" y="3357660"/>
                  <a:pt x="0" y="3046988"/>
                </a:cubicBezTo>
                <a:cubicBezTo>
                  <a:pt x="-101250" y="1695276"/>
                  <a:pt x="-35149" y="1070597"/>
                  <a:pt x="0" y="0"/>
                </a:cubicBezTo>
                <a:close/>
              </a:path>
            </a:pathLst>
          </a:custGeom>
          <a:solidFill>
            <a:schemeClr val="accent4">
              <a:lumMod val="20000"/>
              <a:lumOff val="80000"/>
              <a:alpha val="92157"/>
            </a:schemeClr>
          </a:solidFill>
          <a:ln w="57150">
            <a:solidFill>
              <a:srgbClr val="FFC000"/>
            </a:solidFill>
            <a:extLst>
              <a:ext uri="{C807C97D-BFC1-408E-A445-0C87EB9F89A2}">
                <ask:lineSketchStyleProps xmlns:ask="http://schemas.microsoft.com/office/drawing/2018/sketchyshapes" sd="607437336">
                  <a:custGeom>
                    <a:avLst/>
                    <a:gdLst>
                      <a:gd name="connsiteX0" fmla="*/ 0 w 10836165"/>
                      <a:gd name="connsiteY0" fmla="*/ 0 h 3046988"/>
                      <a:gd name="connsiteX1" fmla="*/ 10836165 w 10836165"/>
                      <a:gd name="connsiteY1" fmla="*/ 0 h 3046988"/>
                      <a:gd name="connsiteX2" fmla="*/ 10836165 w 10836165"/>
                      <a:gd name="connsiteY2" fmla="*/ 3046988 h 3046988"/>
                      <a:gd name="connsiteX3" fmla="*/ 0 w 10836165"/>
                      <a:gd name="connsiteY3" fmla="*/ 3046988 h 3046988"/>
                      <a:gd name="connsiteX4" fmla="*/ 0 w 10836165"/>
                      <a:gd name="connsiteY4" fmla="*/ 0 h 3046988"/>
                      <a:gd name="connsiteX0" fmla="*/ 0 w 10836165"/>
                      <a:gd name="connsiteY0" fmla="*/ 0 h 3046988"/>
                      <a:gd name="connsiteX1" fmla="*/ 10836165 w 10836165"/>
                      <a:gd name="connsiteY1" fmla="*/ 0 h 3046988"/>
                      <a:gd name="connsiteX2" fmla="*/ 10836165 w 10836165"/>
                      <a:gd name="connsiteY2" fmla="*/ 3046988 h 3046988"/>
                      <a:gd name="connsiteX3" fmla="*/ 0 w 10836165"/>
                      <a:gd name="connsiteY3" fmla="*/ 3046988 h 3046988"/>
                      <a:gd name="connsiteX4" fmla="*/ 0 w 10836165"/>
                      <a:gd name="connsiteY4" fmla="*/ 0 h 304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6165" h="3046988" fill="none" extrusionOk="0">
                        <a:moveTo>
                          <a:pt x="0" y="0"/>
                        </a:moveTo>
                        <a:cubicBezTo>
                          <a:pt x="3535650" y="-203273"/>
                          <a:pt x="9287966" y="-82652"/>
                          <a:pt x="10836165" y="0"/>
                        </a:cubicBezTo>
                        <a:cubicBezTo>
                          <a:pt x="10917525" y="1249956"/>
                          <a:pt x="10757797" y="1609070"/>
                          <a:pt x="10836165" y="3046988"/>
                        </a:cubicBezTo>
                        <a:cubicBezTo>
                          <a:pt x="7249138" y="2653094"/>
                          <a:pt x="3547493" y="3390854"/>
                          <a:pt x="0" y="3046988"/>
                        </a:cubicBezTo>
                        <a:cubicBezTo>
                          <a:pt x="-111210" y="1689234"/>
                          <a:pt x="-32881" y="1132384"/>
                          <a:pt x="0" y="0"/>
                        </a:cubicBezTo>
                        <a:close/>
                      </a:path>
                      <a:path w="10836165" h="3046988" stroke="0" extrusionOk="0">
                        <a:moveTo>
                          <a:pt x="0" y="0"/>
                        </a:moveTo>
                        <a:cubicBezTo>
                          <a:pt x="1985959" y="-609189"/>
                          <a:pt x="8228019" y="576707"/>
                          <a:pt x="10836165" y="0"/>
                        </a:cubicBezTo>
                        <a:cubicBezTo>
                          <a:pt x="10784981" y="912819"/>
                          <a:pt x="10854119" y="2330340"/>
                          <a:pt x="10836165" y="3046988"/>
                        </a:cubicBezTo>
                        <a:cubicBezTo>
                          <a:pt x="8972936" y="2745714"/>
                          <a:pt x="2912096" y="3559841"/>
                          <a:pt x="0" y="3046988"/>
                        </a:cubicBezTo>
                        <a:cubicBezTo>
                          <a:pt x="35070" y="2584408"/>
                          <a:pt x="18336" y="1022981"/>
                          <a:pt x="0" y="0"/>
                        </a:cubicBezTo>
                        <a:close/>
                      </a:path>
                      <a:path w="10836165" h="3046988" fill="none" stroke="0" extrusionOk="0">
                        <a:moveTo>
                          <a:pt x="0" y="0"/>
                        </a:moveTo>
                        <a:cubicBezTo>
                          <a:pt x="3735816" y="-347289"/>
                          <a:pt x="9372707" y="-66438"/>
                          <a:pt x="10836165" y="0"/>
                        </a:cubicBezTo>
                        <a:cubicBezTo>
                          <a:pt x="10863366" y="1267158"/>
                          <a:pt x="10795429" y="1589507"/>
                          <a:pt x="10836165" y="3046988"/>
                        </a:cubicBezTo>
                        <a:cubicBezTo>
                          <a:pt x="7367499" y="2361248"/>
                          <a:pt x="3104074" y="2792538"/>
                          <a:pt x="0" y="3046988"/>
                        </a:cubicBezTo>
                        <a:cubicBezTo>
                          <a:pt x="-20781" y="1783284"/>
                          <a:pt x="-23993" y="984256"/>
                          <a:pt x="0" y="0"/>
                        </a:cubicBezTo>
                        <a:close/>
                      </a:path>
                    </a:pathLst>
                  </a:custGeom>
                  <ask:type>
                    <ask:lineSketchCurved/>
                  </ask:type>
                </ask:lineSketchStyleProps>
              </a:ext>
            </a:extLst>
          </a:ln>
        </p:spPr>
        <p:txBody>
          <a:bodyPr wrap="square" rtlCol="0">
            <a:spAutoFit/>
          </a:bodyPr>
          <a:lstStyle/>
          <a:p>
            <a:pPr lvl="0" algn="just" defTabSz="685800"/>
            <a:r>
              <a:rPr lang="en-US" sz="3200" b="1" dirty="0" err="1">
                <a:solidFill>
                  <a:prstClr val="black"/>
                </a:solidFill>
                <a:latin typeface="Calibri" panose="020F0502020204030204" pitchFamily="34" charset="0"/>
                <a:cs typeface="Calibri" panose="020F0502020204030204" pitchFamily="34" charset="0"/>
              </a:rPr>
              <a:t>Cần</a:t>
            </a:r>
            <a:r>
              <a:rPr lang="en-US" sz="3200" b="1" dirty="0">
                <a:solidFill>
                  <a:prstClr val="black"/>
                </a:solidFill>
                <a:latin typeface="Calibri" panose="020F0502020204030204" pitchFamily="34" charset="0"/>
                <a:cs typeface="Calibri" panose="020F0502020204030204" pitchFamily="34" charset="0"/>
              </a:rPr>
              <a:t> </a:t>
            </a:r>
            <a:r>
              <a:rPr lang="vi-VN" sz="3200" b="1" dirty="0">
                <a:solidFill>
                  <a:prstClr val="black"/>
                </a:solidFill>
                <a:latin typeface="Calibri" panose="020F0502020204030204" pitchFamily="34" charset="0"/>
                <a:cs typeface="Calibri" panose="020F0502020204030204" pitchFamily="34" charset="0"/>
              </a:rPr>
              <a:t>phải tôn trọng tài sản của người khác là bởi vì: </a:t>
            </a:r>
          </a:p>
          <a:p>
            <a:pPr marL="457200" lvl="0" indent="-457200" algn="just" defTabSz="685800">
              <a:buFont typeface="Arial" panose="020B0604020202020204" pitchFamily="34" charset="0"/>
              <a:buChar char="•"/>
            </a:pPr>
            <a:r>
              <a:rPr lang="vi-VN" sz="3200" dirty="0">
                <a:solidFill>
                  <a:prstClr val="black"/>
                </a:solidFill>
                <a:latin typeface="Calibri" panose="020F0502020204030204" pitchFamily="34" charset="0"/>
                <a:cs typeface="Calibri" panose="020F0502020204030204" pitchFamily="34" charset="0"/>
              </a:rPr>
              <a:t>Đó là tài sản riêng của mỗi người.</a:t>
            </a:r>
          </a:p>
          <a:p>
            <a:pPr marL="457200" lvl="0" indent="-457200" algn="just" defTabSz="685800">
              <a:buFont typeface="Arial" panose="020B0604020202020204" pitchFamily="34" charset="0"/>
              <a:buChar char="•"/>
            </a:pPr>
            <a:r>
              <a:rPr lang="vi-VN" sz="3200" dirty="0">
                <a:solidFill>
                  <a:prstClr val="black"/>
                </a:solidFill>
                <a:latin typeface="Calibri" panose="020F0502020204030204" pitchFamily="34" charset="0"/>
                <a:cs typeface="Calibri" panose="020F0502020204030204" pitchFamily="34" charset="0"/>
              </a:rPr>
              <a:t>Rèn luyện được tính trung thực.</a:t>
            </a:r>
          </a:p>
          <a:p>
            <a:pPr marL="457200" lvl="0" indent="-457200" algn="just" defTabSz="685800">
              <a:buFont typeface="Arial" panose="020B0604020202020204" pitchFamily="34" charset="0"/>
              <a:buChar char="•"/>
            </a:pPr>
            <a:r>
              <a:rPr lang="vi-VN" sz="3200" dirty="0">
                <a:solidFill>
                  <a:prstClr val="black"/>
                </a:solidFill>
                <a:latin typeface="Calibri" panose="020F0502020204030204" pitchFamily="34" charset="0"/>
                <a:cs typeface="Calibri" panose="020F0502020204030204" pitchFamily="34" charset="0"/>
              </a:rPr>
              <a:t>Đem lại niềm vui cho người xung quanh và cho chính bản thân mình.</a:t>
            </a:r>
          </a:p>
          <a:p>
            <a:pPr marL="457200" lvl="0" indent="-457200" algn="just" defTabSz="685800">
              <a:buFont typeface="Arial" panose="020B0604020202020204" pitchFamily="34" charset="0"/>
              <a:buChar char="•"/>
            </a:pPr>
            <a:r>
              <a:rPr lang="vi-VN" sz="3200" dirty="0">
                <a:solidFill>
                  <a:prstClr val="black"/>
                </a:solidFill>
                <a:latin typeface="Calibri" panose="020F0502020204030204" pitchFamily="34" charset="0"/>
                <a:cs typeface="Calibri" panose="020F0502020204030204" pitchFamily="34" charset="0"/>
              </a:rPr>
              <a:t>Góp phần làm cộng đồng xã hội lành mạnh, vui tươi, an toàn.</a:t>
            </a:r>
          </a:p>
        </p:txBody>
      </p:sp>
    </p:spTree>
    <p:extLst>
      <p:ext uri="{BB962C8B-B14F-4D97-AF65-F5344CB8AC3E}">
        <p14:creationId xmlns:p14="http://schemas.microsoft.com/office/powerpoint/2010/main" val="3964377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3F5B5F6C-FEBB-AC90-BAEE-3AB1F7BE84C6}"/>
              </a:ext>
            </a:extLst>
          </p:cNvPr>
          <p:cNvSpPr/>
          <p:nvPr/>
        </p:nvSpPr>
        <p:spPr>
          <a:xfrm>
            <a:off x="1290570" y="809468"/>
            <a:ext cx="9922073" cy="5433875"/>
          </a:xfrm>
          <a:prstGeom prst="roundRect">
            <a:avLst>
              <a:gd name="adj" fmla="val 9780"/>
            </a:avLst>
          </a:prstGeom>
          <a:solidFill>
            <a:srgbClr val="FCF5E3"/>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2">
            <a:extLst>
              <a:ext uri="{FF2B5EF4-FFF2-40B4-BE49-F238E27FC236}">
                <a16:creationId xmlns:a16="http://schemas.microsoft.com/office/drawing/2014/main" id="{D4C8D46E-42C9-0B87-1943-C85A614FC40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022" b="97079" l="1348" r="95506">
                        <a14:foregroundMark x1="14831" y1="86742" x2="43371" y2="63371"/>
                        <a14:foregroundMark x1="15281" y1="75955" x2="18427" y2="57753"/>
                        <a14:foregroundMark x1="8989" y1="61573" x2="7416" y2="84045"/>
                        <a14:foregroundMark x1="3596" y1="48989" x2="5618" y2="73034"/>
                        <a14:foregroundMark x1="12809" y1="88315" x2="53258" y2="93034"/>
                        <a14:foregroundMark x1="32584" y1="94831" x2="74831" y2="93034"/>
                        <a14:foregroundMark x1="53483" y1="97079" x2="46292" y2="97079"/>
                        <a14:foregroundMark x1="91685" y1="89438" x2="95730" y2="78427"/>
                        <a14:foregroundMark x1="92228" y1="44045" x2="93708" y2="53034"/>
                        <a14:foregroundMark x1="93644" y1="44045" x2="93933" y2="45169"/>
                        <a14:foregroundMark x1="93712" y1="44045" x2="95506" y2="53258"/>
                        <a14:foregroundMark x1="44944" y1="7191" x2="45843" y2="16180"/>
                        <a14:foregroundMark x1="50562" y1="4045" x2="53034" y2="17079"/>
                        <a14:foregroundMark x1="51236" y1="2247" x2="57079" y2="22697"/>
                        <a14:foregroundMark x1="57079" y1="11011" x2="57079" y2="39775"/>
                        <a14:foregroundMark x1="91910" y1="42247" x2="93933" y2="47191"/>
                        <a14:foregroundMark x1="92135" y1="40449" x2="94831" y2="48989"/>
                        <a14:foregroundMark x1="8090" y1="36180" x2="8315" y2="42472"/>
                        <a14:foregroundMark x1="8315" y1="35281" x2="7416" y2="44270"/>
                        <a14:foregroundMark x1="1348" y1="53258" x2="3820" y2="60225"/>
                        <a14:backgroundMark x1="92584" y1="40312" x2="92584" y2="31461"/>
                        <a14:backgroundMark x1="93483" y1="37978" x2="93572" y2="40010"/>
                        <a14:backgroundMark x1="93708" y1="40000" x2="86742" y2="27416"/>
                        <a14:backgroundMark x1="82921" y1="27416" x2="93708" y2="36404"/>
                        <a14:backgroundMark x1="86292" y1="28989" x2="91685" y2="37079"/>
                      </a14:backgroundRemoval>
                    </a14:imgEffect>
                  </a14:imgLayer>
                </a14:imgProps>
              </a:ext>
              <a:ext uri="{28A0092B-C50C-407E-A947-70E740481C1C}">
                <a14:useLocalDpi xmlns:a14="http://schemas.microsoft.com/office/drawing/2010/main" val="0"/>
              </a:ext>
            </a:extLst>
          </a:blip>
          <a:srcRect/>
          <a:stretch>
            <a:fillRect/>
          </a:stretch>
        </p:blipFill>
        <p:spPr bwMode="auto">
          <a:xfrm rot="20990149">
            <a:off x="6658858" y="968023"/>
            <a:ext cx="4307365" cy="43073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4D8AB91-9C97-B80B-D9FD-2900AC5E46A7}"/>
              </a:ext>
            </a:extLst>
          </p:cNvPr>
          <p:cNvSpPr/>
          <p:nvPr/>
        </p:nvSpPr>
        <p:spPr>
          <a:xfrm>
            <a:off x="4292337" y="5678750"/>
            <a:ext cx="3831235" cy="198746"/>
          </a:xfrm>
          <a:prstGeom prst="roundRect">
            <a:avLst/>
          </a:prstGeom>
          <a:solidFill>
            <a:srgbClr val="CF66A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FA943FA-5EE0-18E5-5371-48000ADDE0E1}"/>
              </a:ext>
            </a:extLst>
          </p:cNvPr>
          <p:cNvPicPr>
            <a:picLocks noChangeAspect="1"/>
          </p:cNvPicPr>
          <p:nvPr/>
        </p:nvPicPr>
        <p:blipFill>
          <a:blip r:embed="rId4"/>
          <a:stretch>
            <a:fillRect/>
          </a:stretch>
        </p:blipFill>
        <p:spPr>
          <a:xfrm>
            <a:off x="1025216" y="1322779"/>
            <a:ext cx="7285351" cy="5157663"/>
          </a:xfrm>
          <a:prstGeom prst="rect">
            <a:avLst/>
          </a:prstGeom>
        </p:spPr>
      </p:pic>
    </p:spTree>
    <p:extLst>
      <p:ext uri="{BB962C8B-B14F-4D97-AF65-F5344CB8AC3E}">
        <p14:creationId xmlns:p14="http://schemas.microsoft.com/office/powerpoint/2010/main" val="2883494410"/>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30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66667">
                                          <p:cBhvr additive="base">
                                            <p:cTn id="11" dur="3000" fill="hold"/>
                                            <p:tgtEl>
                                              <p:spTgt spid="4"/>
                                            </p:tgtEl>
                                            <p:attrNameLst>
                                              <p:attrName>ppt_x</p:attrName>
                                            </p:attrNameLst>
                                          </p:cBhvr>
                                          <p:tavLst>
                                            <p:tav tm="0">
                                              <p:val>
                                                <p:strVal val="#ppt_x"/>
                                              </p:val>
                                            </p:tav>
                                            <p:tav tm="100000">
                                              <p:val>
                                                <p:strVal val="#ppt_x"/>
                                              </p:val>
                                            </p:tav>
                                          </p:tavLst>
                                        </p:anim>
                                        <p:anim calcmode="lin" valueType="num" p14:bounceEnd="66667">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3000" fill="hold"/>
                                            <p:tgtEl>
                                              <p:spTgt spid="8"/>
                                            </p:tgtEl>
                                            <p:attrNameLst>
                                              <p:attrName>ppt_x</p:attrName>
                                            </p:attrNameLst>
                                          </p:cBhvr>
                                          <p:tavLst>
                                            <p:tav tm="0">
                                              <p:val>
                                                <p:strVal val="#ppt_x"/>
                                              </p:val>
                                            </p:tav>
                                            <p:tav tm="100000">
                                              <p:val>
                                                <p:strVal val="#ppt_x"/>
                                              </p:val>
                                            </p:tav>
                                          </p:tavLst>
                                        </p:anim>
                                        <p:anim calcmode="lin" valueType="num">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3000" fill="hold"/>
                                            <p:tgtEl>
                                              <p:spTgt spid="4"/>
                                            </p:tgtEl>
                                            <p:attrNameLst>
                                              <p:attrName>ppt_x</p:attrName>
                                            </p:attrNameLst>
                                          </p:cBhvr>
                                          <p:tavLst>
                                            <p:tav tm="0">
                                              <p:val>
                                                <p:strVal val="#ppt_x"/>
                                              </p:val>
                                            </p:tav>
                                            <p:tav tm="100000">
                                              <p:val>
                                                <p:strVal val="#ppt_x"/>
                                              </p:val>
                                            </p:tav>
                                          </p:tavLst>
                                        </p:anim>
                                        <p:anim calcmode="lin" valueType="num">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1" name="图片 30" descr="图层 1"/>
          <p:cNvPicPr>
            <a:picLocks noChangeAspect="1"/>
          </p:cNvPicPr>
          <p:nvPr/>
        </p:nvPicPr>
        <p:blipFill>
          <a:blip r:embed="rId4"/>
          <a:stretch>
            <a:fillRect/>
          </a:stretch>
        </p:blipFill>
        <p:spPr>
          <a:xfrm>
            <a:off x="0" y="0"/>
            <a:ext cx="12192000" cy="4017010"/>
          </a:xfrm>
          <a:prstGeom prst="rect">
            <a:avLst/>
          </a:prstGeom>
        </p:spPr>
      </p:pic>
      <p:pic>
        <p:nvPicPr>
          <p:cNvPr id="15" name="图片 14" descr="微信截图_20220126093702"/>
          <p:cNvPicPr>
            <a:picLocks noChangeAspect="1"/>
          </p:cNvPicPr>
          <p:nvPr/>
        </p:nvPicPr>
        <p:blipFill>
          <a:blip r:embed="rId5"/>
          <a:stretch>
            <a:fillRect/>
          </a:stretch>
        </p:blipFill>
        <p:spPr>
          <a:xfrm>
            <a:off x="0" y="3028315"/>
            <a:ext cx="12192635" cy="3829685"/>
          </a:xfrm>
          <a:prstGeom prst="rect">
            <a:avLst/>
          </a:prstGeom>
        </p:spPr>
      </p:pic>
      <p:grpSp>
        <p:nvGrpSpPr>
          <p:cNvPr id="3" name="Group 2">
            <a:extLst>
              <a:ext uri="{FF2B5EF4-FFF2-40B4-BE49-F238E27FC236}">
                <a16:creationId xmlns:a16="http://schemas.microsoft.com/office/drawing/2014/main" id="{FEDBBA98-7C73-D0AB-E782-EC52EE80F14B}"/>
              </a:ext>
            </a:extLst>
          </p:cNvPr>
          <p:cNvGrpSpPr/>
          <p:nvPr/>
        </p:nvGrpSpPr>
        <p:grpSpPr>
          <a:xfrm rot="5400000">
            <a:off x="4245045" y="-587444"/>
            <a:ext cx="5206859" cy="9201150"/>
            <a:chOff x="8973341" y="852625"/>
            <a:chExt cx="2029095" cy="1435453"/>
          </a:xfrm>
        </p:grpSpPr>
        <p:sp>
          <p:nvSpPr>
            <p:cNvPr id="4" name="Freeform 255">
              <a:extLst>
                <a:ext uri="{FF2B5EF4-FFF2-40B4-BE49-F238E27FC236}">
                  <a16:creationId xmlns:a16="http://schemas.microsoft.com/office/drawing/2014/main" id="{35A7331A-E6F2-797C-A6FC-9C4FE1933582}"/>
                </a:ext>
              </a:extLst>
            </p:cNvPr>
            <p:cNvSpPr>
              <a:spLocks/>
            </p:cNvSpPr>
            <p:nvPr/>
          </p:nvSpPr>
          <p:spPr bwMode="auto">
            <a:xfrm>
              <a:off x="8973341" y="852625"/>
              <a:ext cx="2029095" cy="1435453"/>
            </a:xfrm>
            <a:custGeom>
              <a:avLst/>
              <a:gdLst>
                <a:gd name="T0" fmla="*/ 11425 w 11425"/>
                <a:gd name="T1" fmla="*/ 895 h 8082"/>
                <a:gd name="T2" fmla="*/ 11425 w 11425"/>
                <a:gd name="T3" fmla="*/ 7187 h 8082"/>
                <a:gd name="T4" fmla="*/ 10530 w 11425"/>
                <a:gd name="T5" fmla="*/ 8082 h 8082"/>
                <a:gd name="T6" fmla="*/ 895 w 11425"/>
                <a:gd name="T7" fmla="*/ 8082 h 8082"/>
                <a:gd name="T8" fmla="*/ 0 w 11425"/>
                <a:gd name="T9" fmla="*/ 7187 h 8082"/>
                <a:gd name="T10" fmla="*/ 0 w 11425"/>
                <a:gd name="T11" fmla="*/ 895 h 8082"/>
                <a:gd name="T12" fmla="*/ 895 w 11425"/>
                <a:gd name="T13" fmla="*/ 0 h 8082"/>
                <a:gd name="T14" fmla="*/ 10530 w 11425"/>
                <a:gd name="T15" fmla="*/ 0 h 8082"/>
                <a:gd name="T16" fmla="*/ 11425 w 11425"/>
                <a:gd name="T17" fmla="*/ 895 h 8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25" h="8082">
                  <a:moveTo>
                    <a:pt x="11425" y="895"/>
                  </a:moveTo>
                  <a:lnTo>
                    <a:pt x="11425" y="7187"/>
                  </a:lnTo>
                  <a:cubicBezTo>
                    <a:pt x="11425" y="7681"/>
                    <a:pt x="11025" y="8082"/>
                    <a:pt x="10530" y="8082"/>
                  </a:cubicBezTo>
                  <a:lnTo>
                    <a:pt x="895" y="8082"/>
                  </a:lnTo>
                  <a:cubicBezTo>
                    <a:pt x="401" y="8082"/>
                    <a:pt x="0" y="7681"/>
                    <a:pt x="0" y="7187"/>
                  </a:cubicBezTo>
                  <a:lnTo>
                    <a:pt x="0" y="895"/>
                  </a:lnTo>
                  <a:cubicBezTo>
                    <a:pt x="0" y="401"/>
                    <a:pt x="401" y="0"/>
                    <a:pt x="895" y="0"/>
                  </a:cubicBezTo>
                  <a:lnTo>
                    <a:pt x="10530" y="0"/>
                  </a:lnTo>
                  <a:cubicBezTo>
                    <a:pt x="11025" y="0"/>
                    <a:pt x="11425" y="401"/>
                    <a:pt x="11425" y="895"/>
                  </a:cubicBezTo>
                </a:path>
              </a:pathLst>
            </a:custGeom>
            <a:solidFill>
              <a:srgbClr val="255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 name="Rectangle 256">
              <a:extLst>
                <a:ext uri="{FF2B5EF4-FFF2-40B4-BE49-F238E27FC236}">
                  <a16:creationId xmlns:a16="http://schemas.microsoft.com/office/drawing/2014/main" id="{CB9A1BD9-C839-B379-81F7-A11A2EB07B28}"/>
                </a:ext>
              </a:extLst>
            </p:cNvPr>
            <p:cNvSpPr>
              <a:spLocks noChangeArrowheads="1"/>
            </p:cNvSpPr>
            <p:nvPr/>
          </p:nvSpPr>
          <p:spPr bwMode="auto">
            <a:xfrm>
              <a:off x="9177621" y="925289"/>
              <a:ext cx="1621905" cy="12914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7" name="Freeform 257">
              <a:extLst>
                <a:ext uri="{FF2B5EF4-FFF2-40B4-BE49-F238E27FC236}">
                  <a16:creationId xmlns:a16="http://schemas.microsoft.com/office/drawing/2014/main" id="{203D4D27-E0C8-67B1-165D-A860BF4FD5A6}"/>
                </a:ext>
              </a:extLst>
            </p:cNvPr>
            <p:cNvSpPr>
              <a:spLocks/>
            </p:cNvSpPr>
            <p:nvPr/>
          </p:nvSpPr>
          <p:spPr bwMode="auto">
            <a:xfrm>
              <a:off x="10855737" y="1549033"/>
              <a:ext cx="96723" cy="71360"/>
            </a:xfrm>
            <a:custGeom>
              <a:avLst/>
              <a:gdLst>
                <a:gd name="T0" fmla="*/ 48 w 491"/>
                <a:gd name="T1" fmla="*/ 44 h 552"/>
                <a:gd name="T2" fmla="*/ 0 w 491"/>
                <a:gd name="T3" fmla="*/ 154 h 552"/>
                <a:gd name="T4" fmla="*/ 30 w 491"/>
                <a:gd name="T5" fmla="*/ 241 h 552"/>
                <a:gd name="T6" fmla="*/ 67 w 491"/>
                <a:gd name="T7" fmla="*/ 276 h 552"/>
                <a:gd name="T8" fmla="*/ 30 w 491"/>
                <a:gd name="T9" fmla="*/ 311 h 552"/>
                <a:gd name="T10" fmla="*/ 0 w 491"/>
                <a:gd name="T11" fmla="*/ 398 h 552"/>
                <a:gd name="T12" fmla="*/ 48 w 491"/>
                <a:gd name="T13" fmla="*/ 508 h 552"/>
                <a:gd name="T14" fmla="*/ 166 w 491"/>
                <a:gd name="T15" fmla="*/ 552 h 552"/>
                <a:gd name="T16" fmla="*/ 300 w 491"/>
                <a:gd name="T17" fmla="*/ 497 h 552"/>
                <a:gd name="T18" fmla="*/ 429 w 491"/>
                <a:gd name="T19" fmla="*/ 360 h 552"/>
                <a:gd name="T20" fmla="*/ 483 w 491"/>
                <a:gd name="T21" fmla="*/ 297 h 552"/>
                <a:gd name="T22" fmla="*/ 491 w 491"/>
                <a:gd name="T23" fmla="*/ 276 h 552"/>
                <a:gd name="T24" fmla="*/ 483 w 491"/>
                <a:gd name="T25" fmla="*/ 254 h 552"/>
                <a:gd name="T26" fmla="*/ 429 w 491"/>
                <a:gd name="T27" fmla="*/ 192 h 552"/>
                <a:gd name="T28" fmla="*/ 300 w 491"/>
                <a:gd name="T29" fmla="*/ 55 h 552"/>
                <a:gd name="T30" fmla="*/ 166 w 491"/>
                <a:gd name="T31" fmla="*/ 0 h 552"/>
                <a:gd name="T32" fmla="*/ 48 w 491"/>
                <a:gd name="T33" fmla="*/ 44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1" h="552">
                  <a:moveTo>
                    <a:pt x="48" y="44"/>
                  </a:moveTo>
                  <a:cubicBezTo>
                    <a:pt x="17" y="72"/>
                    <a:pt x="0" y="111"/>
                    <a:pt x="0" y="154"/>
                  </a:cubicBezTo>
                  <a:cubicBezTo>
                    <a:pt x="0" y="186"/>
                    <a:pt x="10" y="215"/>
                    <a:pt x="30" y="241"/>
                  </a:cubicBezTo>
                  <a:cubicBezTo>
                    <a:pt x="40" y="254"/>
                    <a:pt x="52" y="265"/>
                    <a:pt x="67" y="276"/>
                  </a:cubicBezTo>
                  <a:cubicBezTo>
                    <a:pt x="52" y="286"/>
                    <a:pt x="40" y="298"/>
                    <a:pt x="30" y="311"/>
                  </a:cubicBezTo>
                  <a:cubicBezTo>
                    <a:pt x="10" y="336"/>
                    <a:pt x="0" y="366"/>
                    <a:pt x="0" y="398"/>
                  </a:cubicBezTo>
                  <a:cubicBezTo>
                    <a:pt x="0" y="440"/>
                    <a:pt x="17" y="479"/>
                    <a:pt x="48" y="508"/>
                  </a:cubicBezTo>
                  <a:cubicBezTo>
                    <a:pt x="79" y="536"/>
                    <a:pt x="121" y="552"/>
                    <a:pt x="166" y="552"/>
                  </a:cubicBezTo>
                  <a:cubicBezTo>
                    <a:pt x="213" y="552"/>
                    <a:pt x="255" y="534"/>
                    <a:pt x="300" y="497"/>
                  </a:cubicBezTo>
                  <a:cubicBezTo>
                    <a:pt x="341" y="463"/>
                    <a:pt x="381" y="416"/>
                    <a:pt x="429" y="360"/>
                  </a:cubicBezTo>
                  <a:cubicBezTo>
                    <a:pt x="445" y="341"/>
                    <a:pt x="464" y="319"/>
                    <a:pt x="483" y="297"/>
                  </a:cubicBezTo>
                  <a:cubicBezTo>
                    <a:pt x="488" y="291"/>
                    <a:pt x="491" y="284"/>
                    <a:pt x="491" y="276"/>
                  </a:cubicBezTo>
                  <a:cubicBezTo>
                    <a:pt x="491" y="268"/>
                    <a:pt x="488" y="260"/>
                    <a:pt x="483" y="254"/>
                  </a:cubicBezTo>
                  <a:cubicBezTo>
                    <a:pt x="464" y="232"/>
                    <a:pt x="445" y="211"/>
                    <a:pt x="429" y="192"/>
                  </a:cubicBezTo>
                  <a:cubicBezTo>
                    <a:pt x="381" y="136"/>
                    <a:pt x="341" y="88"/>
                    <a:pt x="300" y="55"/>
                  </a:cubicBezTo>
                  <a:cubicBezTo>
                    <a:pt x="255" y="17"/>
                    <a:pt x="213" y="0"/>
                    <a:pt x="166" y="0"/>
                  </a:cubicBezTo>
                  <a:cubicBezTo>
                    <a:pt x="121" y="0"/>
                    <a:pt x="79" y="15"/>
                    <a:pt x="48" y="44"/>
                  </a:cubicBezTo>
                  <a:close/>
                </a:path>
              </a:pathLst>
            </a:custGeom>
            <a:solidFill>
              <a:srgbClr val="ECB8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grpSp>
      <p:sp>
        <p:nvSpPr>
          <p:cNvPr id="8" name="TextBox 7">
            <a:extLst>
              <a:ext uri="{FF2B5EF4-FFF2-40B4-BE49-F238E27FC236}">
                <a16:creationId xmlns:a16="http://schemas.microsoft.com/office/drawing/2014/main" id="{23B98099-E026-EF73-A425-44B7019D2A44}"/>
              </a:ext>
            </a:extLst>
          </p:cNvPr>
          <p:cNvSpPr txBox="1"/>
          <p:nvPr/>
        </p:nvSpPr>
        <p:spPr>
          <a:xfrm>
            <a:off x="2858862" y="2112145"/>
            <a:ext cx="8048624" cy="3046988"/>
          </a:xfrm>
          <a:prstGeom prst="rect">
            <a:avLst/>
          </a:prstGeom>
          <a:noFill/>
        </p:spPr>
        <p:txBody>
          <a:bodyPr wrap="square" rtlCol="0">
            <a:spAutoFit/>
          </a:bodyPr>
          <a:lstStyle/>
          <a:p>
            <a:pPr lvl="0" algn="ctr">
              <a:defRPr/>
            </a:pPr>
            <a:r>
              <a:rPr lang="en-US" sz="4800" b="1" dirty="0">
                <a:solidFill>
                  <a:srgbClr val="FF0000"/>
                </a:solidFill>
                <a:latin typeface="Calibri" panose="020F0502020204030204" pitchFamily="34" charset="0"/>
                <a:cs typeface="Calibri" panose="020F0502020204030204" pitchFamily="34" charset="0"/>
              </a:rPr>
              <a:t>V</a:t>
            </a:r>
            <a:r>
              <a:rPr lang="vi-VN" sz="4800" b="1" dirty="0">
                <a:solidFill>
                  <a:srgbClr val="FF0000"/>
                </a:solidFill>
                <a:latin typeface="Calibri" panose="020F0502020204030204" pitchFamily="34" charset="0"/>
                <a:cs typeface="Calibri" panose="020F0502020204030204" pitchFamily="34" charset="0"/>
              </a:rPr>
              <a:t>ề nhà</a:t>
            </a:r>
            <a:r>
              <a:rPr lang="en-US" sz="4800" b="1" dirty="0">
                <a:solidFill>
                  <a:srgbClr val="FF0000"/>
                </a:solidFill>
                <a:latin typeface="Calibri" panose="020F0502020204030204" pitchFamily="34" charset="0"/>
                <a:cs typeface="Calibri" panose="020F0502020204030204" pitchFamily="34" charset="0"/>
              </a:rPr>
              <a:t>: </a:t>
            </a:r>
          </a:p>
          <a:p>
            <a:pPr lvl="0" algn="just">
              <a:defRPr/>
            </a:pPr>
            <a:r>
              <a:rPr lang="en-US" sz="3600" b="1" dirty="0">
                <a:solidFill>
                  <a:srgbClr val="328C96"/>
                </a:solidFill>
                <a:latin typeface="Calibri" panose="020F0502020204030204" pitchFamily="34" charset="0"/>
                <a:cs typeface="Calibri" panose="020F0502020204030204" pitchFamily="34" charset="0"/>
              </a:rPr>
              <a:t>S</a:t>
            </a:r>
            <a:r>
              <a:rPr lang="vi-VN" sz="3600" b="1" dirty="0">
                <a:solidFill>
                  <a:srgbClr val="328C96"/>
                </a:solidFill>
                <a:latin typeface="Calibri" panose="020F0502020204030204" pitchFamily="34" charset="0"/>
                <a:cs typeface="Calibri" panose="020F0502020204030204" pitchFamily="34" charset="0"/>
              </a:rPr>
              <a:t>ưu tầm một số câu ca dao, tục ngữ, bài thơ, bài hát về việc tôn trọng tài sản của người khác để tiết 2 cùng nhau chia sẻ trước lớp.</a:t>
            </a:r>
            <a:endParaRPr kumimoji="0" lang="vi-VN" sz="3600" b="1" i="0" u="none" strike="noStrike" kern="1200" cap="none" spc="0" normalizeH="0" baseline="0" noProof="0" dirty="0">
              <a:ln>
                <a:noFill/>
              </a:ln>
              <a:solidFill>
                <a:srgbClr val="328C96"/>
              </a:solidFill>
              <a:effectLst/>
              <a:uLnTx/>
              <a:uFillTx/>
              <a:latin typeface="Calibri" panose="020F0502020204030204" pitchFamily="34" charset="0"/>
              <a:ea typeface="微软雅黑"/>
              <a:cs typeface="Calibri" panose="020F0502020204030204" pitchFamily="34" charset="0"/>
            </a:endParaRPr>
          </a:p>
        </p:txBody>
      </p:sp>
      <p:grpSp>
        <p:nvGrpSpPr>
          <p:cNvPr id="9" name="Group 8">
            <a:extLst>
              <a:ext uri="{FF2B5EF4-FFF2-40B4-BE49-F238E27FC236}">
                <a16:creationId xmlns:a16="http://schemas.microsoft.com/office/drawing/2014/main" id="{29A0B5BB-07A0-36AD-1CC8-116265CEB0EF}"/>
              </a:ext>
            </a:extLst>
          </p:cNvPr>
          <p:cNvGrpSpPr/>
          <p:nvPr/>
        </p:nvGrpSpPr>
        <p:grpSpPr>
          <a:xfrm>
            <a:off x="147818" y="1025443"/>
            <a:ext cx="2065148" cy="2028696"/>
            <a:chOff x="3109913" y="390525"/>
            <a:chExt cx="5970588" cy="6275388"/>
          </a:xfrm>
        </p:grpSpPr>
        <p:sp>
          <p:nvSpPr>
            <p:cNvPr id="10" name="Oval 9">
              <a:extLst>
                <a:ext uri="{FF2B5EF4-FFF2-40B4-BE49-F238E27FC236}">
                  <a16:creationId xmlns:a16="http://schemas.microsoft.com/office/drawing/2014/main" id="{2F3E29B5-D5DD-7BE7-4C9D-EB44B31FA450}"/>
                </a:ext>
              </a:extLst>
            </p:cNvPr>
            <p:cNvSpPr>
              <a:spLocks noChangeArrowheads="1"/>
            </p:cNvSpPr>
            <p:nvPr/>
          </p:nvSpPr>
          <p:spPr bwMode="auto">
            <a:xfrm>
              <a:off x="3109913" y="390525"/>
              <a:ext cx="5970588" cy="5969000"/>
            </a:xfrm>
            <a:prstGeom prst="ellipse">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 name="Oval 15">
              <a:extLst>
                <a:ext uri="{FF2B5EF4-FFF2-40B4-BE49-F238E27FC236}">
                  <a16:creationId xmlns:a16="http://schemas.microsoft.com/office/drawing/2014/main" id="{6A54D70A-8392-92A1-AEBC-4F5B89B441DD}"/>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 name="Freeform 12">
              <a:extLst>
                <a:ext uri="{FF2B5EF4-FFF2-40B4-BE49-F238E27FC236}">
                  <a16:creationId xmlns:a16="http://schemas.microsoft.com/office/drawing/2014/main" id="{F9D18917-B879-DC94-D12A-CBEAB0E5F4C2}"/>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24" name="Freeform 13">
              <a:extLst>
                <a:ext uri="{FF2B5EF4-FFF2-40B4-BE49-F238E27FC236}">
                  <a16:creationId xmlns:a16="http://schemas.microsoft.com/office/drawing/2014/main" id="{9A27E2CF-1D00-F382-05D1-B4415FE1283C}"/>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25" name="Freeform 14">
              <a:extLst>
                <a:ext uri="{FF2B5EF4-FFF2-40B4-BE49-F238E27FC236}">
                  <a16:creationId xmlns:a16="http://schemas.microsoft.com/office/drawing/2014/main" id="{1D211D6A-67E5-8257-3530-7135AA838232}"/>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26" name="Freeform 15">
              <a:extLst>
                <a:ext uri="{FF2B5EF4-FFF2-40B4-BE49-F238E27FC236}">
                  <a16:creationId xmlns:a16="http://schemas.microsoft.com/office/drawing/2014/main" id="{BCA62BD0-488B-CE50-680C-B51D3A95B8D1}"/>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27" name="Freeform 16">
              <a:extLst>
                <a:ext uri="{FF2B5EF4-FFF2-40B4-BE49-F238E27FC236}">
                  <a16:creationId xmlns:a16="http://schemas.microsoft.com/office/drawing/2014/main" id="{B9322232-50EB-2243-B16E-0BB28D2ECBF7}"/>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28" name="Freeform 17">
              <a:extLst>
                <a:ext uri="{FF2B5EF4-FFF2-40B4-BE49-F238E27FC236}">
                  <a16:creationId xmlns:a16="http://schemas.microsoft.com/office/drawing/2014/main" id="{F343C05B-3215-2DA2-4ED6-E1F58CF9BAD2}"/>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34" name="Freeform 18">
              <a:extLst>
                <a:ext uri="{FF2B5EF4-FFF2-40B4-BE49-F238E27FC236}">
                  <a16:creationId xmlns:a16="http://schemas.microsoft.com/office/drawing/2014/main" id="{CF5316D5-1E4D-5D7D-9634-999CEA7F0668}"/>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35" name="Freeform 19">
              <a:extLst>
                <a:ext uri="{FF2B5EF4-FFF2-40B4-BE49-F238E27FC236}">
                  <a16:creationId xmlns:a16="http://schemas.microsoft.com/office/drawing/2014/main" id="{0AF57E65-07FB-E5BE-CEC5-CF31069CA79E}"/>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38" name="Freeform 20">
              <a:extLst>
                <a:ext uri="{FF2B5EF4-FFF2-40B4-BE49-F238E27FC236}">
                  <a16:creationId xmlns:a16="http://schemas.microsoft.com/office/drawing/2014/main" id="{739BDFB9-BD99-1E06-3102-0C63646F9161}"/>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39" name="Freeform 21">
              <a:extLst>
                <a:ext uri="{FF2B5EF4-FFF2-40B4-BE49-F238E27FC236}">
                  <a16:creationId xmlns:a16="http://schemas.microsoft.com/office/drawing/2014/main" id="{39DEC85E-3A84-30B9-3E84-55C0214BFFD9}"/>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0" name="Freeform 22">
              <a:extLst>
                <a:ext uri="{FF2B5EF4-FFF2-40B4-BE49-F238E27FC236}">
                  <a16:creationId xmlns:a16="http://schemas.microsoft.com/office/drawing/2014/main" id="{01573E98-11C5-8134-DD67-B67F3A79B3D6}"/>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1" name="Freeform 23">
              <a:extLst>
                <a:ext uri="{FF2B5EF4-FFF2-40B4-BE49-F238E27FC236}">
                  <a16:creationId xmlns:a16="http://schemas.microsoft.com/office/drawing/2014/main" id="{7C35E023-5A21-9343-C6A3-6A0BFBB81547}"/>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2" name="Freeform 24">
              <a:extLst>
                <a:ext uri="{FF2B5EF4-FFF2-40B4-BE49-F238E27FC236}">
                  <a16:creationId xmlns:a16="http://schemas.microsoft.com/office/drawing/2014/main" id="{DB2940B2-C2AD-E839-9271-5B648317A5F8}"/>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3" name="Freeform 25">
              <a:extLst>
                <a:ext uri="{FF2B5EF4-FFF2-40B4-BE49-F238E27FC236}">
                  <a16:creationId xmlns:a16="http://schemas.microsoft.com/office/drawing/2014/main" id="{F1E51670-7576-63B9-D716-1FCFDCC0E8FC}"/>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4" name="Freeform 26">
              <a:extLst>
                <a:ext uri="{FF2B5EF4-FFF2-40B4-BE49-F238E27FC236}">
                  <a16:creationId xmlns:a16="http://schemas.microsoft.com/office/drawing/2014/main" id="{2D8D5690-5548-37B4-14AD-D0C913F03E5B}"/>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5" name="Freeform 27">
              <a:extLst>
                <a:ext uri="{FF2B5EF4-FFF2-40B4-BE49-F238E27FC236}">
                  <a16:creationId xmlns:a16="http://schemas.microsoft.com/office/drawing/2014/main" id="{4BF9D4E2-1C77-86C3-524D-C425F34EA32F}"/>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6" name="Freeform 28">
              <a:extLst>
                <a:ext uri="{FF2B5EF4-FFF2-40B4-BE49-F238E27FC236}">
                  <a16:creationId xmlns:a16="http://schemas.microsoft.com/office/drawing/2014/main" id="{121367E5-BC76-7329-6459-0269C384CC3E}"/>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7" name="Freeform 29">
              <a:extLst>
                <a:ext uri="{FF2B5EF4-FFF2-40B4-BE49-F238E27FC236}">
                  <a16:creationId xmlns:a16="http://schemas.microsoft.com/office/drawing/2014/main" id="{98902603-FEA2-5259-8E3C-B1E804C72D8C}"/>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8" name="Freeform 30">
              <a:extLst>
                <a:ext uri="{FF2B5EF4-FFF2-40B4-BE49-F238E27FC236}">
                  <a16:creationId xmlns:a16="http://schemas.microsoft.com/office/drawing/2014/main" id="{8AD50C33-1BC1-C949-A9EC-379B91A23349}"/>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49" name="Freeform 31">
              <a:extLst>
                <a:ext uri="{FF2B5EF4-FFF2-40B4-BE49-F238E27FC236}">
                  <a16:creationId xmlns:a16="http://schemas.microsoft.com/office/drawing/2014/main" id="{E4138F76-A074-BA8B-5FB7-E869599EB147}"/>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0" name="Freeform 32">
              <a:extLst>
                <a:ext uri="{FF2B5EF4-FFF2-40B4-BE49-F238E27FC236}">
                  <a16:creationId xmlns:a16="http://schemas.microsoft.com/office/drawing/2014/main" id="{B27FEA96-D0F4-E57A-8DBF-468C98541F95}"/>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1" name="Freeform 33">
              <a:extLst>
                <a:ext uri="{FF2B5EF4-FFF2-40B4-BE49-F238E27FC236}">
                  <a16:creationId xmlns:a16="http://schemas.microsoft.com/office/drawing/2014/main" id="{83F6D1F9-CD96-7185-198B-757DCB86BEAC}"/>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2" name="Freeform 34">
              <a:extLst>
                <a:ext uri="{FF2B5EF4-FFF2-40B4-BE49-F238E27FC236}">
                  <a16:creationId xmlns:a16="http://schemas.microsoft.com/office/drawing/2014/main" id="{4D6A3590-5400-6989-C677-961BD08023DE}"/>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3" name="Freeform 35">
              <a:extLst>
                <a:ext uri="{FF2B5EF4-FFF2-40B4-BE49-F238E27FC236}">
                  <a16:creationId xmlns:a16="http://schemas.microsoft.com/office/drawing/2014/main" id="{C7C183B7-83C7-605A-52C1-55B61F1E6A66}"/>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4" name="Freeform 36">
              <a:extLst>
                <a:ext uri="{FF2B5EF4-FFF2-40B4-BE49-F238E27FC236}">
                  <a16:creationId xmlns:a16="http://schemas.microsoft.com/office/drawing/2014/main" id="{D9388380-6E55-9D2D-43CE-3987A6CE1675}"/>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5" name="Freeform 37">
              <a:extLst>
                <a:ext uri="{FF2B5EF4-FFF2-40B4-BE49-F238E27FC236}">
                  <a16:creationId xmlns:a16="http://schemas.microsoft.com/office/drawing/2014/main" id="{D3E42296-AC53-186B-DB60-33D6B29533C8}"/>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6" name="Freeform 38">
              <a:extLst>
                <a:ext uri="{FF2B5EF4-FFF2-40B4-BE49-F238E27FC236}">
                  <a16:creationId xmlns:a16="http://schemas.microsoft.com/office/drawing/2014/main" id="{24D595E1-50E4-7280-2285-EB1615DC2D2E}"/>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7" name="Freeform 39">
              <a:extLst>
                <a:ext uri="{FF2B5EF4-FFF2-40B4-BE49-F238E27FC236}">
                  <a16:creationId xmlns:a16="http://schemas.microsoft.com/office/drawing/2014/main" id="{BA144EF1-DEA9-8741-A855-18D82754F9A3}"/>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8" name="Freeform 40">
              <a:extLst>
                <a:ext uri="{FF2B5EF4-FFF2-40B4-BE49-F238E27FC236}">
                  <a16:creationId xmlns:a16="http://schemas.microsoft.com/office/drawing/2014/main" id="{A3EAFBB1-A9CC-803C-F53B-F9119B59B729}"/>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59" name="Freeform 41">
              <a:extLst>
                <a:ext uri="{FF2B5EF4-FFF2-40B4-BE49-F238E27FC236}">
                  <a16:creationId xmlns:a16="http://schemas.microsoft.com/office/drawing/2014/main" id="{5E8ED8EE-4625-EFFD-CB8C-B4561DE9E23B}"/>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60" name="Freeform 42">
              <a:extLst>
                <a:ext uri="{FF2B5EF4-FFF2-40B4-BE49-F238E27FC236}">
                  <a16:creationId xmlns:a16="http://schemas.microsoft.com/office/drawing/2014/main" id="{DF61577E-12DF-DA6C-939C-09C329EC750D}"/>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61" name="Freeform 43">
              <a:extLst>
                <a:ext uri="{FF2B5EF4-FFF2-40B4-BE49-F238E27FC236}">
                  <a16:creationId xmlns:a16="http://schemas.microsoft.com/office/drawing/2014/main" id="{4ED04608-769E-F61D-FBA6-D6AD90C07C38}"/>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62" name="Freeform 44">
              <a:extLst>
                <a:ext uri="{FF2B5EF4-FFF2-40B4-BE49-F238E27FC236}">
                  <a16:creationId xmlns:a16="http://schemas.microsoft.com/office/drawing/2014/main" id="{7023AF6C-D769-E459-1BBB-7CF1E7AD7F6A}"/>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63" name="Freeform 45">
              <a:extLst>
                <a:ext uri="{FF2B5EF4-FFF2-40B4-BE49-F238E27FC236}">
                  <a16:creationId xmlns:a16="http://schemas.microsoft.com/office/drawing/2014/main" id="{791887A2-F25E-F3CB-CE03-08430B6C8EF7}"/>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96" name="Freeform 46">
              <a:extLst>
                <a:ext uri="{FF2B5EF4-FFF2-40B4-BE49-F238E27FC236}">
                  <a16:creationId xmlns:a16="http://schemas.microsoft.com/office/drawing/2014/main" id="{99291BD6-96A8-DD5E-84DA-5848852E160A}"/>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97" name="Freeform 47">
              <a:extLst>
                <a:ext uri="{FF2B5EF4-FFF2-40B4-BE49-F238E27FC236}">
                  <a16:creationId xmlns:a16="http://schemas.microsoft.com/office/drawing/2014/main" id="{B9A86736-C2AD-9779-860C-9CCA0921866F}"/>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98" name="Freeform 48">
              <a:extLst>
                <a:ext uri="{FF2B5EF4-FFF2-40B4-BE49-F238E27FC236}">
                  <a16:creationId xmlns:a16="http://schemas.microsoft.com/office/drawing/2014/main" id="{60579864-BE90-B2D0-4981-24F0B9D94391}"/>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99" name="Freeform 49">
              <a:extLst>
                <a:ext uri="{FF2B5EF4-FFF2-40B4-BE49-F238E27FC236}">
                  <a16:creationId xmlns:a16="http://schemas.microsoft.com/office/drawing/2014/main" id="{9DE1BC9F-38E4-5E84-1D4F-F174AA11F712}"/>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0" name="Oval 50">
              <a:extLst>
                <a:ext uri="{FF2B5EF4-FFF2-40B4-BE49-F238E27FC236}">
                  <a16:creationId xmlns:a16="http://schemas.microsoft.com/office/drawing/2014/main" id="{E476110F-00F2-4112-FBF7-8FF5E5C1DCCF}"/>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1" name="Oval 51">
              <a:extLst>
                <a:ext uri="{FF2B5EF4-FFF2-40B4-BE49-F238E27FC236}">
                  <a16:creationId xmlns:a16="http://schemas.microsoft.com/office/drawing/2014/main" id="{D44BC376-F39B-0495-FFC7-056A1B9D5092}"/>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2" name="Freeform 52">
              <a:extLst>
                <a:ext uri="{FF2B5EF4-FFF2-40B4-BE49-F238E27FC236}">
                  <a16:creationId xmlns:a16="http://schemas.microsoft.com/office/drawing/2014/main" id="{88799ACA-2905-8472-18EB-CF2C1766BF13}"/>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3" name="Freeform 53">
              <a:extLst>
                <a:ext uri="{FF2B5EF4-FFF2-40B4-BE49-F238E27FC236}">
                  <a16:creationId xmlns:a16="http://schemas.microsoft.com/office/drawing/2014/main" id="{DF9CC218-D841-706E-2316-85135FB78D3C}"/>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4" name="Freeform 54">
              <a:extLst>
                <a:ext uri="{FF2B5EF4-FFF2-40B4-BE49-F238E27FC236}">
                  <a16:creationId xmlns:a16="http://schemas.microsoft.com/office/drawing/2014/main" id="{89386010-4C1E-7B23-6FF4-8802B32447A1}"/>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5" name="Freeform 55">
              <a:extLst>
                <a:ext uri="{FF2B5EF4-FFF2-40B4-BE49-F238E27FC236}">
                  <a16:creationId xmlns:a16="http://schemas.microsoft.com/office/drawing/2014/main" id="{1105702F-E703-347B-CA7E-7B1260C270C2}"/>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6" name="Freeform 56">
              <a:extLst>
                <a:ext uri="{FF2B5EF4-FFF2-40B4-BE49-F238E27FC236}">
                  <a16:creationId xmlns:a16="http://schemas.microsoft.com/office/drawing/2014/main" id="{88CC56C8-50C4-B55E-34A1-6580F2CF9D78}"/>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7" name="Freeform 57">
              <a:extLst>
                <a:ext uri="{FF2B5EF4-FFF2-40B4-BE49-F238E27FC236}">
                  <a16:creationId xmlns:a16="http://schemas.microsoft.com/office/drawing/2014/main" id="{583E039A-F1A1-B1F3-E81F-7D34389CF2A0}"/>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8" name="Freeform 58">
              <a:extLst>
                <a:ext uri="{FF2B5EF4-FFF2-40B4-BE49-F238E27FC236}">
                  <a16:creationId xmlns:a16="http://schemas.microsoft.com/office/drawing/2014/main" id="{A8B1B1F2-C6DF-CFBB-C1FF-3BC4BC115698}"/>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09" name="Freeform 59">
              <a:extLst>
                <a:ext uri="{FF2B5EF4-FFF2-40B4-BE49-F238E27FC236}">
                  <a16:creationId xmlns:a16="http://schemas.microsoft.com/office/drawing/2014/main" id="{A81B865F-BCAD-E61C-AA99-E596A79A1C08}"/>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10" name="Freeform 60">
              <a:extLst>
                <a:ext uri="{FF2B5EF4-FFF2-40B4-BE49-F238E27FC236}">
                  <a16:creationId xmlns:a16="http://schemas.microsoft.com/office/drawing/2014/main" id="{E4AF4D4B-C2B8-91A6-56CB-D4AEDB8F7A41}"/>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11" name="Freeform 61">
              <a:extLst>
                <a:ext uri="{FF2B5EF4-FFF2-40B4-BE49-F238E27FC236}">
                  <a16:creationId xmlns:a16="http://schemas.microsoft.com/office/drawing/2014/main" id="{08E57247-D8C7-4806-F869-04BA27A0BF80}"/>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12" name="Freeform 62">
              <a:extLst>
                <a:ext uri="{FF2B5EF4-FFF2-40B4-BE49-F238E27FC236}">
                  <a16:creationId xmlns:a16="http://schemas.microsoft.com/office/drawing/2014/main" id="{878B263D-0BEB-6357-B326-02B9CB134C77}"/>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13" name="Freeform 63">
              <a:extLst>
                <a:ext uri="{FF2B5EF4-FFF2-40B4-BE49-F238E27FC236}">
                  <a16:creationId xmlns:a16="http://schemas.microsoft.com/office/drawing/2014/main" id="{4F5852A1-4F61-BA21-0975-1AD217BE00AB}"/>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1" name="Freeform 64">
              <a:extLst>
                <a:ext uri="{FF2B5EF4-FFF2-40B4-BE49-F238E27FC236}">
                  <a16:creationId xmlns:a16="http://schemas.microsoft.com/office/drawing/2014/main" id="{C9BFEACF-7C28-17E9-9A19-D3BBFF1D1ADC}"/>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2" name="Freeform 65">
              <a:extLst>
                <a:ext uri="{FF2B5EF4-FFF2-40B4-BE49-F238E27FC236}">
                  <a16:creationId xmlns:a16="http://schemas.microsoft.com/office/drawing/2014/main" id="{CF2D587B-395D-682F-2366-4D6C7E51BE52}"/>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3" name="Freeform 66">
              <a:extLst>
                <a:ext uri="{FF2B5EF4-FFF2-40B4-BE49-F238E27FC236}">
                  <a16:creationId xmlns:a16="http://schemas.microsoft.com/office/drawing/2014/main" id="{7EA90A73-6B10-AB65-675F-D4D909EC9278}"/>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4" name="Freeform 67">
              <a:extLst>
                <a:ext uri="{FF2B5EF4-FFF2-40B4-BE49-F238E27FC236}">
                  <a16:creationId xmlns:a16="http://schemas.microsoft.com/office/drawing/2014/main" id="{A2B29C45-F804-E8AF-6C75-CA0D102A0A2E}"/>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5" name="Freeform 68">
              <a:extLst>
                <a:ext uri="{FF2B5EF4-FFF2-40B4-BE49-F238E27FC236}">
                  <a16:creationId xmlns:a16="http://schemas.microsoft.com/office/drawing/2014/main" id="{4EC32EF3-E791-51F6-B2F3-67E6BA4F02DE}"/>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6" name="Freeform 69">
              <a:extLst>
                <a:ext uri="{FF2B5EF4-FFF2-40B4-BE49-F238E27FC236}">
                  <a16:creationId xmlns:a16="http://schemas.microsoft.com/office/drawing/2014/main" id="{B8427ADA-E8F4-4F2C-08A8-461DEB199F14}"/>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7" name="Freeform 70">
              <a:extLst>
                <a:ext uri="{FF2B5EF4-FFF2-40B4-BE49-F238E27FC236}">
                  <a16:creationId xmlns:a16="http://schemas.microsoft.com/office/drawing/2014/main" id="{D6044787-9786-23A2-1D35-DDCEA3FA3AB3}"/>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8" name="Freeform 71">
              <a:extLst>
                <a:ext uri="{FF2B5EF4-FFF2-40B4-BE49-F238E27FC236}">
                  <a16:creationId xmlns:a16="http://schemas.microsoft.com/office/drawing/2014/main" id="{4DF208B8-ACA6-0EE0-B9EC-90B4CB0D9413}"/>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29" name="Freeform 72">
              <a:extLst>
                <a:ext uri="{FF2B5EF4-FFF2-40B4-BE49-F238E27FC236}">
                  <a16:creationId xmlns:a16="http://schemas.microsoft.com/office/drawing/2014/main" id="{9BB2BDA1-CE1E-81FB-3872-EDA33E301DE7}"/>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0" name="Freeform 73">
              <a:extLst>
                <a:ext uri="{FF2B5EF4-FFF2-40B4-BE49-F238E27FC236}">
                  <a16:creationId xmlns:a16="http://schemas.microsoft.com/office/drawing/2014/main" id="{0E664EC5-91E5-7063-3C8D-4D7431F8FDAC}"/>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1" name="Freeform 74">
              <a:extLst>
                <a:ext uri="{FF2B5EF4-FFF2-40B4-BE49-F238E27FC236}">
                  <a16:creationId xmlns:a16="http://schemas.microsoft.com/office/drawing/2014/main" id="{57BBDB5E-B856-3718-9966-1409CC6E4803}"/>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2" name="Freeform 75">
              <a:extLst>
                <a:ext uri="{FF2B5EF4-FFF2-40B4-BE49-F238E27FC236}">
                  <a16:creationId xmlns:a16="http://schemas.microsoft.com/office/drawing/2014/main" id="{5271F7CA-D12B-FD4B-E135-7D70CCE11189}"/>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3" name="Freeform 76">
              <a:extLst>
                <a:ext uri="{FF2B5EF4-FFF2-40B4-BE49-F238E27FC236}">
                  <a16:creationId xmlns:a16="http://schemas.microsoft.com/office/drawing/2014/main" id="{793C4842-991F-83AE-5491-D21AA4BC9882}"/>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4" name="Freeform 77">
              <a:extLst>
                <a:ext uri="{FF2B5EF4-FFF2-40B4-BE49-F238E27FC236}">
                  <a16:creationId xmlns:a16="http://schemas.microsoft.com/office/drawing/2014/main" id="{8E3C36E5-D512-CA5C-9C95-289E76FF7931}"/>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5" name="Freeform 78">
              <a:extLst>
                <a:ext uri="{FF2B5EF4-FFF2-40B4-BE49-F238E27FC236}">
                  <a16:creationId xmlns:a16="http://schemas.microsoft.com/office/drawing/2014/main" id="{22015A6E-1180-0BFD-111C-29CF5F5D003B}"/>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6" name="Freeform 79">
              <a:extLst>
                <a:ext uri="{FF2B5EF4-FFF2-40B4-BE49-F238E27FC236}">
                  <a16:creationId xmlns:a16="http://schemas.microsoft.com/office/drawing/2014/main" id="{9F4489A0-9501-E492-0BE3-AF31CD7F2C6F}"/>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7" name="Freeform 80">
              <a:extLst>
                <a:ext uri="{FF2B5EF4-FFF2-40B4-BE49-F238E27FC236}">
                  <a16:creationId xmlns:a16="http://schemas.microsoft.com/office/drawing/2014/main" id="{59E1BB8B-1F27-916C-5AE5-745CFDA9A90C}"/>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8" name="Freeform 81">
              <a:extLst>
                <a:ext uri="{FF2B5EF4-FFF2-40B4-BE49-F238E27FC236}">
                  <a16:creationId xmlns:a16="http://schemas.microsoft.com/office/drawing/2014/main" id="{1DE858B3-D866-C099-E4A8-24B174F19560}"/>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39" name="Freeform 82">
              <a:extLst>
                <a:ext uri="{FF2B5EF4-FFF2-40B4-BE49-F238E27FC236}">
                  <a16:creationId xmlns:a16="http://schemas.microsoft.com/office/drawing/2014/main" id="{4EA79F98-0AF2-6696-F570-F56DF5A453DC}"/>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0" name="Freeform 83">
              <a:extLst>
                <a:ext uri="{FF2B5EF4-FFF2-40B4-BE49-F238E27FC236}">
                  <a16:creationId xmlns:a16="http://schemas.microsoft.com/office/drawing/2014/main" id="{9B090D9A-6FC0-9E78-197B-B139071E0838}"/>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1" name="Freeform 84">
              <a:extLst>
                <a:ext uri="{FF2B5EF4-FFF2-40B4-BE49-F238E27FC236}">
                  <a16:creationId xmlns:a16="http://schemas.microsoft.com/office/drawing/2014/main" id="{2E2DC32A-C889-DC4E-DE5A-79C5CF2E87F0}"/>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2" name="Freeform 85">
              <a:extLst>
                <a:ext uri="{FF2B5EF4-FFF2-40B4-BE49-F238E27FC236}">
                  <a16:creationId xmlns:a16="http://schemas.microsoft.com/office/drawing/2014/main" id="{A6B14056-5D8B-2232-F8EE-4D4B5D999F99}"/>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3" name="Freeform 86">
              <a:extLst>
                <a:ext uri="{FF2B5EF4-FFF2-40B4-BE49-F238E27FC236}">
                  <a16:creationId xmlns:a16="http://schemas.microsoft.com/office/drawing/2014/main" id="{97554F4C-5B0A-0693-4EDA-CD67B722088B}"/>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4" name="Freeform 87">
              <a:extLst>
                <a:ext uri="{FF2B5EF4-FFF2-40B4-BE49-F238E27FC236}">
                  <a16:creationId xmlns:a16="http://schemas.microsoft.com/office/drawing/2014/main" id="{EBF0684B-51CB-B484-2C42-0E7B20EABF47}"/>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5" name="Freeform 88">
              <a:extLst>
                <a:ext uri="{FF2B5EF4-FFF2-40B4-BE49-F238E27FC236}">
                  <a16:creationId xmlns:a16="http://schemas.microsoft.com/office/drawing/2014/main" id="{ACA28B6E-D6B9-FA45-9432-AA59F9DF3462}"/>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6" name="Freeform 89">
              <a:extLst>
                <a:ext uri="{FF2B5EF4-FFF2-40B4-BE49-F238E27FC236}">
                  <a16:creationId xmlns:a16="http://schemas.microsoft.com/office/drawing/2014/main" id="{06E6962B-04DF-091A-32AF-E167B15B2B76}"/>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7" name="Freeform 90">
              <a:extLst>
                <a:ext uri="{FF2B5EF4-FFF2-40B4-BE49-F238E27FC236}">
                  <a16:creationId xmlns:a16="http://schemas.microsoft.com/office/drawing/2014/main" id="{BBFE5288-D653-3B11-7AA6-E6CB95E7B074}"/>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8" name="Freeform 91">
              <a:extLst>
                <a:ext uri="{FF2B5EF4-FFF2-40B4-BE49-F238E27FC236}">
                  <a16:creationId xmlns:a16="http://schemas.microsoft.com/office/drawing/2014/main" id="{EEF3A73C-BB33-70BA-1016-F5A84F04CD80}"/>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49" name="Freeform 92">
              <a:extLst>
                <a:ext uri="{FF2B5EF4-FFF2-40B4-BE49-F238E27FC236}">
                  <a16:creationId xmlns:a16="http://schemas.microsoft.com/office/drawing/2014/main" id="{102BDAE7-8018-0F32-81C0-86F0A5E5FC19}"/>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0" name="Freeform 93">
              <a:extLst>
                <a:ext uri="{FF2B5EF4-FFF2-40B4-BE49-F238E27FC236}">
                  <a16:creationId xmlns:a16="http://schemas.microsoft.com/office/drawing/2014/main" id="{A8B0D537-5497-786A-341C-7DDFB8D03008}"/>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1" name="Freeform 94">
              <a:extLst>
                <a:ext uri="{FF2B5EF4-FFF2-40B4-BE49-F238E27FC236}">
                  <a16:creationId xmlns:a16="http://schemas.microsoft.com/office/drawing/2014/main" id="{B1F3E408-7F7F-492E-F6D3-39B3835757D3}"/>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2" name="Freeform 95">
              <a:extLst>
                <a:ext uri="{FF2B5EF4-FFF2-40B4-BE49-F238E27FC236}">
                  <a16:creationId xmlns:a16="http://schemas.microsoft.com/office/drawing/2014/main" id="{EECD59E5-1192-2D48-552B-3882156EA584}"/>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3" name="Freeform 96">
              <a:extLst>
                <a:ext uri="{FF2B5EF4-FFF2-40B4-BE49-F238E27FC236}">
                  <a16:creationId xmlns:a16="http://schemas.microsoft.com/office/drawing/2014/main" id="{BCC7754A-2E3F-2BD8-1F02-424D0BB72322}"/>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4" name="Freeform 97">
              <a:extLst>
                <a:ext uri="{FF2B5EF4-FFF2-40B4-BE49-F238E27FC236}">
                  <a16:creationId xmlns:a16="http://schemas.microsoft.com/office/drawing/2014/main" id="{3BE730E8-74DA-4052-CD86-F7EC34DB9ADC}"/>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5" name="Freeform 98">
              <a:extLst>
                <a:ext uri="{FF2B5EF4-FFF2-40B4-BE49-F238E27FC236}">
                  <a16:creationId xmlns:a16="http://schemas.microsoft.com/office/drawing/2014/main" id="{3B519BAB-D736-8C1B-319B-277FCAFD88D1}"/>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6" name="Freeform 99">
              <a:extLst>
                <a:ext uri="{FF2B5EF4-FFF2-40B4-BE49-F238E27FC236}">
                  <a16:creationId xmlns:a16="http://schemas.microsoft.com/office/drawing/2014/main" id="{794D4481-D467-D3DA-E26A-FA82FE97F0B8}"/>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7" name="Freeform 100">
              <a:extLst>
                <a:ext uri="{FF2B5EF4-FFF2-40B4-BE49-F238E27FC236}">
                  <a16:creationId xmlns:a16="http://schemas.microsoft.com/office/drawing/2014/main" id="{BFB4CAF6-7A45-A011-29EA-CB860A9DCF89}"/>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8" name="Freeform 101">
              <a:extLst>
                <a:ext uri="{FF2B5EF4-FFF2-40B4-BE49-F238E27FC236}">
                  <a16:creationId xmlns:a16="http://schemas.microsoft.com/office/drawing/2014/main" id="{945F830E-9DEB-3EEE-1CAE-82792639030B}"/>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59" name="Freeform 102">
              <a:extLst>
                <a:ext uri="{FF2B5EF4-FFF2-40B4-BE49-F238E27FC236}">
                  <a16:creationId xmlns:a16="http://schemas.microsoft.com/office/drawing/2014/main" id="{080B4491-989F-22A5-AA6A-69ADC756EF87}"/>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0" name="Freeform 103">
              <a:extLst>
                <a:ext uri="{FF2B5EF4-FFF2-40B4-BE49-F238E27FC236}">
                  <a16:creationId xmlns:a16="http://schemas.microsoft.com/office/drawing/2014/main" id="{CCF52DE3-9934-5290-504C-F8C2C704CFEF}"/>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1" name="Freeform 104">
              <a:extLst>
                <a:ext uri="{FF2B5EF4-FFF2-40B4-BE49-F238E27FC236}">
                  <a16:creationId xmlns:a16="http://schemas.microsoft.com/office/drawing/2014/main" id="{3B8DA960-EB30-BE9A-82CF-91850FFA52B4}"/>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2" name="Freeform 105">
              <a:extLst>
                <a:ext uri="{FF2B5EF4-FFF2-40B4-BE49-F238E27FC236}">
                  <a16:creationId xmlns:a16="http://schemas.microsoft.com/office/drawing/2014/main" id="{22CE36B0-E981-30D5-0DE9-01962AAEDB94}"/>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3" name="Freeform 106">
              <a:extLst>
                <a:ext uri="{FF2B5EF4-FFF2-40B4-BE49-F238E27FC236}">
                  <a16:creationId xmlns:a16="http://schemas.microsoft.com/office/drawing/2014/main" id="{63A86233-5A56-9A1D-281A-069A0E49FDA3}"/>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4" name="Freeform 107">
              <a:extLst>
                <a:ext uri="{FF2B5EF4-FFF2-40B4-BE49-F238E27FC236}">
                  <a16:creationId xmlns:a16="http://schemas.microsoft.com/office/drawing/2014/main" id="{09CB8256-FFD8-E001-C2D7-E6D3BA1C0271}"/>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5" name="Freeform 108">
              <a:extLst>
                <a:ext uri="{FF2B5EF4-FFF2-40B4-BE49-F238E27FC236}">
                  <a16:creationId xmlns:a16="http://schemas.microsoft.com/office/drawing/2014/main" id="{3CF036F2-5135-77A0-9164-C4680E88F62B}"/>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6" name="Freeform 109">
              <a:extLst>
                <a:ext uri="{FF2B5EF4-FFF2-40B4-BE49-F238E27FC236}">
                  <a16:creationId xmlns:a16="http://schemas.microsoft.com/office/drawing/2014/main" id="{C37CC3CA-B2D4-83FF-46DC-353C02564530}"/>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7" name="Freeform 110">
              <a:extLst>
                <a:ext uri="{FF2B5EF4-FFF2-40B4-BE49-F238E27FC236}">
                  <a16:creationId xmlns:a16="http://schemas.microsoft.com/office/drawing/2014/main" id="{70555A06-F3F1-E8CB-3D01-2492E8557F19}"/>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8" name="Freeform 111">
              <a:extLst>
                <a:ext uri="{FF2B5EF4-FFF2-40B4-BE49-F238E27FC236}">
                  <a16:creationId xmlns:a16="http://schemas.microsoft.com/office/drawing/2014/main" id="{95A27F32-864E-D0A6-352C-8CE3E79879C8}"/>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69" name="Freeform 112">
              <a:extLst>
                <a:ext uri="{FF2B5EF4-FFF2-40B4-BE49-F238E27FC236}">
                  <a16:creationId xmlns:a16="http://schemas.microsoft.com/office/drawing/2014/main" id="{0C4195DA-3B4F-AC73-C8A7-02E096BA68BE}"/>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0" name="Freeform 113">
              <a:extLst>
                <a:ext uri="{FF2B5EF4-FFF2-40B4-BE49-F238E27FC236}">
                  <a16:creationId xmlns:a16="http://schemas.microsoft.com/office/drawing/2014/main" id="{D7F9F914-BDBC-95FE-F57B-250EAAC4953D}"/>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1" name="Freeform 114">
              <a:extLst>
                <a:ext uri="{FF2B5EF4-FFF2-40B4-BE49-F238E27FC236}">
                  <a16:creationId xmlns:a16="http://schemas.microsoft.com/office/drawing/2014/main" id="{4A53C2FA-A538-F56C-A0B2-6F70372D8A3A}"/>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2" name="Freeform 115">
              <a:extLst>
                <a:ext uri="{FF2B5EF4-FFF2-40B4-BE49-F238E27FC236}">
                  <a16:creationId xmlns:a16="http://schemas.microsoft.com/office/drawing/2014/main" id="{CA95D330-A3D0-D854-6B2D-C35B45FBD8D6}"/>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3" name="Freeform 116">
              <a:extLst>
                <a:ext uri="{FF2B5EF4-FFF2-40B4-BE49-F238E27FC236}">
                  <a16:creationId xmlns:a16="http://schemas.microsoft.com/office/drawing/2014/main" id="{A313ACF2-0A6A-F6A9-547A-7989813A3745}"/>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4" name="Freeform 117">
              <a:extLst>
                <a:ext uri="{FF2B5EF4-FFF2-40B4-BE49-F238E27FC236}">
                  <a16:creationId xmlns:a16="http://schemas.microsoft.com/office/drawing/2014/main" id="{2B205B3B-B21A-DECB-CAB5-2F0E14807A9A}"/>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5" name="Freeform 118">
              <a:extLst>
                <a:ext uri="{FF2B5EF4-FFF2-40B4-BE49-F238E27FC236}">
                  <a16:creationId xmlns:a16="http://schemas.microsoft.com/office/drawing/2014/main" id="{F5E6A61F-9D5F-A493-877E-EE67F18620A0}"/>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6" name="Freeform 119">
              <a:extLst>
                <a:ext uri="{FF2B5EF4-FFF2-40B4-BE49-F238E27FC236}">
                  <a16:creationId xmlns:a16="http://schemas.microsoft.com/office/drawing/2014/main" id="{C4C46060-0106-FF31-BA10-998BE02CDF25}"/>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7" name="Freeform 120">
              <a:extLst>
                <a:ext uri="{FF2B5EF4-FFF2-40B4-BE49-F238E27FC236}">
                  <a16:creationId xmlns:a16="http://schemas.microsoft.com/office/drawing/2014/main" id="{0C9FC7AD-4EA2-2194-A6C3-06D27125ADFB}"/>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8" name="Freeform 121">
              <a:extLst>
                <a:ext uri="{FF2B5EF4-FFF2-40B4-BE49-F238E27FC236}">
                  <a16:creationId xmlns:a16="http://schemas.microsoft.com/office/drawing/2014/main" id="{1BC9C6B8-EBBB-6337-CEC7-966E9D088685}"/>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79" name="Freeform 122">
              <a:extLst>
                <a:ext uri="{FF2B5EF4-FFF2-40B4-BE49-F238E27FC236}">
                  <a16:creationId xmlns:a16="http://schemas.microsoft.com/office/drawing/2014/main" id="{2B5B81F7-77D4-1776-A0AF-3A7AB5CF1F17}"/>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0" name="Freeform 123">
              <a:extLst>
                <a:ext uri="{FF2B5EF4-FFF2-40B4-BE49-F238E27FC236}">
                  <a16:creationId xmlns:a16="http://schemas.microsoft.com/office/drawing/2014/main" id="{8AA4534E-316C-80A6-770E-3A7BCA9B7AF6}"/>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1" name="Freeform 124">
              <a:extLst>
                <a:ext uri="{FF2B5EF4-FFF2-40B4-BE49-F238E27FC236}">
                  <a16:creationId xmlns:a16="http://schemas.microsoft.com/office/drawing/2014/main" id="{A933DF9F-349F-0D18-93CB-8E00F3CDCA84}"/>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2" name="Freeform 125">
              <a:extLst>
                <a:ext uri="{FF2B5EF4-FFF2-40B4-BE49-F238E27FC236}">
                  <a16:creationId xmlns:a16="http://schemas.microsoft.com/office/drawing/2014/main" id="{847F8E46-92C6-E125-D125-450471C5AD35}"/>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3" name="Freeform 126">
              <a:extLst>
                <a:ext uri="{FF2B5EF4-FFF2-40B4-BE49-F238E27FC236}">
                  <a16:creationId xmlns:a16="http://schemas.microsoft.com/office/drawing/2014/main" id="{B767685A-455B-980C-9019-21FBAFB77D27}"/>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4" name="Freeform 127">
              <a:extLst>
                <a:ext uri="{FF2B5EF4-FFF2-40B4-BE49-F238E27FC236}">
                  <a16:creationId xmlns:a16="http://schemas.microsoft.com/office/drawing/2014/main" id="{019243BB-9D8E-8300-2301-C7EA7B3EAE64}"/>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5" name="Freeform 128">
              <a:extLst>
                <a:ext uri="{FF2B5EF4-FFF2-40B4-BE49-F238E27FC236}">
                  <a16:creationId xmlns:a16="http://schemas.microsoft.com/office/drawing/2014/main" id="{7B5C692D-ABCE-17F1-0EED-4D63EC83561C}"/>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6" name="Freeform 129">
              <a:extLst>
                <a:ext uri="{FF2B5EF4-FFF2-40B4-BE49-F238E27FC236}">
                  <a16:creationId xmlns:a16="http://schemas.microsoft.com/office/drawing/2014/main" id="{3A4FF9F0-3CEA-F5E8-A102-D03FE0241A46}"/>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7" name="Freeform 130">
              <a:extLst>
                <a:ext uri="{FF2B5EF4-FFF2-40B4-BE49-F238E27FC236}">
                  <a16:creationId xmlns:a16="http://schemas.microsoft.com/office/drawing/2014/main" id="{99133BD9-4D9C-58D3-4432-9A227CA0EDD3}"/>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8" name="Freeform 131">
              <a:extLst>
                <a:ext uri="{FF2B5EF4-FFF2-40B4-BE49-F238E27FC236}">
                  <a16:creationId xmlns:a16="http://schemas.microsoft.com/office/drawing/2014/main" id="{0756B359-732B-1E80-2861-66107DBF96CE}"/>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89" name="Freeform 132">
              <a:extLst>
                <a:ext uri="{FF2B5EF4-FFF2-40B4-BE49-F238E27FC236}">
                  <a16:creationId xmlns:a16="http://schemas.microsoft.com/office/drawing/2014/main" id="{127FB4B3-3B34-3D1B-6CD6-6CFAA9F8EE01}"/>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90" name="Freeform 133">
              <a:extLst>
                <a:ext uri="{FF2B5EF4-FFF2-40B4-BE49-F238E27FC236}">
                  <a16:creationId xmlns:a16="http://schemas.microsoft.com/office/drawing/2014/main" id="{C55F8DEF-B0C3-C82C-7341-073318103509}"/>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91" name="Freeform 134">
              <a:extLst>
                <a:ext uri="{FF2B5EF4-FFF2-40B4-BE49-F238E27FC236}">
                  <a16:creationId xmlns:a16="http://schemas.microsoft.com/office/drawing/2014/main" id="{F737B830-3602-8CED-3C54-6D7A257F9325}"/>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sp>
          <p:nvSpPr>
            <p:cNvPr id="192" name="Freeform 135">
              <a:extLst>
                <a:ext uri="{FF2B5EF4-FFF2-40B4-BE49-F238E27FC236}">
                  <a16:creationId xmlns:a16="http://schemas.microsoft.com/office/drawing/2014/main" id="{45CBA7A2-68CA-8B79-4716-F1315E61E594}"/>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ea typeface="微软雅黑"/>
                <a:cs typeface="+mn-cs"/>
              </a:endParaRPr>
            </a:p>
          </p:txBody>
        </p:sp>
      </p:grpSp>
    </p:spTree>
    <p:custDataLst>
      <p:tags r:id="rId1"/>
    </p:custData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4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74000">
                                          <p:cBhvr additive="base">
                                            <p:cTn id="7" dur="500" fill="hold"/>
                                            <p:tgtEl>
                                              <p:spTgt spid="9"/>
                                            </p:tgtEl>
                                            <p:attrNameLst>
                                              <p:attrName>ppt_x</p:attrName>
                                            </p:attrNameLst>
                                          </p:cBhvr>
                                          <p:tavLst>
                                            <p:tav tm="0">
                                              <p:val>
                                                <p:strVal val="#ppt_x"/>
                                              </p:val>
                                            </p:tav>
                                            <p:tav tm="100000">
                                              <p:val>
                                                <p:strVal val="#ppt_x"/>
                                              </p:val>
                                            </p:tav>
                                          </p:tavLst>
                                        </p:anim>
                                        <p:anim calcmode="lin" valueType="num" p14:bounceEnd="74000">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par>
                              <p:cTn id="17" fill="hold">
                                <p:stCondLst>
                                  <p:cond delay="500"/>
                                </p:stCondLst>
                                <p:childTnLst>
                                  <p:par>
                                    <p:cTn id="18" presetID="49" presetClass="entr" presetSubtype="0" decel="100000" fill="hold" grpId="0" nodeType="after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 calcmode="lin" valueType="num">
                                          <p:cBhvr>
                                            <p:cTn id="22" dur="500" fill="hold"/>
                                            <p:tgtEl>
                                              <p:spTgt spid="8"/>
                                            </p:tgtEl>
                                            <p:attrNameLst>
                                              <p:attrName>style.rotation</p:attrName>
                                            </p:attrNameLst>
                                          </p:cBhvr>
                                          <p:tavLst>
                                            <p:tav tm="0">
                                              <p:val>
                                                <p:fltVal val="360"/>
                                              </p:val>
                                            </p:tav>
                                            <p:tav tm="100000">
                                              <p:val>
                                                <p:fltVal val="0"/>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entr" presetSubtype="0" decel="10000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par>
                              <p:cTn id="17" fill="hold">
                                <p:stCondLst>
                                  <p:cond delay="500"/>
                                </p:stCondLst>
                                <p:childTnLst>
                                  <p:par>
                                    <p:cTn id="18" presetID="49" presetClass="entr" presetSubtype="0" decel="100000" fill="hold" grpId="0" nodeType="after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fltVal val="0"/>
                                              </p:val>
                                            </p:tav>
                                            <p:tav tm="100000">
                                              <p:val>
                                                <p:strVal val="#ppt_h"/>
                                              </p:val>
                                            </p:tav>
                                          </p:tavLst>
                                        </p:anim>
                                        <p:anim calcmode="lin" valueType="num">
                                          <p:cBhvr>
                                            <p:cTn id="22" dur="500" fill="hold"/>
                                            <p:tgtEl>
                                              <p:spTgt spid="8"/>
                                            </p:tgtEl>
                                            <p:attrNameLst>
                                              <p:attrName>style.rotation</p:attrName>
                                            </p:attrNameLst>
                                          </p:cBhvr>
                                          <p:tavLst>
                                            <p:tav tm="0">
                                              <p:val>
                                                <p:fltVal val="360"/>
                                              </p:val>
                                            </p:tav>
                                            <p:tav tm="100000">
                                              <p:val>
                                                <p:fltVal val="0"/>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04CE61F-142C-F51E-F4D8-D120B94AE09A}"/>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6F2D7E6-9E58-8398-4947-68B250BC734F}"/>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2C0C117-1941-1ED4-3D99-DD1E561EE6F2}"/>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7" name="Group 6">
            <a:extLst>
              <a:ext uri="{FF2B5EF4-FFF2-40B4-BE49-F238E27FC236}">
                <a16:creationId xmlns:a16="http://schemas.microsoft.com/office/drawing/2014/main" id="{5C98FEB3-FC9B-75D4-16AB-8F6F8EB8B837}"/>
              </a:ext>
            </a:extLst>
          </p:cNvPr>
          <p:cNvGrpSpPr/>
          <p:nvPr/>
        </p:nvGrpSpPr>
        <p:grpSpPr>
          <a:xfrm>
            <a:off x="3455284" y="312255"/>
            <a:ext cx="6006768" cy="1355768"/>
            <a:chOff x="2885440" y="114256"/>
            <a:chExt cx="6421120" cy="1505753"/>
          </a:xfrm>
        </p:grpSpPr>
        <p:pic>
          <p:nvPicPr>
            <p:cNvPr id="8" name="Picture 7">
              <a:extLst>
                <a:ext uri="{FF2B5EF4-FFF2-40B4-BE49-F238E27FC236}">
                  <a16:creationId xmlns:a16="http://schemas.microsoft.com/office/drawing/2014/main" id="{E3BD1AD1-FD7D-4BDB-D87E-6533B12F150C}"/>
                </a:ext>
              </a:extLst>
            </p:cNvPr>
            <p:cNvPicPr>
              <a:picLocks noChangeAspect="1"/>
            </p:cNvPicPr>
            <p:nvPr/>
          </p:nvPicPr>
          <p:blipFill>
            <a:blip r:embed="rId7">
              <a:extLst>
                <a:ext uri="{BEBA8EAE-BF5A-486C-A8C5-ECC9F3942E4B}">
                  <a14:imgProps xmlns:a14="http://schemas.microsoft.com/office/drawing/2010/main">
                    <a14:imgLayer r:embed="rId8">
                      <a14:imgEffect>
                        <a14:saturation sat="309000"/>
                      </a14:imgEffect>
                    </a14:imgLayer>
                  </a14:imgProps>
                </a:ext>
              </a:extLst>
            </a:blip>
            <a:stretch>
              <a:fillRect/>
            </a:stretch>
          </p:blipFill>
          <p:spPr>
            <a:xfrm>
              <a:off x="2885440" y="114256"/>
              <a:ext cx="6421120" cy="1505753"/>
            </a:xfrm>
            <a:prstGeom prst="rect">
              <a:avLst/>
            </a:prstGeom>
          </p:spPr>
        </p:pic>
        <p:sp>
          <p:nvSpPr>
            <p:cNvPr id="12" name="TextBox 11">
              <a:extLst>
                <a:ext uri="{FF2B5EF4-FFF2-40B4-BE49-F238E27FC236}">
                  <a16:creationId xmlns:a16="http://schemas.microsoft.com/office/drawing/2014/main" id="{3B59B078-0C2D-AF72-A1BC-7F28E915D4CE}"/>
                </a:ext>
              </a:extLst>
            </p:cNvPr>
            <p:cNvSpPr txBox="1"/>
            <p:nvPr/>
          </p:nvSpPr>
          <p:spPr>
            <a:xfrm>
              <a:off x="4012694" y="114256"/>
              <a:ext cx="416661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Dặn</a:t>
              </a:r>
              <a:r>
                <a:rPr kumimoji="0" lang="en-US"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 </a:t>
              </a:r>
              <a:r>
                <a:rPr kumimoji="0" lang="en-US" sz="7200" b="1" i="0" u="none" strike="noStrike" kern="1200" cap="none" spc="0" normalizeH="0" baseline="0" noProof="0" dirty="0" err="1">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SVN-Poky's" panose="020B0606040200020203" pitchFamily="34" charset="0"/>
                  <a:ea typeface="+mn-ea"/>
                  <a:cs typeface="+mn-cs"/>
                </a:rPr>
                <a:t>dò</a:t>
              </a:r>
              <a:endParaRPr kumimoji="0" lang="vi-VN" sz="7200" b="1" i="0" u="none" strike="noStrike" kern="1200" cap="none" spc="0" normalizeH="0" baseline="0" noProof="0" dirty="0">
                <a:ln w="28575">
                  <a:solidFill>
                    <a:srgbClr val="00B050"/>
                  </a:solidFill>
                  <a:prstDash val="solid"/>
                </a:ln>
                <a:solidFill>
                  <a:srgbClr val="FFFF66"/>
                </a:solidFill>
                <a:effectLst>
                  <a:outerShdw blurRad="50800" dist="38100" dir="2700000" algn="tl" rotWithShape="0">
                    <a:srgbClr val="841918">
                      <a:alpha val="40000"/>
                    </a:srgbClr>
                  </a:outerShdw>
                </a:effectLst>
                <a:uLnTx/>
                <a:uFillTx/>
                <a:latin typeface="Arial" panose="020B0604020202020204" pitchFamily="34" charset="0"/>
                <a:ea typeface="+mn-ea"/>
                <a:cs typeface="+mn-cs"/>
              </a:endParaRPr>
            </a:p>
          </p:txBody>
        </p:sp>
      </p:gr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400B6B2-5B41-EE43-D6D6-FE521D6A2C1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D2B0755E-6DFE-7440-84AB-A8C6F1777EB4}"/>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7EAA1B63-5C12-EA4F-8A4D-73A282A947D9}"/>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9056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2" presetClass="entr" presetSubtype="8" fill="hold" grpId="0" nodeType="afterEffect">
                                  <p:stCondLst>
                                    <p:cond delay="10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par>
                                <p:cTn id="15" presetID="22" presetClass="entr" presetSubtype="8" fill="hold" grpId="0" nodeType="withEffect">
                                  <p:stCondLst>
                                    <p:cond delay="10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22" presetClass="entr" presetSubtype="8" fill="hold" grpId="0" nodeType="withEffect">
                                  <p:stCondLst>
                                    <p:cond delay="10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par>
                                <p:cTn id="21" presetID="22" presetClass="entr" presetSubtype="8" fill="hold" grpId="0" nodeType="withEffect">
                                  <p:stCondLst>
                                    <p:cond delay="10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par>
                                <p:cTn id="24" presetID="22" presetClass="entr" presetSubtype="8" fill="hold" nodeType="withEffect">
                                  <p:stCondLst>
                                    <p:cond delay="10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22" presetClass="entr" presetSubtype="8" fill="hold" nodeType="withEffect">
                                  <p:stCondLst>
                                    <p:cond delay="10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par>
                                <p:cTn id="30" presetID="22" presetClass="entr" presetSubtype="8" fill="hold" nodeType="withEffect">
                                  <p:stCondLst>
                                    <p:cond delay="10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par>
                                <p:cTn id="33" presetID="22" presetClass="entr" presetSubtype="8" fill="hold" nodeType="withEffect">
                                  <p:stCondLst>
                                    <p:cond delay="10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57F9AE14-5957-3B77-3C40-BBA17D84832A}"/>
              </a:ext>
            </a:extLst>
          </p:cNvPr>
          <p:cNvSpPr/>
          <p:nvPr/>
        </p:nvSpPr>
        <p:spPr>
          <a:xfrm>
            <a:off x="1290570" y="809468"/>
            <a:ext cx="9922073" cy="5433875"/>
          </a:xfrm>
          <a:prstGeom prst="roundRect">
            <a:avLst>
              <a:gd name="adj" fmla="val 9780"/>
            </a:avLst>
          </a:prstGeom>
          <a:solidFill>
            <a:srgbClr val="FCF5E3"/>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17" name="Rectangle: Folded Corner 16">
            <a:extLst>
              <a:ext uri="{FF2B5EF4-FFF2-40B4-BE49-F238E27FC236}">
                <a16:creationId xmlns:a16="http://schemas.microsoft.com/office/drawing/2014/main" id="{CD7BDD81-90C7-B168-2615-B6057B269979}"/>
              </a:ext>
            </a:extLst>
          </p:cNvPr>
          <p:cNvSpPr/>
          <p:nvPr/>
        </p:nvSpPr>
        <p:spPr>
          <a:xfrm>
            <a:off x="9865967" y="406609"/>
            <a:ext cx="2137701" cy="2503920"/>
          </a:xfrm>
          <a:prstGeom prst="foldedCorner">
            <a:avLst/>
          </a:prstGeom>
          <a:solidFill>
            <a:srgbClr val="D364AB"/>
          </a:solidFill>
          <a:ln w="38100">
            <a:solidFill>
              <a:schemeClr val="tx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Block Arc 18">
            <a:extLst>
              <a:ext uri="{FF2B5EF4-FFF2-40B4-BE49-F238E27FC236}">
                <a16:creationId xmlns:a16="http://schemas.microsoft.com/office/drawing/2014/main" id="{6FE9FD4D-8AD9-5DD3-3853-5C84B9748BAB}"/>
              </a:ext>
            </a:extLst>
          </p:cNvPr>
          <p:cNvSpPr/>
          <p:nvPr/>
        </p:nvSpPr>
        <p:spPr>
          <a:xfrm rot="5400000" flipV="1">
            <a:off x="9752458" y="229879"/>
            <a:ext cx="901707" cy="552329"/>
          </a:xfrm>
          <a:prstGeom prst="blockArc">
            <a:avLst>
              <a:gd name="adj1" fmla="val 7105177"/>
              <a:gd name="adj2" fmla="val 2187142"/>
              <a:gd name="adj3" fmla="val 23091"/>
            </a:avLst>
          </a:prstGeom>
          <a:solidFill>
            <a:srgbClr val="F8D33A"/>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303E2578-2A29-60AC-5B80-A99F65AC6013}"/>
              </a:ext>
            </a:extLst>
          </p:cNvPr>
          <p:cNvPicPr>
            <a:picLocks noChangeAspect="1"/>
          </p:cNvPicPr>
          <p:nvPr/>
        </p:nvPicPr>
        <p:blipFill>
          <a:blip r:embed="rId2"/>
          <a:stretch>
            <a:fillRect/>
          </a:stretch>
        </p:blipFill>
        <p:spPr>
          <a:xfrm>
            <a:off x="2097237" y="1722321"/>
            <a:ext cx="7730398" cy="4029805"/>
          </a:xfrm>
          <a:prstGeom prst="rect">
            <a:avLst/>
          </a:prstGeom>
        </p:spPr>
      </p:pic>
    </p:spTree>
    <p:extLst>
      <p:ext uri="{BB962C8B-B14F-4D97-AF65-F5344CB8AC3E}">
        <p14:creationId xmlns:p14="http://schemas.microsoft.com/office/powerpoint/2010/main" val="7947744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3F5B5F6C-FEBB-AC90-BAEE-3AB1F7BE84C6}"/>
              </a:ext>
            </a:extLst>
          </p:cNvPr>
          <p:cNvSpPr/>
          <p:nvPr/>
        </p:nvSpPr>
        <p:spPr>
          <a:xfrm>
            <a:off x="1290570" y="809468"/>
            <a:ext cx="9922073" cy="5433875"/>
          </a:xfrm>
          <a:prstGeom prst="roundRect">
            <a:avLst>
              <a:gd name="adj" fmla="val 9780"/>
            </a:avLst>
          </a:prstGeom>
          <a:solidFill>
            <a:srgbClr val="FCF5E3"/>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2">
            <a:extLst>
              <a:ext uri="{FF2B5EF4-FFF2-40B4-BE49-F238E27FC236}">
                <a16:creationId xmlns:a16="http://schemas.microsoft.com/office/drawing/2014/main" id="{D4C8D46E-42C9-0B87-1943-C85A614FC40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022" b="97079" l="1348" r="95506">
                        <a14:foregroundMark x1="14831" y1="86742" x2="43371" y2="63371"/>
                        <a14:foregroundMark x1="15281" y1="75955" x2="18427" y2="57753"/>
                        <a14:foregroundMark x1="8989" y1="61573" x2="7416" y2="84045"/>
                        <a14:foregroundMark x1="3596" y1="48989" x2="5618" y2="73034"/>
                        <a14:foregroundMark x1="12809" y1="88315" x2="53258" y2="93034"/>
                        <a14:foregroundMark x1="32584" y1="94831" x2="74831" y2="93034"/>
                        <a14:foregroundMark x1="53483" y1="97079" x2="46292" y2="97079"/>
                        <a14:foregroundMark x1="91685" y1="89438" x2="95730" y2="78427"/>
                        <a14:foregroundMark x1="92228" y1="44045" x2="93708" y2="53034"/>
                        <a14:foregroundMark x1="93644" y1="44045" x2="93933" y2="45169"/>
                        <a14:foregroundMark x1="93712" y1="44045" x2="95506" y2="53258"/>
                        <a14:foregroundMark x1="44944" y1="7191" x2="45843" y2="16180"/>
                        <a14:foregroundMark x1="50562" y1="4045" x2="53034" y2="17079"/>
                        <a14:foregroundMark x1="51236" y1="2247" x2="57079" y2="22697"/>
                        <a14:foregroundMark x1="57079" y1="11011" x2="57079" y2="39775"/>
                        <a14:foregroundMark x1="91910" y1="42247" x2="93933" y2="47191"/>
                        <a14:foregroundMark x1="92135" y1="40449" x2="94831" y2="48989"/>
                        <a14:foregroundMark x1="8090" y1="36180" x2="8315" y2="42472"/>
                        <a14:foregroundMark x1="8315" y1="35281" x2="7416" y2="44270"/>
                        <a14:foregroundMark x1="1348" y1="53258" x2="3820" y2="60225"/>
                        <a14:backgroundMark x1="92584" y1="40312" x2="92584" y2="31461"/>
                        <a14:backgroundMark x1="93483" y1="37978" x2="93572" y2="40010"/>
                        <a14:backgroundMark x1="93708" y1="40000" x2="86742" y2="27416"/>
                        <a14:backgroundMark x1="82921" y1="27416" x2="93708" y2="36404"/>
                        <a14:backgroundMark x1="86292" y1="28989" x2="91685" y2="37079"/>
                      </a14:backgroundRemoval>
                    </a14:imgEffect>
                  </a14:imgLayer>
                </a14:imgProps>
              </a:ext>
              <a:ext uri="{28A0092B-C50C-407E-A947-70E740481C1C}">
                <a14:useLocalDpi xmlns:a14="http://schemas.microsoft.com/office/drawing/2010/main" val="0"/>
              </a:ext>
            </a:extLst>
          </a:blip>
          <a:srcRect/>
          <a:stretch>
            <a:fillRect/>
          </a:stretch>
        </p:blipFill>
        <p:spPr bwMode="auto">
          <a:xfrm rot="20990149">
            <a:off x="6658858" y="968023"/>
            <a:ext cx="4307365" cy="43073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4D8AB91-9C97-B80B-D9FD-2900AC5E46A7}"/>
              </a:ext>
            </a:extLst>
          </p:cNvPr>
          <p:cNvSpPr/>
          <p:nvPr/>
        </p:nvSpPr>
        <p:spPr>
          <a:xfrm>
            <a:off x="4292337" y="5678750"/>
            <a:ext cx="3831235" cy="198746"/>
          </a:xfrm>
          <a:prstGeom prst="roundRect">
            <a:avLst/>
          </a:prstGeom>
          <a:solidFill>
            <a:srgbClr val="CF66A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文本框 3">
            <a:extLst>
              <a:ext uri="{FF2B5EF4-FFF2-40B4-BE49-F238E27FC236}">
                <a16:creationId xmlns:a16="http://schemas.microsoft.com/office/drawing/2014/main" id="{D87D7FD7-C75D-CED9-1096-FA570D107DC6}"/>
              </a:ext>
            </a:extLst>
          </p:cNvPr>
          <p:cNvSpPr txBox="1"/>
          <p:nvPr/>
        </p:nvSpPr>
        <p:spPr>
          <a:xfrm>
            <a:off x="574290" y="1797026"/>
            <a:ext cx="7282096" cy="3170099"/>
          </a:xfrm>
          <a:prstGeom prst="rect">
            <a:avLst/>
          </a:prstGeom>
          <a:noFill/>
          <a:ln>
            <a:noFill/>
          </a:ln>
        </p:spPr>
        <p:txBody>
          <a:bodyPr wrap="square" rtlCol="0">
            <a:spAutoFit/>
          </a:bodyPr>
          <a:lstStyle/>
          <a:p>
            <a:pPr algn="ctr" defTabSz="914377"/>
            <a:r>
              <a:rPr lang="en-US" altLang="zh-CN" sz="10000" b="1" dirty="0" err="1">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Khởi</a:t>
            </a:r>
            <a:r>
              <a:rPr lang="en-US" altLang="zh-CN" sz="10000" b="1" dirty="0">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 </a:t>
            </a:r>
            <a:r>
              <a:rPr lang="en-US" altLang="zh-CN" sz="10000" b="1" dirty="0" err="1">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động</a:t>
            </a:r>
            <a:endParaRPr lang="zh-CN" altLang="en-US" sz="10000" b="1" dirty="0">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endParaRPr>
          </a:p>
        </p:txBody>
      </p:sp>
    </p:spTree>
    <p:extLst>
      <p:ext uri="{BB962C8B-B14F-4D97-AF65-F5344CB8AC3E}">
        <p14:creationId xmlns:p14="http://schemas.microsoft.com/office/powerpoint/2010/main" val="149448255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30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66667">
                                          <p:cBhvr additive="base">
                                            <p:cTn id="11" dur="3000" fill="hold"/>
                                            <p:tgtEl>
                                              <p:spTgt spid="4"/>
                                            </p:tgtEl>
                                            <p:attrNameLst>
                                              <p:attrName>ppt_x</p:attrName>
                                            </p:attrNameLst>
                                          </p:cBhvr>
                                          <p:tavLst>
                                            <p:tav tm="0">
                                              <p:val>
                                                <p:strVal val="#ppt_x"/>
                                              </p:val>
                                            </p:tav>
                                            <p:tav tm="100000">
                                              <p:val>
                                                <p:strVal val="#ppt_x"/>
                                              </p:val>
                                            </p:tav>
                                          </p:tavLst>
                                        </p:anim>
                                        <p:anim calcmode="lin" valueType="num" p14:bounceEnd="66667">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3000" fill="hold"/>
                                            <p:tgtEl>
                                              <p:spTgt spid="8"/>
                                            </p:tgtEl>
                                            <p:attrNameLst>
                                              <p:attrName>ppt_x</p:attrName>
                                            </p:attrNameLst>
                                          </p:cBhvr>
                                          <p:tavLst>
                                            <p:tav tm="0">
                                              <p:val>
                                                <p:strVal val="#ppt_x"/>
                                              </p:val>
                                            </p:tav>
                                            <p:tav tm="100000">
                                              <p:val>
                                                <p:strVal val="#ppt_x"/>
                                              </p:val>
                                            </p:tav>
                                          </p:tavLst>
                                        </p:anim>
                                        <p:anim calcmode="lin" valueType="num">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3000" fill="hold"/>
                                            <p:tgtEl>
                                              <p:spTgt spid="4"/>
                                            </p:tgtEl>
                                            <p:attrNameLst>
                                              <p:attrName>ppt_x</p:attrName>
                                            </p:attrNameLst>
                                          </p:cBhvr>
                                          <p:tavLst>
                                            <p:tav tm="0">
                                              <p:val>
                                                <p:strVal val="#ppt_x"/>
                                              </p:val>
                                            </p:tav>
                                            <p:tav tm="100000">
                                              <p:val>
                                                <p:strVal val="#ppt_x"/>
                                              </p:val>
                                            </p:tav>
                                          </p:tavLst>
                                        </p:anim>
                                        <p:anim calcmode="lin" valueType="num">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E1462C87-EA90-D43D-D186-57FDA23B766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254148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6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12" name="Picture 11">
            <a:extLst>
              <a:ext uri="{FF2B5EF4-FFF2-40B4-BE49-F238E27FC236}">
                <a16:creationId xmlns:a16="http://schemas.microsoft.com/office/drawing/2014/main" id="{383ACD27-AAB7-77FA-1D05-0EF4A28486E4}"/>
              </a:ext>
            </a:extLst>
          </p:cNvPr>
          <p:cNvPicPr>
            <a:picLocks noChangeAspect="1"/>
          </p:cNvPicPr>
          <p:nvPr/>
        </p:nvPicPr>
        <p:blipFill>
          <a:blip r:embed="rId3"/>
          <a:srcRect/>
          <a:stretch>
            <a:fillRect/>
          </a:stretch>
        </p:blipFill>
        <p:spPr>
          <a:xfrm>
            <a:off x="1308921" y="3234077"/>
            <a:ext cx="4392557" cy="3514046"/>
          </a:xfrm>
          <a:prstGeom prst="rect">
            <a:avLst/>
          </a:prstGeom>
        </p:spPr>
      </p:pic>
      <p:sp>
        <p:nvSpPr>
          <p:cNvPr id="13" name="Speech Bubble: Rectangle with Corners Rounded 12">
            <a:extLst>
              <a:ext uri="{FF2B5EF4-FFF2-40B4-BE49-F238E27FC236}">
                <a16:creationId xmlns:a16="http://schemas.microsoft.com/office/drawing/2014/main" id="{93384110-7747-6B46-0577-0D7D05ABF471}"/>
              </a:ext>
            </a:extLst>
          </p:cNvPr>
          <p:cNvSpPr/>
          <p:nvPr/>
        </p:nvSpPr>
        <p:spPr>
          <a:xfrm>
            <a:off x="2193290" y="1562099"/>
            <a:ext cx="6859270" cy="1381125"/>
          </a:xfrm>
          <a:prstGeom prst="wedgeRoundRectCallout">
            <a:avLst>
              <a:gd name="adj1" fmla="val -42014"/>
              <a:gd name="adj2" fmla="val 13091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lnSpc>
                <a:spcPct val="120000"/>
              </a:lnSpc>
            </a:pPr>
            <a:r>
              <a:rPr lang="vi-VN" sz="3200" b="1" dirty="0">
                <a:ea typeface="Times New Roman" panose="02020603050405020304" pitchFamily="18" charset="0"/>
              </a:rPr>
              <a:t>POKI đã làm gì sau khi nhận được bức thư từ người đưa thư?</a:t>
            </a:r>
            <a:endParaRPr lang="en-US" sz="3200" b="1" dirty="0">
              <a:effectLst/>
              <a:ea typeface="Calibri" panose="020F0502020204030204" pitchFamily="34" charset="0"/>
            </a:endParaRPr>
          </a:p>
        </p:txBody>
      </p:sp>
      <p:sp>
        <p:nvSpPr>
          <p:cNvPr id="14" name="Speech Bubble: Rectangle with Corners Rounded 13">
            <a:extLst>
              <a:ext uri="{FF2B5EF4-FFF2-40B4-BE49-F238E27FC236}">
                <a16:creationId xmlns:a16="http://schemas.microsoft.com/office/drawing/2014/main" id="{28F90C10-4C74-2991-DB05-24AD554C1D13}"/>
              </a:ext>
            </a:extLst>
          </p:cNvPr>
          <p:cNvSpPr/>
          <p:nvPr/>
        </p:nvSpPr>
        <p:spPr>
          <a:xfrm>
            <a:off x="5905500" y="3429000"/>
            <a:ext cx="5585460" cy="1504949"/>
          </a:xfrm>
          <a:prstGeom prst="wedgeRoundRectCallout">
            <a:avLst>
              <a:gd name="adj1" fmla="val -59944"/>
              <a:gd name="adj2" fmla="val 1065"/>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vi-VN" sz="3600" b="1" dirty="0">
                <a:latin typeface="Calibri" panose="020F0502020204030204" pitchFamily="34" charset="0"/>
                <a:ea typeface="Times New Roman" panose="02020603050405020304" pitchFamily="18" charset="0"/>
                <a:cs typeface="Calibri" panose="020F0502020204030204" pitchFamily="34" charset="0"/>
              </a:rPr>
              <a:t>POKI đã mở và xem bức thư ngay sau đó.</a:t>
            </a:r>
            <a:endParaRPr lang="en-US" sz="3600" b="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30493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12" name="Picture 11">
            <a:extLst>
              <a:ext uri="{FF2B5EF4-FFF2-40B4-BE49-F238E27FC236}">
                <a16:creationId xmlns:a16="http://schemas.microsoft.com/office/drawing/2014/main" id="{383ACD27-AAB7-77FA-1D05-0EF4A28486E4}"/>
              </a:ext>
            </a:extLst>
          </p:cNvPr>
          <p:cNvPicPr>
            <a:picLocks noChangeAspect="1"/>
          </p:cNvPicPr>
          <p:nvPr/>
        </p:nvPicPr>
        <p:blipFill>
          <a:blip r:embed="rId3"/>
          <a:srcRect/>
          <a:stretch>
            <a:fillRect/>
          </a:stretch>
        </p:blipFill>
        <p:spPr>
          <a:xfrm>
            <a:off x="1308921" y="3234077"/>
            <a:ext cx="4392557" cy="3514046"/>
          </a:xfrm>
          <a:prstGeom prst="rect">
            <a:avLst/>
          </a:prstGeom>
        </p:spPr>
      </p:pic>
      <p:sp>
        <p:nvSpPr>
          <p:cNvPr id="13" name="Speech Bubble: Rectangle with Corners Rounded 12">
            <a:extLst>
              <a:ext uri="{FF2B5EF4-FFF2-40B4-BE49-F238E27FC236}">
                <a16:creationId xmlns:a16="http://schemas.microsoft.com/office/drawing/2014/main" id="{93384110-7747-6B46-0577-0D7D05ABF471}"/>
              </a:ext>
            </a:extLst>
          </p:cNvPr>
          <p:cNvSpPr/>
          <p:nvPr/>
        </p:nvSpPr>
        <p:spPr>
          <a:xfrm>
            <a:off x="1605280" y="1562099"/>
            <a:ext cx="6441440" cy="1381125"/>
          </a:xfrm>
          <a:prstGeom prst="wedgeRoundRectCallout">
            <a:avLst>
              <a:gd name="adj1" fmla="val -42014"/>
              <a:gd name="adj2" fmla="val 130914"/>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20000"/>
              </a:lnSpc>
            </a:pPr>
            <a:r>
              <a:rPr lang="vi-VN" sz="3200" b="1" dirty="0">
                <a:solidFill>
                  <a:prstClr val="black"/>
                </a:solidFill>
                <a:ea typeface="Times New Roman" panose="02020603050405020304" pitchFamily="18" charset="0"/>
              </a:rPr>
              <a:t>Phản ứng của mẹ khi nhìn thấy bức thư bị xé nằm trên bàn?</a:t>
            </a:r>
            <a:endParaRPr kumimoji="0" lang="en-US" sz="3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p:txBody>
      </p:sp>
      <p:sp>
        <p:nvSpPr>
          <p:cNvPr id="14" name="Speech Bubble: Rectangle with Corners Rounded 13">
            <a:extLst>
              <a:ext uri="{FF2B5EF4-FFF2-40B4-BE49-F238E27FC236}">
                <a16:creationId xmlns:a16="http://schemas.microsoft.com/office/drawing/2014/main" id="{28F90C10-4C74-2991-DB05-24AD554C1D13}"/>
              </a:ext>
            </a:extLst>
          </p:cNvPr>
          <p:cNvSpPr/>
          <p:nvPr/>
        </p:nvSpPr>
        <p:spPr>
          <a:xfrm>
            <a:off x="5905500" y="3429000"/>
            <a:ext cx="5585460" cy="2788920"/>
          </a:xfrm>
          <a:prstGeom prst="wedgeRoundRectCallout">
            <a:avLst>
              <a:gd name="adj1" fmla="val -59944"/>
              <a:gd name="adj2" fmla="val 1065"/>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Mẹ đã nhắc nhở POKI “Lần sau, con không được tự ý bóc thư của người khác. Như thế là không lịch sự chút nào đâu con nhé!”</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0903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12" name="Picture 11">
            <a:extLst>
              <a:ext uri="{FF2B5EF4-FFF2-40B4-BE49-F238E27FC236}">
                <a16:creationId xmlns:a16="http://schemas.microsoft.com/office/drawing/2014/main" id="{383ACD27-AAB7-77FA-1D05-0EF4A28486E4}"/>
              </a:ext>
            </a:extLst>
          </p:cNvPr>
          <p:cNvPicPr>
            <a:picLocks noChangeAspect="1"/>
          </p:cNvPicPr>
          <p:nvPr/>
        </p:nvPicPr>
        <p:blipFill>
          <a:blip r:embed="rId3"/>
          <a:srcRect/>
          <a:stretch>
            <a:fillRect/>
          </a:stretch>
        </p:blipFill>
        <p:spPr>
          <a:xfrm>
            <a:off x="1308921" y="3142637"/>
            <a:ext cx="4392557" cy="3514046"/>
          </a:xfrm>
          <a:prstGeom prst="rect">
            <a:avLst/>
          </a:prstGeom>
        </p:spPr>
      </p:pic>
      <p:sp>
        <p:nvSpPr>
          <p:cNvPr id="13" name="Speech Bubble: Rectangle with Corners Rounded 12">
            <a:extLst>
              <a:ext uri="{FF2B5EF4-FFF2-40B4-BE49-F238E27FC236}">
                <a16:creationId xmlns:a16="http://schemas.microsoft.com/office/drawing/2014/main" id="{93384110-7747-6B46-0577-0D7D05ABF471}"/>
              </a:ext>
            </a:extLst>
          </p:cNvPr>
          <p:cNvSpPr/>
          <p:nvPr/>
        </p:nvSpPr>
        <p:spPr>
          <a:xfrm>
            <a:off x="1605280" y="894081"/>
            <a:ext cx="6441440" cy="2049144"/>
          </a:xfrm>
          <a:prstGeom prst="wedgeRoundRectCallout">
            <a:avLst>
              <a:gd name="adj1" fmla="val -32393"/>
              <a:gd name="adj2" fmla="val 100173"/>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20000"/>
              </a:lnSpc>
            </a:pPr>
            <a:r>
              <a:rPr lang="vi-VN" sz="3200" b="1" dirty="0">
                <a:solidFill>
                  <a:prstClr val="black"/>
                </a:solidFill>
                <a:ea typeface="Times New Roman" panose="02020603050405020304" pitchFamily="18" charset="0"/>
              </a:rPr>
              <a:t>Sau khi mẹ biết bức thư gửi nhầm địa chỉ thì POKI cảm giác như thế nào?</a:t>
            </a:r>
            <a:endParaRPr kumimoji="0" lang="en-US" sz="3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p:txBody>
      </p:sp>
      <p:sp>
        <p:nvSpPr>
          <p:cNvPr id="14" name="Speech Bubble: Rectangle with Corners Rounded 13">
            <a:extLst>
              <a:ext uri="{FF2B5EF4-FFF2-40B4-BE49-F238E27FC236}">
                <a16:creationId xmlns:a16="http://schemas.microsoft.com/office/drawing/2014/main" id="{28F90C10-4C74-2991-DB05-24AD554C1D13}"/>
              </a:ext>
            </a:extLst>
          </p:cNvPr>
          <p:cNvSpPr/>
          <p:nvPr/>
        </p:nvSpPr>
        <p:spPr>
          <a:xfrm>
            <a:off x="5905500" y="3429000"/>
            <a:ext cx="5585460" cy="2788920"/>
          </a:xfrm>
          <a:prstGeom prst="wedgeRoundRectCallout">
            <a:avLst>
              <a:gd name="adj1" fmla="val -59944"/>
              <a:gd name="adj2" fmla="val 1065"/>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POKI cảm thấy xấu hổ và nhận ra lỗi của mình. Sau đó, cùng mẹ qua nhà hàng xóm trả lại thư và xin lỗi bác hàng xóm.</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3773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12" name="Picture 11">
            <a:extLst>
              <a:ext uri="{FF2B5EF4-FFF2-40B4-BE49-F238E27FC236}">
                <a16:creationId xmlns:a16="http://schemas.microsoft.com/office/drawing/2014/main" id="{383ACD27-AAB7-77FA-1D05-0EF4A28486E4}"/>
              </a:ext>
            </a:extLst>
          </p:cNvPr>
          <p:cNvPicPr>
            <a:picLocks noChangeAspect="1"/>
          </p:cNvPicPr>
          <p:nvPr/>
        </p:nvPicPr>
        <p:blipFill>
          <a:blip r:embed="rId3"/>
          <a:srcRect/>
          <a:stretch>
            <a:fillRect/>
          </a:stretch>
        </p:blipFill>
        <p:spPr>
          <a:xfrm>
            <a:off x="1308921" y="3234077"/>
            <a:ext cx="4392557" cy="3514046"/>
          </a:xfrm>
          <a:prstGeom prst="rect">
            <a:avLst/>
          </a:prstGeom>
        </p:spPr>
      </p:pic>
      <p:sp>
        <p:nvSpPr>
          <p:cNvPr id="13" name="Speech Bubble: Rectangle with Corners Rounded 12">
            <a:extLst>
              <a:ext uri="{FF2B5EF4-FFF2-40B4-BE49-F238E27FC236}">
                <a16:creationId xmlns:a16="http://schemas.microsoft.com/office/drawing/2014/main" id="{93384110-7747-6B46-0577-0D7D05ABF471}"/>
              </a:ext>
            </a:extLst>
          </p:cNvPr>
          <p:cNvSpPr/>
          <p:nvPr/>
        </p:nvSpPr>
        <p:spPr>
          <a:xfrm>
            <a:off x="1605280" y="1166649"/>
            <a:ext cx="6441440" cy="1776576"/>
          </a:xfrm>
          <a:prstGeom prst="wedgeRoundRectCallout">
            <a:avLst>
              <a:gd name="adj1" fmla="val -33366"/>
              <a:gd name="adj2" fmla="val 115532"/>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lnSpc>
                <a:spcPct val="120000"/>
              </a:lnSpc>
            </a:pPr>
            <a:r>
              <a:rPr lang="vi-VN" sz="3200" b="1" dirty="0">
                <a:solidFill>
                  <a:prstClr val="black"/>
                </a:solidFill>
                <a:ea typeface="Times New Roman" panose="02020603050405020304" pitchFamily="18" charset="0"/>
              </a:rPr>
              <a:t>Sau khi xem video trên, em rút ra được bài học gì cho bản thân mình?</a:t>
            </a:r>
            <a:endParaRPr kumimoji="0" lang="en-US" sz="3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p:txBody>
      </p:sp>
      <p:sp>
        <p:nvSpPr>
          <p:cNvPr id="14" name="Speech Bubble: Rectangle with Corners Rounded 13">
            <a:extLst>
              <a:ext uri="{FF2B5EF4-FFF2-40B4-BE49-F238E27FC236}">
                <a16:creationId xmlns:a16="http://schemas.microsoft.com/office/drawing/2014/main" id="{28F90C10-4C74-2991-DB05-24AD554C1D13}"/>
              </a:ext>
            </a:extLst>
          </p:cNvPr>
          <p:cNvSpPr/>
          <p:nvPr/>
        </p:nvSpPr>
        <p:spPr>
          <a:xfrm>
            <a:off x="5905500" y="3836276"/>
            <a:ext cx="5585460" cy="2381644"/>
          </a:xfrm>
          <a:prstGeom prst="wedgeRoundRectCallout">
            <a:avLst>
              <a:gd name="adj1" fmla="val -59944"/>
              <a:gd name="adj2" fmla="val 1065"/>
              <a:gd name="adj3" fmla="val 16667"/>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6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Phải tôn trọng tài sản, thư từ của người khác. Biết nhận lỗi và xin lỗi khi mình làm sai.</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97272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8B55611E-E836-3803-B2E1-2A1F754D6E6E}"/>
              </a:ext>
            </a:extLst>
          </p:cNvPr>
          <p:cNvGrpSpPr/>
          <p:nvPr/>
        </p:nvGrpSpPr>
        <p:grpSpPr>
          <a:xfrm>
            <a:off x="0" y="0"/>
            <a:ext cx="12192000" cy="6858000"/>
            <a:chOff x="0" y="-152400"/>
            <a:chExt cx="12192000" cy="7010400"/>
          </a:xfrm>
        </p:grpSpPr>
        <p:sp>
          <p:nvSpPr>
            <p:cNvPr id="30" name="Rectangle 29">
              <a:extLst>
                <a:ext uri="{FF2B5EF4-FFF2-40B4-BE49-F238E27FC236}">
                  <a16:creationId xmlns:a16="http://schemas.microsoft.com/office/drawing/2014/main" id="{247918A6-BEA9-8BF9-1C90-78AA16CFE5A0}"/>
                </a:ext>
              </a:extLst>
            </p:cNvPr>
            <p:cNvSpPr/>
            <p:nvPr/>
          </p:nvSpPr>
          <p:spPr>
            <a:xfrm>
              <a:off x="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23B8599C-E7CE-0C47-5B28-83BBE9CFAA62}"/>
                </a:ext>
              </a:extLst>
            </p:cNvPr>
            <p:cNvSpPr/>
            <p:nvPr/>
          </p:nvSpPr>
          <p:spPr>
            <a:xfrm>
              <a:off x="23876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2D77F483-80F6-745C-28A0-9C7194654412}"/>
                </a:ext>
              </a:extLst>
            </p:cNvPr>
            <p:cNvSpPr/>
            <p:nvPr/>
          </p:nvSpPr>
          <p:spPr>
            <a:xfrm>
              <a:off x="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43B06B11-0493-C76E-6AFE-6CD80DAA7E84}"/>
                </a:ext>
              </a:extLst>
            </p:cNvPr>
            <p:cNvSpPr/>
            <p:nvPr/>
          </p:nvSpPr>
          <p:spPr>
            <a:xfrm>
              <a:off x="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92FC8C-3051-A275-5C2E-C8C06945731C}"/>
                </a:ext>
              </a:extLst>
            </p:cNvPr>
            <p:cNvSpPr/>
            <p:nvPr/>
          </p:nvSpPr>
          <p:spPr>
            <a:xfrm>
              <a:off x="47752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A9C9EB63-77C6-3E58-A6AC-A1A0C5B4DFEC}"/>
                </a:ext>
              </a:extLst>
            </p:cNvPr>
            <p:cNvSpPr/>
            <p:nvPr/>
          </p:nvSpPr>
          <p:spPr>
            <a:xfrm>
              <a:off x="7264400" y="-152400"/>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3CCDC0C3-5D53-13A3-FAC0-C54E9EBD0816}"/>
                </a:ext>
              </a:extLst>
            </p:cNvPr>
            <p:cNvSpPr/>
            <p:nvPr/>
          </p:nvSpPr>
          <p:spPr>
            <a:xfrm>
              <a:off x="9702800" y="-152400"/>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80A34F90-5425-7B8A-98BB-E8BB09F8C85B}"/>
                </a:ext>
              </a:extLst>
            </p:cNvPr>
            <p:cNvSpPr/>
            <p:nvPr/>
          </p:nvSpPr>
          <p:spPr>
            <a:xfrm>
              <a:off x="23876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D10A3C04-A215-1946-B24C-5968E7355685}"/>
                </a:ext>
              </a:extLst>
            </p:cNvPr>
            <p:cNvSpPr/>
            <p:nvPr/>
          </p:nvSpPr>
          <p:spPr>
            <a:xfrm>
              <a:off x="47752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E62E4EE0-1C8A-2579-24C1-2C490C527EF8}"/>
                </a:ext>
              </a:extLst>
            </p:cNvPr>
            <p:cNvSpPr/>
            <p:nvPr/>
          </p:nvSpPr>
          <p:spPr>
            <a:xfrm>
              <a:off x="7264400" y="1524001"/>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37FAE22-B1F7-A634-FE84-57304E59A9C5}"/>
                </a:ext>
              </a:extLst>
            </p:cNvPr>
            <p:cNvSpPr/>
            <p:nvPr/>
          </p:nvSpPr>
          <p:spPr>
            <a:xfrm>
              <a:off x="9702800" y="1524001"/>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E6372AA2-D23B-923A-395A-EFB617D2E80F}"/>
                </a:ext>
              </a:extLst>
            </p:cNvPr>
            <p:cNvSpPr/>
            <p:nvPr/>
          </p:nvSpPr>
          <p:spPr>
            <a:xfrm>
              <a:off x="23876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80873F75-A486-02B5-8A85-2E004BFA06AB}"/>
                </a:ext>
              </a:extLst>
            </p:cNvPr>
            <p:cNvSpPr/>
            <p:nvPr/>
          </p:nvSpPr>
          <p:spPr>
            <a:xfrm>
              <a:off x="47752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9098557-013E-A85F-94C1-42E5B90A7E00}"/>
                </a:ext>
              </a:extLst>
            </p:cNvPr>
            <p:cNvSpPr/>
            <p:nvPr/>
          </p:nvSpPr>
          <p:spPr>
            <a:xfrm>
              <a:off x="7264400" y="3183466"/>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D88B2D29-BA22-86AD-9E96-3DE343900651}"/>
                </a:ext>
              </a:extLst>
            </p:cNvPr>
            <p:cNvSpPr/>
            <p:nvPr/>
          </p:nvSpPr>
          <p:spPr>
            <a:xfrm>
              <a:off x="9702800" y="3183466"/>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45985B92-ACD5-ABD1-4239-AC5C9C735041}"/>
                </a:ext>
              </a:extLst>
            </p:cNvPr>
            <p:cNvSpPr/>
            <p:nvPr/>
          </p:nvSpPr>
          <p:spPr>
            <a:xfrm>
              <a:off x="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52B0392C-13A0-9373-2050-BDF04209C793}"/>
                </a:ext>
              </a:extLst>
            </p:cNvPr>
            <p:cNvSpPr/>
            <p:nvPr/>
          </p:nvSpPr>
          <p:spPr>
            <a:xfrm>
              <a:off x="23876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DD2093B-D4BC-6F70-6877-B1AB72EBA750}"/>
                </a:ext>
              </a:extLst>
            </p:cNvPr>
            <p:cNvSpPr/>
            <p:nvPr/>
          </p:nvSpPr>
          <p:spPr>
            <a:xfrm>
              <a:off x="47752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2FF5076D-92CC-ACCD-5287-707F0CD41B0F}"/>
                </a:ext>
              </a:extLst>
            </p:cNvPr>
            <p:cNvSpPr/>
            <p:nvPr/>
          </p:nvSpPr>
          <p:spPr>
            <a:xfrm>
              <a:off x="7264400" y="5029199"/>
              <a:ext cx="2489200" cy="1828801"/>
            </a:xfrm>
            <a:prstGeom prst="rect">
              <a:avLst/>
            </a:prstGeom>
            <a:solidFill>
              <a:srgbClr val="6873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9B4D4177-1C52-C33E-082A-A0EE5A58FC0F}"/>
                </a:ext>
              </a:extLst>
            </p:cNvPr>
            <p:cNvSpPr/>
            <p:nvPr/>
          </p:nvSpPr>
          <p:spPr>
            <a:xfrm>
              <a:off x="9702800" y="5029199"/>
              <a:ext cx="2489200" cy="1828801"/>
            </a:xfrm>
            <a:prstGeom prst="rect">
              <a:avLst/>
            </a:prstGeom>
            <a:solidFill>
              <a:srgbClr val="F4E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0" name="Rectangle: Rounded Corners 49">
            <a:extLst>
              <a:ext uri="{FF2B5EF4-FFF2-40B4-BE49-F238E27FC236}">
                <a16:creationId xmlns:a16="http://schemas.microsoft.com/office/drawing/2014/main" id="{60223EF5-62CA-7F39-94D3-07BE5A4BD488}"/>
              </a:ext>
            </a:extLst>
          </p:cNvPr>
          <p:cNvSpPr/>
          <p:nvPr/>
        </p:nvSpPr>
        <p:spPr>
          <a:xfrm>
            <a:off x="592667" y="389468"/>
            <a:ext cx="11125200" cy="6146799"/>
          </a:xfrm>
          <a:prstGeom prst="roundRect">
            <a:avLst>
              <a:gd name="adj" fmla="val 9780"/>
            </a:avLst>
          </a:prstGeom>
          <a:solidFill>
            <a:srgbClr val="FCF5E3"/>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3F5B5F6C-FEBB-AC90-BAEE-3AB1F7BE84C6}"/>
              </a:ext>
            </a:extLst>
          </p:cNvPr>
          <p:cNvSpPr/>
          <p:nvPr/>
        </p:nvSpPr>
        <p:spPr>
          <a:xfrm>
            <a:off x="1290570" y="809468"/>
            <a:ext cx="9922073" cy="5433875"/>
          </a:xfrm>
          <a:prstGeom prst="roundRect">
            <a:avLst>
              <a:gd name="adj" fmla="val 9780"/>
            </a:avLst>
          </a:prstGeom>
          <a:solidFill>
            <a:srgbClr val="FCF5E3"/>
          </a:solid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77C80D0C-5FD3-CE8A-E0E7-DFD9CB06E54A}"/>
              </a:ext>
            </a:extLst>
          </p:cNvPr>
          <p:cNvGrpSpPr/>
          <p:nvPr/>
        </p:nvGrpSpPr>
        <p:grpSpPr>
          <a:xfrm flipH="1">
            <a:off x="183015" y="935665"/>
            <a:ext cx="985384" cy="5307679"/>
            <a:chOff x="11302310" y="935665"/>
            <a:chExt cx="985384" cy="5307679"/>
          </a:xfrm>
        </p:grpSpPr>
        <p:grpSp>
          <p:nvGrpSpPr>
            <p:cNvPr id="52" name="Group 51">
              <a:extLst>
                <a:ext uri="{FF2B5EF4-FFF2-40B4-BE49-F238E27FC236}">
                  <a16:creationId xmlns:a16="http://schemas.microsoft.com/office/drawing/2014/main" id="{46D93B32-4429-B218-6C68-E154EECFA5B8}"/>
                </a:ext>
              </a:extLst>
            </p:cNvPr>
            <p:cNvGrpSpPr/>
            <p:nvPr/>
          </p:nvGrpSpPr>
          <p:grpSpPr>
            <a:xfrm>
              <a:off x="11372981" y="935665"/>
              <a:ext cx="909396" cy="797442"/>
              <a:chOff x="11372981" y="935665"/>
              <a:chExt cx="909396" cy="797442"/>
            </a:xfrm>
          </p:grpSpPr>
          <p:sp>
            <p:nvSpPr>
              <p:cNvPr id="68" name="Oval 67">
                <a:extLst>
                  <a:ext uri="{FF2B5EF4-FFF2-40B4-BE49-F238E27FC236}">
                    <a16:creationId xmlns:a16="http://schemas.microsoft.com/office/drawing/2014/main" id="{72E64901-362C-D517-2C53-73AD2FB8BA98}"/>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Block Arc 68">
                <a:extLst>
                  <a:ext uri="{FF2B5EF4-FFF2-40B4-BE49-F238E27FC236}">
                    <a16:creationId xmlns:a16="http://schemas.microsoft.com/office/drawing/2014/main" id="{F103790A-158E-9835-EB33-980E1BA3042E}"/>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3" name="Group 52">
              <a:extLst>
                <a:ext uri="{FF2B5EF4-FFF2-40B4-BE49-F238E27FC236}">
                  <a16:creationId xmlns:a16="http://schemas.microsoft.com/office/drawing/2014/main" id="{B0C28648-514C-E482-D483-280CA03D3C22}"/>
                </a:ext>
              </a:extLst>
            </p:cNvPr>
            <p:cNvGrpSpPr/>
            <p:nvPr/>
          </p:nvGrpSpPr>
          <p:grpSpPr>
            <a:xfrm>
              <a:off x="11378298" y="1837712"/>
              <a:ext cx="909396" cy="797442"/>
              <a:chOff x="11372981" y="935665"/>
              <a:chExt cx="909396" cy="797442"/>
            </a:xfrm>
          </p:grpSpPr>
          <p:sp>
            <p:nvSpPr>
              <p:cNvPr id="66" name="Oval 65">
                <a:extLst>
                  <a:ext uri="{FF2B5EF4-FFF2-40B4-BE49-F238E27FC236}">
                    <a16:creationId xmlns:a16="http://schemas.microsoft.com/office/drawing/2014/main" id="{DF252FE1-24A4-D073-CA0E-704B0A7BDDE1}"/>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Block Arc 66">
                <a:extLst>
                  <a:ext uri="{FF2B5EF4-FFF2-40B4-BE49-F238E27FC236}">
                    <a16:creationId xmlns:a16="http://schemas.microsoft.com/office/drawing/2014/main" id="{0871FAAE-5A9F-21C1-8D46-F06CBB2072F2}"/>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53">
              <a:extLst>
                <a:ext uri="{FF2B5EF4-FFF2-40B4-BE49-F238E27FC236}">
                  <a16:creationId xmlns:a16="http://schemas.microsoft.com/office/drawing/2014/main" id="{9D1F8A3D-9433-B834-18DB-7BE2771AAC1A}"/>
                </a:ext>
              </a:extLst>
            </p:cNvPr>
            <p:cNvGrpSpPr/>
            <p:nvPr/>
          </p:nvGrpSpPr>
          <p:grpSpPr>
            <a:xfrm>
              <a:off x="11349424" y="2739759"/>
              <a:ext cx="909396" cy="797442"/>
              <a:chOff x="11372981" y="935665"/>
              <a:chExt cx="909396" cy="797442"/>
            </a:xfrm>
          </p:grpSpPr>
          <p:sp>
            <p:nvSpPr>
              <p:cNvPr id="64" name="Oval 63">
                <a:extLst>
                  <a:ext uri="{FF2B5EF4-FFF2-40B4-BE49-F238E27FC236}">
                    <a16:creationId xmlns:a16="http://schemas.microsoft.com/office/drawing/2014/main" id="{B8796821-E187-3B53-0180-C50CB47D79CF}"/>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Block Arc 64">
                <a:extLst>
                  <a:ext uri="{FF2B5EF4-FFF2-40B4-BE49-F238E27FC236}">
                    <a16:creationId xmlns:a16="http://schemas.microsoft.com/office/drawing/2014/main" id="{6A6630D1-EFBD-98E2-8360-5CC8D52F88E7}"/>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5" name="Group 54">
              <a:extLst>
                <a:ext uri="{FF2B5EF4-FFF2-40B4-BE49-F238E27FC236}">
                  <a16:creationId xmlns:a16="http://schemas.microsoft.com/office/drawing/2014/main" id="{A34D8100-94C2-9919-5FCE-F0E690B6FA19}"/>
                </a:ext>
              </a:extLst>
            </p:cNvPr>
            <p:cNvGrpSpPr/>
            <p:nvPr/>
          </p:nvGrpSpPr>
          <p:grpSpPr>
            <a:xfrm>
              <a:off x="11325867" y="3641806"/>
              <a:ext cx="909396" cy="797442"/>
              <a:chOff x="11372981" y="935665"/>
              <a:chExt cx="909396" cy="797442"/>
            </a:xfrm>
          </p:grpSpPr>
          <p:sp>
            <p:nvSpPr>
              <p:cNvPr id="62" name="Oval 61">
                <a:extLst>
                  <a:ext uri="{FF2B5EF4-FFF2-40B4-BE49-F238E27FC236}">
                    <a16:creationId xmlns:a16="http://schemas.microsoft.com/office/drawing/2014/main" id="{07BE6ACF-7665-93BF-242B-6E39936793AB}"/>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Block Arc 62">
                <a:extLst>
                  <a:ext uri="{FF2B5EF4-FFF2-40B4-BE49-F238E27FC236}">
                    <a16:creationId xmlns:a16="http://schemas.microsoft.com/office/drawing/2014/main" id="{89C7715C-42CA-FFA1-C76B-9A3BF089AFC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6" name="Group 55">
              <a:extLst>
                <a:ext uri="{FF2B5EF4-FFF2-40B4-BE49-F238E27FC236}">
                  <a16:creationId xmlns:a16="http://schemas.microsoft.com/office/drawing/2014/main" id="{26E9783A-A13A-F505-47B1-893ADCBFC881}"/>
                </a:ext>
              </a:extLst>
            </p:cNvPr>
            <p:cNvGrpSpPr/>
            <p:nvPr/>
          </p:nvGrpSpPr>
          <p:grpSpPr>
            <a:xfrm>
              <a:off x="11331184" y="4543853"/>
              <a:ext cx="909396" cy="797442"/>
              <a:chOff x="11372981" y="935665"/>
              <a:chExt cx="909396" cy="797442"/>
            </a:xfrm>
          </p:grpSpPr>
          <p:sp>
            <p:nvSpPr>
              <p:cNvPr id="60" name="Oval 59">
                <a:extLst>
                  <a:ext uri="{FF2B5EF4-FFF2-40B4-BE49-F238E27FC236}">
                    <a16:creationId xmlns:a16="http://schemas.microsoft.com/office/drawing/2014/main" id="{CDCF6D2F-4441-85BF-DB6E-332FF2925E0C}"/>
                  </a:ext>
                </a:extLst>
              </p:cNvPr>
              <p:cNvSpPr/>
              <p:nvPr/>
            </p:nvSpPr>
            <p:spPr>
              <a:xfrm>
                <a:off x="11372981" y="1231078"/>
                <a:ext cx="348699" cy="248099"/>
              </a:xfrm>
              <a:prstGeom prst="ellipse">
                <a:avLst/>
              </a:prstGeom>
              <a:solidFill>
                <a:srgbClr val="6873B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Block Arc 60">
                <a:extLst>
                  <a:ext uri="{FF2B5EF4-FFF2-40B4-BE49-F238E27FC236}">
                    <a16:creationId xmlns:a16="http://schemas.microsoft.com/office/drawing/2014/main" id="{F5295E17-624F-0CD5-0E61-F27310B3E03B}"/>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6CDA83C4-E00B-D151-FCE1-0D2B868D7C53}"/>
                </a:ext>
              </a:extLst>
            </p:cNvPr>
            <p:cNvGrpSpPr/>
            <p:nvPr/>
          </p:nvGrpSpPr>
          <p:grpSpPr>
            <a:xfrm>
              <a:off x="11302310" y="5445902"/>
              <a:ext cx="909396" cy="797442"/>
              <a:chOff x="11372981" y="935665"/>
              <a:chExt cx="909396" cy="797442"/>
            </a:xfrm>
          </p:grpSpPr>
          <p:sp>
            <p:nvSpPr>
              <p:cNvPr id="58" name="Oval 57">
                <a:extLst>
                  <a:ext uri="{FF2B5EF4-FFF2-40B4-BE49-F238E27FC236}">
                    <a16:creationId xmlns:a16="http://schemas.microsoft.com/office/drawing/2014/main" id="{E3B4E30D-FBC1-AA00-AA27-A08BAFD21AB9}"/>
                  </a:ext>
                </a:extLst>
              </p:cNvPr>
              <p:cNvSpPr/>
              <p:nvPr/>
            </p:nvSpPr>
            <p:spPr>
              <a:xfrm>
                <a:off x="11372981" y="1231078"/>
                <a:ext cx="348699" cy="248099"/>
              </a:xfrm>
              <a:prstGeom prst="ellipse">
                <a:avLst/>
              </a:prstGeom>
              <a:solidFill>
                <a:srgbClr val="F4E15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Block Arc 58">
                <a:extLst>
                  <a:ext uri="{FF2B5EF4-FFF2-40B4-BE49-F238E27FC236}">
                    <a16:creationId xmlns:a16="http://schemas.microsoft.com/office/drawing/2014/main" id="{05AA1E57-8E01-1031-C735-13003B58F395}"/>
                  </a:ext>
                </a:extLst>
              </p:cNvPr>
              <p:cNvSpPr/>
              <p:nvPr/>
            </p:nvSpPr>
            <p:spPr>
              <a:xfrm>
                <a:off x="11484935" y="935665"/>
                <a:ext cx="797442" cy="797442"/>
              </a:xfrm>
              <a:prstGeom prst="blockArc">
                <a:avLst>
                  <a:gd name="adj1" fmla="val 10365786"/>
                  <a:gd name="adj2" fmla="val 5330325"/>
                  <a:gd name="adj3" fmla="val 11045"/>
                </a:avLst>
              </a:prstGeom>
              <a:solidFill>
                <a:srgbClr val="221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2">
            <a:extLst>
              <a:ext uri="{FF2B5EF4-FFF2-40B4-BE49-F238E27FC236}">
                <a16:creationId xmlns:a16="http://schemas.microsoft.com/office/drawing/2014/main" id="{D4C8D46E-42C9-0B87-1943-C85A614FC40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022" b="97079" l="1348" r="95506">
                        <a14:foregroundMark x1="14831" y1="86742" x2="43371" y2="63371"/>
                        <a14:foregroundMark x1="15281" y1="75955" x2="18427" y2="57753"/>
                        <a14:foregroundMark x1="8989" y1="61573" x2="7416" y2="84045"/>
                        <a14:foregroundMark x1="3596" y1="48989" x2="5618" y2="73034"/>
                        <a14:foregroundMark x1="12809" y1="88315" x2="53258" y2="93034"/>
                        <a14:foregroundMark x1="32584" y1="94831" x2="74831" y2="93034"/>
                        <a14:foregroundMark x1="53483" y1="97079" x2="46292" y2="97079"/>
                        <a14:foregroundMark x1="91685" y1="89438" x2="95730" y2="78427"/>
                        <a14:foregroundMark x1="92228" y1="44045" x2="93708" y2="53034"/>
                        <a14:foregroundMark x1="93644" y1="44045" x2="93933" y2="45169"/>
                        <a14:foregroundMark x1="93712" y1="44045" x2="95506" y2="53258"/>
                        <a14:foregroundMark x1="44944" y1="7191" x2="45843" y2="16180"/>
                        <a14:foregroundMark x1="50562" y1="4045" x2="53034" y2="17079"/>
                        <a14:foregroundMark x1="51236" y1="2247" x2="57079" y2="22697"/>
                        <a14:foregroundMark x1="57079" y1="11011" x2="57079" y2="39775"/>
                        <a14:foregroundMark x1="91910" y1="42247" x2="93933" y2="47191"/>
                        <a14:foregroundMark x1="92135" y1="40449" x2="94831" y2="48989"/>
                        <a14:foregroundMark x1="8090" y1="36180" x2="8315" y2="42472"/>
                        <a14:foregroundMark x1="8315" y1="35281" x2="7416" y2="44270"/>
                        <a14:foregroundMark x1="1348" y1="53258" x2="3820" y2="60225"/>
                        <a14:backgroundMark x1="92584" y1="40312" x2="92584" y2="31461"/>
                        <a14:backgroundMark x1="93483" y1="37978" x2="93572" y2="40010"/>
                        <a14:backgroundMark x1="93708" y1="40000" x2="86742" y2="27416"/>
                        <a14:backgroundMark x1="82921" y1="27416" x2="93708" y2="36404"/>
                        <a14:backgroundMark x1="86292" y1="28989" x2="91685" y2="37079"/>
                      </a14:backgroundRemoval>
                    </a14:imgEffect>
                  </a14:imgLayer>
                </a14:imgProps>
              </a:ext>
              <a:ext uri="{28A0092B-C50C-407E-A947-70E740481C1C}">
                <a14:useLocalDpi xmlns:a14="http://schemas.microsoft.com/office/drawing/2010/main" val="0"/>
              </a:ext>
            </a:extLst>
          </a:blip>
          <a:srcRect/>
          <a:stretch>
            <a:fillRect/>
          </a:stretch>
        </p:blipFill>
        <p:spPr bwMode="auto">
          <a:xfrm rot="20990149">
            <a:off x="6658858" y="968023"/>
            <a:ext cx="4307365" cy="43073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04D8AB91-9C97-B80B-D9FD-2900AC5E46A7}"/>
              </a:ext>
            </a:extLst>
          </p:cNvPr>
          <p:cNvSpPr/>
          <p:nvPr/>
        </p:nvSpPr>
        <p:spPr>
          <a:xfrm>
            <a:off x="4292337" y="5678750"/>
            <a:ext cx="3831235" cy="198746"/>
          </a:xfrm>
          <a:prstGeom prst="roundRect">
            <a:avLst/>
          </a:prstGeom>
          <a:solidFill>
            <a:srgbClr val="CF66A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9EBF675-F683-0649-BB0B-7B21875FEFDC}"/>
              </a:ext>
            </a:extLst>
          </p:cNvPr>
          <p:cNvPicPr>
            <a:picLocks noChangeAspect="1"/>
          </p:cNvPicPr>
          <p:nvPr/>
        </p:nvPicPr>
        <p:blipFill>
          <a:blip r:embed="rId4"/>
          <a:stretch>
            <a:fillRect/>
          </a:stretch>
        </p:blipFill>
        <p:spPr>
          <a:xfrm>
            <a:off x="973845" y="1435794"/>
            <a:ext cx="7285351" cy="5157663"/>
          </a:xfrm>
          <a:prstGeom prst="rect">
            <a:avLst/>
          </a:prstGeom>
        </p:spPr>
      </p:pic>
    </p:spTree>
    <p:extLst>
      <p:ext uri="{BB962C8B-B14F-4D97-AF65-F5344CB8AC3E}">
        <p14:creationId xmlns:p14="http://schemas.microsoft.com/office/powerpoint/2010/main" val="2253403553"/>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667">
                                          <p:cBhvr additive="base">
                                            <p:cTn id="7" dur="3000" fill="hold"/>
                                            <p:tgtEl>
                                              <p:spTgt spid="8"/>
                                            </p:tgtEl>
                                            <p:attrNameLst>
                                              <p:attrName>ppt_x</p:attrName>
                                            </p:attrNameLst>
                                          </p:cBhvr>
                                          <p:tavLst>
                                            <p:tav tm="0">
                                              <p:val>
                                                <p:strVal val="#ppt_x"/>
                                              </p:val>
                                            </p:tav>
                                            <p:tav tm="100000">
                                              <p:val>
                                                <p:strVal val="#ppt_x"/>
                                              </p:val>
                                            </p:tav>
                                          </p:tavLst>
                                        </p:anim>
                                        <p:anim calcmode="lin" valueType="num" p14:bounceEnd="66667">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667">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66667">
                                          <p:cBhvr additive="base">
                                            <p:cTn id="11" dur="3000" fill="hold"/>
                                            <p:tgtEl>
                                              <p:spTgt spid="4"/>
                                            </p:tgtEl>
                                            <p:attrNameLst>
                                              <p:attrName>ppt_x</p:attrName>
                                            </p:attrNameLst>
                                          </p:cBhvr>
                                          <p:tavLst>
                                            <p:tav tm="0">
                                              <p:val>
                                                <p:strVal val="#ppt_x"/>
                                              </p:val>
                                            </p:tav>
                                            <p:tav tm="100000">
                                              <p:val>
                                                <p:strVal val="#ppt_x"/>
                                              </p:val>
                                            </p:tav>
                                          </p:tavLst>
                                        </p:anim>
                                        <p:anim calcmode="lin" valueType="num" p14:bounceEnd="66667">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3000" fill="hold"/>
                                            <p:tgtEl>
                                              <p:spTgt spid="8"/>
                                            </p:tgtEl>
                                            <p:attrNameLst>
                                              <p:attrName>ppt_x</p:attrName>
                                            </p:attrNameLst>
                                          </p:cBhvr>
                                          <p:tavLst>
                                            <p:tav tm="0">
                                              <p:val>
                                                <p:strVal val="#ppt_x"/>
                                              </p:val>
                                            </p:tav>
                                            <p:tav tm="100000">
                                              <p:val>
                                                <p:strVal val="#ppt_x"/>
                                              </p:val>
                                            </p:tav>
                                          </p:tavLst>
                                        </p:anim>
                                        <p:anim calcmode="lin" valueType="num">
                                          <p:cBhvr additive="base">
                                            <p:cTn id="8" dur="3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3000" fill="hold"/>
                                            <p:tgtEl>
                                              <p:spTgt spid="4"/>
                                            </p:tgtEl>
                                            <p:attrNameLst>
                                              <p:attrName>ppt_x</p:attrName>
                                            </p:attrNameLst>
                                          </p:cBhvr>
                                          <p:tavLst>
                                            <p:tav tm="0">
                                              <p:val>
                                                <p:strVal val="#ppt_x"/>
                                              </p:val>
                                            </p:tav>
                                            <p:tav tm="100000">
                                              <p:val>
                                                <p:strVal val="#ppt_x"/>
                                              </p:val>
                                            </p:tav>
                                          </p:tavLst>
                                        </p:anim>
                                        <p:anim calcmode="lin" valueType="num">
                                          <p:cBhvr additive="base">
                                            <p:cTn id="12"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306</TotalTime>
  <Words>848</Words>
  <Application>Microsoft Office PowerPoint</Application>
  <PresentationFormat>Widescreen</PresentationFormat>
  <Paragraphs>58</Paragraphs>
  <Slides>25</Slides>
  <Notes>5</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#9Slide03 AllRoundGothic</vt:lpstr>
      <vt:lpstr>#9Slide07 Stormtrooper</vt:lpstr>
      <vt:lpstr>Arial</vt:lpstr>
      <vt:lpstr>Calibri</vt:lpstr>
      <vt:lpstr>Calibri Light</vt:lpstr>
      <vt:lpstr>Cambria</vt:lpstr>
      <vt:lpstr>SVN-Poky's</vt:lpstr>
      <vt:lpstr>Wingdings</vt:lpstr>
      <vt:lpstr>思源黑体 Medium</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50</cp:revision>
  <dcterms:created xsi:type="dcterms:W3CDTF">2023-09-06T13:06:33Z</dcterms:created>
  <dcterms:modified xsi:type="dcterms:W3CDTF">2023-11-27T09:53:10Z</dcterms:modified>
  <cp:category>9Slide.vn</cp:category>
</cp:coreProperties>
</file>