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444" r:id="rId2"/>
    <p:sldId id="446" r:id="rId3"/>
    <p:sldId id="496" r:id="rId4"/>
    <p:sldId id="265" r:id="rId5"/>
    <p:sldId id="462" r:id="rId6"/>
    <p:sldId id="276" r:id="rId7"/>
    <p:sldId id="465" r:id="rId8"/>
    <p:sldId id="497" r:id="rId9"/>
    <p:sldId id="500" r:id="rId10"/>
    <p:sldId id="501" r:id="rId11"/>
    <p:sldId id="499" r:id="rId12"/>
    <p:sldId id="502" r:id="rId13"/>
    <p:sldId id="503" r:id="rId14"/>
    <p:sldId id="494" r:id="rId15"/>
    <p:sldId id="49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966" autoAdjust="0"/>
  </p:normalViewPr>
  <p:slideViewPr>
    <p:cSldViewPr snapToGrid="0">
      <p:cViewPr>
        <p:scale>
          <a:sx n="25" d="100"/>
          <a:sy n="25" d="100"/>
        </p:scale>
        <p:origin x="2442" y="5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D6FCC4-B4A6-4125-86A1-3B284CEC3502}" type="datetimeFigureOut">
              <a:rPr lang="en-US" smtClean="0"/>
              <a:t>2/15/2024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1BC86E-38D3-49E3-BC28-A84694B5B401}" type="slidenum">
              <a:rPr lang="en-US" smtClean="0"/>
              <a:t>‹#›</a:t>
            </a:fld>
            <a:endParaRPr lang="en-US"/>
          </a:p>
        </p:txBody>
      </p:sp>
    </p:spTree>
    <p:extLst>
      <p:ext uri="{BB962C8B-B14F-4D97-AF65-F5344CB8AC3E}">
        <p14:creationId xmlns:p14="http://schemas.microsoft.com/office/powerpoint/2010/main" val="999060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EE3252-36E4-42E5-9C89-1C9CEA2B1A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97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8407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0" name="Google Shape;38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8" name="Google Shape;39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7B840-62FB-DE7B-34C2-7B4CCB3A352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E45DB6-66EA-D0A7-2708-75203573BE5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ADE379-304D-BCE8-E0F9-7973988FF3BF}"/>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5" name="Footer Placeholder 4">
            <a:extLst>
              <a:ext uri="{FF2B5EF4-FFF2-40B4-BE49-F238E27FC236}">
                <a16:creationId xmlns:a16="http://schemas.microsoft.com/office/drawing/2014/main" id="{FFEEDD2B-C357-420A-0E4D-E676F28C92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C0B1F4A-D77D-3814-AEA8-3F4880CA0DD1}"/>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2019880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0BEF8-12CE-8BB0-3F69-DB26D6FFD20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EEFDAC-927E-595F-B316-11F43054651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E135FE-1583-0195-5983-06EB9DE7D54E}"/>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5" name="Footer Placeholder 4">
            <a:extLst>
              <a:ext uri="{FF2B5EF4-FFF2-40B4-BE49-F238E27FC236}">
                <a16:creationId xmlns:a16="http://schemas.microsoft.com/office/drawing/2014/main" id="{55A8E44D-498D-9F2A-AFBD-1368EE456F7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693E5FA-BED6-48C9-3005-36DF7C48B310}"/>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2869078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960962-84EF-217F-6212-901C4B297E2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0CA20E3-0CB5-4EAB-7B58-83CBCFBE77E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9894D-0A92-61CA-1242-85DA2B69FF34}"/>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5" name="Footer Placeholder 4">
            <a:extLst>
              <a:ext uri="{FF2B5EF4-FFF2-40B4-BE49-F238E27FC236}">
                <a16:creationId xmlns:a16="http://schemas.microsoft.com/office/drawing/2014/main" id="{85A1FC2E-C785-F020-38E4-06442053C8E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D2621CB-3DF5-6795-871A-0874C873F2DF}"/>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3839040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7BB6F-F5F1-D57D-5FAE-7D1FF19CFC5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3F5B4F0-C8F1-79B3-AA22-265E5ECD880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199B42-4313-C220-957F-B126BB913862}"/>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5" name="Footer Placeholder 4">
            <a:extLst>
              <a:ext uri="{FF2B5EF4-FFF2-40B4-BE49-F238E27FC236}">
                <a16:creationId xmlns:a16="http://schemas.microsoft.com/office/drawing/2014/main" id="{B66FCCC6-3900-E0F1-2C61-FD9B4DDF70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BCD1D6-D477-4865-B84E-885269E98F54}"/>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353011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21426-786F-D60D-B02E-39B9AB693AD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956D8A-EB84-013E-A7FD-57C0611CACC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6F0C05-3395-F674-56C1-B659B20D2C2E}"/>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5" name="Footer Placeholder 4">
            <a:extLst>
              <a:ext uri="{FF2B5EF4-FFF2-40B4-BE49-F238E27FC236}">
                <a16:creationId xmlns:a16="http://schemas.microsoft.com/office/drawing/2014/main" id="{C0DF550F-0F13-1F8A-3405-AC69A1EBF4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A8646B5-CC3C-C057-9350-18C4AFB02429}"/>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1210682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D54B8-E40B-1235-A04F-6199AC4E5F6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4F136DD-67F3-81DF-EEB8-2D54870D299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81B507-6A86-34C1-4691-2F1B006A9A6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2C2C82-D8BC-2F5A-7F2D-ED3C9594FDD3}"/>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6" name="Footer Placeholder 5">
            <a:extLst>
              <a:ext uri="{FF2B5EF4-FFF2-40B4-BE49-F238E27FC236}">
                <a16:creationId xmlns:a16="http://schemas.microsoft.com/office/drawing/2014/main" id="{040BC7BE-2AFE-52AE-76B7-08EB46B64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288B683-9419-D9B8-1943-88391864EF9D}"/>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3844065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B6E48-628D-FFBA-132D-BEEAFA6DF5D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60E4F5A-1EE3-8F75-8D4D-EA2E45FDD4A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8679FB-079B-A8A2-50F4-25EC87F3408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A22127-6E6C-D5A2-0965-FFFE70852BA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E2179D-919F-E673-93C1-7A263117275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9F10A1-76CD-8AE7-095C-8652773EA717}"/>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8" name="Footer Placeholder 7">
            <a:extLst>
              <a:ext uri="{FF2B5EF4-FFF2-40B4-BE49-F238E27FC236}">
                <a16:creationId xmlns:a16="http://schemas.microsoft.com/office/drawing/2014/main" id="{27976AC8-9FAC-8E85-8A38-06A8F8BCB1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29D7E24-C537-95DC-3B40-BC7DF451E4B2}"/>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813275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C75E7-A21E-9E25-E3E6-23A29FED24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65909A7-7F69-5285-F42A-E6A1DB66134D}"/>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4" name="Footer Placeholder 3">
            <a:extLst>
              <a:ext uri="{FF2B5EF4-FFF2-40B4-BE49-F238E27FC236}">
                <a16:creationId xmlns:a16="http://schemas.microsoft.com/office/drawing/2014/main" id="{8B96DE5A-42FD-85AC-F943-ECCCC9E5AB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A4D9CE6-3122-0692-4F11-4844152FBCDD}"/>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1040204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9D8CCF-7D22-BC4A-C3CB-419AFE09B226}"/>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3" name="Footer Placeholder 2">
            <a:extLst>
              <a:ext uri="{FF2B5EF4-FFF2-40B4-BE49-F238E27FC236}">
                <a16:creationId xmlns:a16="http://schemas.microsoft.com/office/drawing/2014/main" id="{A03337F1-6330-C453-7479-6E5401603D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D9CF6E5-F763-9D46-1807-6D1B5143BC1B}"/>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2164644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5D001-5D57-38E4-5B6B-9226C777FAF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C97ABB-10D0-F5D7-EDFF-9EFD09967F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2E338E-1197-EF4B-F038-35B42D0C61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43CFFF-B7EF-39CD-C0CF-8477776A514F}"/>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6" name="Footer Placeholder 5">
            <a:extLst>
              <a:ext uri="{FF2B5EF4-FFF2-40B4-BE49-F238E27FC236}">
                <a16:creationId xmlns:a16="http://schemas.microsoft.com/office/drawing/2014/main" id="{523471BD-5EC0-E296-3AAA-A43AC69C87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F41E97C-C2DF-0333-83A4-FB51EEDD24F4}"/>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399975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EB4BC-F9F2-1B42-AB5F-164C5DABC69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80AB65-E400-58FC-D0D4-FFF113E60D1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DE2F52-4B26-E23C-B906-A57D7FC970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B57FDF-B1F1-B8A6-B1F8-EE19B283BC0F}"/>
              </a:ext>
            </a:extLst>
          </p:cNvPr>
          <p:cNvSpPr>
            <a:spLocks noGrp="1"/>
          </p:cNvSpPr>
          <p:nvPr>
            <p:ph type="dt" sz="half" idx="10"/>
          </p:nvPr>
        </p:nvSpPr>
        <p:spPr>
          <a:xfrm>
            <a:off x="838200" y="6356350"/>
            <a:ext cx="2743200" cy="365125"/>
          </a:xfrm>
          <a:prstGeom prst="rect">
            <a:avLst/>
          </a:prstGeom>
        </p:spPr>
        <p:txBody>
          <a:bodyPr/>
          <a:lstStyle/>
          <a:p>
            <a:fld id="{97768580-069A-40F5-A61B-32622FEC0FF5}" type="datetimeFigureOut">
              <a:rPr lang="en-US" smtClean="0"/>
              <a:t>2/15/2024</a:t>
            </a:fld>
            <a:endParaRPr lang="en-US"/>
          </a:p>
        </p:txBody>
      </p:sp>
      <p:sp>
        <p:nvSpPr>
          <p:cNvPr id="6" name="Footer Placeholder 5">
            <a:extLst>
              <a:ext uri="{FF2B5EF4-FFF2-40B4-BE49-F238E27FC236}">
                <a16:creationId xmlns:a16="http://schemas.microsoft.com/office/drawing/2014/main" id="{8FEAAACD-1A31-7CA9-C52B-5C23B06C3E0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85AB481-DD34-1742-1948-BD054AAB015A}"/>
              </a:ext>
            </a:extLst>
          </p:cNvPr>
          <p:cNvSpPr>
            <a:spLocks noGrp="1"/>
          </p:cNvSpPr>
          <p:nvPr>
            <p:ph type="sldNum" sz="quarter" idx="12"/>
          </p:nvPr>
        </p:nvSpPr>
        <p:spPr>
          <a:xfrm>
            <a:off x="8610600" y="6356350"/>
            <a:ext cx="2743200" cy="365125"/>
          </a:xfrm>
          <a:prstGeom prst="rect">
            <a:avLst/>
          </a:prstGeom>
        </p:spPr>
        <p:txBody>
          <a:bodyPr/>
          <a:lstStyle/>
          <a:p>
            <a:fld id="{B4EE73EE-5920-4E39-B436-F705FC77473E}" type="slidenum">
              <a:rPr lang="en-US" smtClean="0"/>
              <a:t>‹#›</a:t>
            </a:fld>
            <a:endParaRPr lang="en-US"/>
          </a:p>
        </p:txBody>
      </p:sp>
    </p:spTree>
    <p:extLst>
      <p:ext uri="{BB962C8B-B14F-4D97-AF65-F5344CB8AC3E}">
        <p14:creationId xmlns:p14="http://schemas.microsoft.com/office/powerpoint/2010/main" val="1178784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AECBB81C-26B5-96BD-9A42-1713C5D2616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4234124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C03390CC-0C5F-34C8-0574-03CB8BA06B25}"/>
              </a:ext>
            </a:extLst>
          </p:cNvPr>
          <p:cNvPicPr>
            <a:picLocks noChangeAspect="1"/>
          </p:cNvPicPr>
          <p:nvPr/>
        </p:nvPicPr>
        <p:blipFill rotWithShape="1">
          <a:blip r:embed="rId3">
            <a:extLst>
              <a:ext uri="{28A0092B-C50C-407E-A947-70E740481C1C}">
                <a14:useLocalDpi xmlns:a14="http://schemas.microsoft.com/office/drawing/2010/main" val="0"/>
              </a:ext>
            </a:extLst>
          </a:blip>
          <a:srcRect t="45949"/>
          <a:stretch/>
        </p:blipFill>
        <p:spPr>
          <a:xfrm>
            <a:off x="0" y="0"/>
            <a:ext cx="12192000" cy="6858000"/>
          </a:xfrm>
          <a:prstGeom prst="rect">
            <a:avLst/>
          </a:prstGeom>
        </p:spPr>
      </p:pic>
      <p:sp>
        <p:nvSpPr>
          <p:cNvPr id="27" name="Rectangle: Rounded Corners 8">
            <a:extLst>
              <a:ext uri="{FF2B5EF4-FFF2-40B4-BE49-F238E27FC236}">
                <a16:creationId xmlns:a16="http://schemas.microsoft.com/office/drawing/2014/main" id="{2F39FA2C-D2B9-22E0-B6CD-9B0E3AF81567}"/>
              </a:ext>
            </a:extLst>
          </p:cNvPr>
          <p:cNvSpPr/>
          <p:nvPr/>
        </p:nvSpPr>
        <p:spPr>
          <a:xfrm>
            <a:off x="2470925" y="1107730"/>
            <a:ext cx="7250150" cy="4642539"/>
          </a:xfrm>
          <a:prstGeom prst="roundRect">
            <a:avLst>
              <a:gd name="adj" fmla="val 9729"/>
            </a:avLst>
          </a:prstGeom>
          <a:solidFill>
            <a:schemeClr val="bg1">
              <a:lumMod val="95000"/>
              <a:alpha val="98000"/>
            </a:schemeClr>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99"/>
              </a:solidFill>
              <a:effectLst/>
              <a:uLnTx/>
              <a:uFillTx/>
              <a:latin typeface="Calibri" panose="020F0502020204030204"/>
              <a:ea typeface="+mn-ea"/>
              <a:cs typeface="+mn-cs"/>
            </a:endParaRPr>
          </a:p>
        </p:txBody>
      </p:sp>
      <p:sp>
        <p:nvSpPr>
          <p:cNvPr id="28" name="TextBox 3">
            <a:extLst>
              <a:ext uri="{FF2B5EF4-FFF2-40B4-BE49-F238E27FC236}">
                <a16:creationId xmlns:a16="http://schemas.microsoft.com/office/drawing/2014/main" id="{01B9E52C-9CDA-123A-7A68-397182AE11C1}"/>
              </a:ext>
            </a:extLst>
          </p:cNvPr>
          <p:cNvSpPr txBox="1"/>
          <p:nvPr/>
        </p:nvSpPr>
        <p:spPr>
          <a:xfrm>
            <a:off x="3009900" y="1299066"/>
            <a:ext cx="609370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44546A"/>
                </a:solidFill>
                <a:effectLst/>
                <a:uLnTx/>
                <a:uFillTx/>
                <a:ea typeface="+mn-ea"/>
                <a:cs typeface="+mn-cs"/>
              </a:rPr>
              <a:t>Thứ</a:t>
            </a:r>
            <a:r>
              <a:rPr kumimoji="0" lang="en-US" sz="3600" b="1" i="0" u="none" strike="noStrike" kern="1200" cap="none" spc="0" normalizeH="0" baseline="0" noProof="0" dirty="0">
                <a:ln>
                  <a:noFill/>
                </a:ln>
                <a:solidFill>
                  <a:srgbClr val="44546A"/>
                </a:solidFill>
                <a:effectLst/>
                <a:uLnTx/>
                <a:uFillTx/>
                <a:ea typeface="+mn-ea"/>
                <a:cs typeface="+mn-cs"/>
              </a:rPr>
              <a:t> … </a:t>
            </a:r>
            <a:r>
              <a:rPr kumimoji="0" lang="en-US" sz="3600" b="1" i="0" u="none" strike="noStrike" kern="1200" cap="none" spc="0" normalizeH="0" baseline="0" noProof="0" dirty="0" err="1">
                <a:ln>
                  <a:noFill/>
                </a:ln>
                <a:solidFill>
                  <a:srgbClr val="44546A"/>
                </a:solidFill>
                <a:effectLst/>
                <a:uLnTx/>
                <a:uFillTx/>
                <a:ea typeface="+mn-ea"/>
                <a:cs typeface="+mn-cs"/>
              </a:rPr>
              <a:t>ngày</a:t>
            </a:r>
            <a:r>
              <a:rPr kumimoji="0" lang="en-US" sz="3600" b="1" i="0" u="none" strike="noStrike" kern="1200" cap="none" spc="0" normalizeH="0" baseline="0" noProof="0" dirty="0">
                <a:ln>
                  <a:noFill/>
                </a:ln>
                <a:solidFill>
                  <a:srgbClr val="44546A"/>
                </a:solidFill>
                <a:effectLst/>
                <a:uLnTx/>
                <a:uFillTx/>
                <a:ea typeface="+mn-ea"/>
                <a:cs typeface="+mn-cs"/>
              </a:rPr>
              <a:t> … </a:t>
            </a:r>
            <a:r>
              <a:rPr kumimoji="0" lang="en-US" sz="3600" b="1" i="0" u="none" strike="noStrike" kern="1200" cap="none" spc="0" normalizeH="0" baseline="0" noProof="0" dirty="0" err="1">
                <a:ln>
                  <a:noFill/>
                </a:ln>
                <a:solidFill>
                  <a:srgbClr val="44546A"/>
                </a:solidFill>
                <a:effectLst/>
                <a:uLnTx/>
                <a:uFillTx/>
                <a:ea typeface="+mn-ea"/>
                <a:cs typeface="+mn-cs"/>
              </a:rPr>
              <a:t>tháng</a:t>
            </a:r>
            <a:r>
              <a:rPr kumimoji="0" lang="en-US" sz="3600" b="1" i="0" u="none" strike="noStrike" kern="1200" cap="none" spc="0" normalizeH="0" baseline="0" noProof="0" dirty="0">
                <a:ln>
                  <a:noFill/>
                </a:ln>
                <a:solidFill>
                  <a:srgbClr val="44546A"/>
                </a:solidFill>
                <a:effectLst/>
                <a:uLnTx/>
                <a:uFillTx/>
                <a:ea typeface="+mn-ea"/>
                <a:cs typeface="+mn-cs"/>
              </a:rPr>
              <a:t> … </a:t>
            </a:r>
            <a:r>
              <a:rPr kumimoji="0" lang="en-US" sz="3600" b="1" i="0" u="none" strike="noStrike" kern="1200" cap="none" spc="0" normalizeH="0" baseline="0" noProof="0" dirty="0" err="1">
                <a:ln>
                  <a:noFill/>
                </a:ln>
                <a:solidFill>
                  <a:srgbClr val="44546A"/>
                </a:solidFill>
                <a:effectLst/>
                <a:uLnTx/>
                <a:uFillTx/>
                <a:ea typeface="+mn-ea"/>
                <a:cs typeface="+mn-cs"/>
              </a:rPr>
              <a:t>năm</a:t>
            </a:r>
            <a:r>
              <a:rPr kumimoji="0" lang="en-US" sz="3600" b="1" i="0" u="none" strike="noStrike" kern="1200" cap="none" spc="0" normalizeH="0" baseline="0" noProof="0" dirty="0">
                <a:ln>
                  <a:noFill/>
                </a:ln>
                <a:solidFill>
                  <a:srgbClr val="44546A"/>
                </a:solidFill>
                <a:effectLst/>
                <a:uLnTx/>
                <a:uFillTx/>
                <a:ea typeface="+mn-ea"/>
                <a:cs typeface="+mn-cs"/>
              </a:rPr>
              <a:t> …</a:t>
            </a:r>
          </a:p>
        </p:txBody>
      </p:sp>
      <p:pic>
        <p:nvPicPr>
          <p:cNvPr id="15" name="Hình ảnh 14">
            <a:extLst>
              <a:ext uri="{FF2B5EF4-FFF2-40B4-BE49-F238E27FC236}">
                <a16:creationId xmlns:a16="http://schemas.microsoft.com/office/drawing/2014/main" id="{06E8E3C4-4531-E9CB-02D5-74AE36096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520476">
            <a:off x="8994767" y="2048543"/>
            <a:ext cx="632232" cy="715382"/>
          </a:xfrm>
          <a:prstGeom prst="rect">
            <a:avLst/>
          </a:prstGeom>
        </p:spPr>
      </p:pic>
      <p:pic>
        <p:nvPicPr>
          <p:cNvPr id="36" name="Hình ảnh 12">
            <a:extLst>
              <a:ext uri="{FF2B5EF4-FFF2-40B4-BE49-F238E27FC236}">
                <a16:creationId xmlns:a16="http://schemas.microsoft.com/office/drawing/2014/main" id="{7518CD7F-3F5A-7325-5B69-130D8B8C64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85990">
            <a:off x="7615849" y="5077371"/>
            <a:ext cx="441756" cy="499855"/>
          </a:xfrm>
          <a:prstGeom prst="rect">
            <a:avLst/>
          </a:prstGeom>
        </p:spPr>
      </p:pic>
      <p:pic>
        <p:nvPicPr>
          <p:cNvPr id="10" name="Hình ảnh 9" descr="Ảnh có chứa búp bê, đồ chơi, đồ họa véc-tơ&#10;&#10;Mô tả được tạo tự động">
            <a:extLst>
              <a:ext uri="{FF2B5EF4-FFF2-40B4-BE49-F238E27FC236}">
                <a16:creationId xmlns:a16="http://schemas.microsoft.com/office/drawing/2014/main" id="{3795414F-6855-DE26-BBCD-3DA2C82DFF3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9815" l="37604" r="98906">
                        <a14:foregroundMark x1="94635" y1="32963" x2="93333" y2="31944"/>
                        <a14:foregroundMark x1="94635" y1="50556" x2="92969" y2="50278"/>
                        <a14:foregroundMark x1="84896" y1="62037" x2="82135" y2="68889"/>
                        <a14:foregroundMark x1="89115" y1="67593" x2="92031" y2="83241"/>
                        <a14:foregroundMark x1="95885" y1="87870" x2="94063" y2="74722"/>
                        <a14:foregroundMark x1="89635" y1="69537" x2="93542" y2="78981"/>
                        <a14:foregroundMark x1="88906" y1="94352" x2="90417" y2="98981"/>
                        <a14:foregroundMark x1="93125" y1="69537" x2="95729" y2="91759"/>
                        <a14:foregroundMark x1="87083" y1="98981" x2="87656" y2="99907"/>
                        <a14:foregroundMark x1="99010" y1="78333" x2="98490" y2="80926"/>
                        <a14:foregroundMark x1="70365" y1="98611" x2="64635" y2="94074"/>
                        <a14:foregroundMark x1="43333" y1="35185" x2="45000" y2="54537"/>
                        <a14:foregroundMark x1="44219" y1="62315" x2="46875" y2="87593"/>
                        <a14:foregroundMark x1="46875" y1="87593" x2="49948" y2="96019"/>
                        <a14:foregroundMark x1="40000" y1="79352" x2="38177" y2="78704"/>
                        <a14:foregroundMark x1="38750" y1="46944" x2="37604" y2="45648"/>
                        <a14:foregroundMark x1="47396" y1="31574" x2="44219" y2="32315"/>
                        <a14:foregroundMark x1="50677" y1="66944" x2="48281" y2="63611"/>
                      </a14:backgroundRemoval>
                    </a14:imgEffect>
                  </a14:imgLayer>
                </a14:imgProps>
              </a:ext>
              <a:ext uri="{28A0092B-C50C-407E-A947-70E740481C1C}">
                <a14:useLocalDpi xmlns:a14="http://schemas.microsoft.com/office/drawing/2010/main" val="0"/>
              </a:ext>
            </a:extLst>
          </a:blip>
          <a:srcRect l="35617" r="-701"/>
          <a:stretch/>
        </p:blipFill>
        <p:spPr>
          <a:xfrm>
            <a:off x="-23937" y="3950354"/>
            <a:ext cx="3364250" cy="2907645"/>
          </a:xfrm>
          <a:prstGeom prst="rect">
            <a:avLst/>
          </a:prstGeom>
        </p:spPr>
      </p:pic>
      <p:pic>
        <p:nvPicPr>
          <p:cNvPr id="12" name="Hình ảnh 11">
            <a:extLst>
              <a:ext uri="{FF2B5EF4-FFF2-40B4-BE49-F238E27FC236}">
                <a16:creationId xmlns:a16="http://schemas.microsoft.com/office/drawing/2014/main" id="{132339CB-17DB-A02C-14AC-4FCDBBA1B3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0438" y="4167862"/>
            <a:ext cx="3189972" cy="2713483"/>
          </a:xfrm>
          <a:prstGeom prst="rect">
            <a:avLst/>
          </a:prstGeom>
        </p:spPr>
      </p:pic>
      <p:pic>
        <p:nvPicPr>
          <p:cNvPr id="6" name="Picture 5">
            <a:extLst>
              <a:ext uri="{FF2B5EF4-FFF2-40B4-BE49-F238E27FC236}">
                <a16:creationId xmlns:a16="http://schemas.microsoft.com/office/drawing/2014/main" id="{DAFF6C30-DC9F-B14A-D412-C11455869D4E}"/>
              </a:ext>
            </a:extLst>
          </p:cNvPr>
          <p:cNvPicPr>
            <a:picLocks noChangeAspect="1"/>
          </p:cNvPicPr>
          <p:nvPr/>
        </p:nvPicPr>
        <p:blipFill>
          <a:blip r:embed="rId8"/>
          <a:stretch>
            <a:fillRect/>
          </a:stretch>
        </p:blipFill>
        <p:spPr>
          <a:xfrm>
            <a:off x="4597759" y="1935919"/>
            <a:ext cx="3664014" cy="1012024"/>
          </a:xfrm>
          <a:prstGeom prst="rect">
            <a:avLst/>
          </a:prstGeom>
        </p:spPr>
      </p:pic>
      <p:pic>
        <p:nvPicPr>
          <p:cNvPr id="3" name="Picture 2">
            <a:extLst>
              <a:ext uri="{FF2B5EF4-FFF2-40B4-BE49-F238E27FC236}">
                <a16:creationId xmlns:a16="http://schemas.microsoft.com/office/drawing/2014/main" id="{23DE5504-E332-E3D7-5CA5-ADC309DD84AB}"/>
              </a:ext>
            </a:extLst>
          </p:cNvPr>
          <p:cNvPicPr>
            <a:picLocks noChangeAspect="1"/>
          </p:cNvPicPr>
          <p:nvPr/>
        </p:nvPicPr>
        <p:blipFill>
          <a:blip r:embed="rId9"/>
          <a:stretch>
            <a:fillRect/>
          </a:stretch>
        </p:blipFill>
        <p:spPr>
          <a:xfrm>
            <a:off x="2536001" y="2877224"/>
            <a:ext cx="7291448" cy="2017951"/>
          </a:xfrm>
          <a:prstGeom prst="rect">
            <a:avLst/>
          </a:prstGeom>
        </p:spPr>
      </p:pic>
      <p:sp>
        <p:nvSpPr>
          <p:cNvPr id="5" name="TextBox 4">
            <a:extLst>
              <a:ext uri="{FF2B5EF4-FFF2-40B4-BE49-F238E27FC236}">
                <a16:creationId xmlns:a16="http://schemas.microsoft.com/office/drawing/2014/main" id="{D8DB1BDF-6A80-F18B-C424-CDFF69D95FF7}"/>
              </a:ext>
            </a:extLst>
          </p:cNvPr>
          <p:cNvSpPr txBox="1"/>
          <p:nvPr/>
        </p:nvSpPr>
        <p:spPr>
          <a:xfrm>
            <a:off x="5438775" y="4648200"/>
            <a:ext cx="1771650" cy="584775"/>
          </a:xfrm>
          <a:prstGeom prst="rect">
            <a:avLst/>
          </a:prstGeom>
          <a:noFill/>
        </p:spPr>
        <p:txBody>
          <a:bodyPr wrap="square" rtlCol="0">
            <a:spAutoFit/>
          </a:bodyPr>
          <a:lstStyle/>
          <a:p>
            <a:r>
              <a:rPr lang="en-US" sz="3200" b="1" dirty="0"/>
              <a:t>(</a:t>
            </a:r>
            <a:r>
              <a:rPr lang="en-US" sz="3200" b="1" dirty="0" err="1"/>
              <a:t>Tiết</a:t>
            </a:r>
            <a:r>
              <a:rPr lang="en-US" sz="3200" b="1" dirty="0"/>
              <a:t> 3)</a:t>
            </a:r>
          </a:p>
        </p:txBody>
      </p:sp>
    </p:spTree>
    <p:extLst>
      <p:ext uri="{BB962C8B-B14F-4D97-AF65-F5344CB8AC3E}">
        <p14:creationId xmlns:p14="http://schemas.microsoft.com/office/powerpoint/2010/main" val="17125321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inting of a field of flowers&#10;&#10;Description automatically generated">
            <a:extLst>
              <a:ext uri="{FF2B5EF4-FFF2-40B4-BE49-F238E27FC236}">
                <a16:creationId xmlns:a16="http://schemas.microsoft.com/office/drawing/2014/main" id="{D9825902-4039-4DA5-5FA4-68F90BE73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60CA445E-1084-10F2-C302-594FE9B1019E}"/>
              </a:ext>
            </a:extLst>
          </p:cNvPr>
          <p:cNvSpPr/>
          <p:nvPr/>
        </p:nvSpPr>
        <p:spPr>
          <a:xfrm>
            <a:off x="266700" y="137160"/>
            <a:ext cx="11658600" cy="6583680"/>
          </a:xfrm>
          <a:prstGeom prst="roundRect">
            <a:avLst>
              <a:gd name="adj" fmla="val 5907"/>
            </a:avLst>
          </a:prstGeom>
          <a:solidFill>
            <a:schemeClr val="bg1">
              <a:alpha val="9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Nhóm 3">
            <a:extLst>
              <a:ext uri="{FF2B5EF4-FFF2-40B4-BE49-F238E27FC236}">
                <a16:creationId xmlns:a16="http://schemas.microsoft.com/office/drawing/2014/main" id="{86281909-F57E-7ABD-116C-E2BC7E5EB408}"/>
              </a:ext>
            </a:extLst>
          </p:cNvPr>
          <p:cNvGrpSpPr/>
          <p:nvPr/>
        </p:nvGrpSpPr>
        <p:grpSpPr>
          <a:xfrm>
            <a:off x="4076313" y="142875"/>
            <a:ext cx="4086429" cy="1010823"/>
            <a:chOff x="1225414" y="337973"/>
            <a:chExt cx="10554436" cy="2003922"/>
          </a:xfrm>
        </p:grpSpPr>
        <p:sp>
          <p:nvSpPr>
            <p:cNvPr id="4" name="Hình chữ nhật: Góc Tròn 10">
              <a:extLst>
                <a:ext uri="{FF2B5EF4-FFF2-40B4-BE49-F238E27FC236}">
                  <a16:creationId xmlns:a16="http://schemas.microsoft.com/office/drawing/2014/main" id="{0B29CB60-C085-67CD-3F18-E1D45972456D}"/>
                </a:ext>
              </a:extLst>
            </p:cNvPr>
            <p:cNvSpPr/>
            <p:nvPr/>
          </p:nvSpPr>
          <p:spPr>
            <a:xfrm>
              <a:off x="1225414" y="337973"/>
              <a:ext cx="10530310" cy="1916949"/>
            </a:xfrm>
            <a:custGeom>
              <a:avLst/>
              <a:gdLst>
                <a:gd name="connsiteX0" fmla="*/ 0 w 10530310"/>
                <a:gd name="connsiteY0" fmla="*/ 319498 h 1916949"/>
                <a:gd name="connsiteX1" fmla="*/ 416249 w 10530310"/>
                <a:gd name="connsiteY1" fmla="*/ 0 h 1916949"/>
                <a:gd name="connsiteX2" fmla="*/ 1935572 w 10530310"/>
                <a:gd name="connsiteY2" fmla="*/ 0 h 1916949"/>
                <a:gd name="connsiteX3" fmla="*/ 3745832 w 10530310"/>
                <a:gd name="connsiteY3" fmla="*/ 0 h 1916949"/>
                <a:gd name="connsiteX4" fmla="*/ 5362134 w 10530310"/>
                <a:gd name="connsiteY4" fmla="*/ 0 h 1916949"/>
                <a:gd name="connsiteX5" fmla="*/ 7075412 w 10530310"/>
                <a:gd name="connsiteY5" fmla="*/ 0 h 1916949"/>
                <a:gd name="connsiteX6" fmla="*/ 8594737 w 10530310"/>
                <a:gd name="connsiteY6" fmla="*/ 0 h 1916949"/>
                <a:gd name="connsiteX7" fmla="*/ 10114060 w 10530310"/>
                <a:gd name="connsiteY7" fmla="*/ 0 h 1916949"/>
                <a:gd name="connsiteX8" fmla="*/ 10530310 w 10530310"/>
                <a:gd name="connsiteY8" fmla="*/ 319498 h 1916949"/>
                <a:gd name="connsiteX9" fmla="*/ 10530310 w 10530310"/>
                <a:gd name="connsiteY9" fmla="*/ 1597450 h 1916949"/>
                <a:gd name="connsiteX10" fmla="*/ 10114060 w 10530310"/>
                <a:gd name="connsiteY10" fmla="*/ 1916949 h 1916949"/>
                <a:gd name="connsiteX11" fmla="*/ 8691714 w 10530310"/>
                <a:gd name="connsiteY11" fmla="*/ 1916949 h 1916949"/>
                <a:gd name="connsiteX12" fmla="*/ 7269370 w 10530310"/>
                <a:gd name="connsiteY12" fmla="*/ 1916949 h 1916949"/>
                <a:gd name="connsiteX13" fmla="*/ 5459110 w 10530310"/>
                <a:gd name="connsiteY13" fmla="*/ 1916949 h 1916949"/>
                <a:gd name="connsiteX14" fmla="*/ 4133743 w 10530310"/>
                <a:gd name="connsiteY14" fmla="*/ 1916949 h 1916949"/>
                <a:gd name="connsiteX15" fmla="*/ 2711396 w 10530310"/>
                <a:gd name="connsiteY15" fmla="*/ 1916949 h 1916949"/>
                <a:gd name="connsiteX16" fmla="*/ 416249 w 10530310"/>
                <a:gd name="connsiteY16" fmla="*/ 1916949 h 1916949"/>
                <a:gd name="connsiteX17" fmla="*/ 0 w 10530310"/>
                <a:gd name="connsiteY17" fmla="*/ 1597450 h 1916949"/>
                <a:gd name="connsiteX18" fmla="*/ 0 w 10530310"/>
                <a:gd name="connsiteY18" fmla="*/ 319498 h 1916949"/>
                <a:gd name="connsiteX0" fmla="*/ 0 w 10530310"/>
                <a:gd name="connsiteY0" fmla="*/ 319498 h 1916949"/>
                <a:gd name="connsiteX1" fmla="*/ 416249 w 10530310"/>
                <a:gd name="connsiteY1" fmla="*/ 0 h 1916949"/>
                <a:gd name="connsiteX2" fmla="*/ 1838595 w 10530310"/>
                <a:gd name="connsiteY2" fmla="*/ 0 h 1916949"/>
                <a:gd name="connsiteX3" fmla="*/ 3260939 w 10530310"/>
                <a:gd name="connsiteY3" fmla="*/ 0 h 1916949"/>
                <a:gd name="connsiteX4" fmla="*/ 4974220 w 10530310"/>
                <a:gd name="connsiteY4" fmla="*/ 0 h 1916949"/>
                <a:gd name="connsiteX5" fmla="*/ 6784477 w 10530310"/>
                <a:gd name="connsiteY5" fmla="*/ 0 h 1916949"/>
                <a:gd name="connsiteX6" fmla="*/ 8400779 w 10530310"/>
                <a:gd name="connsiteY6" fmla="*/ 0 h 1916949"/>
                <a:gd name="connsiteX7" fmla="*/ 10114060 w 10530310"/>
                <a:gd name="connsiteY7" fmla="*/ 0 h 1916949"/>
                <a:gd name="connsiteX8" fmla="*/ 10530310 w 10530310"/>
                <a:gd name="connsiteY8" fmla="*/ 319498 h 1916949"/>
                <a:gd name="connsiteX9" fmla="*/ 10530310 w 10530310"/>
                <a:gd name="connsiteY9" fmla="*/ 1597450 h 1916949"/>
                <a:gd name="connsiteX10" fmla="*/ 10114060 w 10530310"/>
                <a:gd name="connsiteY10" fmla="*/ 1916949 h 1916949"/>
                <a:gd name="connsiteX11" fmla="*/ 8303803 w 10530310"/>
                <a:gd name="connsiteY11" fmla="*/ 1916949 h 1916949"/>
                <a:gd name="connsiteX12" fmla="*/ 6493543 w 10530310"/>
                <a:gd name="connsiteY12" fmla="*/ 1916949 h 1916949"/>
                <a:gd name="connsiteX13" fmla="*/ 4974220 w 10530310"/>
                <a:gd name="connsiteY13" fmla="*/ 1916949 h 1916949"/>
                <a:gd name="connsiteX14" fmla="*/ 3551874 w 10530310"/>
                <a:gd name="connsiteY14" fmla="*/ 1916949 h 1916949"/>
                <a:gd name="connsiteX15" fmla="*/ 1935572 w 10530310"/>
                <a:gd name="connsiteY15" fmla="*/ 1916949 h 1916949"/>
                <a:gd name="connsiteX16" fmla="*/ 416249 w 10530310"/>
                <a:gd name="connsiteY16" fmla="*/ 1916949 h 1916949"/>
                <a:gd name="connsiteX17" fmla="*/ 0 w 10530310"/>
                <a:gd name="connsiteY17" fmla="*/ 1597450 h 1916949"/>
                <a:gd name="connsiteX18" fmla="*/ 0 w 10530310"/>
                <a:gd name="connsiteY18" fmla="*/ 319498 h 191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30310" h="1916949" fill="none" extrusionOk="0">
                  <a:moveTo>
                    <a:pt x="0" y="319498"/>
                  </a:moveTo>
                  <a:cubicBezTo>
                    <a:pt x="-13844" y="125181"/>
                    <a:pt x="234805" y="8308"/>
                    <a:pt x="416249" y="0"/>
                  </a:cubicBezTo>
                  <a:cubicBezTo>
                    <a:pt x="1137545" y="61068"/>
                    <a:pt x="1532395" y="27584"/>
                    <a:pt x="1935572" y="0"/>
                  </a:cubicBezTo>
                  <a:cubicBezTo>
                    <a:pt x="2288888" y="-85716"/>
                    <a:pt x="2892322" y="100610"/>
                    <a:pt x="3745832" y="0"/>
                  </a:cubicBezTo>
                  <a:cubicBezTo>
                    <a:pt x="4614624" y="-72760"/>
                    <a:pt x="4965631" y="-3544"/>
                    <a:pt x="5362134" y="0"/>
                  </a:cubicBezTo>
                  <a:cubicBezTo>
                    <a:pt x="5790735" y="74237"/>
                    <a:pt x="6450084" y="-162455"/>
                    <a:pt x="7075412" y="0"/>
                  </a:cubicBezTo>
                  <a:cubicBezTo>
                    <a:pt x="7615553" y="67162"/>
                    <a:pt x="8296292" y="-7049"/>
                    <a:pt x="8594737" y="0"/>
                  </a:cubicBezTo>
                  <a:cubicBezTo>
                    <a:pt x="8924831" y="-13050"/>
                    <a:pt x="9518558" y="-85311"/>
                    <a:pt x="10114060" y="0"/>
                  </a:cubicBezTo>
                  <a:cubicBezTo>
                    <a:pt x="10338622" y="-39348"/>
                    <a:pt x="10507589" y="153561"/>
                    <a:pt x="10530310" y="319498"/>
                  </a:cubicBezTo>
                  <a:cubicBezTo>
                    <a:pt x="10465084" y="896965"/>
                    <a:pt x="10528734" y="1126122"/>
                    <a:pt x="10530310" y="1597450"/>
                  </a:cubicBezTo>
                  <a:cubicBezTo>
                    <a:pt x="10539608" y="1768295"/>
                    <a:pt x="10334115" y="1911656"/>
                    <a:pt x="10114060" y="1916949"/>
                  </a:cubicBezTo>
                  <a:cubicBezTo>
                    <a:pt x="9825698" y="1923871"/>
                    <a:pt x="9099910" y="1929829"/>
                    <a:pt x="8691714" y="1916949"/>
                  </a:cubicBezTo>
                  <a:cubicBezTo>
                    <a:pt x="8246410" y="1811784"/>
                    <a:pt x="8000965" y="1901111"/>
                    <a:pt x="7269370" y="1916949"/>
                  </a:cubicBezTo>
                  <a:cubicBezTo>
                    <a:pt x="6601235" y="1910285"/>
                    <a:pt x="6199234" y="1905883"/>
                    <a:pt x="5459110" y="1916949"/>
                  </a:cubicBezTo>
                  <a:cubicBezTo>
                    <a:pt x="4703636" y="1917190"/>
                    <a:pt x="4706035" y="1883682"/>
                    <a:pt x="4133743" y="1916949"/>
                  </a:cubicBezTo>
                  <a:cubicBezTo>
                    <a:pt x="3603268" y="1950550"/>
                    <a:pt x="3122386" y="1909446"/>
                    <a:pt x="2711396" y="1916949"/>
                  </a:cubicBezTo>
                  <a:cubicBezTo>
                    <a:pt x="2295244" y="1853052"/>
                    <a:pt x="1175611" y="1904330"/>
                    <a:pt x="416249" y="1916949"/>
                  </a:cubicBezTo>
                  <a:cubicBezTo>
                    <a:pt x="191701" y="1956102"/>
                    <a:pt x="-31349" y="1804855"/>
                    <a:pt x="0" y="1597450"/>
                  </a:cubicBezTo>
                  <a:cubicBezTo>
                    <a:pt x="-107524" y="1205414"/>
                    <a:pt x="-87709" y="788235"/>
                    <a:pt x="0" y="319498"/>
                  </a:cubicBezTo>
                  <a:close/>
                </a:path>
                <a:path w="10530310" h="1916949" stroke="0" extrusionOk="0">
                  <a:moveTo>
                    <a:pt x="0" y="319498"/>
                  </a:moveTo>
                  <a:cubicBezTo>
                    <a:pt x="-25774" y="166013"/>
                    <a:pt x="185022" y="-16932"/>
                    <a:pt x="416249" y="0"/>
                  </a:cubicBezTo>
                  <a:cubicBezTo>
                    <a:pt x="1071920" y="69884"/>
                    <a:pt x="1358452" y="19255"/>
                    <a:pt x="1838595" y="0"/>
                  </a:cubicBezTo>
                  <a:cubicBezTo>
                    <a:pt x="2341432" y="-35117"/>
                    <a:pt x="2684208" y="63260"/>
                    <a:pt x="3260939" y="0"/>
                  </a:cubicBezTo>
                  <a:cubicBezTo>
                    <a:pt x="3870529" y="-64067"/>
                    <a:pt x="4139929" y="28288"/>
                    <a:pt x="4974220" y="0"/>
                  </a:cubicBezTo>
                  <a:cubicBezTo>
                    <a:pt x="5847596" y="7117"/>
                    <a:pt x="6160408" y="-36064"/>
                    <a:pt x="6784477" y="0"/>
                  </a:cubicBezTo>
                  <a:cubicBezTo>
                    <a:pt x="7409545" y="71444"/>
                    <a:pt x="7825858" y="14705"/>
                    <a:pt x="8400779" y="0"/>
                  </a:cubicBezTo>
                  <a:cubicBezTo>
                    <a:pt x="9040200" y="-55941"/>
                    <a:pt x="9342582" y="107398"/>
                    <a:pt x="10114060" y="0"/>
                  </a:cubicBezTo>
                  <a:cubicBezTo>
                    <a:pt x="10381060" y="27333"/>
                    <a:pt x="10540170" y="141383"/>
                    <a:pt x="10530310" y="319498"/>
                  </a:cubicBezTo>
                  <a:cubicBezTo>
                    <a:pt x="10509712" y="629673"/>
                    <a:pt x="10435955" y="1219208"/>
                    <a:pt x="10530310" y="1597450"/>
                  </a:cubicBezTo>
                  <a:cubicBezTo>
                    <a:pt x="10569640" y="1784286"/>
                    <a:pt x="10386378" y="1891755"/>
                    <a:pt x="10114060" y="1916949"/>
                  </a:cubicBezTo>
                  <a:cubicBezTo>
                    <a:pt x="9599931" y="2082307"/>
                    <a:pt x="8778080" y="2035870"/>
                    <a:pt x="8303803" y="1916949"/>
                  </a:cubicBezTo>
                  <a:cubicBezTo>
                    <a:pt x="7755864" y="1781832"/>
                    <a:pt x="7072427" y="1906779"/>
                    <a:pt x="6493543" y="1916949"/>
                  </a:cubicBezTo>
                  <a:cubicBezTo>
                    <a:pt x="5932540" y="1781159"/>
                    <a:pt x="5318625" y="1932193"/>
                    <a:pt x="4974220" y="1916949"/>
                  </a:cubicBezTo>
                  <a:cubicBezTo>
                    <a:pt x="4595108" y="1935224"/>
                    <a:pt x="3893103" y="1998058"/>
                    <a:pt x="3551874" y="1916949"/>
                  </a:cubicBezTo>
                  <a:cubicBezTo>
                    <a:pt x="3101775" y="1838775"/>
                    <a:pt x="2569246" y="1786666"/>
                    <a:pt x="1935572" y="1916949"/>
                  </a:cubicBezTo>
                  <a:cubicBezTo>
                    <a:pt x="1262319" y="1922803"/>
                    <a:pt x="1034014" y="1963620"/>
                    <a:pt x="416249" y="1916949"/>
                  </a:cubicBezTo>
                  <a:cubicBezTo>
                    <a:pt x="225104" y="1911689"/>
                    <a:pt x="11716" y="1757584"/>
                    <a:pt x="0" y="1597450"/>
                  </a:cubicBezTo>
                  <a:cubicBezTo>
                    <a:pt x="43013" y="1016508"/>
                    <a:pt x="-35463" y="791324"/>
                    <a:pt x="0" y="319498"/>
                  </a:cubicBezTo>
                  <a:close/>
                </a:path>
                <a:path w="10530310" h="1916949" fill="none" stroke="0" extrusionOk="0">
                  <a:moveTo>
                    <a:pt x="0" y="319498"/>
                  </a:moveTo>
                  <a:cubicBezTo>
                    <a:pt x="352" y="118537"/>
                    <a:pt x="170846" y="-50109"/>
                    <a:pt x="416249" y="0"/>
                  </a:cubicBezTo>
                  <a:cubicBezTo>
                    <a:pt x="1160371" y="68350"/>
                    <a:pt x="1472259" y="115872"/>
                    <a:pt x="1935572" y="0"/>
                  </a:cubicBezTo>
                  <a:cubicBezTo>
                    <a:pt x="2306519" y="-120983"/>
                    <a:pt x="2934506" y="-81264"/>
                    <a:pt x="3745832" y="0"/>
                  </a:cubicBezTo>
                  <a:cubicBezTo>
                    <a:pt x="4644687" y="48451"/>
                    <a:pt x="4938734" y="63595"/>
                    <a:pt x="5362134" y="0"/>
                  </a:cubicBezTo>
                  <a:cubicBezTo>
                    <a:pt x="5759771" y="-40962"/>
                    <a:pt x="6451514" y="-5555"/>
                    <a:pt x="7075412" y="0"/>
                  </a:cubicBezTo>
                  <a:cubicBezTo>
                    <a:pt x="7642531" y="97096"/>
                    <a:pt x="8264754" y="-38593"/>
                    <a:pt x="8594737" y="0"/>
                  </a:cubicBezTo>
                  <a:cubicBezTo>
                    <a:pt x="8938353" y="139337"/>
                    <a:pt x="9530464" y="23406"/>
                    <a:pt x="10114060" y="0"/>
                  </a:cubicBezTo>
                  <a:cubicBezTo>
                    <a:pt x="10333591" y="-10333"/>
                    <a:pt x="10487119" y="122351"/>
                    <a:pt x="10530310" y="319498"/>
                  </a:cubicBezTo>
                  <a:cubicBezTo>
                    <a:pt x="10474345" y="887238"/>
                    <a:pt x="10512226" y="1094461"/>
                    <a:pt x="10530310" y="1597450"/>
                  </a:cubicBezTo>
                  <a:cubicBezTo>
                    <a:pt x="10531279" y="1752478"/>
                    <a:pt x="10295722" y="1977100"/>
                    <a:pt x="10114060" y="1916949"/>
                  </a:cubicBezTo>
                  <a:cubicBezTo>
                    <a:pt x="9737884" y="1925654"/>
                    <a:pt x="9041410" y="1987522"/>
                    <a:pt x="8691714" y="1916949"/>
                  </a:cubicBezTo>
                  <a:cubicBezTo>
                    <a:pt x="8202633" y="1892476"/>
                    <a:pt x="7958972" y="1874841"/>
                    <a:pt x="7269370" y="1916949"/>
                  </a:cubicBezTo>
                  <a:cubicBezTo>
                    <a:pt x="6502140" y="1984810"/>
                    <a:pt x="6190671" y="1891540"/>
                    <a:pt x="5459110" y="1916949"/>
                  </a:cubicBezTo>
                  <a:cubicBezTo>
                    <a:pt x="4701058" y="1911646"/>
                    <a:pt x="4710190" y="1885131"/>
                    <a:pt x="4133743" y="1916949"/>
                  </a:cubicBezTo>
                  <a:cubicBezTo>
                    <a:pt x="3547238" y="1947015"/>
                    <a:pt x="3061468" y="1978016"/>
                    <a:pt x="2711396" y="1916949"/>
                  </a:cubicBezTo>
                  <a:cubicBezTo>
                    <a:pt x="2351836" y="1855947"/>
                    <a:pt x="1319156" y="1956310"/>
                    <a:pt x="416249" y="1916949"/>
                  </a:cubicBezTo>
                  <a:cubicBezTo>
                    <a:pt x="199035" y="1881965"/>
                    <a:pt x="-49989" y="1756819"/>
                    <a:pt x="0" y="1597450"/>
                  </a:cubicBezTo>
                  <a:cubicBezTo>
                    <a:pt x="-132994" y="1284850"/>
                    <a:pt x="-78009" y="695178"/>
                    <a:pt x="0" y="319498"/>
                  </a:cubicBezTo>
                  <a:close/>
                </a:path>
              </a:pathLst>
            </a:custGeom>
            <a:ln w="38100">
              <a:solidFill>
                <a:srgbClr val="925743"/>
              </a:solidFill>
              <a:prstDash val="dash"/>
              <a:extLst>
                <a:ext uri="{C807C97D-BFC1-408E-A445-0C87EB9F89A2}">
                  <ask:lineSketchStyleProps xmlns:ask="http://schemas.microsoft.com/office/drawing/2018/sketchyshapes" sd="224309558">
                    <a:custGeom>
                      <a:avLst/>
                      <a:gdLst>
                        <a:gd name="connsiteX0" fmla="*/ 0 w 4077088"/>
                        <a:gd name="connsiteY0" fmla="*/ 161162 h 966952"/>
                        <a:gd name="connsiteX1" fmla="*/ 161162 w 4077088"/>
                        <a:gd name="connsiteY1" fmla="*/ 0 h 966952"/>
                        <a:gd name="connsiteX2" fmla="*/ 749408 w 4077088"/>
                        <a:gd name="connsiteY2" fmla="*/ 0 h 966952"/>
                        <a:gd name="connsiteX3" fmla="*/ 1450298 w 4077088"/>
                        <a:gd name="connsiteY3" fmla="*/ 0 h 966952"/>
                        <a:gd name="connsiteX4" fmla="*/ 2076092 w 4077088"/>
                        <a:gd name="connsiteY4" fmla="*/ 0 h 966952"/>
                        <a:gd name="connsiteX5" fmla="*/ 2739433 w 4077088"/>
                        <a:gd name="connsiteY5" fmla="*/ 0 h 966952"/>
                        <a:gd name="connsiteX6" fmla="*/ 3327680 w 4077088"/>
                        <a:gd name="connsiteY6" fmla="*/ 0 h 966952"/>
                        <a:gd name="connsiteX7" fmla="*/ 3915926 w 4077088"/>
                        <a:gd name="connsiteY7" fmla="*/ 0 h 966952"/>
                        <a:gd name="connsiteX8" fmla="*/ 4077088 w 4077088"/>
                        <a:gd name="connsiteY8" fmla="*/ 161162 h 966952"/>
                        <a:gd name="connsiteX9" fmla="*/ 4077088 w 4077088"/>
                        <a:gd name="connsiteY9" fmla="*/ 805790 h 966952"/>
                        <a:gd name="connsiteX10" fmla="*/ 3915926 w 4077088"/>
                        <a:gd name="connsiteY10" fmla="*/ 966952 h 966952"/>
                        <a:gd name="connsiteX11" fmla="*/ 3365227 w 4077088"/>
                        <a:gd name="connsiteY11" fmla="*/ 966952 h 966952"/>
                        <a:gd name="connsiteX12" fmla="*/ 2814529 w 4077088"/>
                        <a:gd name="connsiteY12" fmla="*/ 966952 h 966952"/>
                        <a:gd name="connsiteX13" fmla="*/ 2113639 w 4077088"/>
                        <a:gd name="connsiteY13" fmla="*/ 966952 h 966952"/>
                        <a:gd name="connsiteX14" fmla="*/ 1600488 w 4077088"/>
                        <a:gd name="connsiteY14" fmla="*/ 966952 h 966952"/>
                        <a:gd name="connsiteX15" fmla="*/ 1049789 w 4077088"/>
                        <a:gd name="connsiteY15" fmla="*/ 966952 h 966952"/>
                        <a:gd name="connsiteX16" fmla="*/ 161162 w 4077088"/>
                        <a:gd name="connsiteY16" fmla="*/ 966952 h 966952"/>
                        <a:gd name="connsiteX17" fmla="*/ 0 w 4077088"/>
                        <a:gd name="connsiteY17" fmla="*/ 805790 h 966952"/>
                        <a:gd name="connsiteX18" fmla="*/ 0 w 4077088"/>
                        <a:gd name="connsiteY18" fmla="*/ 161162 h 966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77088" h="966952" fill="none" extrusionOk="0">
                          <a:moveTo>
                            <a:pt x="0" y="161162"/>
                          </a:moveTo>
                          <a:cubicBezTo>
                            <a:pt x="-11920" y="54137"/>
                            <a:pt x="69782" y="1999"/>
                            <a:pt x="161162" y="0"/>
                          </a:cubicBezTo>
                          <a:cubicBezTo>
                            <a:pt x="449844" y="-3637"/>
                            <a:pt x="574110" y="24162"/>
                            <a:pt x="749408" y="0"/>
                          </a:cubicBezTo>
                          <a:cubicBezTo>
                            <a:pt x="924706" y="-24162"/>
                            <a:pt x="1109875" y="8811"/>
                            <a:pt x="1450298" y="0"/>
                          </a:cubicBezTo>
                          <a:cubicBezTo>
                            <a:pt x="1790721" y="-8811"/>
                            <a:pt x="1932817" y="-5557"/>
                            <a:pt x="2076092" y="0"/>
                          </a:cubicBezTo>
                          <a:cubicBezTo>
                            <a:pt x="2219367" y="5557"/>
                            <a:pt x="2519915" y="-28087"/>
                            <a:pt x="2739433" y="0"/>
                          </a:cubicBezTo>
                          <a:cubicBezTo>
                            <a:pt x="2958951" y="28087"/>
                            <a:pt x="3201412" y="-5438"/>
                            <a:pt x="3327680" y="0"/>
                          </a:cubicBezTo>
                          <a:cubicBezTo>
                            <a:pt x="3453948" y="5438"/>
                            <a:pt x="3690075" y="19133"/>
                            <a:pt x="3915926" y="0"/>
                          </a:cubicBezTo>
                          <a:cubicBezTo>
                            <a:pt x="3999122" y="-10631"/>
                            <a:pt x="4058656" y="80043"/>
                            <a:pt x="4077088" y="161162"/>
                          </a:cubicBezTo>
                          <a:cubicBezTo>
                            <a:pt x="4054791" y="452927"/>
                            <a:pt x="4078790" y="549097"/>
                            <a:pt x="4077088" y="805790"/>
                          </a:cubicBezTo>
                          <a:cubicBezTo>
                            <a:pt x="4080537" y="895897"/>
                            <a:pt x="3989757" y="982897"/>
                            <a:pt x="3915926" y="966952"/>
                          </a:cubicBezTo>
                          <a:cubicBezTo>
                            <a:pt x="3796786" y="970323"/>
                            <a:pt x="3533593" y="992567"/>
                            <a:pt x="3365227" y="966952"/>
                          </a:cubicBezTo>
                          <a:cubicBezTo>
                            <a:pt x="3196861" y="941337"/>
                            <a:pt x="3081683" y="949636"/>
                            <a:pt x="2814529" y="966952"/>
                          </a:cubicBezTo>
                          <a:cubicBezTo>
                            <a:pt x="2547375" y="984268"/>
                            <a:pt x="2407313" y="968383"/>
                            <a:pt x="2113639" y="966952"/>
                          </a:cubicBezTo>
                          <a:cubicBezTo>
                            <a:pt x="1819965" y="965522"/>
                            <a:pt x="1822579" y="950454"/>
                            <a:pt x="1600488" y="966952"/>
                          </a:cubicBezTo>
                          <a:cubicBezTo>
                            <a:pt x="1378397" y="983450"/>
                            <a:pt x="1200742" y="988354"/>
                            <a:pt x="1049789" y="966952"/>
                          </a:cubicBezTo>
                          <a:cubicBezTo>
                            <a:pt x="898836" y="945550"/>
                            <a:pt x="449651" y="955716"/>
                            <a:pt x="161162" y="966952"/>
                          </a:cubicBezTo>
                          <a:cubicBezTo>
                            <a:pt x="73300" y="970309"/>
                            <a:pt x="-9683" y="905225"/>
                            <a:pt x="0" y="805790"/>
                          </a:cubicBezTo>
                          <a:cubicBezTo>
                            <a:pt x="-22939" y="616763"/>
                            <a:pt x="-10403" y="361225"/>
                            <a:pt x="0" y="161162"/>
                          </a:cubicBezTo>
                          <a:close/>
                        </a:path>
                        <a:path w="4077088" h="966952" stroke="0" extrusionOk="0">
                          <a:moveTo>
                            <a:pt x="0" y="161162"/>
                          </a:moveTo>
                          <a:cubicBezTo>
                            <a:pt x="9393" y="75537"/>
                            <a:pt x="71364" y="-4557"/>
                            <a:pt x="161162" y="0"/>
                          </a:cubicBezTo>
                          <a:cubicBezTo>
                            <a:pt x="424185" y="24454"/>
                            <a:pt x="514529" y="12804"/>
                            <a:pt x="711861" y="0"/>
                          </a:cubicBezTo>
                          <a:cubicBezTo>
                            <a:pt x="909193" y="-12804"/>
                            <a:pt x="1025568" y="23951"/>
                            <a:pt x="1262559" y="0"/>
                          </a:cubicBezTo>
                          <a:cubicBezTo>
                            <a:pt x="1499550" y="-23951"/>
                            <a:pt x="1621608" y="-1125"/>
                            <a:pt x="1925901" y="0"/>
                          </a:cubicBezTo>
                          <a:cubicBezTo>
                            <a:pt x="2230194" y="1125"/>
                            <a:pt x="2372882" y="-12269"/>
                            <a:pt x="2626790" y="0"/>
                          </a:cubicBezTo>
                          <a:cubicBezTo>
                            <a:pt x="2880698" y="12269"/>
                            <a:pt x="3010383" y="22902"/>
                            <a:pt x="3252584" y="0"/>
                          </a:cubicBezTo>
                          <a:cubicBezTo>
                            <a:pt x="3494785" y="-22902"/>
                            <a:pt x="3626859" y="12420"/>
                            <a:pt x="3915926" y="0"/>
                          </a:cubicBezTo>
                          <a:cubicBezTo>
                            <a:pt x="4005587" y="4808"/>
                            <a:pt x="4076957" y="65060"/>
                            <a:pt x="4077088" y="161162"/>
                          </a:cubicBezTo>
                          <a:cubicBezTo>
                            <a:pt x="4046064" y="337229"/>
                            <a:pt x="4047148" y="640039"/>
                            <a:pt x="4077088" y="805790"/>
                          </a:cubicBezTo>
                          <a:cubicBezTo>
                            <a:pt x="4078309" y="907427"/>
                            <a:pt x="4018529" y="963615"/>
                            <a:pt x="3915926" y="966952"/>
                          </a:cubicBezTo>
                          <a:cubicBezTo>
                            <a:pt x="3717880" y="989558"/>
                            <a:pt x="3416705" y="979534"/>
                            <a:pt x="3215037" y="966952"/>
                          </a:cubicBezTo>
                          <a:cubicBezTo>
                            <a:pt x="3013369" y="954370"/>
                            <a:pt x="2726653" y="999829"/>
                            <a:pt x="2514147" y="966952"/>
                          </a:cubicBezTo>
                          <a:cubicBezTo>
                            <a:pt x="2301641" y="934076"/>
                            <a:pt x="2066855" y="984152"/>
                            <a:pt x="1925901" y="966952"/>
                          </a:cubicBezTo>
                          <a:cubicBezTo>
                            <a:pt x="1784947" y="949752"/>
                            <a:pt x="1503689" y="989114"/>
                            <a:pt x="1375202" y="966952"/>
                          </a:cubicBezTo>
                          <a:cubicBezTo>
                            <a:pt x="1246715" y="944790"/>
                            <a:pt x="1020225" y="944880"/>
                            <a:pt x="749408" y="966952"/>
                          </a:cubicBezTo>
                          <a:cubicBezTo>
                            <a:pt x="478591" y="989024"/>
                            <a:pt x="382303" y="986540"/>
                            <a:pt x="161162" y="966952"/>
                          </a:cubicBezTo>
                          <a:cubicBezTo>
                            <a:pt x="70830" y="970498"/>
                            <a:pt x="2640" y="896078"/>
                            <a:pt x="0" y="805790"/>
                          </a:cubicBezTo>
                          <a:cubicBezTo>
                            <a:pt x="27313" y="511316"/>
                            <a:pt x="-10797" y="400611"/>
                            <a:pt x="0" y="161162"/>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n-US" sz="3500" b="0" i="0" u="none" strike="noStrike" kern="1200" cap="none" spc="0" normalizeH="0" baseline="0" noProof="0" dirty="0">
                <a:ln>
                  <a:noFill/>
                </a:ln>
                <a:solidFill>
                  <a:srgbClr val="C71A29"/>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12">
              <a:extLst>
                <a:ext uri="{FF2B5EF4-FFF2-40B4-BE49-F238E27FC236}">
                  <a16:creationId xmlns:a16="http://schemas.microsoft.com/office/drawing/2014/main" id="{98805905-676A-2E64-1733-5B250AC0FAFA}"/>
                </a:ext>
              </a:extLst>
            </p:cNvPr>
            <p:cNvSpPr txBox="1"/>
            <p:nvPr/>
          </p:nvSpPr>
          <p:spPr>
            <a:xfrm>
              <a:off x="1249540" y="511425"/>
              <a:ext cx="10530310" cy="18304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0"/>
                  <a:solidFill>
                    <a:srgbClr val="C71A29"/>
                  </a:solidFill>
                  <a:effectLst/>
                  <a:uLnTx/>
                  <a:uFillTx/>
                  <a:latin typeface="Calibri" panose="020F0502020204030204"/>
                  <a:ea typeface="LNTH-LuoLuoNotangYuanTi 1" pitchFamily="2" charset="-128"/>
                  <a:cs typeface="LNTH-LuoLuoNotangYuanTi 1" pitchFamily="2" charset="-128"/>
                </a:rPr>
                <a:t>Ví</a:t>
              </a:r>
              <a:r>
                <a:rPr kumimoji="0" lang="en-US" sz="5400" b="1" i="0" u="none" strike="noStrike" kern="1200" cap="none" spc="0" normalizeH="0" baseline="0" noProof="0" dirty="0">
                  <a:ln w="0"/>
                  <a:solidFill>
                    <a:srgbClr val="C71A29"/>
                  </a:solidFill>
                  <a:effectLst/>
                  <a:uLnTx/>
                  <a:uFillTx/>
                  <a:latin typeface="Calibri" panose="020F0502020204030204"/>
                  <a:ea typeface="LNTH-LuoLuoNotangYuanTi 1" pitchFamily="2" charset="-128"/>
                  <a:cs typeface="LNTH-LuoLuoNotangYuanTi 1" pitchFamily="2" charset="-128"/>
                </a:rPr>
                <a:t> </a:t>
              </a:r>
              <a:r>
                <a:rPr kumimoji="0" lang="en-US" sz="5400" b="1" i="0" u="none" strike="noStrike" kern="1200" cap="none" spc="0" normalizeH="0" baseline="0" noProof="0" dirty="0" err="1">
                  <a:ln w="0"/>
                  <a:solidFill>
                    <a:srgbClr val="C71A29"/>
                  </a:solidFill>
                  <a:effectLst/>
                  <a:uLnTx/>
                  <a:uFillTx/>
                  <a:latin typeface="Calibri" panose="020F0502020204030204"/>
                  <a:ea typeface="LNTH-LuoLuoNotangYuanTi 1" pitchFamily="2" charset="-128"/>
                  <a:cs typeface="LNTH-LuoLuoNotangYuanTi 1" pitchFamily="2" charset="-128"/>
                </a:rPr>
                <a:t>dụ</a:t>
              </a:r>
              <a:endParaRPr kumimoji="0" lang="en-US" sz="5400" b="1" i="0" u="none" strike="noStrike" kern="1200" cap="none" spc="0" normalizeH="0" baseline="0" noProof="0" dirty="0">
                <a:ln w="0"/>
                <a:solidFill>
                  <a:srgbClr val="C71A29"/>
                </a:solidFill>
                <a:effectLst/>
                <a:uLnTx/>
                <a:uFillTx/>
                <a:latin typeface="Calibri" panose="020F0502020204030204"/>
                <a:ea typeface="LNTH-LuoLuoNotangYuanTi 1" pitchFamily="2" charset="-128"/>
                <a:cs typeface="LNTH-LuoLuoNotangYuanTi 1" pitchFamily="2" charset="-128"/>
              </a:endParaRPr>
            </a:p>
          </p:txBody>
        </p:sp>
      </p:grpSp>
      <p:sp>
        <p:nvSpPr>
          <p:cNvPr id="9" name="TextBox 8">
            <a:extLst>
              <a:ext uri="{FF2B5EF4-FFF2-40B4-BE49-F238E27FC236}">
                <a16:creationId xmlns:a16="http://schemas.microsoft.com/office/drawing/2014/main" id="{A5D8E4EB-98FB-945E-91F0-26BCFF928C0B}"/>
              </a:ext>
            </a:extLst>
          </p:cNvPr>
          <p:cNvSpPr txBox="1"/>
          <p:nvPr/>
        </p:nvSpPr>
        <p:spPr>
          <a:xfrm>
            <a:off x="571499" y="1638300"/>
            <a:ext cx="11039475" cy="3590214"/>
          </a:xfrm>
          <a:prstGeom prst="rect">
            <a:avLst/>
          </a:prstGeom>
          <a:noFill/>
        </p:spPr>
        <p:txBody>
          <a:bodyPr wrap="square" rtlCol="0">
            <a:spAutoFit/>
          </a:bodyPr>
          <a:lstStyle/>
          <a:p>
            <a:pPr marL="571500" lvl="0" indent="-571500" algn="just">
              <a:lnSpc>
                <a:spcPct val="115000"/>
              </a:lnSpc>
              <a:buFont typeface="Arial" panose="020B0604020202020204" pitchFamily="34" charset="0"/>
              <a:buChar char="•"/>
            </a:pPr>
            <a:r>
              <a:rPr lang="vi-VN" sz="40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Bạn Mai chuyển đến lớp em từ năm lớp 3. Bạn rất nhút nhát, không nói chuyện với ai. Em tự mình đến bắt chuyện, làm quen với bạn. Em còn rủ bạn khác chơi với Mai. Em rủ Mai cùng nhau tham gia hoạt động văn nghệ của lớp.</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7777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down)">
                                      <p:cBhvr>
                                        <p:cTn id="14"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inting of a field of flowers&#10;&#10;Description automatically generated">
            <a:extLst>
              <a:ext uri="{FF2B5EF4-FFF2-40B4-BE49-F238E27FC236}">
                <a16:creationId xmlns:a16="http://schemas.microsoft.com/office/drawing/2014/main" id="{D9825902-4039-4DA5-5FA4-68F90BE73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60CA445E-1084-10F2-C302-594FE9B1019E}"/>
              </a:ext>
            </a:extLst>
          </p:cNvPr>
          <p:cNvSpPr/>
          <p:nvPr/>
        </p:nvSpPr>
        <p:spPr>
          <a:xfrm>
            <a:off x="266700" y="137160"/>
            <a:ext cx="11658600" cy="6583680"/>
          </a:xfrm>
          <a:prstGeom prst="roundRect">
            <a:avLst>
              <a:gd name="adj" fmla="val 5907"/>
            </a:avLst>
          </a:prstGeom>
          <a:solidFill>
            <a:schemeClr val="bg1">
              <a:alpha val="9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D03ABC89-D7E5-4775-B89F-037EE2313D6C}"/>
              </a:ext>
            </a:extLst>
          </p:cNvPr>
          <p:cNvSpPr/>
          <p:nvPr/>
        </p:nvSpPr>
        <p:spPr>
          <a:xfrm>
            <a:off x="676275" y="115080"/>
            <a:ext cx="10829925" cy="1408920"/>
          </a:xfrm>
          <a:prstGeom prst="roundRect">
            <a:avLst/>
          </a:prstGeom>
          <a:solidFill>
            <a:srgbClr val="CCFFFF"/>
          </a:solidFill>
          <a:ln w="5715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dirty="0">
                <a:solidFill>
                  <a:prstClr val="black"/>
                </a:solidFill>
                <a:latin typeface="Calibri" panose="020F0502020204030204" pitchFamily="34" charset="0"/>
                <a:ea typeface="Calibri" panose="020F0502020204030204" pitchFamily="34" charset="0"/>
                <a:cs typeface="Calibri" panose="020F0502020204030204" pitchFamily="34" charset="0"/>
              </a:rPr>
              <a:t>Em hãy chọn những bông hoa đẹp để tạo thành bình hoa Tình bạn.</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DDA0A8C0-7522-6536-6850-53C2354D1A31}"/>
              </a:ext>
            </a:extLst>
          </p:cNvPr>
          <p:cNvPicPr>
            <a:picLocks noChangeAspect="1"/>
          </p:cNvPicPr>
          <p:nvPr/>
        </p:nvPicPr>
        <p:blipFill>
          <a:blip r:embed="rId3"/>
          <a:stretch>
            <a:fillRect/>
          </a:stretch>
        </p:blipFill>
        <p:spPr>
          <a:xfrm>
            <a:off x="1862137" y="1738312"/>
            <a:ext cx="8329613" cy="4521232"/>
          </a:xfrm>
          <a:prstGeom prst="rect">
            <a:avLst/>
          </a:prstGeom>
        </p:spPr>
      </p:pic>
    </p:spTree>
    <p:extLst>
      <p:ext uri="{BB962C8B-B14F-4D97-AF65-F5344CB8AC3E}">
        <p14:creationId xmlns:p14="http://schemas.microsoft.com/office/powerpoint/2010/main" val="12188894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inting of a field of flowers&#10;&#10;Description automatically generated">
            <a:extLst>
              <a:ext uri="{FF2B5EF4-FFF2-40B4-BE49-F238E27FC236}">
                <a16:creationId xmlns:a16="http://schemas.microsoft.com/office/drawing/2014/main" id="{D9825902-4039-4DA5-5FA4-68F90BE73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60CA445E-1084-10F2-C302-594FE9B1019E}"/>
              </a:ext>
            </a:extLst>
          </p:cNvPr>
          <p:cNvSpPr/>
          <p:nvPr/>
        </p:nvSpPr>
        <p:spPr>
          <a:xfrm>
            <a:off x="266700" y="137160"/>
            <a:ext cx="11658600" cy="6583680"/>
          </a:xfrm>
          <a:prstGeom prst="roundRect">
            <a:avLst>
              <a:gd name="adj" fmla="val 5907"/>
            </a:avLst>
          </a:prstGeom>
          <a:solidFill>
            <a:schemeClr val="bg1">
              <a:alpha val="9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blue and white vase&#10;&#10;Description automatically generated">
            <a:extLst>
              <a:ext uri="{FF2B5EF4-FFF2-40B4-BE49-F238E27FC236}">
                <a16:creationId xmlns:a16="http://schemas.microsoft.com/office/drawing/2014/main" id="{3CE0D4B5-B83A-BF92-C2EB-26DE0A4641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5296" y="2781299"/>
            <a:ext cx="3735229" cy="3735229"/>
          </a:xfrm>
          <a:prstGeom prst="rect">
            <a:avLst/>
          </a:prstGeom>
        </p:spPr>
      </p:pic>
      <p:grpSp>
        <p:nvGrpSpPr>
          <p:cNvPr id="11" name="Group 10">
            <a:extLst>
              <a:ext uri="{FF2B5EF4-FFF2-40B4-BE49-F238E27FC236}">
                <a16:creationId xmlns:a16="http://schemas.microsoft.com/office/drawing/2014/main" id="{8995E6DA-9D48-4286-1EAB-018E9FEAA878}"/>
              </a:ext>
            </a:extLst>
          </p:cNvPr>
          <p:cNvGrpSpPr/>
          <p:nvPr/>
        </p:nvGrpSpPr>
        <p:grpSpPr>
          <a:xfrm>
            <a:off x="2362200" y="1395412"/>
            <a:ext cx="3810000" cy="2166938"/>
            <a:chOff x="2362200" y="1395412"/>
            <a:chExt cx="3810000" cy="2166938"/>
          </a:xfrm>
        </p:grpSpPr>
        <p:pic>
          <p:nvPicPr>
            <p:cNvPr id="9" name="Picture 8">
              <a:extLst>
                <a:ext uri="{FF2B5EF4-FFF2-40B4-BE49-F238E27FC236}">
                  <a16:creationId xmlns:a16="http://schemas.microsoft.com/office/drawing/2014/main" id="{E2574AAC-21D0-A32E-1E64-75286B6BE48B}"/>
                </a:ext>
              </a:extLst>
            </p:cNvPr>
            <p:cNvPicPr>
              <a:picLocks noChangeAspect="1"/>
            </p:cNvPicPr>
            <p:nvPr/>
          </p:nvPicPr>
          <p:blipFill>
            <a:blip r:embed="rId4"/>
            <a:stretch>
              <a:fillRect/>
            </a:stretch>
          </p:blipFill>
          <p:spPr>
            <a:xfrm>
              <a:off x="2814637" y="1395412"/>
              <a:ext cx="1609725" cy="1400175"/>
            </a:xfrm>
            <a:prstGeom prst="rect">
              <a:avLst/>
            </a:prstGeom>
          </p:spPr>
        </p:pic>
        <p:sp>
          <p:nvSpPr>
            <p:cNvPr id="10" name="Arc 9">
              <a:extLst>
                <a:ext uri="{FF2B5EF4-FFF2-40B4-BE49-F238E27FC236}">
                  <a16:creationId xmlns:a16="http://schemas.microsoft.com/office/drawing/2014/main" id="{10333D7B-7D3C-E5F1-7FC4-7A3BCA0AFFBD}"/>
                </a:ext>
              </a:extLst>
            </p:cNvPr>
            <p:cNvSpPr/>
            <p:nvPr/>
          </p:nvSpPr>
          <p:spPr>
            <a:xfrm>
              <a:off x="2362200" y="2066925"/>
              <a:ext cx="3810000" cy="1495425"/>
            </a:xfrm>
            <a:prstGeom prst="arc">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pic>
        <p:nvPicPr>
          <p:cNvPr id="13" name="Picture 12">
            <a:extLst>
              <a:ext uri="{FF2B5EF4-FFF2-40B4-BE49-F238E27FC236}">
                <a16:creationId xmlns:a16="http://schemas.microsoft.com/office/drawing/2014/main" id="{60C2E31E-38F1-C4F1-BC97-20C6B7391483}"/>
              </a:ext>
            </a:extLst>
          </p:cNvPr>
          <p:cNvPicPr>
            <a:picLocks noChangeAspect="1"/>
          </p:cNvPicPr>
          <p:nvPr/>
        </p:nvPicPr>
        <p:blipFill>
          <a:blip r:embed="rId5"/>
          <a:stretch>
            <a:fillRect/>
          </a:stretch>
        </p:blipFill>
        <p:spPr>
          <a:xfrm>
            <a:off x="4724400" y="357187"/>
            <a:ext cx="1657350" cy="1381125"/>
          </a:xfrm>
          <a:prstGeom prst="rect">
            <a:avLst/>
          </a:prstGeom>
        </p:spPr>
      </p:pic>
      <p:sp>
        <p:nvSpPr>
          <p:cNvPr id="14" name="Arc 13">
            <a:extLst>
              <a:ext uri="{FF2B5EF4-FFF2-40B4-BE49-F238E27FC236}">
                <a16:creationId xmlns:a16="http://schemas.microsoft.com/office/drawing/2014/main" id="{B4908DA2-D99D-5618-4637-32FA0D055602}"/>
              </a:ext>
            </a:extLst>
          </p:cNvPr>
          <p:cNvSpPr/>
          <p:nvPr/>
        </p:nvSpPr>
        <p:spPr>
          <a:xfrm rot="3597222">
            <a:off x="3162299" y="981075"/>
            <a:ext cx="3810000" cy="1495425"/>
          </a:xfrm>
          <a:prstGeom prst="arc">
            <a:avLst>
              <a:gd name="adj1" fmla="val 17453933"/>
              <a:gd name="adj2" fmla="val 2066912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85E60DA2-B04B-557F-6901-2613B72F0966}"/>
              </a:ext>
            </a:extLst>
          </p:cNvPr>
          <p:cNvPicPr>
            <a:picLocks noChangeAspect="1"/>
          </p:cNvPicPr>
          <p:nvPr/>
        </p:nvPicPr>
        <p:blipFill>
          <a:blip r:embed="rId6"/>
          <a:stretch>
            <a:fillRect/>
          </a:stretch>
        </p:blipFill>
        <p:spPr>
          <a:xfrm>
            <a:off x="6615112" y="600075"/>
            <a:ext cx="1571625" cy="1333500"/>
          </a:xfrm>
          <a:prstGeom prst="rect">
            <a:avLst/>
          </a:prstGeom>
        </p:spPr>
      </p:pic>
      <p:sp>
        <p:nvSpPr>
          <p:cNvPr id="17" name="Arc 16">
            <a:extLst>
              <a:ext uri="{FF2B5EF4-FFF2-40B4-BE49-F238E27FC236}">
                <a16:creationId xmlns:a16="http://schemas.microsoft.com/office/drawing/2014/main" id="{CFC492CF-F07C-13E4-8B2D-A263E8702499}"/>
              </a:ext>
            </a:extLst>
          </p:cNvPr>
          <p:cNvSpPr/>
          <p:nvPr/>
        </p:nvSpPr>
        <p:spPr>
          <a:xfrm rot="3597222">
            <a:off x="4230948" y="-320548"/>
            <a:ext cx="2036434" cy="4850017"/>
          </a:xfrm>
          <a:prstGeom prst="arc">
            <a:avLst>
              <a:gd name="adj1" fmla="val 17453933"/>
              <a:gd name="adj2" fmla="val 2012508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E9D4C87F-7DF7-E801-8645-CAA06AD3D1D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4795" b="94521" l="6627" r="92169">
                        <a14:foregroundMark x1="37349" y1="8219" x2="60843" y2="9589"/>
                        <a14:foregroundMark x1="40964" y1="5479" x2="51205" y2="4795"/>
                        <a14:foregroundMark x1="7229" y1="31507" x2="6627" y2="60959"/>
                        <a14:foregroundMark x1="36145" y1="89041" x2="65663" y2="94521"/>
                        <a14:foregroundMark x1="92169" y1="52055" x2="91566" y2="61644"/>
                      </a14:backgroundRemoval>
                    </a14:imgEffect>
                  </a14:imgLayer>
                </a14:imgProps>
              </a:ext>
            </a:extLst>
          </a:blip>
          <a:stretch>
            <a:fillRect/>
          </a:stretch>
        </p:blipFill>
        <p:spPr>
          <a:xfrm>
            <a:off x="8210550" y="561975"/>
            <a:ext cx="1581150" cy="1390650"/>
          </a:xfrm>
          <a:prstGeom prst="rect">
            <a:avLst/>
          </a:prstGeom>
        </p:spPr>
      </p:pic>
      <p:sp>
        <p:nvSpPr>
          <p:cNvPr id="21" name="Freeform: Shape 20">
            <a:extLst>
              <a:ext uri="{FF2B5EF4-FFF2-40B4-BE49-F238E27FC236}">
                <a16:creationId xmlns:a16="http://schemas.microsoft.com/office/drawing/2014/main" id="{7B06BF39-B58D-08BD-EA96-26EE6D2B0F43}"/>
              </a:ext>
            </a:extLst>
          </p:cNvPr>
          <p:cNvSpPr/>
          <p:nvPr/>
        </p:nvSpPr>
        <p:spPr>
          <a:xfrm>
            <a:off x="6229350" y="1733550"/>
            <a:ext cx="2419350" cy="1038225"/>
          </a:xfrm>
          <a:custGeom>
            <a:avLst/>
            <a:gdLst>
              <a:gd name="connsiteX0" fmla="*/ 0 w 2419350"/>
              <a:gd name="connsiteY0" fmla="*/ 1038225 h 1038225"/>
              <a:gd name="connsiteX1" fmla="*/ 123825 w 2419350"/>
              <a:gd name="connsiteY1" fmla="*/ 1000125 h 1038225"/>
              <a:gd name="connsiteX2" fmla="*/ 457200 w 2419350"/>
              <a:gd name="connsiteY2" fmla="*/ 904875 h 1038225"/>
              <a:gd name="connsiteX3" fmla="*/ 485775 w 2419350"/>
              <a:gd name="connsiteY3" fmla="*/ 895350 h 1038225"/>
              <a:gd name="connsiteX4" fmla="*/ 752475 w 2419350"/>
              <a:gd name="connsiteY4" fmla="*/ 742950 h 1038225"/>
              <a:gd name="connsiteX5" fmla="*/ 847725 w 2419350"/>
              <a:gd name="connsiteY5" fmla="*/ 676275 h 1038225"/>
              <a:gd name="connsiteX6" fmla="*/ 1247775 w 2419350"/>
              <a:gd name="connsiteY6" fmla="*/ 447675 h 1038225"/>
              <a:gd name="connsiteX7" fmla="*/ 1381125 w 2419350"/>
              <a:gd name="connsiteY7" fmla="*/ 381000 h 1038225"/>
              <a:gd name="connsiteX8" fmla="*/ 1524000 w 2419350"/>
              <a:gd name="connsiteY8" fmla="*/ 333375 h 1038225"/>
              <a:gd name="connsiteX9" fmla="*/ 1638300 w 2419350"/>
              <a:gd name="connsiteY9" fmla="*/ 276225 h 1038225"/>
              <a:gd name="connsiteX10" fmla="*/ 1962150 w 2419350"/>
              <a:gd name="connsiteY10" fmla="*/ 190500 h 1038225"/>
              <a:gd name="connsiteX11" fmla="*/ 2076450 w 2419350"/>
              <a:gd name="connsiteY11" fmla="*/ 142875 h 1038225"/>
              <a:gd name="connsiteX12" fmla="*/ 2124075 w 2419350"/>
              <a:gd name="connsiteY12" fmla="*/ 133350 h 1038225"/>
              <a:gd name="connsiteX13" fmla="*/ 2352675 w 2419350"/>
              <a:gd name="connsiteY13" fmla="*/ 57150 h 1038225"/>
              <a:gd name="connsiteX14" fmla="*/ 2390775 w 2419350"/>
              <a:gd name="connsiteY14" fmla="*/ 28575 h 1038225"/>
              <a:gd name="connsiteX15" fmla="*/ 2419350 w 2419350"/>
              <a:gd name="connsiteY15" fmla="*/ 0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19350" h="1038225">
                <a:moveTo>
                  <a:pt x="0" y="1038225"/>
                </a:moveTo>
                <a:cubicBezTo>
                  <a:pt x="137194" y="1015359"/>
                  <a:pt x="-30956" y="1048034"/>
                  <a:pt x="123825" y="1000125"/>
                </a:cubicBezTo>
                <a:cubicBezTo>
                  <a:pt x="234229" y="965952"/>
                  <a:pt x="347559" y="941422"/>
                  <a:pt x="457200" y="904875"/>
                </a:cubicBezTo>
                <a:cubicBezTo>
                  <a:pt x="466725" y="901700"/>
                  <a:pt x="476972" y="900178"/>
                  <a:pt x="485775" y="895350"/>
                </a:cubicBezTo>
                <a:cubicBezTo>
                  <a:pt x="575552" y="846117"/>
                  <a:pt x="668593" y="801667"/>
                  <a:pt x="752475" y="742950"/>
                </a:cubicBezTo>
                <a:cubicBezTo>
                  <a:pt x="784225" y="720725"/>
                  <a:pt x="814436" y="696120"/>
                  <a:pt x="847725" y="676275"/>
                </a:cubicBezTo>
                <a:cubicBezTo>
                  <a:pt x="979647" y="597629"/>
                  <a:pt x="1110403" y="516361"/>
                  <a:pt x="1247775" y="447675"/>
                </a:cubicBezTo>
                <a:cubicBezTo>
                  <a:pt x="1292225" y="425450"/>
                  <a:pt x="1335204" y="400002"/>
                  <a:pt x="1381125" y="381000"/>
                </a:cubicBezTo>
                <a:cubicBezTo>
                  <a:pt x="1427512" y="361805"/>
                  <a:pt x="1477509" y="352316"/>
                  <a:pt x="1524000" y="333375"/>
                </a:cubicBezTo>
                <a:cubicBezTo>
                  <a:pt x="1563449" y="317303"/>
                  <a:pt x="1598368" y="291057"/>
                  <a:pt x="1638300" y="276225"/>
                </a:cubicBezTo>
                <a:cubicBezTo>
                  <a:pt x="1801816" y="215491"/>
                  <a:pt x="1823904" y="215636"/>
                  <a:pt x="1962150" y="190500"/>
                </a:cubicBezTo>
                <a:cubicBezTo>
                  <a:pt x="2000250" y="174625"/>
                  <a:pt x="2037528" y="156612"/>
                  <a:pt x="2076450" y="142875"/>
                </a:cubicBezTo>
                <a:cubicBezTo>
                  <a:pt x="2091716" y="137487"/>
                  <a:pt x="2108485" y="137715"/>
                  <a:pt x="2124075" y="133350"/>
                </a:cubicBezTo>
                <a:cubicBezTo>
                  <a:pt x="2151579" y="125649"/>
                  <a:pt x="2293101" y="94384"/>
                  <a:pt x="2352675" y="57150"/>
                </a:cubicBezTo>
                <a:cubicBezTo>
                  <a:pt x="2366137" y="48736"/>
                  <a:pt x="2378722" y="38906"/>
                  <a:pt x="2390775" y="28575"/>
                </a:cubicBezTo>
                <a:cubicBezTo>
                  <a:pt x="2401002" y="19809"/>
                  <a:pt x="2409825" y="9525"/>
                  <a:pt x="2419350" y="0"/>
                </a:cubicBezTo>
              </a:path>
            </a:pathLst>
          </a:cu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6B215F65-DA01-BA49-6671-5B1D71279E03}"/>
              </a:ext>
            </a:extLst>
          </p:cNvPr>
          <p:cNvPicPr>
            <a:picLocks noChangeAspect="1"/>
          </p:cNvPicPr>
          <p:nvPr/>
        </p:nvPicPr>
        <p:blipFill>
          <a:blip r:embed="rId9"/>
          <a:stretch>
            <a:fillRect/>
          </a:stretch>
        </p:blipFill>
        <p:spPr>
          <a:xfrm>
            <a:off x="9320212" y="1733550"/>
            <a:ext cx="1495425" cy="1352550"/>
          </a:xfrm>
          <a:prstGeom prst="rect">
            <a:avLst/>
          </a:prstGeom>
        </p:spPr>
      </p:pic>
      <p:sp>
        <p:nvSpPr>
          <p:cNvPr id="25" name="Freeform: Shape 24">
            <a:extLst>
              <a:ext uri="{FF2B5EF4-FFF2-40B4-BE49-F238E27FC236}">
                <a16:creationId xmlns:a16="http://schemas.microsoft.com/office/drawing/2014/main" id="{EBD59F4F-20DE-5113-E9E3-433908CDD8E0}"/>
              </a:ext>
            </a:extLst>
          </p:cNvPr>
          <p:cNvSpPr/>
          <p:nvPr/>
        </p:nvSpPr>
        <p:spPr>
          <a:xfrm>
            <a:off x="6267450" y="2438400"/>
            <a:ext cx="3162300" cy="361950"/>
          </a:xfrm>
          <a:custGeom>
            <a:avLst/>
            <a:gdLst>
              <a:gd name="connsiteX0" fmla="*/ 0 w 3162300"/>
              <a:gd name="connsiteY0" fmla="*/ 361950 h 361950"/>
              <a:gd name="connsiteX1" fmla="*/ 704850 w 3162300"/>
              <a:gd name="connsiteY1" fmla="*/ 342900 h 361950"/>
              <a:gd name="connsiteX2" fmla="*/ 1647825 w 3162300"/>
              <a:gd name="connsiteY2" fmla="*/ 133350 h 361950"/>
              <a:gd name="connsiteX3" fmla="*/ 1857375 w 3162300"/>
              <a:gd name="connsiteY3" fmla="*/ 114300 h 361950"/>
              <a:gd name="connsiteX4" fmla="*/ 2419350 w 3162300"/>
              <a:gd name="connsiteY4" fmla="*/ 57150 h 361950"/>
              <a:gd name="connsiteX5" fmla="*/ 2657475 w 3162300"/>
              <a:gd name="connsiteY5" fmla="*/ 38100 h 361950"/>
              <a:gd name="connsiteX6" fmla="*/ 3133725 w 3162300"/>
              <a:gd name="connsiteY6" fmla="*/ 9525 h 361950"/>
              <a:gd name="connsiteX7" fmla="*/ 3162300 w 3162300"/>
              <a:gd name="connsiteY7" fmla="*/ 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2300" h="361950">
                <a:moveTo>
                  <a:pt x="0" y="361950"/>
                </a:moveTo>
                <a:cubicBezTo>
                  <a:pt x="234950" y="355600"/>
                  <a:pt x="470981" y="366287"/>
                  <a:pt x="704850" y="342900"/>
                </a:cubicBezTo>
                <a:cubicBezTo>
                  <a:pt x="1148755" y="298509"/>
                  <a:pt x="1239850" y="214945"/>
                  <a:pt x="1647825" y="133350"/>
                </a:cubicBezTo>
                <a:cubicBezTo>
                  <a:pt x="1716601" y="119595"/>
                  <a:pt x="1787597" y="121396"/>
                  <a:pt x="1857375" y="114300"/>
                </a:cubicBezTo>
                <a:lnTo>
                  <a:pt x="2419350" y="57150"/>
                </a:lnTo>
                <a:cubicBezTo>
                  <a:pt x="2498620" y="49600"/>
                  <a:pt x="2578012" y="43227"/>
                  <a:pt x="2657475" y="38100"/>
                </a:cubicBezTo>
                <a:cubicBezTo>
                  <a:pt x="3013033" y="15161"/>
                  <a:pt x="2854257" y="24234"/>
                  <a:pt x="3133725" y="9525"/>
                </a:cubicBezTo>
                <a:lnTo>
                  <a:pt x="3162300" y="0"/>
                </a:lnTo>
              </a:path>
            </a:pathLst>
          </a:cu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56528FE1-08FD-F892-FFE2-3E1713B5A916}"/>
              </a:ext>
            </a:extLst>
          </p:cNvPr>
          <p:cNvPicPr>
            <a:picLocks noChangeAspect="1"/>
          </p:cNvPicPr>
          <p:nvPr/>
        </p:nvPicPr>
        <p:blipFill>
          <a:blip r:embed="rId10"/>
          <a:stretch>
            <a:fillRect/>
          </a:stretch>
        </p:blipFill>
        <p:spPr>
          <a:xfrm>
            <a:off x="2457450" y="2995612"/>
            <a:ext cx="1543050" cy="1362075"/>
          </a:xfrm>
          <a:prstGeom prst="rect">
            <a:avLst/>
          </a:prstGeom>
        </p:spPr>
      </p:pic>
      <p:sp>
        <p:nvSpPr>
          <p:cNvPr id="28" name="Freeform: Shape 27">
            <a:extLst>
              <a:ext uri="{FF2B5EF4-FFF2-40B4-BE49-F238E27FC236}">
                <a16:creationId xmlns:a16="http://schemas.microsoft.com/office/drawing/2014/main" id="{693DCCBC-8B71-8988-509D-6A88CCD199E1}"/>
              </a:ext>
            </a:extLst>
          </p:cNvPr>
          <p:cNvSpPr/>
          <p:nvPr/>
        </p:nvSpPr>
        <p:spPr>
          <a:xfrm>
            <a:off x="3876675" y="2628900"/>
            <a:ext cx="2324100" cy="847725"/>
          </a:xfrm>
          <a:custGeom>
            <a:avLst/>
            <a:gdLst>
              <a:gd name="connsiteX0" fmla="*/ 0 w 2324100"/>
              <a:gd name="connsiteY0" fmla="*/ 847725 h 847725"/>
              <a:gd name="connsiteX1" fmla="*/ 47625 w 2324100"/>
              <a:gd name="connsiteY1" fmla="*/ 762000 h 847725"/>
              <a:gd name="connsiteX2" fmla="*/ 200025 w 2324100"/>
              <a:gd name="connsiteY2" fmla="*/ 571500 h 847725"/>
              <a:gd name="connsiteX3" fmla="*/ 809625 w 2324100"/>
              <a:gd name="connsiteY3" fmla="*/ 257175 h 847725"/>
              <a:gd name="connsiteX4" fmla="*/ 962025 w 2324100"/>
              <a:gd name="connsiteY4" fmla="*/ 180975 h 847725"/>
              <a:gd name="connsiteX5" fmla="*/ 1066800 w 2324100"/>
              <a:gd name="connsiteY5" fmla="*/ 133350 h 847725"/>
              <a:gd name="connsiteX6" fmla="*/ 1181100 w 2324100"/>
              <a:gd name="connsiteY6" fmla="*/ 66675 h 847725"/>
              <a:gd name="connsiteX7" fmla="*/ 1390650 w 2324100"/>
              <a:gd name="connsiteY7" fmla="*/ 0 h 847725"/>
              <a:gd name="connsiteX8" fmla="*/ 1943100 w 2324100"/>
              <a:gd name="connsiteY8" fmla="*/ 19050 h 847725"/>
              <a:gd name="connsiteX9" fmla="*/ 2009775 w 2324100"/>
              <a:gd name="connsiteY9" fmla="*/ 28575 h 847725"/>
              <a:gd name="connsiteX10" fmla="*/ 2124075 w 2324100"/>
              <a:gd name="connsiteY10" fmla="*/ 76200 h 847725"/>
              <a:gd name="connsiteX11" fmla="*/ 2200275 w 2324100"/>
              <a:gd name="connsiteY11" fmla="*/ 104775 h 847725"/>
              <a:gd name="connsiteX12" fmla="*/ 2266950 w 2324100"/>
              <a:gd name="connsiteY12" fmla="*/ 114300 h 847725"/>
              <a:gd name="connsiteX13" fmla="*/ 2324100 w 2324100"/>
              <a:gd name="connsiteY13" fmla="*/ 142875 h 8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24100" h="847725">
                <a:moveTo>
                  <a:pt x="0" y="847725"/>
                </a:moveTo>
                <a:cubicBezTo>
                  <a:pt x="36062" y="739538"/>
                  <a:pt x="-3704" y="830438"/>
                  <a:pt x="47625" y="762000"/>
                </a:cubicBezTo>
                <a:cubicBezTo>
                  <a:pt x="107746" y="681839"/>
                  <a:pt x="113574" y="640065"/>
                  <a:pt x="200025" y="571500"/>
                </a:cubicBezTo>
                <a:cubicBezTo>
                  <a:pt x="360660" y="444100"/>
                  <a:pt x="655869" y="330272"/>
                  <a:pt x="809625" y="257175"/>
                </a:cubicBezTo>
                <a:cubicBezTo>
                  <a:pt x="860920" y="232789"/>
                  <a:pt x="910852" y="205614"/>
                  <a:pt x="962025" y="180975"/>
                </a:cubicBezTo>
                <a:cubicBezTo>
                  <a:pt x="996591" y="164332"/>
                  <a:pt x="1034879" y="154630"/>
                  <a:pt x="1066800" y="133350"/>
                </a:cubicBezTo>
                <a:cubicBezTo>
                  <a:pt x="1103157" y="109112"/>
                  <a:pt x="1139300" y="81603"/>
                  <a:pt x="1181100" y="66675"/>
                </a:cubicBezTo>
                <a:cubicBezTo>
                  <a:pt x="1250130" y="42021"/>
                  <a:pt x="1320800" y="22225"/>
                  <a:pt x="1390650" y="0"/>
                </a:cubicBezTo>
                <a:lnTo>
                  <a:pt x="1943100" y="19050"/>
                </a:lnTo>
                <a:cubicBezTo>
                  <a:pt x="1965527" y="20085"/>
                  <a:pt x="1988082" y="22790"/>
                  <a:pt x="2009775" y="28575"/>
                </a:cubicBezTo>
                <a:cubicBezTo>
                  <a:pt x="2100826" y="52855"/>
                  <a:pt x="2060897" y="49876"/>
                  <a:pt x="2124075" y="76200"/>
                </a:cubicBezTo>
                <a:cubicBezTo>
                  <a:pt x="2149116" y="86634"/>
                  <a:pt x="2174064" y="97785"/>
                  <a:pt x="2200275" y="104775"/>
                </a:cubicBezTo>
                <a:cubicBezTo>
                  <a:pt x="2221968" y="110560"/>
                  <a:pt x="2244725" y="111125"/>
                  <a:pt x="2266950" y="114300"/>
                </a:cubicBezTo>
                <a:cubicBezTo>
                  <a:pt x="2318744" y="135018"/>
                  <a:pt x="2302485" y="121260"/>
                  <a:pt x="2324100" y="142875"/>
                </a:cubicBezTo>
              </a:path>
            </a:pathLst>
          </a:cu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03FB1D1D-E71D-DE0A-0088-C646C68E8704}"/>
              </a:ext>
            </a:extLst>
          </p:cNvPr>
          <p:cNvPicPr>
            <a:picLocks noChangeAspect="1"/>
          </p:cNvPicPr>
          <p:nvPr/>
        </p:nvPicPr>
        <p:blipFill>
          <a:blip r:embed="rId11"/>
          <a:stretch>
            <a:fillRect/>
          </a:stretch>
        </p:blipFill>
        <p:spPr>
          <a:xfrm>
            <a:off x="8705850" y="3190875"/>
            <a:ext cx="1581150" cy="1409700"/>
          </a:xfrm>
          <a:prstGeom prst="rect">
            <a:avLst/>
          </a:prstGeom>
        </p:spPr>
      </p:pic>
      <p:sp>
        <p:nvSpPr>
          <p:cNvPr id="31" name="Freeform: Shape 30">
            <a:extLst>
              <a:ext uri="{FF2B5EF4-FFF2-40B4-BE49-F238E27FC236}">
                <a16:creationId xmlns:a16="http://schemas.microsoft.com/office/drawing/2014/main" id="{260455CF-B868-9EC7-E96D-533A17ABB20B}"/>
              </a:ext>
            </a:extLst>
          </p:cNvPr>
          <p:cNvSpPr/>
          <p:nvPr/>
        </p:nvSpPr>
        <p:spPr>
          <a:xfrm>
            <a:off x="6286500" y="2762102"/>
            <a:ext cx="2762250" cy="790723"/>
          </a:xfrm>
          <a:custGeom>
            <a:avLst/>
            <a:gdLst>
              <a:gd name="connsiteX0" fmla="*/ 0 w 2762250"/>
              <a:gd name="connsiteY0" fmla="*/ 66823 h 790723"/>
              <a:gd name="connsiteX1" fmla="*/ 57150 w 2762250"/>
              <a:gd name="connsiteY1" fmla="*/ 57298 h 790723"/>
              <a:gd name="connsiteX2" fmla="*/ 314325 w 2762250"/>
              <a:gd name="connsiteY2" fmla="*/ 148 h 790723"/>
              <a:gd name="connsiteX3" fmla="*/ 1724025 w 2762250"/>
              <a:gd name="connsiteY3" fmla="*/ 47773 h 790723"/>
              <a:gd name="connsiteX4" fmla="*/ 2085975 w 2762250"/>
              <a:gd name="connsiteY4" fmla="*/ 171598 h 790723"/>
              <a:gd name="connsiteX5" fmla="*/ 2276475 w 2762250"/>
              <a:gd name="connsiteY5" fmla="*/ 323998 h 790723"/>
              <a:gd name="connsiteX6" fmla="*/ 2343150 w 2762250"/>
              <a:gd name="connsiteY6" fmla="*/ 362098 h 790723"/>
              <a:gd name="connsiteX7" fmla="*/ 2438400 w 2762250"/>
              <a:gd name="connsiteY7" fmla="*/ 428773 h 790723"/>
              <a:gd name="connsiteX8" fmla="*/ 2457450 w 2762250"/>
              <a:gd name="connsiteY8" fmla="*/ 457348 h 790723"/>
              <a:gd name="connsiteX9" fmla="*/ 2514600 w 2762250"/>
              <a:gd name="connsiteY9" fmla="*/ 504973 h 790723"/>
              <a:gd name="connsiteX10" fmla="*/ 2552700 w 2762250"/>
              <a:gd name="connsiteY10" fmla="*/ 533548 h 790723"/>
              <a:gd name="connsiteX11" fmla="*/ 2571750 w 2762250"/>
              <a:gd name="connsiteY11" fmla="*/ 562123 h 790723"/>
              <a:gd name="connsiteX12" fmla="*/ 2628900 w 2762250"/>
              <a:gd name="connsiteY12" fmla="*/ 600223 h 790723"/>
              <a:gd name="connsiteX13" fmla="*/ 2667000 w 2762250"/>
              <a:gd name="connsiteY13" fmla="*/ 628798 h 790723"/>
              <a:gd name="connsiteX14" fmla="*/ 2724150 w 2762250"/>
              <a:gd name="connsiteY14" fmla="*/ 733573 h 790723"/>
              <a:gd name="connsiteX15" fmla="*/ 2743200 w 2762250"/>
              <a:gd name="connsiteY15" fmla="*/ 762148 h 790723"/>
              <a:gd name="connsiteX16" fmla="*/ 2762250 w 2762250"/>
              <a:gd name="connsiteY16" fmla="*/ 790723 h 79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2250" h="790723">
                <a:moveTo>
                  <a:pt x="0" y="66823"/>
                </a:moveTo>
                <a:cubicBezTo>
                  <a:pt x="19050" y="63648"/>
                  <a:pt x="38258" y="61305"/>
                  <a:pt x="57150" y="57298"/>
                </a:cubicBezTo>
                <a:cubicBezTo>
                  <a:pt x="143055" y="39076"/>
                  <a:pt x="226510" y="650"/>
                  <a:pt x="314325" y="148"/>
                </a:cubicBezTo>
                <a:cubicBezTo>
                  <a:pt x="784485" y="-2539"/>
                  <a:pt x="1254125" y="31898"/>
                  <a:pt x="1724025" y="47773"/>
                </a:cubicBezTo>
                <a:cubicBezTo>
                  <a:pt x="1809843" y="74178"/>
                  <a:pt x="1988140" y="120351"/>
                  <a:pt x="2085975" y="171598"/>
                </a:cubicBezTo>
                <a:cubicBezTo>
                  <a:pt x="2189638" y="225898"/>
                  <a:pt x="2175609" y="245547"/>
                  <a:pt x="2276475" y="323998"/>
                </a:cubicBezTo>
                <a:cubicBezTo>
                  <a:pt x="2296681" y="339713"/>
                  <a:pt x="2322104" y="347528"/>
                  <a:pt x="2343150" y="362098"/>
                </a:cubicBezTo>
                <a:cubicBezTo>
                  <a:pt x="2461117" y="443768"/>
                  <a:pt x="2349542" y="384344"/>
                  <a:pt x="2438400" y="428773"/>
                </a:cubicBezTo>
                <a:cubicBezTo>
                  <a:pt x="2444750" y="438298"/>
                  <a:pt x="2449355" y="449253"/>
                  <a:pt x="2457450" y="457348"/>
                </a:cubicBezTo>
                <a:cubicBezTo>
                  <a:pt x="2474985" y="474883"/>
                  <a:pt x="2495236" y="489482"/>
                  <a:pt x="2514600" y="504973"/>
                </a:cubicBezTo>
                <a:cubicBezTo>
                  <a:pt x="2526996" y="514890"/>
                  <a:pt x="2541475" y="522323"/>
                  <a:pt x="2552700" y="533548"/>
                </a:cubicBezTo>
                <a:cubicBezTo>
                  <a:pt x="2560795" y="541643"/>
                  <a:pt x="2563135" y="554585"/>
                  <a:pt x="2571750" y="562123"/>
                </a:cubicBezTo>
                <a:cubicBezTo>
                  <a:pt x="2588980" y="577200"/>
                  <a:pt x="2610584" y="586486"/>
                  <a:pt x="2628900" y="600223"/>
                </a:cubicBezTo>
                <a:lnTo>
                  <a:pt x="2667000" y="628798"/>
                </a:lnTo>
                <a:cubicBezTo>
                  <a:pt x="2754585" y="774773"/>
                  <a:pt x="2632014" y="567728"/>
                  <a:pt x="2724150" y="733573"/>
                </a:cubicBezTo>
                <a:cubicBezTo>
                  <a:pt x="2729709" y="743580"/>
                  <a:pt x="2736850" y="752623"/>
                  <a:pt x="2743200" y="762148"/>
                </a:cubicBezTo>
                <a:lnTo>
                  <a:pt x="2762250" y="790723"/>
                </a:lnTo>
              </a:path>
            </a:pathLst>
          </a:cu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11316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000"/>
                                        <p:tgtEl>
                                          <p:spTgt spid="19"/>
                                        </p:tgtEl>
                                      </p:cBhvr>
                                    </p:animEffect>
                                    <p:anim calcmode="lin" valueType="num">
                                      <p:cBhvr>
                                        <p:cTn id="44" dur="1000" fill="hold"/>
                                        <p:tgtEl>
                                          <p:spTgt spid="19"/>
                                        </p:tgtEl>
                                        <p:attrNameLst>
                                          <p:attrName>ppt_x</p:attrName>
                                        </p:attrNameLst>
                                      </p:cBhvr>
                                      <p:tavLst>
                                        <p:tav tm="0">
                                          <p:val>
                                            <p:strVal val="#ppt_x"/>
                                          </p:val>
                                        </p:tav>
                                        <p:tav tm="100000">
                                          <p:val>
                                            <p:strVal val="#ppt_x"/>
                                          </p:val>
                                        </p:tav>
                                      </p:tavLst>
                                    </p:anim>
                                    <p:anim calcmode="lin" valueType="num">
                                      <p:cBhvr>
                                        <p:cTn id="4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1000"/>
                                        <p:tgtEl>
                                          <p:spTgt spid="25"/>
                                        </p:tgtEl>
                                      </p:cBhvr>
                                    </p:animEffect>
                                    <p:anim calcmode="lin" valueType="num">
                                      <p:cBhvr>
                                        <p:cTn id="51" dur="1000" fill="hold"/>
                                        <p:tgtEl>
                                          <p:spTgt spid="25"/>
                                        </p:tgtEl>
                                        <p:attrNameLst>
                                          <p:attrName>ppt_x</p:attrName>
                                        </p:attrNameLst>
                                      </p:cBhvr>
                                      <p:tavLst>
                                        <p:tav tm="0">
                                          <p:val>
                                            <p:strVal val="#ppt_x"/>
                                          </p:val>
                                        </p:tav>
                                        <p:tav tm="100000">
                                          <p:val>
                                            <p:strVal val="#ppt_x"/>
                                          </p:val>
                                        </p:tav>
                                      </p:tavLst>
                                    </p:anim>
                                    <p:anim calcmode="lin" valueType="num">
                                      <p:cBhvr>
                                        <p:cTn id="52" dur="1000" fill="hold"/>
                                        <p:tgtEl>
                                          <p:spTgt spid="25"/>
                                        </p:tgtEl>
                                        <p:attrNameLst>
                                          <p:attrName>ppt_y</p:attrName>
                                        </p:attrNameLst>
                                      </p:cBhvr>
                                      <p:tavLst>
                                        <p:tav tm="0">
                                          <p:val>
                                            <p:strVal val="#ppt_y-.1"/>
                                          </p:val>
                                        </p:tav>
                                        <p:tav tm="100000">
                                          <p:val>
                                            <p:strVal val="#ppt_y"/>
                                          </p:val>
                                        </p:tav>
                                      </p:tavLst>
                                    </p:anim>
                                  </p:childTnLst>
                                </p:cTn>
                              </p:par>
                              <p:par>
                                <p:cTn id="53" presetID="47"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1000"/>
                                        <p:tgtEl>
                                          <p:spTgt spid="23"/>
                                        </p:tgtEl>
                                      </p:cBhvr>
                                    </p:animEffect>
                                    <p:anim calcmode="lin" valueType="num">
                                      <p:cBhvr>
                                        <p:cTn id="56" dur="1000" fill="hold"/>
                                        <p:tgtEl>
                                          <p:spTgt spid="23"/>
                                        </p:tgtEl>
                                        <p:attrNameLst>
                                          <p:attrName>ppt_x</p:attrName>
                                        </p:attrNameLst>
                                      </p:cBhvr>
                                      <p:tavLst>
                                        <p:tav tm="0">
                                          <p:val>
                                            <p:strVal val="#ppt_x"/>
                                          </p:val>
                                        </p:tav>
                                        <p:tav tm="100000">
                                          <p:val>
                                            <p:strVal val="#ppt_x"/>
                                          </p:val>
                                        </p:tav>
                                      </p:tavLst>
                                    </p:anim>
                                    <p:anim calcmode="lin" valueType="num">
                                      <p:cBhvr>
                                        <p:cTn id="5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1000"/>
                                        <p:tgtEl>
                                          <p:spTgt spid="27"/>
                                        </p:tgtEl>
                                      </p:cBhvr>
                                    </p:animEffect>
                                    <p:anim calcmode="lin" valueType="num">
                                      <p:cBhvr>
                                        <p:cTn id="63" dur="1000" fill="hold"/>
                                        <p:tgtEl>
                                          <p:spTgt spid="27"/>
                                        </p:tgtEl>
                                        <p:attrNameLst>
                                          <p:attrName>ppt_x</p:attrName>
                                        </p:attrNameLst>
                                      </p:cBhvr>
                                      <p:tavLst>
                                        <p:tav tm="0">
                                          <p:val>
                                            <p:strVal val="#ppt_x"/>
                                          </p:val>
                                        </p:tav>
                                        <p:tav tm="100000">
                                          <p:val>
                                            <p:strVal val="#ppt_x"/>
                                          </p:val>
                                        </p:tav>
                                      </p:tavLst>
                                    </p:anim>
                                    <p:anim calcmode="lin" valueType="num">
                                      <p:cBhvr>
                                        <p:cTn id="64" dur="1000" fill="hold"/>
                                        <p:tgtEl>
                                          <p:spTgt spid="27"/>
                                        </p:tgtEl>
                                        <p:attrNameLst>
                                          <p:attrName>ppt_y</p:attrName>
                                        </p:attrNameLst>
                                      </p:cBhvr>
                                      <p:tavLst>
                                        <p:tav tm="0">
                                          <p:val>
                                            <p:strVal val="#ppt_y-.1"/>
                                          </p:val>
                                        </p:tav>
                                        <p:tav tm="100000">
                                          <p:val>
                                            <p:strVal val="#ppt_y"/>
                                          </p:val>
                                        </p:tav>
                                      </p:tavLst>
                                    </p:anim>
                                  </p:childTnLst>
                                </p:cTn>
                              </p:par>
                              <p:par>
                                <p:cTn id="65" presetID="47"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1000"/>
                                        <p:tgtEl>
                                          <p:spTgt spid="28"/>
                                        </p:tgtEl>
                                      </p:cBhvr>
                                    </p:animEffect>
                                    <p:anim calcmode="lin" valueType="num">
                                      <p:cBhvr>
                                        <p:cTn id="68" dur="1000" fill="hold"/>
                                        <p:tgtEl>
                                          <p:spTgt spid="28"/>
                                        </p:tgtEl>
                                        <p:attrNameLst>
                                          <p:attrName>ppt_x</p:attrName>
                                        </p:attrNameLst>
                                      </p:cBhvr>
                                      <p:tavLst>
                                        <p:tav tm="0">
                                          <p:val>
                                            <p:strVal val="#ppt_x"/>
                                          </p:val>
                                        </p:tav>
                                        <p:tav tm="100000">
                                          <p:val>
                                            <p:strVal val="#ppt_x"/>
                                          </p:val>
                                        </p:tav>
                                      </p:tavLst>
                                    </p:anim>
                                    <p:anim calcmode="lin" valueType="num">
                                      <p:cBhvr>
                                        <p:cTn id="6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7" presetClass="entr" presetSubtype="0" fill="hold" grpId="0" nodeType="click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1000"/>
                                        <p:tgtEl>
                                          <p:spTgt spid="31"/>
                                        </p:tgtEl>
                                      </p:cBhvr>
                                    </p:animEffect>
                                    <p:anim calcmode="lin" valueType="num">
                                      <p:cBhvr>
                                        <p:cTn id="75" dur="1000" fill="hold"/>
                                        <p:tgtEl>
                                          <p:spTgt spid="31"/>
                                        </p:tgtEl>
                                        <p:attrNameLst>
                                          <p:attrName>ppt_x</p:attrName>
                                        </p:attrNameLst>
                                      </p:cBhvr>
                                      <p:tavLst>
                                        <p:tav tm="0">
                                          <p:val>
                                            <p:strVal val="#ppt_x"/>
                                          </p:val>
                                        </p:tav>
                                        <p:tav tm="100000">
                                          <p:val>
                                            <p:strVal val="#ppt_x"/>
                                          </p:val>
                                        </p:tav>
                                      </p:tavLst>
                                    </p:anim>
                                    <p:anim calcmode="lin" valueType="num">
                                      <p:cBhvr>
                                        <p:cTn id="76" dur="1000" fill="hold"/>
                                        <p:tgtEl>
                                          <p:spTgt spid="31"/>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1000"/>
                                        <p:tgtEl>
                                          <p:spTgt spid="30"/>
                                        </p:tgtEl>
                                      </p:cBhvr>
                                    </p:animEffect>
                                    <p:anim calcmode="lin" valueType="num">
                                      <p:cBhvr>
                                        <p:cTn id="80" dur="1000" fill="hold"/>
                                        <p:tgtEl>
                                          <p:spTgt spid="30"/>
                                        </p:tgtEl>
                                        <p:attrNameLst>
                                          <p:attrName>ppt_x</p:attrName>
                                        </p:attrNameLst>
                                      </p:cBhvr>
                                      <p:tavLst>
                                        <p:tav tm="0">
                                          <p:val>
                                            <p:strVal val="#ppt_x"/>
                                          </p:val>
                                        </p:tav>
                                        <p:tav tm="100000">
                                          <p:val>
                                            <p:strVal val="#ppt_x"/>
                                          </p:val>
                                        </p:tav>
                                      </p:tavLst>
                                    </p:anim>
                                    <p:anim calcmode="lin" valueType="num">
                                      <p:cBhvr>
                                        <p:cTn id="8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1" grpId="0" animBg="1"/>
      <p:bldP spid="25" grpId="0" animBg="1"/>
      <p:bldP spid="28" grpId="0" animBg="1"/>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inting of a field of flowers&#10;&#10;Description automatically generated">
            <a:extLst>
              <a:ext uri="{FF2B5EF4-FFF2-40B4-BE49-F238E27FC236}">
                <a16:creationId xmlns:a16="http://schemas.microsoft.com/office/drawing/2014/main" id="{D9825902-4039-4DA5-5FA4-68F90BE73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60CA445E-1084-10F2-C302-594FE9B1019E}"/>
              </a:ext>
            </a:extLst>
          </p:cNvPr>
          <p:cNvSpPr/>
          <p:nvPr/>
        </p:nvSpPr>
        <p:spPr>
          <a:xfrm>
            <a:off x="266700" y="137160"/>
            <a:ext cx="11658600" cy="6583680"/>
          </a:xfrm>
          <a:prstGeom prst="roundRect">
            <a:avLst>
              <a:gd name="adj" fmla="val 5907"/>
            </a:avLst>
          </a:prstGeom>
          <a:solidFill>
            <a:schemeClr val="bg1">
              <a:alpha val="9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E8423B14-62F7-DEBF-1298-FB69E68F8F7A}"/>
              </a:ext>
            </a:extLst>
          </p:cNvPr>
          <p:cNvPicPr>
            <a:picLocks noChangeAspect="1"/>
          </p:cNvPicPr>
          <p:nvPr/>
        </p:nvPicPr>
        <p:blipFill>
          <a:blip r:embed="rId3"/>
          <a:stretch>
            <a:fillRect/>
          </a:stretch>
        </p:blipFill>
        <p:spPr>
          <a:xfrm>
            <a:off x="733424" y="1640588"/>
            <a:ext cx="10772775" cy="3502912"/>
          </a:xfrm>
          <a:prstGeom prst="rect">
            <a:avLst/>
          </a:prstGeom>
        </p:spPr>
      </p:pic>
    </p:spTree>
    <p:extLst>
      <p:ext uri="{BB962C8B-B14F-4D97-AF65-F5344CB8AC3E}">
        <p14:creationId xmlns:p14="http://schemas.microsoft.com/office/powerpoint/2010/main" val="3726259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2" name="Hình ảnh 1">
            <a:extLst>
              <a:ext uri="{FF2B5EF4-FFF2-40B4-BE49-F238E27FC236}">
                <a16:creationId xmlns:a16="http://schemas.microsoft.com/office/drawing/2014/main" id="{64506A87-3340-105E-E612-CF58EE4DCC63}"/>
              </a:ext>
            </a:extLst>
          </p:cNvPr>
          <p:cNvPicPr>
            <a:picLocks noChangeAspect="1"/>
          </p:cNvPicPr>
          <p:nvPr/>
        </p:nvPicPr>
        <p:blipFill rotWithShape="1">
          <a:blip r:embed="rId3">
            <a:extLst>
              <a:ext uri="{28A0092B-C50C-407E-A947-70E740481C1C}">
                <a14:useLocalDpi xmlns:a14="http://schemas.microsoft.com/office/drawing/2010/main" val="0"/>
              </a:ext>
            </a:extLst>
          </a:blip>
          <a:srcRect t="19"/>
          <a:stretch/>
        </p:blipFill>
        <p:spPr>
          <a:xfrm>
            <a:off x="0" y="0"/>
            <a:ext cx="12192000" cy="6858000"/>
          </a:xfrm>
          <a:prstGeom prst="rect">
            <a:avLst/>
          </a:prstGeom>
        </p:spPr>
      </p:pic>
      <p:sp>
        <p:nvSpPr>
          <p:cNvPr id="383" name="Google Shape;383;p19"/>
          <p:cNvSpPr/>
          <p:nvPr/>
        </p:nvSpPr>
        <p:spPr>
          <a:xfrm>
            <a:off x="422564" y="281362"/>
            <a:ext cx="11346872" cy="6224155"/>
          </a:xfrm>
          <a:prstGeom prst="roundRect">
            <a:avLst>
              <a:gd name="adj" fmla="val 7819"/>
            </a:avLst>
          </a:prstGeom>
          <a:solidFill>
            <a:schemeClr val="lt1">
              <a:alpha val="8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grpSp>
        <p:nvGrpSpPr>
          <p:cNvPr id="384" name="Google Shape;384;p19"/>
          <p:cNvGrpSpPr/>
          <p:nvPr/>
        </p:nvGrpSpPr>
        <p:grpSpPr>
          <a:xfrm>
            <a:off x="3563433" y="400756"/>
            <a:ext cx="4974772" cy="1107996"/>
            <a:chOff x="3608614" y="0"/>
            <a:chExt cx="4974772" cy="1107996"/>
          </a:xfrm>
        </p:grpSpPr>
        <p:sp>
          <p:nvSpPr>
            <p:cNvPr id="385" name="Google Shape;385;p19"/>
            <p:cNvSpPr txBox="1"/>
            <p:nvPr/>
          </p:nvSpPr>
          <p:spPr>
            <a:xfrm>
              <a:off x="3608614" y="0"/>
              <a:ext cx="4974772" cy="110799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prstClr val="black"/>
                  </a:solidFill>
                  <a:effectLst/>
                  <a:uLnTx/>
                  <a:uFillTx/>
                  <a:latin typeface="Arial"/>
                  <a:ea typeface="Arial"/>
                  <a:cs typeface="Arial"/>
                  <a:sym typeface="Arial"/>
                </a:rPr>
                <a:t>DẶN DÒ</a:t>
              </a: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Google Shape;386;p19"/>
            <p:cNvSpPr txBox="1"/>
            <p:nvPr/>
          </p:nvSpPr>
          <p:spPr>
            <a:xfrm>
              <a:off x="3608614" y="0"/>
              <a:ext cx="4974772" cy="110799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Arial"/>
                  <a:ea typeface="Arial"/>
                  <a:cs typeface="Arial"/>
                  <a:sym typeface="Arial"/>
                </a:rPr>
                <a:t>DẶN DÒ</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87" name="Google Shape;387;p19"/>
          <p:cNvSpPr txBox="1"/>
          <p:nvPr/>
        </p:nvSpPr>
        <p:spPr>
          <a:xfrm>
            <a:off x="1819686" y="1800716"/>
            <a:ext cx="9350029" cy="75469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a:ea typeface="Calibri"/>
                <a:cs typeface="Calibri"/>
                <a:sym typeface="Calibri"/>
              </a:rPr>
              <a:t>GV ĐIỀN VÀO ĐÂY</a:t>
            </a: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88" name="Google Shape;388;p19"/>
          <p:cNvPicPr preferRelativeResize="0"/>
          <p:nvPr/>
        </p:nvPicPr>
        <p:blipFill rotWithShape="1">
          <a:blip r:embed="rId4">
            <a:alphaModFix/>
          </a:blip>
          <a:srcRect/>
          <a:stretch/>
        </p:blipFill>
        <p:spPr>
          <a:xfrm rot="737208" flipH="1">
            <a:off x="627572" y="1718065"/>
            <a:ext cx="919996" cy="919996"/>
          </a:xfrm>
          <a:prstGeom prst="rect">
            <a:avLst/>
          </a:prstGeom>
          <a:noFill/>
          <a:ln>
            <a:noFill/>
          </a:ln>
        </p:spPr>
      </p:pic>
      <p:sp>
        <p:nvSpPr>
          <p:cNvPr id="389" name="Google Shape;389;p19"/>
          <p:cNvSpPr txBox="1"/>
          <p:nvPr/>
        </p:nvSpPr>
        <p:spPr>
          <a:xfrm>
            <a:off x="1819686" y="2781728"/>
            <a:ext cx="9350029" cy="75469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a:ea typeface="Calibri"/>
                <a:cs typeface="Calibri"/>
                <a:sym typeface="Calibri"/>
              </a:rPr>
              <a:t>GV ĐIỀN VÀO ĐÂY</a:t>
            </a: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90" name="Google Shape;390;p19"/>
          <p:cNvPicPr preferRelativeResize="0"/>
          <p:nvPr/>
        </p:nvPicPr>
        <p:blipFill rotWithShape="1">
          <a:blip r:embed="rId4">
            <a:alphaModFix/>
          </a:blip>
          <a:srcRect/>
          <a:stretch/>
        </p:blipFill>
        <p:spPr>
          <a:xfrm rot="737208" flipH="1">
            <a:off x="627572" y="2699077"/>
            <a:ext cx="919996" cy="919996"/>
          </a:xfrm>
          <a:prstGeom prst="rect">
            <a:avLst/>
          </a:prstGeom>
          <a:noFill/>
          <a:ln>
            <a:noFill/>
          </a:ln>
        </p:spPr>
      </p:pic>
      <p:sp>
        <p:nvSpPr>
          <p:cNvPr id="391" name="Google Shape;391;p19"/>
          <p:cNvSpPr txBox="1"/>
          <p:nvPr/>
        </p:nvSpPr>
        <p:spPr>
          <a:xfrm>
            <a:off x="1819686" y="3762740"/>
            <a:ext cx="9350029" cy="75469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a:ea typeface="Calibri"/>
                <a:cs typeface="Calibri"/>
                <a:sym typeface="Calibri"/>
              </a:rPr>
              <a:t>GV ĐIỀN VÀO ĐÂY</a:t>
            </a: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92" name="Google Shape;392;p19"/>
          <p:cNvPicPr preferRelativeResize="0"/>
          <p:nvPr/>
        </p:nvPicPr>
        <p:blipFill rotWithShape="1">
          <a:blip r:embed="rId4">
            <a:alphaModFix/>
          </a:blip>
          <a:srcRect/>
          <a:stretch/>
        </p:blipFill>
        <p:spPr>
          <a:xfrm rot="737208" flipH="1">
            <a:off x="627572" y="3680089"/>
            <a:ext cx="919996" cy="919996"/>
          </a:xfrm>
          <a:prstGeom prst="rect">
            <a:avLst/>
          </a:prstGeom>
          <a:noFill/>
          <a:ln>
            <a:noFill/>
          </a:ln>
        </p:spPr>
      </p:pic>
      <p:sp>
        <p:nvSpPr>
          <p:cNvPr id="393" name="Google Shape;393;p19"/>
          <p:cNvSpPr txBox="1"/>
          <p:nvPr/>
        </p:nvSpPr>
        <p:spPr>
          <a:xfrm>
            <a:off x="1819686" y="4743752"/>
            <a:ext cx="9350029" cy="75469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alibri"/>
                <a:ea typeface="Calibri"/>
                <a:cs typeface="Calibri"/>
                <a:sym typeface="Calibri"/>
              </a:rPr>
              <a:t>GV ĐIỀN VÀO ĐÂY</a:t>
            </a: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94" name="Google Shape;394;p19"/>
          <p:cNvPicPr preferRelativeResize="0"/>
          <p:nvPr/>
        </p:nvPicPr>
        <p:blipFill rotWithShape="1">
          <a:blip r:embed="rId4">
            <a:alphaModFix/>
          </a:blip>
          <a:srcRect/>
          <a:stretch/>
        </p:blipFill>
        <p:spPr>
          <a:xfrm rot="737208" flipH="1">
            <a:off x="627572" y="4661101"/>
            <a:ext cx="919996" cy="919996"/>
          </a:xfrm>
          <a:prstGeom prst="rect">
            <a:avLst/>
          </a:prstGeom>
          <a:noFill/>
          <a:ln>
            <a:noFill/>
          </a:ln>
        </p:spPr>
      </p:pic>
      <p:pic>
        <p:nvPicPr>
          <p:cNvPr id="395" name="Google Shape;395;p19"/>
          <p:cNvPicPr preferRelativeResize="0"/>
          <p:nvPr/>
        </p:nvPicPr>
        <p:blipFill rotWithShape="1">
          <a:blip r:embed="rId5">
            <a:alphaModFix/>
          </a:blip>
          <a:srcRect/>
          <a:stretch/>
        </p:blipFill>
        <p:spPr>
          <a:xfrm flipH="1">
            <a:off x="6826798" y="1394063"/>
            <a:ext cx="4737630" cy="5063181"/>
          </a:xfrm>
          <a:prstGeom prst="rect">
            <a:avLst/>
          </a:prstGeom>
          <a:noFill/>
          <a:ln>
            <a:noFill/>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2" name="Hình ảnh 1">
            <a:extLst>
              <a:ext uri="{FF2B5EF4-FFF2-40B4-BE49-F238E27FC236}">
                <a16:creationId xmlns:a16="http://schemas.microsoft.com/office/drawing/2014/main" id="{A3EF7070-6B10-9AFC-1B47-C1EB26D2EEE5}"/>
              </a:ext>
            </a:extLst>
          </p:cNvPr>
          <p:cNvPicPr>
            <a:picLocks noChangeAspect="1"/>
          </p:cNvPicPr>
          <p:nvPr/>
        </p:nvPicPr>
        <p:blipFill rotWithShape="1">
          <a:blip r:embed="rId3">
            <a:extLst>
              <a:ext uri="{28A0092B-C50C-407E-A947-70E740481C1C}">
                <a14:useLocalDpi xmlns:a14="http://schemas.microsoft.com/office/drawing/2010/main" val="0"/>
              </a:ext>
            </a:extLst>
          </a:blip>
          <a:srcRect t="19"/>
          <a:stretch/>
        </p:blipFill>
        <p:spPr>
          <a:xfrm>
            <a:off x="0" y="0"/>
            <a:ext cx="12192000" cy="6858000"/>
          </a:xfrm>
          <a:prstGeom prst="rect">
            <a:avLst/>
          </a:prstGeom>
        </p:spPr>
      </p:pic>
      <p:pic>
        <p:nvPicPr>
          <p:cNvPr id="3" name="Picture 2">
            <a:extLst>
              <a:ext uri="{FF2B5EF4-FFF2-40B4-BE49-F238E27FC236}">
                <a16:creationId xmlns:a16="http://schemas.microsoft.com/office/drawing/2014/main" id="{13EFBCD0-63A8-3660-9EE2-4EFFCEE48BFB}"/>
              </a:ext>
            </a:extLst>
          </p:cNvPr>
          <p:cNvPicPr>
            <a:picLocks noChangeAspect="1"/>
          </p:cNvPicPr>
          <p:nvPr/>
        </p:nvPicPr>
        <p:blipFill>
          <a:blip r:embed="rId4"/>
          <a:stretch>
            <a:fillRect/>
          </a:stretch>
        </p:blipFill>
        <p:spPr>
          <a:xfrm>
            <a:off x="2250224" y="1390111"/>
            <a:ext cx="7901101" cy="363962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descr="Ảnh có chứa văn bản, đồ chơi&#10;&#10;Mô tả được tạo tự động">
            <a:extLst>
              <a:ext uri="{FF2B5EF4-FFF2-40B4-BE49-F238E27FC236}">
                <a16:creationId xmlns:a16="http://schemas.microsoft.com/office/drawing/2014/main" id="{DC60280D-538D-3D33-C731-40BB64E617AC}"/>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0" y="0"/>
            <a:ext cx="12192000" cy="6858000"/>
          </a:xfrm>
          <a:prstGeom prst="rect">
            <a:avLst/>
          </a:prstGeom>
        </p:spPr>
      </p:pic>
      <p:pic>
        <p:nvPicPr>
          <p:cNvPr id="2" name="Picture 1">
            <a:extLst>
              <a:ext uri="{FF2B5EF4-FFF2-40B4-BE49-F238E27FC236}">
                <a16:creationId xmlns:a16="http://schemas.microsoft.com/office/drawing/2014/main" id="{80DB73A5-7365-0154-58C6-38FCFC0D636C}"/>
              </a:ext>
            </a:extLst>
          </p:cNvPr>
          <p:cNvPicPr>
            <a:picLocks noChangeAspect="1"/>
          </p:cNvPicPr>
          <p:nvPr/>
        </p:nvPicPr>
        <p:blipFill>
          <a:blip r:embed="rId3"/>
          <a:stretch>
            <a:fillRect/>
          </a:stretch>
        </p:blipFill>
        <p:spPr>
          <a:xfrm>
            <a:off x="1072731" y="0"/>
            <a:ext cx="10577477" cy="3548180"/>
          </a:xfrm>
          <a:prstGeom prst="rect">
            <a:avLst/>
          </a:prstGeom>
        </p:spPr>
      </p:pic>
    </p:spTree>
    <p:extLst>
      <p:ext uri="{BB962C8B-B14F-4D97-AF65-F5344CB8AC3E}">
        <p14:creationId xmlns:p14="http://schemas.microsoft.com/office/powerpoint/2010/main" val="8263145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é quan tâm, giúp đỡ khi bạn ốm">
            <a:hlinkClick r:id="" action="ppaction://media"/>
            <a:extLst>
              <a:ext uri="{FF2B5EF4-FFF2-40B4-BE49-F238E27FC236}">
                <a16:creationId xmlns:a16="http://schemas.microsoft.com/office/drawing/2014/main" id="{49E764FA-3D50-9FA6-F99E-389CC0D2B80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187984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63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inting of a field of flowers&#10;&#10;Description automatically generated">
            <a:extLst>
              <a:ext uri="{FF2B5EF4-FFF2-40B4-BE49-F238E27FC236}">
                <a16:creationId xmlns:a16="http://schemas.microsoft.com/office/drawing/2014/main" id="{D9825902-4039-4DA5-5FA4-68F90BE73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descr="A cartoon of a child with a megaphone&#10;&#10;Description automatically generated">
            <a:extLst>
              <a:ext uri="{FF2B5EF4-FFF2-40B4-BE49-F238E27FC236}">
                <a16:creationId xmlns:a16="http://schemas.microsoft.com/office/drawing/2014/main" id="{1AFFB280-915E-B81B-CD85-763A2A9E12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6335" y="3132667"/>
            <a:ext cx="3520440" cy="3725333"/>
          </a:xfrm>
          <a:prstGeom prst="rect">
            <a:avLst/>
          </a:prstGeom>
        </p:spPr>
      </p:pic>
      <p:sp>
        <p:nvSpPr>
          <p:cNvPr id="11" name="Rectangle: Rounded Corners 10">
            <a:extLst>
              <a:ext uri="{FF2B5EF4-FFF2-40B4-BE49-F238E27FC236}">
                <a16:creationId xmlns:a16="http://schemas.microsoft.com/office/drawing/2014/main" id="{D0372AA5-8B26-DC69-DCBA-975541FBDCA0}"/>
              </a:ext>
            </a:extLst>
          </p:cNvPr>
          <p:cNvSpPr/>
          <p:nvPr/>
        </p:nvSpPr>
        <p:spPr>
          <a:xfrm>
            <a:off x="3771901" y="1400174"/>
            <a:ext cx="7699058" cy="2070733"/>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4800" b="1" dirty="0">
                <a:solidFill>
                  <a:prstClr val="black"/>
                </a:solidFill>
                <a:latin typeface="Calibri" panose="020F0502020204030204" pitchFamily="34" charset="0"/>
                <a:ea typeface="Calibri" panose="020F0502020204030204" pitchFamily="34" charset="0"/>
                <a:cs typeface="Calibri" panose="020F0502020204030204" pitchFamily="34" charset="0"/>
              </a:rPr>
              <a:t>C</a:t>
            </a:r>
            <a:r>
              <a:rPr lang="vi-VN" sz="4800" b="1" dirty="0">
                <a:solidFill>
                  <a:prstClr val="black"/>
                </a:solidFill>
                <a:latin typeface="Calibri" panose="020F0502020204030204" pitchFamily="34" charset="0"/>
                <a:ea typeface="Calibri" panose="020F0502020204030204" pitchFamily="34" charset="0"/>
                <a:cs typeface="Calibri" panose="020F0502020204030204" pitchFamily="34" charset="0"/>
              </a:rPr>
              <a:t>hia sẻ cảm nhận sau khi xem xong đoạn phim.</a:t>
            </a:r>
          </a:p>
        </p:txBody>
      </p:sp>
    </p:spTree>
    <p:extLst>
      <p:ext uri="{BB962C8B-B14F-4D97-AF65-F5344CB8AC3E}">
        <p14:creationId xmlns:p14="http://schemas.microsoft.com/office/powerpoint/2010/main" val="37015031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descr="Ảnh có chứa văn bản, đồ chơi&#10;&#10;Mô tả được tạo tự động">
            <a:extLst>
              <a:ext uri="{FF2B5EF4-FFF2-40B4-BE49-F238E27FC236}">
                <a16:creationId xmlns:a16="http://schemas.microsoft.com/office/drawing/2014/main" id="{DC60280D-538D-3D33-C731-40BB64E617AC}"/>
              </a:ext>
            </a:extLst>
          </p:cNvPr>
          <p:cNvPicPr>
            <a:picLocks noChangeAspect="1"/>
          </p:cNvPicPr>
          <p:nvPr/>
        </p:nvPicPr>
        <p:blipFill rotWithShape="1">
          <a:blip r:embed="rId2">
            <a:extLst>
              <a:ext uri="{28A0092B-C50C-407E-A947-70E740481C1C}">
                <a14:useLocalDpi xmlns:a14="http://schemas.microsoft.com/office/drawing/2010/main" val="0"/>
              </a:ext>
            </a:extLst>
          </a:blip>
          <a:srcRect t="19"/>
          <a:stretch/>
        </p:blipFill>
        <p:spPr>
          <a:xfrm>
            <a:off x="0" y="0"/>
            <a:ext cx="12192000" cy="6858000"/>
          </a:xfrm>
          <a:prstGeom prst="rect">
            <a:avLst/>
          </a:prstGeom>
        </p:spPr>
      </p:pic>
      <p:pic>
        <p:nvPicPr>
          <p:cNvPr id="2" name="Picture 1">
            <a:extLst>
              <a:ext uri="{FF2B5EF4-FFF2-40B4-BE49-F238E27FC236}">
                <a16:creationId xmlns:a16="http://schemas.microsoft.com/office/drawing/2014/main" id="{677E2AA3-20E1-562E-54B7-1A908AB69596}"/>
              </a:ext>
            </a:extLst>
          </p:cNvPr>
          <p:cNvPicPr>
            <a:picLocks noChangeAspect="1"/>
          </p:cNvPicPr>
          <p:nvPr/>
        </p:nvPicPr>
        <p:blipFill>
          <a:blip r:embed="rId3"/>
          <a:stretch>
            <a:fillRect/>
          </a:stretch>
        </p:blipFill>
        <p:spPr>
          <a:xfrm>
            <a:off x="1015284" y="165201"/>
            <a:ext cx="10656732" cy="3517697"/>
          </a:xfrm>
          <a:prstGeom prst="rect">
            <a:avLst/>
          </a:prstGeom>
        </p:spPr>
      </p:pic>
    </p:spTree>
    <p:extLst>
      <p:ext uri="{BB962C8B-B14F-4D97-AF65-F5344CB8AC3E}">
        <p14:creationId xmlns:p14="http://schemas.microsoft.com/office/powerpoint/2010/main" val="28676076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inting of a field of flowers&#10;&#10;Description automatically generated">
            <a:extLst>
              <a:ext uri="{FF2B5EF4-FFF2-40B4-BE49-F238E27FC236}">
                <a16:creationId xmlns:a16="http://schemas.microsoft.com/office/drawing/2014/main" id="{D9825902-4039-4DA5-5FA4-68F90BE73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60CA445E-1084-10F2-C302-594FE9B1019E}"/>
              </a:ext>
            </a:extLst>
          </p:cNvPr>
          <p:cNvSpPr/>
          <p:nvPr/>
        </p:nvSpPr>
        <p:spPr>
          <a:xfrm>
            <a:off x="266700" y="137160"/>
            <a:ext cx="11658600" cy="6583680"/>
          </a:xfrm>
          <a:prstGeom prst="roundRect">
            <a:avLst>
              <a:gd name="adj" fmla="val 5907"/>
            </a:avLst>
          </a:prstGeom>
          <a:solidFill>
            <a:schemeClr val="bg1">
              <a:alpha val="9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cartoon of a child holding a book&#10;&#10;Description automatically generated">
            <a:extLst>
              <a:ext uri="{FF2B5EF4-FFF2-40B4-BE49-F238E27FC236}">
                <a16:creationId xmlns:a16="http://schemas.microsoft.com/office/drawing/2014/main" id="{6040EE8C-370E-2FC1-F7C5-4265043F4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868" y="2189205"/>
            <a:ext cx="3415890" cy="4317104"/>
          </a:xfrm>
          <a:prstGeom prst="rect">
            <a:avLst/>
          </a:prstGeom>
        </p:spPr>
      </p:pic>
      <p:sp>
        <p:nvSpPr>
          <p:cNvPr id="8" name="Rectangle: Rounded Corners 7">
            <a:extLst>
              <a:ext uri="{FF2B5EF4-FFF2-40B4-BE49-F238E27FC236}">
                <a16:creationId xmlns:a16="http://schemas.microsoft.com/office/drawing/2014/main" id="{D03ABC89-D7E5-4775-B89F-037EE2313D6C}"/>
              </a:ext>
            </a:extLst>
          </p:cNvPr>
          <p:cNvSpPr/>
          <p:nvPr/>
        </p:nvSpPr>
        <p:spPr>
          <a:xfrm>
            <a:off x="3842482" y="696105"/>
            <a:ext cx="7825643" cy="2913870"/>
          </a:xfrm>
          <a:prstGeom prst="roundRect">
            <a:avLst/>
          </a:prstGeom>
          <a:solidFill>
            <a:srgbClr val="CCFFFF"/>
          </a:solidFill>
          <a:ln w="5715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dirty="0" err="1">
                <a:solidFill>
                  <a:prstClr val="black"/>
                </a:solidFill>
                <a:latin typeface="Calibri" panose="020F0502020204030204" pitchFamily="34" charset="0"/>
                <a:ea typeface="Calibri" panose="020F0502020204030204" pitchFamily="34" charset="0"/>
                <a:cs typeface="Calibri" panose="020F0502020204030204" pitchFamily="34" charset="0"/>
              </a:rPr>
              <a:t>Hãy</a:t>
            </a:r>
            <a:r>
              <a:rPr lang="en-US" sz="4400" dirty="0">
                <a:solidFill>
                  <a:prstClr val="black"/>
                </a:solidFill>
                <a:latin typeface="Calibri" panose="020F0502020204030204" pitchFamily="34" charset="0"/>
                <a:ea typeface="Calibri" panose="020F0502020204030204" pitchFamily="34" charset="0"/>
                <a:cs typeface="Calibri" panose="020F0502020204030204" pitchFamily="34" charset="0"/>
              </a:rPr>
              <a:t> c</a:t>
            </a:r>
            <a:r>
              <a:rPr lang="vi-VN" sz="4400" dirty="0">
                <a:solidFill>
                  <a:prstClr val="black"/>
                </a:solidFill>
                <a:latin typeface="Calibri" panose="020F0502020204030204" pitchFamily="34" charset="0"/>
                <a:ea typeface="Calibri" panose="020F0502020204030204" pitchFamily="34" charset="0"/>
                <a:cs typeface="Calibri" panose="020F0502020204030204" pitchFamily="34" charset="0"/>
              </a:rPr>
              <a:t>hia sẻ về một tình bạn đẹp và cách em làm để duy trì mối quan hệ bạn bè tốt đẹp đó. </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43010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9" name="Hình ảnh 8">
            <a:extLst>
              <a:ext uri="{FF2B5EF4-FFF2-40B4-BE49-F238E27FC236}">
                <a16:creationId xmlns:a16="http://schemas.microsoft.com/office/drawing/2014/main" id="{DFB07CFF-EC55-B3B9-4130-38233FED10F7}"/>
              </a:ext>
            </a:extLst>
          </p:cNvPr>
          <p:cNvPicPr>
            <a:picLocks noChangeAspect="1"/>
          </p:cNvPicPr>
          <p:nvPr/>
        </p:nvPicPr>
        <p:blipFill rotWithShape="1">
          <a:blip r:embed="rId3">
            <a:extLst>
              <a:ext uri="{28A0092B-C50C-407E-A947-70E740481C1C}">
                <a14:useLocalDpi xmlns:a14="http://schemas.microsoft.com/office/drawing/2010/main" val="0"/>
              </a:ext>
            </a:extLst>
          </a:blip>
          <a:srcRect t="19"/>
          <a:stretch/>
        </p:blipFill>
        <p:spPr>
          <a:xfrm>
            <a:off x="0" y="0"/>
            <a:ext cx="12192000" cy="6858000"/>
          </a:xfrm>
          <a:prstGeom prst="rect">
            <a:avLst/>
          </a:prstGeom>
        </p:spPr>
      </p:pic>
      <p:pic>
        <p:nvPicPr>
          <p:cNvPr id="122" name="Google Shape;122;p4"/>
          <p:cNvPicPr preferRelativeResize="0"/>
          <p:nvPr/>
        </p:nvPicPr>
        <p:blipFill rotWithShape="1">
          <a:blip r:embed="rId4">
            <a:alphaModFix/>
          </a:blip>
          <a:srcRect/>
          <a:stretch/>
        </p:blipFill>
        <p:spPr>
          <a:xfrm>
            <a:off x="8862045" y="3269782"/>
            <a:ext cx="2744340" cy="3588217"/>
          </a:xfrm>
          <a:prstGeom prst="rect">
            <a:avLst/>
          </a:prstGeom>
          <a:noFill/>
          <a:ln>
            <a:noFill/>
          </a:ln>
          <a:effectLst>
            <a:outerShdw blurRad="76200" sy="23000" kx="1200000" algn="br" rotWithShape="0">
              <a:srgbClr val="000000">
                <a:alpha val="20000"/>
              </a:srgbClr>
            </a:outerShdw>
          </a:effectLst>
        </p:spPr>
      </p:pic>
      <p:pic>
        <p:nvPicPr>
          <p:cNvPr id="123" name="Google Shape;123;p4"/>
          <p:cNvPicPr preferRelativeResize="0"/>
          <p:nvPr/>
        </p:nvPicPr>
        <p:blipFill rotWithShape="1">
          <a:blip r:embed="rId5">
            <a:alphaModFix/>
          </a:blip>
          <a:srcRect/>
          <a:stretch/>
        </p:blipFill>
        <p:spPr>
          <a:xfrm>
            <a:off x="585615" y="3269783"/>
            <a:ext cx="2427210" cy="3588217"/>
          </a:xfrm>
          <a:prstGeom prst="rect">
            <a:avLst/>
          </a:prstGeom>
          <a:noFill/>
          <a:ln>
            <a:noFill/>
          </a:ln>
          <a:effectLst>
            <a:outerShdw blurRad="76200" sy="23000" kx="1200000" algn="br" rotWithShape="0">
              <a:srgbClr val="000000">
                <a:alpha val="20000"/>
              </a:srgbClr>
            </a:outerShdw>
          </a:effectLst>
        </p:spPr>
      </p:pic>
      <p:pic>
        <p:nvPicPr>
          <p:cNvPr id="3" name="Picture 2">
            <a:extLst>
              <a:ext uri="{FF2B5EF4-FFF2-40B4-BE49-F238E27FC236}">
                <a16:creationId xmlns:a16="http://schemas.microsoft.com/office/drawing/2014/main" id="{FEB63B10-24EA-EAE4-40C3-84247CEFD68F}"/>
              </a:ext>
            </a:extLst>
          </p:cNvPr>
          <p:cNvPicPr>
            <a:picLocks noChangeAspect="1"/>
          </p:cNvPicPr>
          <p:nvPr/>
        </p:nvPicPr>
        <p:blipFill>
          <a:blip r:embed="rId6"/>
          <a:stretch>
            <a:fillRect/>
          </a:stretch>
        </p:blipFill>
        <p:spPr>
          <a:xfrm>
            <a:off x="2521146" y="790036"/>
            <a:ext cx="7187807" cy="3639627"/>
          </a:xfrm>
          <a:prstGeom prst="rect">
            <a:avLst/>
          </a:prstGeom>
        </p:spPr>
      </p:pic>
    </p:spTree>
    <p:extLst>
      <p:ext uri="{BB962C8B-B14F-4D97-AF65-F5344CB8AC3E}">
        <p14:creationId xmlns:p14="http://schemas.microsoft.com/office/powerpoint/2010/main" val="5606181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inting of a field of flowers&#10;&#10;Description automatically generated">
            <a:extLst>
              <a:ext uri="{FF2B5EF4-FFF2-40B4-BE49-F238E27FC236}">
                <a16:creationId xmlns:a16="http://schemas.microsoft.com/office/drawing/2014/main" id="{D9825902-4039-4DA5-5FA4-68F90BE73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60CA445E-1084-10F2-C302-594FE9B1019E}"/>
              </a:ext>
            </a:extLst>
          </p:cNvPr>
          <p:cNvSpPr/>
          <p:nvPr/>
        </p:nvSpPr>
        <p:spPr>
          <a:xfrm>
            <a:off x="266700" y="137160"/>
            <a:ext cx="11658600" cy="6583680"/>
          </a:xfrm>
          <a:prstGeom prst="roundRect">
            <a:avLst>
              <a:gd name="adj" fmla="val 5907"/>
            </a:avLst>
          </a:prstGeom>
          <a:solidFill>
            <a:schemeClr val="bg1">
              <a:alpha val="9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Nhóm 3">
            <a:extLst>
              <a:ext uri="{FF2B5EF4-FFF2-40B4-BE49-F238E27FC236}">
                <a16:creationId xmlns:a16="http://schemas.microsoft.com/office/drawing/2014/main" id="{86281909-F57E-7ABD-116C-E2BC7E5EB408}"/>
              </a:ext>
            </a:extLst>
          </p:cNvPr>
          <p:cNvGrpSpPr/>
          <p:nvPr/>
        </p:nvGrpSpPr>
        <p:grpSpPr>
          <a:xfrm>
            <a:off x="4076313" y="142875"/>
            <a:ext cx="4086429" cy="1010823"/>
            <a:chOff x="1225414" y="337973"/>
            <a:chExt cx="10554436" cy="2003922"/>
          </a:xfrm>
        </p:grpSpPr>
        <p:sp>
          <p:nvSpPr>
            <p:cNvPr id="4" name="Hình chữ nhật: Góc Tròn 10">
              <a:extLst>
                <a:ext uri="{FF2B5EF4-FFF2-40B4-BE49-F238E27FC236}">
                  <a16:creationId xmlns:a16="http://schemas.microsoft.com/office/drawing/2014/main" id="{0B29CB60-C085-67CD-3F18-E1D45972456D}"/>
                </a:ext>
              </a:extLst>
            </p:cNvPr>
            <p:cNvSpPr/>
            <p:nvPr/>
          </p:nvSpPr>
          <p:spPr>
            <a:xfrm>
              <a:off x="1225414" y="337973"/>
              <a:ext cx="10530310" cy="1916949"/>
            </a:xfrm>
            <a:custGeom>
              <a:avLst/>
              <a:gdLst>
                <a:gd name="connsiteX0" fmla="*/ 0 w 10530310"/>
                <a:gd name="connsiteY0" fmla="*/ 319498 h 1916949"/>
                <a:gd name="connsiteX1" fmla="*/ 416249 w 10530310"/>
                <a:gd name="connsiteY1" fmla="*/ 0 h 1916949"/>
                <a:gd name="connsiteX2" fmla="*/ 1935572 w 10530310"/>
                <a:gd name="connsiteY2" fmla="*/ 0 h 1916949"/>
                <a:gd name="connsiteX3" fmla="*/ 3745832 w 10530310"/>
                <a:gd name="connsiteY3" fmla="*/ 0 h 1916949"/>
                <a:gd name="connsiteX4" fmla="*/ 5362134 w 10530310"/>
                <a:gd name="connsiteY4" fmla="*/ 0 h 1916949"/>
                <a:gd name="connsiteX5" fmla="*/ 7075412 w 10530310"/>
                <a:gd name="connsiteY5" fmla="*/ 0 h 1916949"/>
                <a:gd name="connsiteX6" fmla="*/ 8594737 w 10530310"/>
                <a:gd name="connsiteY6" fmla="*/ 0 h 1916949"/>
                <a:gd name="connsiteX7" fmla="*/ 10114060 w 10530310"/>
                <a:gd name="connsiteY7" fmla="*/ 0 h 1916949"/>
                <a:gd name="connsiteX8" fmla="*/ 10530310 w 10530310"/>
                <a:gd name="connsiteY8" fmla="*/ 319498 h 1916949"/>
                <a:gd name="connsiteX9" fmla="*/ 10530310 w 10530310"/>
                <a:gd name="connsiteY9" fmla="*/ 1597450 h 1916949"/>
                <a:gd name="connsiteX10" fmla="*/ 10114060 w 10530310"/>
                <a:gd name="connsiteY10" fmla="*/ 1916949 h 1916949"/>
                <a:gd name="connsiteX11" fmla="*/ 8691714 w 10530310"/>
                <a:gd name="connsiteY11" fmla="*/ 1916949 h 1916949"/>
                <a:gd name="connsiteX12" fmla="*/ 7269370 w 10530310"/>
                <a:gd name="connsiteY12" fmla="*/ 1916949 h 1916949"/>
                <a:gd name="connsiteX13" fmla="*/ 5459110 w 10530310"/>
                <a:gd name="connsiteY13" fmla="*/ 1916949 h 1916949"/>
                <a:gd name="connsiteX14" fmla="*/ 4133743 w 10530310"/>
                <a:gd name="connsiteY14" fmla="*/ 1916949 h 1916949"/>
                <a:gd name="connsiteX15" fmla="*/ 2711396 w 10530310"/>
                <a:gd name="connsiteY15" fmla="*/ 1916949 h 1916949"/>
                <a:gd name="connsiteX16" fmla="*/ 416249 w 10530310"/>
                <a:gd name="connsiteY16" fmla="*/ 1916949 h 1916949"/>
                <a:gd name="connsiteX17" fmla="*/ 0 w 10530310"/>
                <a:gd name="connsiteY17" fmla="*/ 1597450 h 1916949"/>
                <a:gd name="connsiteX18" fmla="*/ 0 w 10530310"/>
                <a:gd name="connsiteY18" fmla="*/ 319498 h 1916949"/>
                <a:gd name="connsiteX0" fmla="*/ 0 w 10530310"/>
                <a:gd name="connsiteY0" fmla="*/ 319498 h 1916949"/>
                <a:gd name="connsiteX1" fmla="*/ 416249 w 10530310"/>
                <a:gd name="connsiteY1" fmla="*/ 0 h 1916949"/>
                <a:gd name="connsiteX2" fmla="*/ 1838595 w 10530310"/>
                <a:gd name="connsiteY2" fmla="*/ 0 h 1916949"/>
                <a:gd name="connsiteX3" fmla="*/ 3260939 w 10530310"/>
                <a:gd name="connsiteY3" fmla="*/ 0 h 1916949"/>
                <a:gd name="connsiteX4" fmla="*/ 4974220 w 10530310"/>
                <a:gd name="connsiteY4" fmla="*/ 0 h 1916949"/>
                <a:gd name="connsiteX5" fmla="*/ 6784477 w 10530310"/>
                <a:gd name="connsiteY5" fmla="*/ 0 h 1916949"/>
                <a:gd name="connsiteX6" fmla="*/ 8400779 w 10530310"/>
                <a:gd name="connsiteY6" fmla="*/ 0 h 1916949"/>
                <a:gd name="connsiteX7" fmla="*/ 10114060 w 10530310"/>
                <a:gd name="connsiteY7" fmla="*/ 0 h 1916949"/>
                <a:gd name="connsiteX8" fmla="*/ 10530310 w 10530310"/>
                <a:gd name="connsiteY8" fmla="*/ 319498 h 1916949"/>
                <a:gd name="connsiteX9" fmla="*/ 10530310 w 10530310"/>
                <a:gd name="connsiteY9" fmla="*/ 1597450 h 1916949"/>
                <a:gd name="connsiteX10" fmla="*/ 10114060 w 10530310"/>
                <a:gd name="connsiteY10" fmla="*/ 1916949 h 1916949"/>
                <a:gd name="connsiteX11" fmla="*/ 8303803 w 10530310"/>
                <a:gd name="connsiteY11" fmla="*/ 1916949 h 1916949"/>
                <a:gd name="connsiteX12" fmla="*/ 6493543 w 10530310"/>
                <a:gd name="connsiteY12" fmla="*/ 1916949 h 1916949"/>
                <a:gd name="connsiteX13" fmla="*/ 4974220 w 10530310"/>
                <a:gd name="connsiteY13" fmla="*/ 1916949 h 1916949"/>
                <a:gd name="connsiteX14" fmla="*/ 3551874 w 10530310"/>
                <a:gd name="connsiteY14" fmla="*/ 1916949 h 1916949"/>
                <a:gd name="connsiteX15" fmla="*/ 1935572 w 10530310"/>
                <a:gd name="connsiteY15" fmla="*/ 1916949 h 1916949"/>
                <a:gd name="connsiteX16" fmla="*/ 416249 w 10530310"/>
                <a:gd name="connsiteY16" fmla="*/ 1916949 h 1916949"/>
                <a:gd name="connsiteX17" fmla="*/ 0 w 10530310"/>
                <a:gd name="connsiteY17" fmla="*/ 1597450 h 1916949"/>
                <a:gd name="connsiteX18" fmla="*/ 0 w 10530310"/>
                <a:gd name="connsiteY18" fmla="*/ 319498 h 191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30310" h="1916949" fill="none" extrusionOk="0">
                  <a:moveTo>
                    <a:pt x="0" y="319498"/>
                  </a:moveTo>
                  <a:cubicBezTo>
                    <a:pt x="-13844" y="125181"/>
                    <a:pt x="234805" y="8308"/>
                    <a:pt x="416249" y="0"/>
                  </a:cubicBezTo>
                  <a:cubicBezTo>
                    <a:pt x="1137545" y="61068"/>
                    <a:pt x="1532395" y="27584"/>
                    <a:pt x="1935572" y="0"/>
                  </a:cubicBezTo>
                  <a:cubicBezTo>
                    <a:pt x="2288888" y="-85716"/>
                    <a:pt x="2892322" y="100610"/>
                    <a:pt x="3745832" y="0"/>
                  </a:cubicBezTo>
                  <a:cubicBezTo>
                    <a:pt x="4614624" y="-72760"/>
                    <a:pt x="4965631" y="-3544"/>
                    <a:pt x="5362134" y="0"/>
                  </a:cubicBezTo>
                  <a:cubicBezTo>
                    <a:pt x="5790735" y="74237"/>
                    <a:pt x="6450084" y="-162455"/>
                    <a:pt x="7075412" y="0"/>
                  </a:cubicBezTo>
                  <a:cubicBezTo>
                    <a:pt x="7615553" y="67162"/>
                    <a:pt x="8296292" y="-7049"/>
                    <a:pt x="8594737" y="0"/>
                  </a:cubicBezTo>
                  <a:cubicBezTo>
                    <a:pt x="8924831" y="-13050"/>
                    <a:pt x="9518558" y="-85311"/>
                    <a:pt x="10114060" y="0"/>
                  </a:cubicBezTo>
                  <a:cubicBezTo>
                    <a:pt x="10338622" y="-39348"/>
                    <a:pt x="10507589" y="153561"/>
                    <a:pt x="10530310" y="319498"/>
                  </a:cubicBezTo>
                  <a:cubicBezTo>
                    <a:pt x="10465084" y="896965"/>
                    <a:pt x="10528734" y="1126122"/>
                    <a:pt x="10530310" y="1597450"/>
                  </a:cubicBezTo>
                  <a:cubicBezTo>
                    <a:pt x="10539608" y="1768295"/>
                    <a:pt x="10334115" y="1911656"/>
                    <a:pt x="10114060" y="1916949"/>
                  </a:cubicBezTo>
                  <a:cubicBezTo>
                    <a:pt x="9825698" y="1923871"/>
                    <a:pt x="9099910" y="1929829"/>
                    <a:pt x="8691714" y="1916949"/>
                  </a:cubicBezTo>
                  <a:cubicBezTo>
                    <a:pt x="8246410" y="1811784"/>
                    <a:pt x="8000965" y="1901111"/>
                    <a:pt x="7269370" y="1916949"/>
                  </a:cubicBezTo>
                  <a:cubicBezTo>
                    <a:pt x="6601235" y="1910285"/>
                    <a:pt x="6199234" y="1905883"/>
                    <a:pt x="5459110" y="1916949"/>
                  </a:cubicBezTo>
                  <a:cubicBezTo>
                    <a:pt x="4703636" y="1917190"/>
                    <a:pt x="4706035" y="1883682"/>
                    <a:pt x="4133743" y="1916949"/>
                  </a:cubicBezTo>
                  <a:cubicBezTo>
                    <a:pt x="3603268" y="1950550"/>
                    <a:pt x="3122386" y="1909446"/>
                    <a:pt x="2711396" y="1916949"/>
                  </a:cubicBezTo>
                  <a:cubicBezTo>
                    <a:pt x="2295244" y="1853052"/>
                    <a:pt x="1175611" y="1904330"/>
                    <a:pt x="416249" y="1916949"/>
                  </a:cubicBezTo>
                  <a:cubicBezTo>
                    <a:pt x="191701" y="1956102"/>
                    <a:pt x="-31349" y="1804855"/>
                    <a:pt x="0" y="1597450"/>
                  </a:cubicBezTo>
                  <a:cubicBezTo>
                    <a:pt x="-107524" y="1205414"/>
                    <a:pt x="-87709" y="788235"/>
                    <a:pt x="0" y="319498"/>
                  </a:cubicBezTo>
                  <a:close/>
                </a:path>
                <a:path w="10530310" h="1916949" stroke="0" extrusionOk="0">
                  <a:moveTo>
                    <a:pt x="0" y="319498"/>
                  </a:moveTo>
                  <a:cubicBezTo>
                    <a:pt x="-25774" y="166013"/>
                    <a:pt x="185022" y="-16932"/>
                    <a:pt x="416249" y="0"/>
                  </a:cubicBezTo>
                  <a:cubicBezTo>
                    <a:pt x="1071920" y="69884"/>
                    <a:pt x="1358452" y="19255"/>
                    <a:pt x="1838595" y="0"/>
                  </a:cubicBezTo>
                  <a:cubicBezTo>
                    <a:pt x="2341432" y="-35117"/>
                    <a:pt x="2684208" y="63260"/>
                    <a:pt x="3260939" y="0"/>
                  </a:cubicBezTo>
                  <a:cubicBezTo>
                    <a:pt x="3870529" y="-64067"/>
                    <a:pt x="4139929" y="28288"/>
                    <a:pt x="4974220" y="0"/>
                  </a:cubicBezTo>
                  <a:cubicBezTo>
                    <a:pt x="5847596" y="7117"/>
                    <a:pt x="6160408" y="-36064"/>
                    <a:pt x="6784477" y="0"/>
                  </a:cubicBezTo>
                  <a:cubicBezTo>
                    <a:pt x="7409545" y="71444"/>
                    <a:pt x="7825858" y="14705"/>
                    <a:pt x="8400779" y="0"/>
                  </a:cubicBezTo>
                  <a:cubicBezTo>
                    <a:pt x="9040200" y="-55941"/>
                    <a:pt x="9342582" y="107398"/>
                    <a:pt x="10114060" y="0"/>
                  </a:cubicBezTo>
                  <a:cubicBezTo>
                    <a:pt x="10381060" y="27333"/>
                    <a:pt x="10540170" y="141383"/>
                    <a:pt x="10530310" y="319498"/>
                  </a:cubicBezTo>
                  <a:cubicBezTo>
                    <a:pt x="10509712" y="629673"/>
                    <a:pt x="10435955" y="1219208"/>
                    <a:pt x="10530310" y="1597450"/>
                  </a:cubicBezTo>
                  <a:cubicBezTo>
                    <a:pt x="10569640" y="1784286"/>
                    <a:pt x="10386378" y="1891755"/>
                    <a:pt x="10114060" y="1916949"/>
                  </a:cubicBezTo>
                  <a:cubicBezTo>
                    <a:pt x="9599931" y="2082307"/>
                    <a:pt x="8778080" y="2035870"/>
                    <a:pt x="8303803" y="1916949"/>
                  </a:cubicBezTo>
                  <a:cubicBezTo>
                    <a:pt x="7755864" y="1781832"/>
                    <a:pt x="7072427" y="1906779"/>
                    <a:pt x="6493543" y="1916949"/>
                  </a:cubicBezTo>
                  <a:cubicBezTo>
                    <a:pt x="5932540" y="1781159"/>
                    <a:pt x="5318625" y="1932193"/>
                    <a:pt x="4974220" y="1916949"/>
                  </a:cubicBezTo>
                  <a:cubicBezTo>
                    <a:pt x="4595108" y="1935224"/>
                    <a:pt x="3893103" y="1998058"/>
                    <a:pt x="3551874" y="1916949"/>
                  </a:cubicBezTo>
                  <a:cubicBezTo>
                    <a:pt x="3101775" y="1838775"/>
                    <a:pt x="2569246" y="1786666"/>
                    <a:pt x="1935572" y="1916949"/>
                  </a:cubicBezTo>
                  <a:cubicBezTo>
                    <a:pt x="1262319" y="1922803"/>
                    <a:pt x="1034014" y="1963620"/>
                    <a:pt x="416249" y="1916949"/>
                  </a:cubicBezTo>
                  <a:cubicBezTo>
                    <a:pt x="225104" y="1911689"/>
                    <a:pt x="11716" y="1757584"/>
                    <a:pt x="0" y="1597450"/>
                  </a:cubicBezTo>
                  <a:cubicBezTo>
                    <a:pt x="43013" y="1016508"/>
                    <a:pt x="-35463" y="791324"/>
                    <a:pt x="0" y="319498"/>
                  </a:cubicBezTo>
                  <a:close/>
                </a:path>
                <a:path w="10530310" h="1916949" fill="none" stroke="0" extrusionOk="0">
                  <a:moveTo>
                    <a:pt x="0" y="319498"/>
                  </a:moveTo>
                  <a:cubicBezTo>
                    <a:pt x="352" y="118537"/>
                    <a:pt x="170846" y="-50109"/>
                    <a:pt x="416249" y="0"/>
                  </a:cubicBezTo>
                  <a:cubicBezTo>
                    <a:pt x="1160371" y="68350"/>
                    <a:pt x="1472259" y="115872"/>
                    <a:pt x="1935572" y="0"/>
                  </a:cubicBezTo>
                  <a:cubicBezTo>
                    <a:pt x="2306519" y="-120983"/>
                    <a:pt x="2934506" y="-81264"/>
                    <a:pt x="3745832" y="0"/>
                  </a:cubicBezTo>
                  <a:cubicBezTo>
                    <a:pt x="4644687" y="48451"/>
                    <a:pt x="4938734" y="63595"/>
                    <a:pt x="5362134" y="0"/>
                  </a:cubicBezTo>
                  <a:cubicBezTo>
                    <a:pt x="5759771" y="-40962"/>
                    <a:pt x="6451514" y="-5555"/>
                    <a:pt x="7075412" y="0"/>
                  </a:cubicBezTo>
                  <a:cubicBezTo>
                    <a:pt x="7642531" y="97096"/>
                    <a:pt x="8264754" y="-38593"/>
                    <a:pt x="8594737" y="0"/>
                  </a:cubicBezTo>
                  <a:cubicBezTo>
                    <a:pt x="8938353" y="139337"/>
                    <a:pt x="9530464" y="23406"/>
                    <a:pt x="10114060" y="0"/>
                  </a:cubicBezTo>
                  <a:cubicBezTo>
                    <a:pt x="10333591" y="-10333"/>
                    <a:pt x="10487119" y="122351"/>
                    <a:pt x="10530310" y="319498"/>
                  </a:cubicBezTo>
                  <a:cubicBezTo>
                    <a:pt x="10474345" y="887238"/>
                    <a:pt x="10512226" y="1094461"/>
                    <a:pt x="10530310" y="1597450"/>
                  </a:cubicBezTo>
                  <a:cubicBezTo>
                    <a:pt x="10531279" y="1752478"/>
                    <a:pt x="10295722" y="1977100"/>
                    <a:pt x="10114060" y="1916949"/>
                  </a:cubicBezTo>
                  <a:cubicBezTo>
                    <a:pt x="9737884" y="1925654"/>
                    <a:pt x="9041410" y="1987522"/>
                    <a:pt x="8691714" y="1916949"/>
                  </a:cubicBezTo>
                  <a:cubicBezTo>
                    <a:pt x="8202633" y="1892476"/>
                    <a:pt x="7958972" y="1874841"/>
                    <a:pt x="7269370" y="1916949"/>
                  </a:cubicBezTo>
                  <a:cubicBezTo>
                    <a:pt x="6502140" y="1984810"/>
                    <a:pt x="6190671" y="1891540"/>
                    <a:pt x="5459110" y="1916949"/>
                  </a:cubicBezTo>
                  <a:cubicBezTo>
                    <a:pt x="4701058" y="1911646"/>
                    <a:pt x="4710190" y="1885131"/>
                    <a:pt x="4133743" y="1916949"/>
                  </a:cubicBezTo>
                  <a:cubicBezTo>
                    <a:pt x="3547238" y="1947015"/>
                    <a:pt x="3061468" y="1978016"/>
                    <a:pt x="2711396" y="1916949"/>
                  </a:cubicBezTo>
                  <a:cubicBezTo>
                    <a:pt x="2351836" y="1855947"/>
                    <a:pt x="1319156" y="1956310"/>
                    <a:pt x="416249" y="1916949"/>
                  </a:cubicBezTo>
                  <a:cubicBezTo>
                    <a:pt x="199035" y="1881965"/>
                    <a:pt x="-49989" y="1756819"/>
                    <a:pt x="0" y="1597450"/>
                  </a:cubicBezTo>
                  <a:cubicBezTo>
                    <a:pt x="-132994" y="1284850"/>
                    <a:pt x="-78009" y="695178"/>
                    <a:pt x="0" y="319498"/>
                  </a:cubicBezTo>
                  <a:close/>
                </a:path>
              </a:pathLst>
            </a:custGeom>
            <a:ln w="38100">
              <a:solidFill>
                <a:srgbClr val="925743"/>
              </a:solidFill>
              <a:prstDash val="dash"/>
              <a:extLst>
                <a:ext uri="{C807C97D-BFC1-408E-A445-0C87EB9F89A2}">
                  <ask:lineSketchStyleProps xmlns:ask="http://schemas.microsoft.com/office/drawing/2018/sketchyshapes" sd="224309558">
                    <a:custGeom>
                      <a:avLst/>
                      <a:gdLst>
                        <a:gd name="connsiteX0" fmla="*/ 0 w 4077088"/>
                        <a:gd name="connsiteY0" fmla="*/ 161162 h 966952"/>
                        <a:gd name="connsiteX1" fmla="*/ 161162 w 4077088"/>
                        <a:gd name="connsiteY1" fmla="*/ 0 h 966952"/>
                        <a:gd name="connsiteX2" fmla="*/ 749408 w 4077088"/>
                        <a:gd name="connsiteY2" fmla="*/ 0 h 966952"/>
                        <a:gd name="connsiteX3" fmla="*/ 1450298 w 4077088"/>
                        <a:gd name="connsiteY3" fmla="*/ 0 h 966952"/>
                        <a:gd name="connsiteX4" fmla="*/ 2076092 w 4077088"/>
                        <a:gd name="connsiteY4" fmla="*/ 0 h 966952"/>
                        <a:gd name="connsiteX5" fmla="*/ 2739433 w 4077088"/>
                        <a:gd name="connsiteY5" fmla="*/ 0 h 966952"/>
                        <a:gd name="connsiteX6" fmla="*/ 3327680 w 4077088"/>
                        <a:gd name="connsiteY6" fmla="*/ 0 h 966952"/>
                        <a:gd name="connsiteX7" fmla="*/ 3915926 w 4077088"/>
                        <a:gd name="connsiteY7" fmla="*/ 0 h 966952"/>
                        <a:gd name="connsiteX8" fmla="*/ 4077088 w 4077088"/>
                        <a:gd name="connsiteY8" fmla="*/ 161162 h 966952"/>
                        <a:gd name="connsiteX9" fmla="*/ 4077088 w 4077088"/>
                        <a:gd name="connsiteY9" fmla="*/ 805790 h 966952"/>
                        <a:gd name="connsiteX10" fmla="*/ 3915926 w 4077088"/>
                        <a:gd name="connsiteY10" fmla="*/ 966952 h 966952"/>
                        <a:gd name="connsiteX11" fmla="*/ 3365227 w 4077088"/>
                        <a:gd name="connsiteY11" fmla="*/ 966952 h 966952"/>
                        <a:gd name="connsiteX12" fmla="*/ 2814529 w 4077088"/>
                        <a:gd name="connsiteY12" fmla="*/ 966952 h 966952"/>
                        <a:gd name="connsiteX13" fmla="*/ 2113639 w 4077088"/>
                        <a:gd name="connsiteY13" fmla="*/ 966952 h 966952"/>
                        <a:gd name="connsiteX14" fmla="*/ 1600488 w 4077088"/>
                        <a:gd name="connsiteY14" fmla="*/ 966952 h 966952"/>
                        <a:gd name="connsiteX15" fmla="*/ 1049789 w 4077088"/>
                        <a:gd name="connsiteY15" fmla="*/ 966952 h 966952"/>
                        <a:gd name="connsiteX16" fmla="*/ 161162 w 4077088"/>
                        <a:gd name="connsiteY16" fmla="*/ 966952 h 966952"/>
                        <a:gd name="connsiteX17" fmla="*/ 0 w 4077088"/>
                        <a:gd name="connsiteY17" fmla="*/ 805790 h 966952"/>
                        <a:gd name="connsiteX18" fmla="*/ 0 w 4077088"/>
                        <a:gd name="connsiteY18" fmla="*/ 161162 h 966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77088" h="966952" fill="none" extrusionOk="0">
                          <a:moveTo>
                            <a:pt x="0" y="161162"/>
                          </a:moveTo>
                          <a:cubicBezTo>
                            <a:pt x="-11920" y="54137"/>
                            <a:pt x="69782" y="1999"/>
                            <a:pt x="161162" y="0"/>
                          </a:cubicBezTo>
                          <a:cubicBezTo>
                            <a:pt x="449844" y="-3637"/>
                            <a:pt x="574110" y="24162"/>
                            <a:pt x="749408" y="0"/>
                          </a:cubicBezTo>
                          <a:cubicBezTo>
                            <a:pt x="924706" y="-24162"/>
                            <a:pt x="1109875" y="8811"/>
                            <a:pt x="1450298" y="0"/>
                          </a:cubicBezTo>
                          <a:cubicBezTo>
                            <a:pt x="1790721" y="-8811"/>
                            <a:pt x="1932817" y="-5557"/>
                            <a:pt x="2076092" y="0"/>
                          </a:cubicBezTo>
                          <a:cubicBezTo>
                            <a:pt x="2219367" y="5557"/>
                            <a:pt x="2519915" y="-28087"/>
                            <a:pt x="2739433" y="0"/>
                          </a:cubicBezTo>
                          <a:cubicBezTo>
                            <a:pt x="2958951" y="28087"/>
                            <a:pt x="3201412" y="-5438"/>
                            <a:pt x="3327680" y="0"/>
                          </a:cubicBezTo>
                          <a:cubicBezTo>
                            <a:pt x="3453948" y="5438"/>
                            <a:pt x="3690075" y="19133"/>
                            <a:pt x="3915926" y="0"/>
                          </a:cubicBezTo>
                          <a:cubicBezTo>
                            <a:pt x="3999122" y="-10631"/>
                            <a:pt x="4058656" y="80043"/>
                            <a:pt x="4077088" y="161162"/>
                          </a:cubicBezTo>
                          <a:cubicBezTo>
                            <a:pt x="4054791" y="452927"/>
                            <a:pt x="4078790" y="549097"/>
                            <a:pt x="4077088" y="805790"/>
                          </a:cubicBezTo>
                          <a:cubicBezTo>
                            <a:pt x="4080537" y="895897"/>
                            <a:pt x="3989757" y="982897"/>
                            <a:pt x="3915926" y="966952"/>
                          </a:cubicBezTo>
                          <a:cubicBezTo>
                            <a:pt x="3796786" y="970323"/>
                            <a:pt x="3533593" y="992567"/>
                            <a:pt x="3365227" y="966952"/>
                          </a:cubicBezTo>
                          <a:cubicBezTo>
                            <a:pt x="3196861" y="941337"/>
                            <a:pt x="3081683" y="949636"/>
                            <a:pt x="2814529" y="966952"/>
                          </a:cubicBezTo>
                          <a:cubicBezTo>
                            <a:pt x="2547375" y="984268"/>
                            <a:pt x="2407313" y="968383"/>
                            <a:pt x="2113639" y="966952"/>
                          </a:cubicBezTo>
                          <a:cubicBezTo>
                            <a:pt x="1819965" y="965522"/>
                            <a:pt x="1822579" y="950454"/>
                            <a:pt x="1600488" y="966952"/>
                          </a:cubicBezTo>
                          <a:cubicBezTo>
                            <a:pt x="1378397" y="983450"/>
                            <a:pt x="1200742" y="988354"/>
                            <a:pt x="1049789" y="966952"/>
                          </a:cubicBezTo>
                          <a:cubicBezTo>
                            <a:pt x="898836" y="945550"/>
                            <a:pt x="449651" y="955716"/>
                            <a:pt x="161162" y="966952"/>
                          </a:cubicBezTo>
                          <a:cubicBezTo>
                            <a:pt x="73300" y="970309"/>
                            <a:pt x="-9683" y="905225"/>
                            <a:pt x="0" y="805790"/>
                          </a:cubicBezTo>
                          <a:cubicBezTo>
                            <a:pt x="-22939" y="616763"/>
                            <a:pt x="-10403" y="361225"/>
                            <a:pt x="0" y="161162"/>
                          </a:cubicBezTo>
                          <a:close/>
                        </a:path>
                        <a:path w="4077088" h="966952" stroke="0" extrusionOk="0">
                          <a:moveTo>
                            <a:pt x="0" y="161162"/>
                          </a:moveTo>
                          <a:cubicBezTo>
                            <a:pt x="9393" y="75537"/>
                            <a:pt x="71364" y="-4557"/>
                            <a:pt x="161162" y="0"/>
                          </a:cubicBezTo>
                          <a:cubicBezTo>
                            <a:pt x="424185" y="24454"/>
                            <a:pt x="514529" y="12804"/>
                            <a:pt x="711861" y="0"/>
                          </a:cubicBezTo>
                          <a:cubicBezTo>
                            <a:pt x="909193" y="-12804"/>
                            <a:pt x="1025568" y="23951"/>
                            <a:pt x="1262559" y="0"/>
                          </a:cubicBezTo>
                          <a:cubicBezTo>
                            <a:pt x="1499550" y="-23951"/>
                            <a:pt x="1621608" y="-1125"/>
                            <a:pt x="1925901" y="0"/>
                          </a:cubicBezTo>
                          <a:cubicBezTo>
                            <a:pt x="2230194" y="1125"/>
                            <a:pt x="2372882" y="-12269"/>
                            <a:pt x="2626790" y="0"/>
                          </a:cubicBezTo>
                          <a:cubicBezTo>
                            <a:pt x="2880698" y="12269"/>
                            <a:pt x="3010383" y="22902"/>
                            <a:pt x="3252584" y="0"/>
                          </a:cubicBezTo>
                          <a:cubicBezTo>
                            <a:pt x="3494785" y="-22902"/>
                            <a:pt x="3626859" y="12420"/>
                            <a:pt x="3915926" y="0"/>
                          </a:cubicBezTo>
                          <a:cubicBezTo>
                            <a:pt x="4005587" y="4808"/>
                            <a:pt x="4076957" y="65060"/>
                            <a:pt x="4077088" y="161162"/>
                          </a:cubicBezTo>
                          <a:cubicBezTo>
                            <a:pt x="4046064" y="337229"/>
                            <a:pt x="4047148" y="640039"/>
                            <a:pt x="4077088" y="805790"/>
                          </a:cubicBezTo>
                          <a:cubicBezTo>
                            <a:pt x="4078309" y="907427"/>
                            <a:pt x="4018529" y="963615"/>
                            <a:pt x="3915926" y="966952"/>
                          </a:cubicBezTo>
                          <a:cubicBezTo>
                            <a:pt x="3717880" y="989558"/>
                            <a:pt x="3416705" y="979534"/>
                            <a:pt x="3215037" y="966952"/>
                          </a:cubicBezTo>
                          <a:cubicBezTo>
                            <a:pt x="3013369" y="954370"/>
                            <a:pt x="2726653" y="999829"/>
                            <a:pt x="2514147" y="966952"/>
                          </a:cubicBezTo>
                          <a:cubicBezTo>
                            <a:pt x="2301641" y="934076"/>
                            <a:pt x="2066855" y="984152"/>
                            <a:pt x="1925901" y="966952"/>
                          </a:cubicBezTo>
                          <a:cubicBezTo>
                            <a:pt x="1784947" y="949752"/>
                            <a:pt x="1503689" y="989114"/>
                            <a:pt x="1375202" y="966952"/>
                          </a:cubicBezTo>
                          <a:cubicBezTo>
                            <a:pt x="1246715" y="944790"/>
                            <a:pt x="1020225" y="944880"/>
                            <a:pt x="749408" y="966952"/>
                          </a:cubicBezTo>
                          <a:cubicBezTo>
                            <a:pt x="478591" y="989024"/>
                            <a:pt x="382303" y="986540"/>
                            <a:pt x="161162" y="966952"/>
                          </a:cubicBezTo>
                          <a:cubicBezTo>
                            <a:pt x="70830" y="970498"/>
                            <a:pt x="2640" y="896078"/>
                            <a:pt x="0" y="805790"/>
                          </a:cubicBezTo>
                          <a:cubicBezTo>
                            <a:pt x="27313" y="511316"/>
                            <a:pt x="-10797" y="400611"/>
                            <a:pt x="0" y="161162"/>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n-US" sz="3500" b="0" i="0" u="none" strike="noStrike" kern="1200" cap="none" spc="0" normalizeH="0" baseline="0" noProof="0" dirty="0">
                <a:ln>
                  <a:noFill/>
                </a:ln>
                <a:solidFill>
                  <a:srgbClr val="C71A29"/>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12">
              <a:extLst>
                <a:ext uri="{FF2B5EF4-FFF2-40B4-BE49-F238E27FC236}">
                  <a16:creationId xmlns:a16="http://schemas.microsoft.com/office/drawing/2014/main" id="{98805905-676A-2E64-1733-5B250AC0FAFA}"/>
                </a:ext>
              </a:extLst>
            </p:cNvPr>
            <p:cNvSpPr txBox="1"/>
            <p:nvPr/>
          </p:nvSpPr>
          <p:spPr>
            <a:xfrm>
              <a:off x="1249540" y="511425"/>
              <a:ext cx="10530310" cy="18304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0"/>
                  <a:solidFill>
                    <a:srgbClr val="C71A29"/>
                  </a:solidFill>
                  <a:effectLst/>
                  <a:uLnTx/>
                  <a:uFillTx/>
                  <a:latin typeface="Calibri" panose="020F0502020204030204"/>
                  <a:ea typeface="LNTH-LuoLuoNotangYuanTi 1" pitchFamily="2" charset="-128"/>
                  <a:cs typeface="LNTH-LuoLuoNotangYuanTi 1" pitchFamily="2" charset="-128"/>
                </a:rPr>
                <a:t>Ví</a:t>
              </a:r>
              <a:r>
                <a:rPr kumimoji="0" lang="en-US" sz="5400" b="1" i="0" u="none" strike="noStrike" kern="1200" cap="none" spc="0" normalizeH="0" baseline="0" noProof="0" dirty="0">
                  <a:ln w="0"/>
                  <a:solidFill>
                    <a:srgbClr val="C71A29"/>
                  </a:solidFill>
                  <a:effectLst/>
                  <a:uLnTx/>
                  <a:uFillTx/>
                  <a:latin typeface="Calibri" panose="020F0502020204030204"/>
                  <a:ea typeface="LNTH-LuoLuoNotangYuanTi 1" pitchFamily="2" charset="-128"/>
                  <a:cs typeface="LNTH-LuoLuoNotangYuanTi 1" pitchFamily="2" charset="-128"/>
                </a:rPr>
                <a:t> </a:t>
              </a:r>
              <a:r>
                <a:rPr kumimoji="0" lang="en-US" sz="5400" b="1" i="0" u="none" strike="noStrike" kern="1200" cap="none" spc="0" normalizeH="0" baseline="0" noProof="0" dirty="0" err="1">
                  <a:ln w="0"/>
                  <a:solidFill>
                    <a:srgbClr val="C71A29"/>
                  </a:solidFill>
                  <a:effectLst/>
                  <a:uLnTx/>
                  <a:uFillTx/>
                  <a:latin typeface="Calibri" panose="020F0502020204030204"/>
                  <a:ea typeface="LNTH-LuoLuoNotangYuanTi 1" pitchFamily="2" charset="-128"/>
                  <a:cs typeface="LNTH-LuoLuoNotangYuanTi 1" pitchFamily="2" charset="-128"/>
                </a:rPr>
                <a:t>dụ</a:t>
              </a:r>
              <a:endParaRPr kumimoji="0" lang="en-US" sz="5400" b="1" i="0" u="none" strike="noStrike" kern="1200" cap="none" spc="0" normalizeH="0" baseline="0" noProof="0" dirty="0">
                <a:ln w="0"/>
                <a:solidFill>
                  <a:srgbClr val="C71A29"/>
                </a:solidFill>
                <a:effectLst/>
                <a:uLnTx/>
                <a:uFillTx/>
                <a:latin typeface="Calibri" panose="020F0502020204030204"/>
                <a:ea typeface="LNTH-LuoLuoNotangYuanTi 1" pitchFamily="2" charset="-128"/>
                <a:cs typeface="LNTH-LuoLuoNotangYuanTi 1" pitchFamily="2" charset="-128"/>
              </a:endParaRPr>
            </a:p>
          </p:txBody>
        </p:sp>
      </p:grpSp>
      <p:sp>
        <p:nvSpPr>
          <p:cNvPr id="9" name="TextBox 8">
            <a:extLst>
              <a:ext uri="{FF2B5EF4-FFF2-40B4-BE49-F238E27FC236}">
                <a16:creationId xmlns:a16="http://schemas.microsoft.com/office/drawing/2014/main" id="{A5D8E4EB-98FB-945E-91F0-26BCFF928C0B}"/>
              </a:ext>
            </a:extLst>
          </p:cNvPr>
          <p:cNvSpPr txBox="1"/>
          <p:nvPr/>
        </p:nvSpPr>
        <p:spPr>
          <a:xfrm>
            <a:off x="571499" y="1638300"/>
            <a:ext cx="11039475" cy="3590214"/>
          </a:xfrm>
          <a:prstGeom prst="rect">
            <a:avLst/>
          </a:prstGeom>
          <a:noFill/>
        </p:spPr>
        <p:txBody>
          <a:bodyPr wrap="square" rtlCol="0">
            <a:spAutoFit/>
          </a:bodyPr>
          <a:lstStyle/>
          <a:p>
            <a:pPr marL="571500" marR="0" indent="-571500" algn="just">
              <a:lnSpc>
                <a:spcPct val="115000"/>
              </a:lnSpc>
              <a:spcBef>
                <a:spcPts val="0"/>
              </a:spcBef>
              <a:spcAft>
                <a:spcPts val="0"/>
              </a:spcAft>
              <a:buFont typeface="Arial" panose="020B0604020202020204" pitchFamily="34" charset="0"/>
              <a:buChar char="•"/>
            </a:pPr>
            <a:r>
              <a:rPr lang="vi-VN" sz="40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Em và Hoa chơi với nhau từ năm lớp 1, đến năm lớp 3, gia đình bạn ấy chuyển lên thành phố khác để sinh sống. Chúng em v</a:t>
            </a:r>
            <a:r>
              <a:rPr lang="en-US" sz="40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ẫ</a:t>
            </a:r>
            <a:r>
              <a:rPr lang="vi-VN" sz="40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n thường xuyên giữ liên lạc với nhau bằng cách gọi điện, viết thư kể cho nhau nhau nghe về cuộc sống của mình.</a:t>
            </a:r>
            <a:endParaRPr lang="en-US" sz="40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60049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down)">
                                      <p:cBhvr>
                                        <p:cTn id="14"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inting of a field of flowers&#10;&#10;Description automatically generated">
            <a:extLst>
              <a:ext uri="{FF2B5EF4-FFF2-40B4-BE49-F238E27FC236}">
                <a16:creationId xmlns:a16="http://schemas.microsoft.com/office/drawing/2014/main" id="{D9825902-4039-4DA5-5FA4-68F90BE73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60CA445E-1084-10F2-C302-594FE9B1019E}"/>
              </a:ext>
            </a:extLst>
          </p:cNvPr>
          <p:cNvSpPr/>
          <p:nvPr/>
        </p:nvSpPr>
        <p:spPr>
          <a:xfrm>
            <a:off x="266700" y="137160"/>
            <a:ext cx="11658600" cy="6583680"/>
          </a:xfrm>
          <a:prstGeom prst="roundRect">
            <a:avLst>
              <a:gd name="adj" fmla="val 5907"/>
            </a:avLst>
          </a:prstGeom>
          <a:solidFill>
            <a:schemeClr val="bg1">
              <a:alpha val="9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Nhóm 3">
            <a:extLst>
              <a:ext uri="{FF2B5EF4-FFF2-40B4-BE49-F238E27FC236}">
                <a16:creationId xmlns:a16="http://schemas.microsoft.com/office/drawing/2014/main" id="{86281909-F57E-7ABD-116C-E2BC7E5EB408}"/>
              </a:ext>
            </a:extLst>
          </p:cNvPr>
          <p:cNvGrpSpPr/>
          <p:nvPr/>
        </p:nvGrpSpPr>
        <p:grpSpPr>
          <a:xfrm>
            <a:off x="4076313" y="142875"/>
            <a:ext cx="4086429" cy="1010823"/>
            <a:chOff x="1225414" y="337973"/>
            <a:chExt cx="10554436" cy="2003922"/>
          </a:xfrm>
        </p:grpSpPr>
        <p:sp>
          <p:nvSpPr>
            <p:cNvPr id="4" name="Hình chữ nhật: Góc Tròn 10">
              <a:extLst>
                <a:ext uri="{FF2B5EF4-FFF2-40B4-BE49-F238E27FC236}">
                  <a16:creationId xmlns:a16="http://schemas.microsoft.com/office/drawing/2014/main" id="{0B29CB60-C085-67CD-3F18-E1D45972456D}"/>
                </a:ext>
              </a:extLst>
            </p:cNvPr>
            <p:cNvSpPr/>
            <p:nvPr/>
          </p:nvSpPr>
          <p:spPr>
            <a:xfrm>
              <a:off x="1225414" y="337973"/>
              <a:ext cx="10530310" cy="1916949"/>
            </a:xfrm>
            <a:custGeom>
              <a:avLst/>
              <a:gdLst>
                <a:gd name="connsiteX0" fmla="*/ 0 w 10530310"/>
                <a:gd name="connsiteY0" fmla="*/ 319498 h 1916949"/>
                <a:gd name="connsiteX1" fmla="*/ 416249 w 10530310"/>
                <a:gd name="connsiteY1" fmla="*/ 0 h 1916949"/>
                <a:gd name="connsiteX2" fmla="*/ 1935572 w 10530310"/>
                <a:gd name="connsiteY2" fmla="*/ 0 h 1916949"/>
                <a:gd name="connsiteX3" fmla="*/ 3745832 w 10530310"/>
                <a:gd name="connsiteY3" fmla="*/ 0 h 1916949"/>
                <a:gd name="connsiteX4" fmla="*/ 5362134 w 10530310"/>
                <a:gd name="connsiteY4" fmla="*/ 0 h 1916949"/>
                <a:gd name="connsiteX5" fmla="*/ 7075412 w 10530310"/>
                <a:gd name="connsiteY5" fmla="*/ 0 h 1916949"/>
                <a:gd name="connsiteX6" fmla="*/ 8594737 w 10530310"/>
                <a:gd name="connsiteY6" fmla="*/ 0 h 1916949"/>
                <a:gd name="connsiteX7" fmla="*/ 10114060 w 10530310"/>
                <a:gd name="connsiteY7" fmla="*/ 0 h 1916949"/>
                <a:gd name="connsiteX8" fmla="*/ 10530310 w 10530310"/>
                <a:gd name="connsiteY8" fmla="*/ 319498 h 1916949"/>
                <a:gd name="connsiteX9" fmla="*/ 10530310 w 10530310"/>
                <a:gd name="connsiteY9" fmla="*/ 1597450 h 1916949"/>
                <a:gd name="connsiteX10" fmla="*/ 10114060 w 10530310"/>
                <a:gd name="connsiteY10" fmla="*/ 1916949 h 1916949"/>
                <a:gd name="connsiteX11" fmla="*/ 8691714 w 10530310"/>
                <a:gd name="connsiteY11" fmla="*/ 1916949 h 1916949"/>
                <a:gd name="connsiteX12" fmla="*/ 7269370 w 10530310"/>
                <a:gd name="connsiteY12" fmla="*/ 1916949 h 1916949"/>
                <a:gd name="connsiteX13" fmla="*/ 5459110 w 10530310"/>
                <a:gd name="connsiteY13" fmla="*/ 1916949 h 1916949"/>
                <a:gd name="connsiteX14" fmla="*/ 4133743 w 10530310"/>
                <a:gd name="connsiteY14" fmla="*/ 1916949 h 1916949"/>
                <a:gd name="connsiteX15" fmla="*/ 2711396 w 10530310"/>
                <a:gd name="connsiteY15" fmla="*/ 1916949 h 1916949"/>
                <a:gd name="connsiteX16" fmla="*/ 416249 w 10530310"/>
                <a:gd name="connsiteY16" fmla="*/ 1916949 h 1916949"/>
                <a:gd name="connsiteX17" fmla="*/ 0 w 10530310"/>
                <a:gd name="connsiteY17" fmla="*/ 1597450 h 1916949"/>
                <a:gd name="connsiteX18" fmla="*/ 0 w 10530310"/>
                <a:gd name="connsiteY18" fmla="*/ 319498 h 1916949"/>
                <a:gd name="connsiteX0" fmla="*/ 0 w 10530310"/>
                <a:gd name="connsiteY0" fmla="*/ 319498 h 1916949"/>
                <a:gd name="connsiteX1" fmla="*/ 416249 w 10530310"/>
                <a:gd name="connsiteY1" fmla="*/ 0 h 1916949"/>
                <a:gd name="connsiteX2" fmla="*/ 1838595 w 10530310"/>
                <a:gd name="connsiteY2" fmla="*/ 0 h 1916949"/>
                <a:gd name="connsiteX3" fmla="*/ 3260939 w 10530310"/>
                <a:gd name="connsiteY3" fmla="*/ 0 h 1916949"/>
                <a:gd name="connsiteX4" fmla="*/ 4974220 w 10530310"/>
                <a:gd name="connsiteY4" fmla="*/ 0 h 1916949"/>
                <a:gd name="connsiteX5" fmla="*/ 6784477 w 10530310"/>
                <a:gd name="connsiteY5" fmla="*/ 0 h 1916949"/>
                <a:gd name="connsiteX6" fmla="*/ 8400779 w 10530310"/>
                <a:gd name="connsiteY6" fmla="*/ 0 h 1916949"/>
                <a:gd name="connsiteX7" fmla="*/ 10114060 w 10530310"/>
                <a:gd name="connsiteY7" fmla="*/ 0 h 1916949"/>
                <a:gd name="connsiteX8" fmla="*/ 10530310 w 10530310"/>
                <a:gd name="connsiteY8" fmla="*/ 319498 h 1916949"/>
                <a:gd name="connsiteX9" fmla="*/ 10530310 w 10530310"/>
                <a:gd name="connsiteY9" fmla="*/ 1597450 h 1916949"/>
                <a:gd name="connsiteX10" fmla="*/ 10114060 w 10530310"/>
                <a:gd name="connsiteY10" fmla="*/ 1916949 h 1916949"/>
                <a:gd name="connsiteX11" fmla="*/ 8303803 w 10530310"/>
                <a:gd name="connsiteY11" fmla="*/ 1916949 h 1916949"/>
                <a:gd name="connsiteX12" fmla="*/ 6493543 w 10530310"/>
                <a:gd name="connsiteY12" fmla="*/ 1916949 h 1916949"/>
                <a:gd name="connsiteX13" fmla="*/ 4974220 w 10530310"/>
                <a:gd name="connsiteY13" fmla="*/ 1916949 h 1916949"/>
                <a:gd name="connsiteX14" fmla="*/ 3551874 w 10530310"/>
                <a:gd name="connsiteY14" fmla="*/ 1916949 h 1916949"/>
                <a:gd name="connsiteX15" fmla="*/ 1935572 w 10530310"/>
                <a:gd name="connsiteY15" fmla="*/ 1916949 h 1916949"/>
                <a:gd name="connsiteX16" fmla="*/ 416249 w 10530310"/>
                <a:gd name="connsiteY16" fmla="*/ 1916949 h 1916949"/>
                <a:gd name="connsiteX17" fmla="*/ 0 w 10530310"/>
                <a:gd name="connsiteY17" fmla="*/ 1597450 h 1916949"/>
                <a:gd name="connsiteX18" fmla="*/ 0 w 10530310"/>
                <a:gd name="connsiteY18" fmla="*/ 319498 h 191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30310" h="1916949" fill="none" extrusionOk="0">
                  <a:moveTo>
                    <a:pt x="0" y="319498"/>
                  </a:moveTo>
                  <a:cubicBezTo>
                    <a:pt x="-13844" y="125181"/>
                    <a:pt x="234805" y="8308"/>
                    <a:pt x="416249" y="0"/>
                  </a:cubicBezTo>
                  <a:cubicBezTo>
                    <a:pt x="1137545" y="61068"/>
                    <a:pt x="1532395" y="27584"/>
                    <a:pt x="1935572" y="0"/>
                  </a:cubicBezTo>
                  <a:cubicBezTo>
                    <a:pt x="2288888" y="-85716"/>
                    <a:pt x="2892322" y="100610"/>
                    <a:pt x="3745832" y="0"/>
                  </a:cubicBezTo>
                  <a:cubicBezTo>
                    <a:pt x="4614624" y="-72760"/>
                    <a:pt x="4965631" y="-3544"/>
                    <a:pt x="5362134" y="0"/>
                  </a:cubicBezTo>
                  <a:cubicBezTo>
                    <a:pt x="5790735" y="74237"/>
                    <a:pt x="6450084" y="-162455"/>
                    <a:pt x="7075412" y="0"/>
                  </a:cubicBezTo>
                  <a:cubicBezTo>
                    <a:pt x="7615553" y="67162"/>
                    <a:pt x="8296292" y="-7049"/>
                    <a:pt x="8594737" y="0"/>
                  </a:cubicBezTo>
                  <a:cubicBezTo>
                    <a:pt x="8924831" y="-13050"/>
                    <a:pt x="9518558" y="-85311"/>
                    <a:pt x="10114060" y="0"/>
                  </a:cubicBezTo>
                  <a:cubicBezTo>
                    <a:pt x="10338622" y="-39348"/>
                    <a:pt x="10507589" y="153561"/>
                    <a:pt x="10530310" y="319498"/>
                  </a:cubicBezTo>
                  <a:cubicBezTo>
                    <a:pt x="10465084" y="896965"/>
                    <a:pt x="10528734" y="1126122"/>
                    <a:pt x="10530310" y="1597450"/>
                  </a:cubicBezTo>
                  <a:cubicBezTo>
                    <a:pt x="10539608" y="1768295"/>
                    <a:pt x="10334115" y="1911656"/>
                    <a:pt x="10114060" y="1916949"/>
                  </a:cubicBezTo>
                  <a:cubicBezTo>
                    <a:pt x="9825698" y="1923871"/>
                    <a:pt x="9099910" y="1929829"/>
                    <a:pt x="8691714" y="1916949"/>
                  </a:cubicBezTo>
                  <a:cubicBezTo>
                    <a:pt x="8246410" y="1811784"/>
                    <a:pt x="8000965" y="1901111"/>
                    <a:pt x="7269370" y="1916949"/>
                  </a:cubicBezTo>
                  <a:cubicBezTo>
                    <a:pt x="6601235" y="1910285"/>
                    <a:pt x="6199234" y="1905883"/>
                    <a:pt x="5459110" y="1916949"/>
                  </a:cubicBezTo>
                  <a:cubicBezTo>
                    <a:pt x="4703636" y="1917190"/>
                    <a:pt x="4706035" y="1883682"/>
                    <a:pt x="4133743" y="1916949"/>
                  </a:cubicBezTo>
                  <a:cubicBezTo>
                    <a:pt x="3603268" y="1950550"/>
                    <a:pt x="3122386" y="1909446"/>
                    <a:pt x="2711396" y="1916949"/>
                  </a:cubicBezTo>
                  <a:cubicBezTo>
                    <a:pt x="2295244" y="1853052"/>
                    <a:pt x="1175611" y="1904330"/>
                    <a:pt x="416249" y="1916949"/>
                  </a:cubicBezTo>
                  <a:cubicBezTo>
                    <a:pt x="191701" y="1956102"/>
                    <a:pt x="-31349" y="1804855"/>
                    <a:pt x="0" y="1597450"/>
                  </a:cubicBezTo>
                  <a:cubicBezTo>
                    <a:pt x="-107524" y="1205414"/>
                    <a:pt x="-87709" y="788235"/>
                    <a:pt x="0" y="319498"/>
                  </a:cubicBezTo>
                  <a:close/>
                </a:path>
                <a:path w="10530310" h="1916949" stroke="0" extrusionOk="0">
                  <a:moveTo>
                    <a:pt x="0" y="319498"/>
                  </a:moveTo>
                  <a:cubicBezTo>
                    <a:pt x="-25774" y="166013"/>
                    <a:pt x="185022" y="-16932"/>
                    <a:pt x="416249" y="0"/>
                  </a:cubicBezTo>
                  <a:cubicBezTo>
                    <a:pt x="1071920" y="69884"/>
                    <a:pt x="1358452" y="19255"/>
                    <a:pt x="1838595" y="0"/>
                  </a:cubicBezTo>
                  <a:cubicBezTo>
                    <a:pt x="2341432" y="-35117"/>
                    <a:pt x="2684208" y="63260"/>
                    <a:pt x="3260939" y="0"/>
                  </a:cubicBezTo>
                  <a:cubicBezTo>
                    <a:pt x="3870529" y="-64067"/>
                    <a:pt x="4139929" y="28288"/>
                    <a:pt x="4974220" y="0"/>
                  </a:cubicBezTo>
                  <a:cubicBezTo>
                    <a:pt x="5847596" y="7117"/>
                    <a:pt x="6160408" y="-36064"/>
                    <a:pt x="6784477" y="0"/>
                  </a:cubicBezTo>
                  <a:cubicBezTo>
                    <a:pt x="7409545" y="71444"/>
                    <a:pt x="7825858" y="14705"/>
                    <a:pt x="8400779" y="0"/>
                  </a:cubicBezTo>
                  <a:cubicBezTo>
                    <a:pt x="9040200" y="-55941"/>
                    <a:pt x="9342582" y="107398"/>
                    <a:pt x="10114060" y="0"/>
                  </a:cubicBezTo>
                  <a:cubicBezTo>
                    <a:pt x="10381060" y="27333"/>
                    <a:pt x="10540170" y="141383"/>
                    <a:pt x="10530310" y="319498"/>
                  </a:cubicBezTo>
                  <a:cubicBezTo>
                    <a:pt x="10509712" y="629673"/>
                    <a:pt x="10435955" y="1219208"/>
                    <a:pt x="10530310" y="1597450"/>
                  </a:cubicBezTo>
                  <a:cubicBezTo>
                    <a:pt x="10569640" y="1784286"/>
                    <a:pt x="10386378" y="1891755"/>
                    <a:pt x="10114060" y="1916949"/>
                  </a:cubicBezTo>
                  <a:cubicBezTo>
                    <a:pt x="9599931" y="2082307"/>
                    <a:pt x="8778080" y="2035870"/>
                    <a:pt x="8303803" y="1916949"/>
                  </a:cubicBezTo>
                  <a:cubicBezTo>
                    <a:pt x="7755864" y="1781832"/>
                    <a:pt x="7072427" y="1906779"/>
                    <a:pt x="6493543" y="1916949"/>
                  </a:cubicBezTo>
                  <a:cubicBezTo>
                    <a:pt x="5932540" y="1781159"/>
                    <a:pt x="5318625" y="1932193"/>
                    <a:pt x="4974220" y="1916949"/>
                  </a:cubicBezTo>
                  <a:cubicBezTo>
                    <a:pt x="4595108" y="1935224"/>
                    <a:pt x="3893103" y="1998058"/>
                    <a:pt x="3551874" y="1916949"/>
                  </a:cubicBezTo>
                  <a:cubicBezTo>
                    <a:pt x="3101775" y="1838775"/>
                    <a:pt x="2569246" y="1786666"/>
                    <a:pt x="1935572" y="1916949"/>
                  </a:cubicBezTo>
                  <a:cubicBezTo>
                    <a:pt x="1262319" y="1922803"/>
                    <a:pt x="1034014" y="1963620"/>
                    <a:pt x="416249" y="1916949"/>
                  </a:cubicBezTo>
                  <a:cubicBezTo>
                    <a:pt x="225104" y="1911689"/>
                    <a:pt x="11716" y="1757584"/>
                    <a:pt x="0" y="1597450"/>
                  </a:cubicBezTo>
                  <a:cubicBezTo>
                    <a:pt x="43013" y="1016508"/>
                    <a:pt x="-35463" y="791324"/>
                    <a:pt x="0" y="319498"/>
                  </a:cubicBezTo>
                  <a:close/>
                </a:path>
                <a:path w="10530310" h="1916949" fill="none" stroke="0" extrusionOk="0">
                  <a:moveTo>
                    <a:pt x="0" y="319498"/>
                  </a:moveTo>
                  <a:cubicBezTo>
                    <a:pt x="352" y="118537"/>
                    <a:pt x="170846" y="-50109"/>
                    <a:pt x="416249" y="0"/>
                  </a:cubicBezTo>
                  <a:cubicBezTo>
                    <a:pt x="1160371" y="68350"/>
                    <a:pt x="1472259" y="115872"/>
                    <a:pt x="1935572" y="0"/>
                  </a:cubicBezTo>
                  <a:cubicBezTo>
                    <a:pt x="2306519" y="-120983"/>
                    <a:pt x="2934506" y="-81264"/>
                    <a:pt x="3745832" y="0"/>
                  </a:cubicBezTo>
                  <a:cubicBezTo>
                    <a:pt x="4644687" y="48451"/>
                    <a:pt x="4938734" y="63595"/>
                    <a:pt x="5362134" y="0"/>
                  </a:cubicBezTo>
                  <a:cubicBezTo>
                    <a:pt x="5759771" y="-40962"/>
                    <a:pt x="6451514" y="-5555"/>
                    <a:pt x="7075412" y="0"/>
                  </a:cubicBezTo>
                  <a:cubicBezTo>
                    <a:pt x="7642531" y="97096"/>
                    <a:pt x="8264754" y="-38593"/>
                    <a:pt x="8594737" y="0"/>
                  </a:cubicBezTo>
                  <a:cubicBezTo>
                    <a:pt x="8938353" y="139337"/>
                    <a:pt x="9530464" y="23406"/>
                    <a:pt x="10114060" y="0"/>
                  </a:cubicBezTo>
                  <a:cubicBezTo>
                    <a:pt x="10333591" y="-10333"/>
                    <a:pt x="10487119" y="122351"/>
                    <a:pt x="10530310" y="319498"/>
                  </a:cubicBezTo>
                  <a:cubicBezTo>
                    <a:pt x="10474345" y="887238"/>
                    <a:pt x="10512226" y="1094461"/>
                    <a:pt x="10530310" y="1597450"/>
                  </a:cubicBezTo>
                  <a:cubicBezTo>
                    <a:pt x="10531279" y="1752478"/>
                    <a:pt x="10295722" y="1977100"/>
                    <a:pt x="10114060" y="1916949"/>
                  </a:cubicBezTo>
                  <a:cubicBezTo>
                    <a:pt x="9737884" y="1925654"/>
                    <a:pt x="9041410" y="1987522"/>
                    <a:pt x="8691714" y="1916949"/>
                  </a:cubicBezTo>
                  <a:cubicBezTo>
                    <a:pt x="8202633" y="1892476"/>
                    <a:pt x="7958972" y="1874841"/>
                    <a:pt x="7269370" y="1916949"/>
                  </a:cubicBezTo>
                  <a:cubicBezTo>
                    <a:pt x="6502140" y="1984810"/>
                    <a:pt x="6190671" y="1891540"/>
                    <a:pt x="5459110" y="1916949"/>
                  </a:cubicBezTo>
                  <a:cubicBezTo>
                    <a:pt x="4701058" y="1911646"/>
                    <a:pt x="4710190" y="1885131"/>
                    <a:pt x="4133743" y="1916949"/>
                  </a:cubicBezTo>
                  <a:cubicBezTo>
                    <a:pt x="3547238" y="1947015"/>
                    <a:pt x="3061468" y="1978016"/>
                    <a:pt x="2711396" y="1916949"/>
                  </a:cubicBezTo>
                  <a:cubicBezTo>
                    <a:pt x="2351836" y="1855947"/>
                    <a:pt x="1319156" y="1956310"/>
                    <a:pt x="416249" y="1916949"/>
                  </a:cubicBezTo>
                  <a:cubicBezTo>
                    <a:pt x="199035" y="1881965"/>
                    <a:pt x="-49989" y="1756819"/>
                    <a:pt x="0" y="1597450"/>
                  </a:cubicBezTo>
                  <a:cubicBezTo>
                    <a:pt x="-132994" y="1284850"/>
                    <a:pt x="-78009" y="695178"/>
                    <a:pt x="0" y="319498"/>
                  </a:cubicBezTo>
                  <a:close/>
                </a:path>
              </a:pathLst>
            </a:custGeom>
            <a:ln w="38100">
              <a:solidFill>
                <a:srgbClr val="925743"/>
              </a:solidFill>
              <a:prstDash val="dash"/>
              <a:extLst>
                <a:ext uri="{C807C97D-BFC1-408E-A445-0C87EB9F89A2}">
                  <ask:lineSketchStyleProps xmlns:ask="http://schemas.microsoft.com/office/drawing/2018/sketchyshapes" sd="224309558">
                    <a:custGeom>
                      <a:avLst/>
                      <a:gdLst>
                        <a:gd name="connsiteX0" fmla="*/ 0 w 4077088"/>
                        <a:gd name="connsiteY0" fmla="*/ 161162 h 966952"/>
                        <a:gd name="connsiteX1" fmla="*/ 161162 w 4077088"/>
                        <a:gd name="connsiteY1" fmla="*/ 0 h 966952"/>
                        <a:gd name="connsiteX2" fmla="*/ 749408 w 4077088"/>
                        <a:gd name="connsiteY2" fmla="*/ 0 h 966952"/>
                        <a:gd name="connsiteX3" fmla="*/ 1450298 w 4077088"/>
                        <a:gd name="connsiteY3" fmla="*/ 0 h 966952"/>
                        <a:gd name="connsiteX4" fmla="*/ 2076092 w 4077088"/>
                        <a:gd name="connsiteY4" fmla="*/ 0 h 966952"/>
                        <a:gd name="connsiteX5" fmla="*/ 2739433 w 4077088"/>
                        <a:gd name="connsiteY5" fmla="*/ 0 h 966952"/>
                        <a:gd name="connsiteX6" fmla="*/ 3327680 w 4077088"/>
                        <a:gd name="connsiteY6" fmla="*/ 0 h 966952"/>
                        <a:gd name="connsiteX7" fmla="*/ 3915926 w 4077088"/>
                        <a:gd name="connsiteY7" fmla="*/ 0 h 966952"/>
                        <a:gd name="connsiteX8" fmla="*/ 4077088 w 4077088"/>
                        <a:gd name="connsiteY8" fmla="*/ 161162 h 966952"/>
                        <a:gd name="connsiteX9" fmla="*/ 4077088 w 4077088"/>
                        <a:gd name="connsiteY9" fmla="*/ 805790 h 966952"/>
                        <a:gd name="connsiteX10" fmla="*/ 3915926 w 4077088"/>
                        <a:gd name="connsiteY10" fmla="*/ 966952 h 966952"/>
                        <a:gd name="connsiteX11" fmla="*/ 3365227 w 4077088"/>
                        <a:gd name="connsiteY11" fmla="*/ 966952 h 966952"/>
                        <a:gd name="connsiteX12" fmla="*/ 2814529 w 4077088"/>
                        <a:gd name="connsiteY12" fmla="*/ 966952 h 966952"/>
                        <a:gd name="connsiteX13" fmla="*/ 2113639 w 4077088"/>
                        <a:gd name="connsiteY13" fmla="*/ 966952 h 966952"/>
                        <a:gd name="connsiteX14" fmla="*/ 1600488 w 4077088"/>
                        <a:gd name="connsiteY14" fmla="*/ 966952 h 966952"/>
                        <a:gd name="connsiteX15" fmla="*/ 1049789 w 4077088"/>
                        <a:gd name="connsiteY15" fmla="*/ 966952 h 966952"/>
                        <a:gd name="connsiteX16" fmla="*/ 161162 w 4077088"/>
                        <a:gd name="connsiteY16" fmla="*/ 966952 h 966952"/>
                        <a:gd name="connsiteX17" fmla="*/ 0 w 4077088"/>
                        <a:gd name="connsiteY17" fmla="*/ 805790 h 966952"/>
                        <a:gd name="connsiteX18" fmla="*/ 0 w 4077088"/>
                        <a:gd name="connsiteY18" fmla="*/ 161162 h 966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77088" h="966952" fill="none" extrusionOk="0">
                          <a:moveTo>
                            <a:pt x="0" y="161162"/>
                          </a:moveTo>
                          <a:cubicBezTo>
                            <a:pt x="-11920" y="54137"/>
                            <a:pt x="69782" y="1999"/>
                            <a:pt x="161162" y="0"/>
                          </a:cubicBezTo>
                          <a:cubicBezTo>
                            <a:pt x="449844" y="-3637"/>
                            <a:pt x="574110" y="24162"/>
                            <a:pt x="749408" y="0"/>
                          </a:cubicBezTo>
                          <a:cubicBezTo>
                            <a:pt x="924706" y="-24162"/>
                            <a:pt x="1109875" y="8811"/>
                            <a:pt x="1450298" y="0"/>
                          </a:cubicBezTo>
                          <a:cubicBezTo>
                            <a:pt x="1790721" y="-8811"/>
                            <a:pt x="1932817" y="-5557"/>
                            <a:pt x="2076092" y="0"/>
                          </a:cubicBezTo>
                          <a:cubicBezTo>
                            <a:pt x="2219367" y="5557"/>
                            <a:pt x="2519915" y="-28087"/>
                            <a:pt x="2739433" y="0"/>
                          </a:cubicBezTo>
                          <a:cubicBezTo>
                            <a:pt x="2958951" y="28087"/>
                            <a:pt x="3201412" y="-5438"/>
                            <a:pt x="3327680" y="0"/>
                          </a:cubicBezTo>
                          <a:cubicBezTo>
                            <a:pt x="3453948" y="5438"/>
                            <a:pt x="3690075" y="19133"/>
                            <a:pt x="3915926" y="0"/>
                          </a:cubicBezTo>
                          <a:cubicBezTo>
                            <a:pt x="3999122" y="-10631"/>
                            <a:pt x="4058656" y="80043"/>
                            <a:pt x="4077088" y="161162"/>
                          </a:cubicBezTo>
                          <a:cubicBezTo>
                            <a:pt x="4054791" y="452927"/>
                            <a:pt x="4078790" y="549097"/>
                            <a:pt x="4077088" y="805790"/>
                          </a:cubicBezTo>
                          <a:cubicBezTo>
                            <a:pt x="4080537" y="895897"/>
                            <a:pt x="3989757" y="982897"/>
                            <a:pt x="3915926" y="966952"/>
                          </a:cubicBezTo>
                          <a:cubicBezTo>
                            <a:pt x="3796786" y="970323"/>
                            <a:pt x="3533593" y="992567"/>
                            <a:pt x="3365227" y="966952"/>
                          </a:cubicBezTo>
                          <a:cubicBezTo>
                            <a:pt x="3196861" y="941337"/>
                            <a:pt x="3081683" y="949636"/>
                            <a:pt x="2814529" y="966952"/>
                          </a:cubicBezTo>
                          <a:cubicBezTo>
                            <a:pt x="2547375" y="984268"/>
                            <a:pt x="2407313" y="968383"/>
                            <a:pt x="2113639" y="966952"/>
                          </a:cubicBezTo>
                          <a:cubicBezTo>
                            <a:pt x="1819965" y="965522"/>
                            <a:pt x="1822579" y="950454"/>
                            <a:pt x="1600488" y="966952"/>
                          </a:cubicBezTo>
                          <a:cubicBezTo>
                            <a:pt x="1378397" y="983450"/>
                            <a:pt x="1200742" y="988354"/>
                            <a:pt x="1049789" y="966952"/>
                          </a:cubicBezTo>
                          <a:cubicBezTo>
                            <a:pt x="898836" y="945550"/>
                            <a:pt x="449651" y="955716"/>
                            <a:pt x="161162" y="966952"/>
                          </a:cubicBezTo>
                          <a:cubicBezTo>
                            <a:pt x="73300" y="970309"/>
                            <a:pt x="-9683" y="905225"/>
                            <a:pt x="0" y="805790"/>
                          </a:cubicBezTo>
                          <a:cubicBezTo>
                            <a:pt x="-22939" y="616763"/>
                            <a:pt x="-10403" y="361225"/>
                            <a:pt x="0" y="161162"/>
                          </a:cubicBezTo>
                          <a:close/>
                        </a:path>
                        <a:path w="4077088" h="966952" stroke="0" extrusionOk="0">
                          <a:moveTo>
                            <a:pt x="0" y="161162"/>
                          </a:moveTo>
                          <a:cubicBezTo>
                            <a:pt x="9393" y="75537"/>
                            <a:pt x="71364" y="-4557"/>
                            <a:pt x="161162" y="0"/>
                          </a:cubicBezTo>
                          <a:cubicBezTo>
                            <a:pt x="424185" y="24454"/>
                            <a:pt x="514529" y="12804"/>
                            <a:pt x="711861" y="0"/>
                          </a:cubicBezTo>
                          <a:cubicBezTo>
                            <a:pt x="909193" y="-12804"/>
                            <a:pt x="1025568" y="23951"/>
                            <a:pt x="1262559" y="0"/>
                          </a:cubicBezTo>
                          <a:cubicBezTo>
                            <a:pt x="1499550" y="-23951"/>
                            <a:pt x="1621608" y="-1125"/>
                            <a:pt x="1925901" y="0"/>
                          </a:cubicBezTo>
                          <a:cubicBezTo>
                            <a:pt x="2230194" y="1125"/>
                            <a:pt x="2372882" y="-12269"/>
                            <a:pt x="2626790" y="0"/>
                          </a:cubicBezTo>
                          <a:cubicBezTo>
                            <a:pt x="2880698" y="12269"/>
                            <a:pt x="3010383" y="22902"/>
                            <a:pt x="3252584" y="0"/>
                          </a:cubicBezTo>
                          <a:cubicBezTo>
                            <a:pt x="3494785" y="-22902"/>
                            <a:pt x="3626859" y="12420"/>
                            <a:pt x="3915926" y="0"/>
                          </a:cubicBezTo>
                          <a:cubicBezTo>
                            <a:pt x="4005587" y="4808"/>
                            <a:pt x="4076957" y="65060"/>
                            <a:pt x="4077088" y="161162"/>
                          </a:cubicBezTo>
                          <a:cubicBezTo>
                            <a:pt x="4046064" y="337229"/>
                            <a:pt x="4047148" y="640039"/>
                            <a:pt x="4077088" y="805790"/>
                          </a:cubicBezTo>
                          <a:cubicBezTo>
                            <a:pt x="4078309" y="907427"/>
                            <a:pt x="4018529" y="963615"/>
                            <a:pt x="3915926" y="966952"/>
                          </a:cubicBezTo>
                          <a:cubicBezTo>
                            <a:pt x="3717880" y="989558"/>
                            <a:pt x="3416705" y="979534"/>
                            <a:pt x="3215037" y="966952"/>
                          </a:cubicBezTo>
                          <a:cubicBezTo>
                            <a:pt x="3013369" y="954370"/>
                            <a:pt x="2726653" y="999829"/>
                            <a:pt x="2514147" y="966952"/>
                          </a:cubicBezTo>
                          <a:cubicBezTo>
                            <a:pt x="2301641" y="934076"/>
                            <a:pt x="2066855" y="984152"/>
                            <a:pt x="1925901" y="966952"/>
                          </a:cubicBezTo>
                          <a:cubicBezTo>
                            <a:pt x="1784947" y="949752"/>
                            <a:pt x="1503689" y="989114"/>
                            <a:pt x="1375202" y="966952"/>
                          </a:cubicBezTo>
                          <a:cubicBezTo>
                            <a:pt x="1246715" y="944790"/>
                            <a:pt x="1020225" y="944880"/>
                            <a:pt x="749408" y="966952"/>
                          </a:cubicBezTo>
                          <a:cubicBezTo>
                            <a:pt x="478591" y="989024"/>
                            <a:pt x="382303" y="986540"/>
                            <a:pt x="161162" y="966952"/>
                          </a:cubicBezTo>
                          <a:cubicBezTo>
                            <a:pt x="70830" y="970498"/>
                            <a:pt x="2640" y="896078"/>
                            <a:pt x="0" y="805790"/>
                          </a:cubicBezTo>
                          <a:cubicBezTo>
                            <a:pt x="27313" y="511316"/>
                            <a:pt x="-10797" y="400611"/>
                            <a:pt x="0" y="161162"/>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n-US" sz="3500" b="0" i="0" u="none" strike="noStrike" kern="1200" cap="none" spc="0" normalizeH="0" baseline="0" noProof="0" dirty="0">
                <a:ln>
                  <a:noFill/>
                </a:ln>
                <a:solidFill>
                  <a:srgbClr val="C71A29"/>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12">
              <a:extLst>
                <a:ext uri="{FF2B5EF4-FFF2-40B4-BE49-F238E27FC236}">
                  <a16:creationId xmlns:a16="http://schemas.microsoft.com/office/drawing/2014/main" id="{98805905-676A-2E64-1733-5B250AC0FAFA}"/>
                </a:ext>
              </a:extLst>
            </p:cNvPr>
            <p:cNvSpPr txBox="1"/>
            <p:nvPr/>
          </p:nvSpPr>
          <p:spPr>
            <a:xfrm>
              <a:off x="1249540" y="511425"/>
              <a:ext cx="10530310" cy="18304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0"/>
                  <a:solidFill>
                    <a:srgbClr val="C71A29"/>
                  </a:solidFill>
                  <a:effectLst/>
                  <a:uLnTx/>
                  <a:uFillTx/>
                  <a:latin typeface="Calibri" panose="020F0502020204030204"/>
                  <a:ea typeface="LNTH-LuoLuoNotangYuanTi 1" pitchFamily="2" charset="-128"/>
                  <a:cs typeface="LNTH-LuoLuoNotangYuanTi 1" pitchFamily="2" charset="-128"/>
                </a:rPr>
                <a:t>Ví</a:t>
              </a:r>
              <a:r>
                <a:rPr kumimoji="0" lang="en-US" sz="5400" b="1" i="0" u="none" strike="noStrike" kern="1200" cap="none" spc="0" normalizeH="0" baseline="0" noProof="0" dirty="0">
                  <a:ln w="0"/>
                  <a:solidFill>
                    <a:srgbClr val="C71A29"/>
                  </a:solidFill>
                  <a:effectLst/>
                  <a:uLnTx/>
                  <a:uFillTx/>
                  <a:latin typeface="Calibri" panose="020F0502020204030204"/>
                  <a:ea typeface="LNTH-LuoLuoNotangYuanTi 1" pitchFamily="2" charset="-128"/>
                  <a:cs typeface="LNTH-LuoLuoNotangYuanTi 1" pitchFamily="2" charset="-128"/>
                </a:rPr>
                <a:t> </a:t>
              </a:r>
              <a:r>
                <a:rPr kumimoji="0" lang="en-US" sz="5400" b="1" i="0" u="none" strike="noStrike" kern="1200" cap="none" spc="0" normalizeH="0" baseline="0" noProof="0" dirty="0" err="1">
                  <a:ln w="0"/>
                  <a:solidFill>
                    <a:srgbClr val="C71A29"/>
                  </a:solidFill>
                  <a:effectLst/>
                  <a:uLnTx/>
                  <a:uFillTx/>
                  <a:latin typeface="Calibri" panose="020F0502020204030204"/>
                  <a:ea typeface="LNTH-LuoLuoNotangYuanTi 1" pitchFamily="2" charset="-128"/>
                  <a:cs typeface="LNTH-LuoLuoNotangYuanTi 1" pitchFamily="2" charset="-128"/>
                </a:rPr>
                <a:t>dụ</a:t>
              </a:r>
              <a:endParaRPr kumimoji="0" lang="en-US" sz="5400" b="1" i="0" u="none" strike="noStrike" kern="1200" cap="none" spc="0" normalizeH="0" baseline="0" noProof="0" dirty="0">
                <a:ln w="0"/>
                <a:solidFill>
                  <a:srgbClr val="C71A29"/>
                </a:solidFill>
                <a:effectLst/>
                <a:uLnTx/>
                <a:uFillTx/>
                <a:latin typeface="Calibri" panose="020F0502020204030204"/>
                <a:ea typeface="LNTH-LuoLuoNotangYuanTi 1" pitchFamily="2" charset="-128"/>
                <a:cs typeface="LNTH-LuoLuoNotangYuanTi 1" pitchFamily="2" charset="-128"/>
              </a:endParaRPr>
            </a:p>
          </p:txBody>
        </p:sp>
      </p:grpSp>
      <p:sp>
        <p:nvSpPr>
          <p:cNvPr id="9" name="TextBox 8">
            <a:extLst>
              <a:ext uri="{FF2B5EF4-FFF2-40B4-BE49-F238E27FC236}">
                <a16:creationId xmlns:a16="http://schemas.microsoft.com/office/drawing/2014/main" id="{A5D8E4EB-98FB-945E-91F0-26BCFF928C0B}"/>
              </a:ext>
            </a:extLst>
          </p:cNvPr>
          <p:cNvSpPr txBox="1"/>
          <p:nvPr/>
        </p:nvSpPr>
        <p:spPr>
          <a:xfrm>
            <a:off x="571499" y="1638300"/>
            <a:ext cx="11039475" cy="4298100"/>
          </a:xfrm>
          <a:prstGeom prst="rect">
            <a:avLst/>
          </a:prstGeom>
          <a:noFill/>
        </p:spPr>
        <p:txBody>
          <a:bodyPr wrap="square" rtlCol="0">
            <a:spAutoFit/>
          </a:bodyPr>
          <a:lstStyle/>
          <a:p>
            <a:pPr marL="571500" lvl="0" indent="-571500" algn="just">
              <a:lnSpc>
                <a:spcPct val="115000"/>
              </a:lnSpc>
              <a:buFont typeface="Arial" panose="020B0604020202020204" pitchFamily="34" charset="0"/>
              <a:buChar char="•"/>
            </a:pPr>
            <a:r>
              <a:rPr lang="vi-VN" sz="40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Em và Dung là đôi bạn thân. Chỉ vì một sự bất cẩn của người lớn mà bạn bị ốm nặng phải nhập viện. Hằng ngày, em chép bài trên lớp giúp bạn. Tối tối,  em đều mượn điện thoại của bố mẹ để gọi điện hỏi thăm sức khoẻ của bạn, mong bạn mau sớm lành bệnh.</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3910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down)">
                                      <p:cBhvr>
                                        <p:cTn id="14"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70</TotalTime>
  <Words>272</Words>
  <Application>Microsoft Office PowerPoint</Application>
  <PresentationFormat>Widescreen</PresentationFormat>
  <Paragraphs>18</Paragraphs>
  <Slides>15</Slides>
  <Notes>4</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Hương</cp:lastModifiedBy>
  <cp:revision>14</cp:revision>
  <dcterms:created xsi:type="dcterms:W3CDTF">2024-02-04T06:51:26Z</dcterms:created>
  <dcterms:modified xsi:type="dcterms:W3CDTF">2024-02-15T03:42:18Z</dcterms:modified>
  <cp:category>9Slide.vn</cp:category>
</cp:coreProperties>
</file>