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notesMasterIdLst>
    <p:notesMasterId r:id="rId15"/>
  </p:notesMasterIdLst>
  <p:sldIdLst>
    <p:sldId id="259" r:id="rId2"/>
    <p:sldId id="279" r:id="rId3"/>
    <p:sldId id="302" r:id="rId4"/>
    <p:sldId id="287" r:id="rId5"/>
    <p:sldId id="261" r:id="rId6"/>
    <p:sldId id="289" r:id="rId7"/>
    <p:sldId id="265" r:id="rId8"/>
    <p:sldId id="266" r:id="rId9"/>
    <p:sldId id="303" r:id="rId10"/>
    <p:sldId id="292" r:id="rId11"/>
    <p:sldId id="350" r:id="rId12"/>
    <p:sldId id="352" r:id="rId13"/>
    <p:sldId id="35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25" d="100"/>
          <a:sy n="25" d="100"/>
        </p:scale>
        <p:origin x="2442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1A15A9-1C2F-4523-839B-7E3D05E4AA5F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711977-48BB-4E5D-BB3C-21A70B3E94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631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tổ</a:t>
            </a:r>
            <a:r>
              <a:rPr lang="en-US" baseline="0" dirty="0"/>
              <a:t> </a:t>
            </a:r>
            <a:r>
              <a:rPr lang="en-US" baseline="0" dirty="0" err="1"/>
              <a:t>chức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HS </a:t>
            </a:r>
            <a:r>
              <a:rPr lang="en-US" baseline="0" dirty="0" err="1"/>
              <a:t>chơi</a:t>
            </a:r>
            <a:r>
              <a:rPr lang="en-US" baseline="0" dirty="0"/>
              <a:t> </a:t>
            </a:r>
            <a:r>
              <a:rPr lang="en-US" baseline="0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Chuyền</a:t>
            </a:r>
            <a:r>
              <a:rPr lang="en-US" baseline="0" dirty="0"/>
              <a:t> </a:t>
            </a:r>
            <a:r>
              <a:rPr lang="en-US" baseline="0" dirty="0" err="1"/>
              <a:t>hoa</a:t>
            </a:r>
            <a:r>
              <a:rPr lang="en-US" baseline="0" dirty="0"/>
              <a:t>. </a:t>
            </a:r>
            <a:r>
              <a:rPr lang="en-US" baseline="0" dirty="0" err="1"/>
              <a:t>Gv</a:t>
            </a:r>
            <a:r>
              <a:rPr lang="en-US" baseline="0" dirty="0"/>
              <a:t> </a:t>
            </a:r>
            <a:r>
              <a:rPr lang="en-US" baseline="0" dirty="0" err="1"/>
              <a:t>chuẩn</a:t>
            </a:r>
            <a:r>
              <a:rPr lang="en-US" baseline="0" dirty="0"/>
              <a:t> </a:t>
            </a:r>
            <a:r>
              <a:rPr lang="en-US" baseline="0" dirty="0" err="1"/>
              <a:t>bị</a:t>
            </a:r>
            <a:r>
              <a:rPr lang="en-US" baseline="0" dirty="0"/>
              <a:t> </a:t>
            </a:r>
            <a:r>
              <a:rPr lang="en-US" baseline="0" dirty="0" err="1"/>
              <a:t>một</a:t>
            </a:r>
            <a:r>
              <a:rPr lang="en-US" baseline="0" dirty="0"/>
              <a:t> </a:t>
            </a:r>
            <a:r>
              <a:rPr lang="en-US" baseline="0" dirty="0" err="1"/>
              <a:t>bông</a:t>
            </a:r>
            <a:r>
              <a:rPr lang="en-US" baseline="0" dirty="0"/>
              <a:t> </a:t>
            </a:r>
            <a:r>
              <a:rPr lang="en-US" baseline="0" dirty="0" err="1"/>
              <a:t>hoa</a:t>
            </a:r>
            <a:r>
              <a:rPr lang="en-US" baseline="0" dirty="0"/>
              <a:t>. </a:t>
            </a:r>
            <a:r>
              <a:rPr lang="en-US" baseline="0" dirty="0" err="1"/>
              <a:t>Mở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hát</a:t>
            </a:r>
            <a:r>
              <a:rPr lang="en-US" baseline="0" dirty="0"/>
              <a:t> </a:t>
            </a:r>
            <a:r>
              <a:rPr lang="en-US" baseline="0" dirty="0" err="1"/>
              <a:t>rồi</a:t>
            </a:r>
            <a:r>
              <a:rPr lang="en-US" baseline="0" dirty="0"/>
              <a:t> HS </a:t>
            </a:r>
            <a:r>
              <a:rPr lang="en-US" baseline="0" dirty="0" err="1"/>
              <a:t>chuyền</a:t>
            </a:r>
            <a:r>
              <a:rPr lang="en-US" baseline="0" dirty="0"/>
              <a:t> </a:t>
            </a:r>
            <a:r>
              <a:rPr lang="en-US" baseline="0" dirty="0" err="1"/>
              <a:t>tay</a:t>
            </a:r>
            <a:r>
              <a:rPr lang="en-US" baseline="0" dirty="0"/>
              <a:t> </a:t>
            </a:r>
            <a:r>
              <a:rPr lang="en-US" baseline="0" dirty="0" err="1"/>
              <a:t>nhau</a:t>
            </a:r>
            <a:r>
              <a:rPr lang="en-US" baseline="0" dirty="0"/>
              <a:t> </a:t>
            </a:r>
            <a:r>
              <a:rPr lang="en-US" baseline="0" dirty="0" err="1"/>
              <a:t>bông</a:t>
            </a:r>
            <a:r>
              <a:rPr lang="en-US" baseline="0" dirty="0"/>
              <a:t> </a:t>
            </a:r>
            <a:r>
              <a:rPr lang="en-US" baseline="0" dirty="0" err="1"/>
              <a:t>hoa</a:t>
            </a:r>
            <a:r>
              <a:rPr lang="en-US" baseline="0" dirty="0"/>
              <a:t>.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nhạc</a:t>
            </a:r>
            <a:r>
              <a:rPr lang="en-US" baseline="0" dirty="0"/>
              <a:t> </a:t>
            </a:r>
            <a:r>
              <a:rPr lang="en-US" baseline="0" dirty="0" err="1"/>
              <a:t>kết</a:t>
            </a:r>
            <a:r>
              <a:rPr lang="en-US" baseline="0" dirty="0"/>
              <a:t> </a:t>
            </a:r>
            <a:r>
              <a:rPr lang="en-US" baseline="0" dirty="0" err="1"/>
              <a:t>thúc</a:t>
            </a:r>
            <a:r>
              <a:rPr lang="en-US" baseline="0" dirty="0"/>
              <a:t> HS </a:t>
            </a:r>
            <a:r>
              <a:rPr lang="en-US" baseline="0" dirty="0" err="1"/>
              <a:t>nào</a:t>
            </a:r>
            <a:r>
              <a:rPr lang="en-US" baseline="0" dirty="0"/>
              <a:t> </a:t>
            </a:r>
            <a:r>
              <a:rPr lang="en-US" baseline="0" dirty="0" err="1"/>
              <a:t>cầm</a:t>
            </a:r>
            <a:r>
              <a:rPr lang="en-US" baseline="0" dirty="0"/>
              <a:t> </a:t>
            </a:r>
            <a:r>
              <a:rPr lang="en-US" baseline="0" dirty="0" err="1"/>
              <a:t>hoa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nêu</a:t>
            </a:r>
            <a:r>
              <a:rPr lang="en-US" baseline="0" dirty="0"/>
              <a:t> </a:t>
            </a:r>
            <a:r>
              <a:rPr lang="en-US" baseline="0" dirty="0" err="1"/>
              <a:t>một</a:t>
            </a:r>
            <a:r>
              <a:rPr lang="en-US" baseline="0" dirty="0"/>
              <a:t> </a:t>
            </a:r>
            <a:r>
              <a:rPr lang="en-US" baseline="0" dirty="0" err="1"/>
              <a:t>việc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</a:t>
            </a:r>
            <a:r>
              <a:rPr lang="en-US" baseline="0" dirty="0" err="1"/>
              <a:t>thể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sự</a:t>
            </a:r>
            <a:r>
              <a:rPr lang="en-US" baseline="0" dirty="0"/>
              <a:t> </a:t>
            </a:r>
            <a:r>
              <a:rPr lang="en-US" baseline="0" dirty="0" err="1"/>
              <a:t>quan</a:t>
            </a:r>
            <a:r>
              <a:rPr lang="en-US" baseline="0" dirty="0"/>
              <a:t> </a:t>
            </a:r>
            <a:r>
              <a:rPr lang="en-US" baseline="0" dirty="0" err="1"/>
              <a:t>tâm</a:t>
            </a:r>
            <a:r>
              <a:rPr lang="en-US" baseline="0" dirty="0"/>
              <a:t> </a:t>
            </a:r>
            <a:r>
              <a:rPr lang="en-US" baseline="0" dirty="0" err="1"/>
              <a:t>hàng</a:t>
            </a:r>
            <a:r>
              <a:rPr lang="en-US" baseline="0" dirty="0"/>
              <a:t> </a:t>
            </a:r>
            <a:r>
              <a:rPr lang="en-US" baseline="0" dirty="0" err="1"/>
              <a:t>xóm</a:t>
            </a:r>
            <a:r>
              <a:rPr lang="en-US" baseline="0" dirty="0"/>
              <a:t> </a:t>
            </a:r>
            <a:r>
              <a:rPr lang="en-US" baseline="0" dirty="0" err="1"/>
              <a:t>láng</a:t>
            </a:r>
            <a:r>
              <a:rPr lang="en-US" baseline="0" dirty="0"/>
              <a:t> </a:t>
            </a:r>
            <a:r>
              <a:rPr lang="en-US" baseline="0" dirty="0" err="1"/>
              <a:t>giềng</a:t>
            </a:r>
            <a:r>
              <a:rPr lang="en-US" baseline="0" dirty="0"/>
              <a:t>.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lần</a:t>
            </a:r>
            <a:r>
              <a:rPr lang="en-US" baseline="0" dirty="0"/>
              <a:t> </a:t>
            </a:r>
            <a:r>
              <a:rPr lang="en-US" baseline="0" dirty="0" err="1"/>
              <a:t>tổ</a:t>
            </a:r>
            <a:r>
              <a:rPr lang="en-US" baseline="0" dirty="0"/>
              <a:t> </a:t>
            </a:r>
            <a:r>
              <a:rPr lang="en-US" baseline="0" dirty="0" err="1"/>
              <a:t>chức</a:t>
            </a:r>
            <a:r>
              <a:rPr lang="en-US" baseline="0" dirty="0"/>
              <a:t> </a:t>
            </a:r>
            <a:r>
              <a:rPr lang="en-US" baseline="0" dirty="0" err="1"/>
              <a:t>tùy</a:t>
            </a:r>
            <a:r>
              <a:rPr lang="en-US" baseline="0" dirty="0"/>
              <a:t> GV.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8415B7-E594-4F3D-9D49-69F0492F22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7265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0972.115.126. </a:t>
            </a:r>
            <a:r>
              <a:rPr lang="en-US" altLang="zh-CN" dirty="0" err="1"/>
              <a:t>Các</a:t>
            </a:r>
            <a:r>
              <a:rPr lang="en-US" altLang="zh-CN" dirty="0"/>
              <a:t> nick </a:t>
            </a:r>
            <a:r>
              <a:rPr lang="en-US" altLang="zh-CN" dirty="0" err="1"/>
              <a:t>khác</a:t>
            </a:r>
            <a:r>
              <a:rPr lang="en-US" altLang="zh-CN" dirty="0"/>
              <a:t> </a:t>
            </a:r>
            <a:r>
              <a:rPr lang="en-US" altLang="zh-CN" dirty="0" err="1"/>
              <a:t>đều</a:t>
            </a:r>
            <a:r>
              <a:rPr lang="en-US" altLang="zh-CN" dirty="0"/>
              <a:t> </a:t>
            </a:r>
            <a:r>
              <a:rPr lang="en-US" altLang="zh-CN" dirty="0" err="1"/>
              <a:t>là</a:t>
            </a:r>
            <a:r>
              <a:rPr lang="en-US" altLang="zh-CN" dirty="0"/>
              <a:t> </a:t>
            </a:r>
            <a:r>
              <a:rPr lang="en-US" altLang="zh-CN" dirty="0" err="1"/>
              <a:t>giả</a:t>
            </a:r>
            <a:r>
              <a:rPr lang="en-US" altLang="zh-CN" dirty="0"/>
              <a:t> </a:t>
            </a:r>
            <a:r>
              <a:rPr lang="en-US" altLang="zh-CN" dirty="0" err="1"/>
              <a:t>mạo</a:t>
            </a:r>
            <a:r>
              <a:rPr lang="en-US" altLang="zh-CN" dirty="0"/>
              <a:t>, </a:t>
            </a:r>
            <a:r>
              <a:rPr lang="en-US" altLang="zh-CN" dirty="0" err="1"/>
              <a:t>ăn</a:t>
            </a:r>
            <a:r>
              <a:rPr lang="en-US" altLang="zh-CN" dirty="0"/>
              <a:t> </a:t>
            </a:r>
            <a:r>
              <a:rPr lang="en-US" altLang="zh-CN" dirty="0" err="1"/>
              <a:t>cắp</a:t>
            </a:r>
            <a:r>
              <a:rPr lang="en-US" altLang="zh-CN" dirty="0"/>
              <a:t> </a:t>
            </a:r>
            <a:r>
              <a:rPr lang="en-US" altLang="zh-CN" dirty="0" err="1"/>
              <a:t>chất</a:t>
            </a:r>
            <a:r>
              <a:rPr lang="en-US" altLang="zh-CN" dirty="0"/>
              <a:t> </a:t>
            </a:r>
            <a:r>
              <a:rPr lang="en-US" altLang="zh-CN" dirty="0" err="1"/>
              <a:t>xám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52724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Mỗi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người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thế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sổng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tách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biệt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với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cộng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đồng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vì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thế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xây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dựng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mối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hệ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tốt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đẹp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với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mọi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người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xung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ở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dân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cư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chính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mối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hệ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hàng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xóm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láng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giềng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Để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mối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hệ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tốt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với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hàng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xóm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láng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giềng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mỗi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người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câng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đoàn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tương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trợ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tâm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chia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sẻ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với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nhau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Xây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dựng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mối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hệ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xóm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giềng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tốt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đẹp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truyền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thống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từ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đời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dân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tộc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góp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phần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xây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dựng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nếp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sống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văn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hóa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ở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dân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cư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thôn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xóm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tổ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dân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phố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4D7406-3980-4573-A73A-24CF282696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2107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cùng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tìm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hiểu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xem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nội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dung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câu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chuyện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gì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nhé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4D7406-3980-4573-A73A-24CF282696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365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8415B7-E594-4F3D-9D49-69F0492F22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556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cùng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tìm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hiểu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xem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nội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dung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câu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chuyện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gì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nhé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4D7406-3980-4573-A73A-24CF282696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25449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Mỗi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người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thế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sổng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tách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biệt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với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cộng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đồng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vì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thế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xây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dựng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mối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hệ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tốt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đẹp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với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mọi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người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xung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ở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dân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cư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chính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mối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hệ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hàng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xóm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láng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giềng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Để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mối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hệ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tốt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với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hàng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xóm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láng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giềng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mỗi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người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câng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đoàn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tương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trợ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tâm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chia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sẻ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với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nhau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Xây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dựng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mối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hệ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xóm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giềng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tốt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đẹp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truyền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thống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từ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đời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dân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tộc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góp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phần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xây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dựng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nếp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sống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văn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hóa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ở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dân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cư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thôn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xóm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tổ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dân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phố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4D7406-3980-4573-A73A-24CF282696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02491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0056BE-FF85-4879-923C-7693074A800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9740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C403E-E31F-19DE-EFC4-D14DCAFC2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6DBF56-AE3C-A216-3F40-1FCC75D59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72F8D-1718-A2F0-9BB3-FD4D9DEC8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FB56-4018-4A57-BAAA-DC053BDC02F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5E38C-3DEC-AA7F-47C7-4AA7E65FF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64370-EB45-B85F-9576-AFB8EB957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91D0-84A4-48D9-99E7-377B3348F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99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3A393-E17B-DB5A-8EFE-0355DE882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0D5097-6D7D-0A3E-96C4-4298A75F37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8724B0-23A3-792F-3965-031D44221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FB56-4018-4A57-BAAA-DC053BDC02F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92B62-990B-3413-6C45-AE1247978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4FE6C-F4A4-4D8E-6A19-3E4FF0D97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91D0-84A4-48D9-99E7-377B3348F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376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F78F06-E6DD-3EFA-1154-A1BC5812B4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AA7EB2-DBD3-BA1D-FB11-1994568704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33B692-883E-EDE9-0B0A-87F7F9D69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FB56-4018-4A57-BAAA-DC053BDC02F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2FE69B-7647-A590-9B1A-828ECBBC7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F3E792-202D-9BAD-3B6A-AEA062BC3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91D0-84A4-48D9-99E7-377B3348F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826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사각형: 둥근 모서리 48">
            <a:extLst>
              <a:ext uri="{FF2B5EF4-FFF2-40B4-BE49-F238E27FC236}">
                <a16:creationId xmlns:a16="http://schemas.microsoft.com/office/drawing/2014/main" id="{F7E610D8-1377-401B-9B4F-5E25BE85F072}"/>
              </a:ext>
            </a:extLst>
          </p:cNvPr>
          <p:cNvSpPr/>
          <p:nvPr userDrawn="1"/>
        </p:nvSpPr>
        <p:spPr>
          <a:xfrm>
            <a:off x="1532709" y="1003300"/>
            <a:ext cx="9030788" cy="4178300"/>
          </a:xfrm>
          <a:prstGeom prst="roundRect">
            <a:avLst>
              <a:gd name="adj" fmla="val 5410"/>
            </a:avLst>
          </a:prstGeom>
          <a:solidFill>
            <a:srgbClr val="FFBC38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5747E1"/>
              </a:solidFill>
              <a:effectLst/>
              <a:uLnTx/>
              <a:uFillTx/>
              <a:latin typeface="Poppins Light"/>
              <a:cs typeface="+mn-cs"/>
            </a:endParaRPr>
          </a:p>
        </p:txBody>
      </p:sp>
      <p:sp>
        <p:nvSpPr>
          <p:cNvPr id="72" name="자유형: 도형 71">
            <a:extLst>
              <a:ext uri="{FF2B5EF4-FFF2-40B4-BE49-F238E27FC236}">
                <a16:creationId xmlns:a16="http://schemas.microsoft.com/office/drawing/2014/main" id="{6D661500-A06E-4308-A33D-B1896B4ED53C}"/>
              </a:ext>
            </a:extLst>
          </p:cNvPr>
          <p:cNvSpPr/>
          <p:nvPr userDrawn="1"/>
        </p:nvSpPr>
        <p:spPr>
          <a:xfrm>
            <a:off x="11823700" y="1003300"/>
            <a:ext cx="368300" cy="4851400"/>
          </a:xfrm>
          <a:custGeom>
            <a:avLst/>
            <a:gdLst>
              <a:gd name="connsiteX0" fmla="*/ 262461 w 368300"/>
              <a:gd name="connsiteY0" fmla="*/ 0 h 4851400"/>
              <a:gd name="connsiteX1" fmla="*/ 368300 w 368300"/>
              <a:gd name="connsiteY1" fmla="*/ 0 h 4851400"/>
              <a:gd name="connsiteX2" fmla="*/ 368300 w 368300"/>
              <a:gd name="connsiteY2" fmla="*/ 4851400 h 4851400"/>
              <a:gd name="connsiteX3" fmla="*/ 262461 w 368300"/>
              <a:gd name="connsiteY3" fmla="*/ 4851400 h 4851400"/>
              <a:gd name="connsiteX4" fmla="*/ 0 w 368300"/>
              <a:gd name="connsiteY4" fmla="*/ 4588939 h 4851400"/>
              <a:gd name="connsiteX5" fmla="*/ 0 w 368300"/>
              <a:gd name="connsiteY5" fmla="*/ 262461 h 4851400"/>
              <a:gd name="connsiteX6" fmla="*/ 262461 w 368300"/>
              <a:gd name="connsiteY6" fmla="*/ 0 h 485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8300" h="4851400">
                <a:moveTo>
                  <a:pt x="262461" y="0"/>
                </a:moveTo>
                <a:lnTo>
                  <a:pt x="368300" y="0"/>
                </a:lnTo>
                <a:lnTo>
                  <a:pt x="368300" y="4851400"/>
                </a:lnTo>
                <a:lnTo>
                  <a:pt x="262461" y="4851400"/>
                </a:lnTo>
                <a:cubicBezTo>
                  <a:pt x="117508" y="4851400"/>
                  <a:pt x="0" y="4733892"/>
                  <a:pt x="0" y="4588939"/>
                </a:cubicBezTo>
                <a:lnTo>
                  <a:pt x="0" y="262461"/>
                </a:lnTo>
                <a:cubicBezTo>
                  <a:pt x="0" y="117508"/>
                  <a:pt x="117508" y="0"/>
                  <a:pt x="262461" y="0"/>
                </a:cubicBezTo>
                <a:close/>
              </a:path>
            </a:pathLst>
          </a:custGeom>
          <a:solidFill>
            <a:srgbClr val="FA4205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5747E1"/>
              </a:solidFill>
              <a:effectLst/>
              <a:uLnTx/>
              <a:uFillTx/>
              <a:latin typeface="Poppins Light"/>
              <a:cs typeface="+mn-cs"/>
            </a:endParaRPr>
          </a:p>
        </p:txBody>
      </p:sp>
      <p:sp>
        <p:nvSpPr>
          <p:cNvPr id="73" name="자유형: 도형 72">
            <a:extLst>
              <a:ext uri="{FF2B5EF4-FFF2-40B4-BE49-F238E27FC236}">
                <a16:creationId xmlns:a16="http://schemas.microsoft.com/office/drawing/2014/main" id="{2E9DCB53-0143-48FF-8CF4-B23D3C8B8E44}"/>
              </a:ext>
            </a:extLst>
          </p:cNvPr>
          <p:cNvSpPr/>
          <p:nvPr userDrawn="1"/>
        </p:nvSpPr>
        <p:spPr>
          <a:xfrm flipH="1">
            <a:off x="0" y="1003300"/>
            <a:ext cx="368300" cy="4851400"/>
          </a:xfrm>
          <a:custGeom>
            <a:avLst/>
            <a:gdLst>
              <a:gd name="connsiteX0" fmla="*/ 262461 w 368300"/>
              <a:gd name="connsiteY0" fmla="*/ 0 h 4851400"/>
              <a:gd name="connsiteX1" fmla="*/ 368300 w 368300"/>
              <a:gd name="connsiteY1" fmla="*/ 0 h 4851400"/>
              <a:gd name="connsiteX2" fmla="*/ 368300 w 368300"/>
              <a:gd name="connsiteY2" fmla="*/ 4851400 h 4851400"/>
              <a:gd name="connsiteX3" fmla="*/ 262461 w 368300"/>
              <a:gd name="connsiteY3" fmla="*/ 4851400 h 4851400"/>
              <a:gd name="connsiteX4" fmla="*/ 0 w 368300"/>
              <a:gd name="connsiteY4" fmla="*/ 4588939 h 4851400"/>
              <a:gd name="connsiteX5" fmla="*/ 0 w 368300"/>
              <a:gd name="connsiteY5" fmla="*/ 262461 h 4851400"/>
              <a:gd name="connsiteX6" fmla="*/ 262461 w 368300"/>
              <a:gd name="connsiteY6" fmla="*/ 0 h 485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8300" h="4851400">
                <a:moveTo>
                  <a:pt x="262461" y="0"/>
                </a:moveTo>
                <a:lnTo>
                  <a:pt x="368300" y="0"/>
                </a:lnTo>
                <a:lnTo>
                  <a:pt x="368300" y="4851400"/>
                </a:lnTo>
                <a:lnTo>
                  <a:pt x="262461" y="4851400"/>
                </a:lnTo>
                <a:cubicBezTo>
                  <a:pt x="117508" y="4851400"/>
                  <a:pt x="0" y="4733892"/>
                  <a:pt x="0" y="4588939"/>
                </a:cubicBezTo>
                <a:lnTo>
                  <a:pt x="0" y="262461"/>
                </a:lnTo>
                <a:cubicBezTo>
                  <a:pt x="0" y="117508"/>
                  <a:pt x="117508" y="0"/>
                  <a:pt x="262461" y="0"/>
                </a:cubicBezTo>
                <a:close/>
              </a:path>
            </a:pathLst>
          </a:custGeom>
          <a:solidFill>
            <a:srgbClr val="FA4205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5747E1"/>
              </a:solidFill>
              <a:effectLst/>
              <a:uLnTx/>
              <a:uFillTx/>
              <a:latin typeface="Poppins Light"/>
              <a:cs typeface="+mn-cs"/>
            </a:endParaRPr>
          </a:p>
        </p:txBody>
      </p:sp>
      <p:pic>
        <p:nvPicPr>
          <p:cNvPr id="79" name="그림 78">
            <a:extLst>
              <a:ext uri="{FF2B5EF4-FFF2-40B4-BE49-F238E27FC236}">
                <a16:creationId xmlns:a16="http://schemas.microsoft.com/office/drawing/2014/main" id="{AAE1CF61-8132-49EB-AF84-47DDDD3E87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5303">
            <a:off x="694548" y="427710"/>
            <a:ext cx="597475" cy="1236156"/>
          </a:xfrm>
          <a:prstGeom prst="rect">
            <a:avLst/>
          </a:prstGeom>
        </p:spPr>
      </p:pic>
      <p:pic>
        <p:nvPicPr>
          <p:cNvPr id="84" name="그림 83">
            <a:extLst>
              <a:ext uri="{FF2B5EF4-FFF2-40B4-BE49-F238E27FC236}">
                <a16:creationId xmlns:a16="http://schemas.microsoft.com/office/drawing/2014/main" id="{B927FD5E-0D82-4903-A0F1-DC82CDB3322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2918" y="82969"/>
            <a:ext cx="1699657" cy="190023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CFF5A03-B69A-416F-9E70-7A9AD7603E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797" y="345274"/>
            <a:ext cx="2303415" cy="8681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E9535D18-10DD-4FA7-AB90-4A3683BD635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735" y="1954904"/>
            <a:ext cx="1558751" cy="1929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954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38948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PPTMON slide">
    <p:bg>
      <p:bgPr>
        <a:solidFill>
          <a:srgbClr val="FFBC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B6602701-E765-40F2-A153-2DDE76D6B83C}"/>
              </a:ext>
            </a:extLst>
          </p:cNvPr>
          <p:cNvSpPr/>
          <p:nvPr userDrawn="1"/>
        </p:nvSpPr>
        <p:spPr>
          <a:xfrm>
            <a:off x="269400" y="270000"/>
            <a:ext cx="11653200" cy="6318000"/>
          </a:xfrm>
          <a:prstGeom prst="roundRect">
            <a:avLst>
              <a:gd name="adj" fmla="val 4420"/>
            </a:avLst>
          </a:prstGeom>
          <a:solidFill>
            <a:srgbClr val="FFF5A9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5747E1"/>
              </a:solidFill>
              <a:effectLst/>
              <a:uLnTx/>
              <a:uFillTx/>
              <a:latin typeface="Poppins Light"/>
              <a:cs typeface="+mn-cs"/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7943BE0F-0A1B-4499-9338-6BA8615F3D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78136" y="1673692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BDCD3E13-7BE9-4638-97AB-190011A7D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56699" y="1673692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4A62A9B-C721-4BA3-AE4B-3CF6154224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40"/>
          <a:stretch/>
        </p:blipFill>
        <p:spPr>
          <a:xfrm>
            <a:off x="10035559" y="144316"/>
            <a:ext cx="2156441" cy="96796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2428856-31B1-459F-9853-DD3A04F9BD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3"/>
          <a:stretch/>
        </p:blipFill>
        <p:spPr>
          <a:xfrm>
            <a:off x="0" y="58831"/>
            <a:ext cx="1394034" cy="113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947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B6602701-E765-40F2-A153-2DDE76D6B83C}"/>
              </a:ext>
            </a:extLst>
          </p:cNvPr>
          <p:cNvSpPr/>
          <p:nvPr userDrawn="1"/>
        </p:nvSpPr>
        <p:spPr>
          <a:xfrm>
            <a:off x="269400" y="270000"/>
            <a:ext cx="11653200" cy="6318000"/>
          </a:xfrm>
          <a:prstGeom prst="roundRect">
            <a:avLst>
              <a:gd name="adj" fmla="val 4420"/>
            </a:avLst>
          </a:prstGeom>
          <a:solidFill>
            <a:schemeClr val="bg1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5747E1"/>
              </a:solidFill>
              <a:effectLst/>
              <a:uLnTx/>
              <a:uFillTx/>
              <a:latin typeface="Poppins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71482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096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01284-CB90-98B2-EF1D-431AB33BC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93CC2-36EC-924B-48DD-429845ADE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7231AC-CA4A-6752-238C-4958DEBEB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FB56-4018-4A57-BAAA-DC053BDC02F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0F448-5F76-02A6-2037-8AAD2DEAD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1338E9-2B62-0803-9B4B-51CBED5C0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91D0-84A4-48D9-99E7-377B3348F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052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A5208-1003-0B4B-3C47-4F34AEE2E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7B03F-7E79-276C-B9E9-8C35B2686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0857B1-14E0-15FC-D555-47DBF86D8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FB56-4018-4A57-BAAA-DC053BDC02F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E3A81D-0CF3-2ECB-F6BF-A7A3EFD31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10C7CA-CE4D-2A9F-6415-8FE5F765E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91D0-84A4-48D9-99E7-377B3348F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98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4AEAA-DA4D-D3B0-7011-CBF77B924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4D235C-C5E4-D72F-0896-575D3A824B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6C476C-EC59-C6B7-D92D-94CB9DA880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DC2410-5C0C-4E5B-82CE-06D1DC00E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FB56-4018-4A57-BAAA-DC053BDC02F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B1085-6DD8-AA2B-C0AF-735A3F63F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B3281E-7943-EA0B-2370-F7338E3D0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91D0-84A4-48D9-99E7-377B3348F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028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2DC55-7912-80BE-BE0B-CDC5A1155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DC3B7C-615D-D3EA-C2C2-197D970146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A8A962-856C-788C-37D9-51FC7D925C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85FFB4-29B5-7C9B-4524-313B9BDAD5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CE8CCC-4247-3FF1-EA2A-5FA2EA9FE1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C6C041-36E0-2806-A8E1-4D8D248C0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FB56-4018-4A57-BAAA-DC053BDC02F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96DB32-6886-DBF1-BAC4-DE98AD879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E4DF1B-2C2A-6291-2F67-6BFB6F09E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91D0-84A4-48D9-99E7-377B3348F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665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97919-C177-2D83-88E3-9BD35AB81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BE865F-9CED-6499-545B-0BBB624CE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FB56-4018-4A57-BAAA-DC053BDC02F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13235-6BC7-0533-F62C-5C175B217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573B22-4A60-3CD8-F8F9-AB0EE2849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91D0-84A4-48D9-99E7-377B3348F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924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2CFDB7-06F0-5C8C-1C56-16454EA83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FB56-4018-4A57-BAAA-DC053BDC02F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ADD60F-FB59-8288-54ED-CAD2FB490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8AE13B-0431-26F7-35BA-29EBD9A22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91D0-84A4-48D9-99E7-377B3348F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963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79807-34E0-0768-EE06-2ABDA397B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C6466-4DBD-0ADB-666C-4D918555A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63A08B-9D36-DE6C-DBF2-65824295B8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0DD87E-602F-BB34-DABE-5A5148F4F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FB56-4018-4A57-BAAA-DC053BDC02F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13300C-CE07-D0DA-0653-F2D4F298D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3EB9C9-BCEE-CDEF-FD98-706DBEF14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91D0-84A4-48D9-99E7-377B3348F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243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AB56A-B434-B1E8-BCE0-30C1BEFD7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7F2AA2-8A6B-1E8C-C204-B585EDC177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09E13C-4D04-3B98-593A-01EA4861FF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4165E2-F94E-3BD8-E92A-A869D36A6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FB56-4018-4A57-BAAA-DC053BDC02F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4795FE-EA8E-555C-BD16-F6DFF349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4329C9-548B-D6C2-741E-2B0D9D2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91D0-84A4-48D9-99E7-377B3348F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98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A3EE3C16-AA79-7CE1-F417-5CCEE3789FAA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45D7F8-2428-20BD-2DE2-B7D07D6A9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4A6EF5-92C3-7BC8-B207-10127207B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FFFC69-4B67-E8F1-21EC-B7ACE8DAF1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ACFB56-4018-4A57-BAAA-DC053BDC02F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C3C747-A1E6-0412-288B-331FB22667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738F6C-5CF3-A6B6-C465-38EE3D951C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91D0-84A4-48D9-99E7-377B3348F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8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1.wav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audio" Target="NULL"/><Relationship Id="rId4" Type="http://schemas.openxmlformats.org/officeDocument/2006/relationships/audio" Target="../media/audio2.wav"/><Relationship Id="rId9" Type="http://schemas.openxmlformats.org/officeDocument/2006/relationships/audio" Target="NUL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jp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79">
            <a:extLst>
              <a:ext uri="{FF2B5EF4-FFF2-40B4-BE49-F238E27FC236}">
                <a16:creationId xmlns:a16="http://schemas.microsoft.com/office/drawing/2014/main" id="{9F5F0DD1-BC35-4988-A914-1A2E34667F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711" y="2018935"/>
            <a:ext cx="1756232" cy="18209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56459" y="719181"/>
            <a:ext cx="5959084" cy="41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61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71600" y="529777"/>
            <a:ext cx="99604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</a:t>
            </a:r>
            <a:r>
              <a:rPr lang="vi-VN" sz="40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 lại những việc mình đã giúp đỡ người khó khăn theo bảng gợi ý: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5E4170B-5C26-DBE6-DD4A-368CA0964C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502099"/>
              </p:ext>
            </p:extLst>
          </p:nvPr>
        </p:nvGraphicFramePr>
        <p:xfrm>
          <a:off x="576942" y="2351314"/>
          <a:ext cx="11244944" cy="28027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11236">
                  <a:extLst>
                    <a:ext uri="{9D8B030D-6E8A-4147-A177-3AD203B41FA5}">
                      <a16:colId xmlns:a16="http://schemas.microsoft.com/office/drawing/2014/main" val="3652440548"/>
                    </a:ext>
                  </a:extLst>
                </a:gridCol>
                <a:gridCol w="2811236">
                  <a:extLst>
                    <a:ext uri="{9D8B030D-6E8A-4147-A177-3AD203B41FA5}">
                      <a16:colId xmlns:a16="http://schemas.microsoft.com/office/drawing/2014/main" val="1988823159"/>
                    </a:ext>
                  </a:extLst>
                </a:gridCol>
                <a:gridCol w="2811236">
                  <a:extLst>
                    <a:ext uri="{9D8B030D-6E8A-4147-A177-3AD203B41FA5}">
                      <a16:colId xmlns:a16="http://schemas.microsoft.com/office/drawing/2014/main" val="4152875690"/>
                    </a:ext>
                  </a:extLst>
                </a:gridCol>
                <a:gridCol w="2811236">
                  <a:extLst>
                    <a:ext uri="{9D8B030D-6E8A-4147-A177-3AD203B41FA5}">
                      <a16:colId xmlns:a16="http://schemas.microsoft.com/office/drawing/2014/main" val="156746418"/>
                    </a:ext>
                  </a:extLst>
                </a:gridCol>
              </a:tblGrid>
              <a:tr h="108857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Tên người cần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giúp đỡ</a:t>
                      </a:r>
                      <a:endParaRPr lang="en-US" sz="2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Hoàn cảnh khó khăn</a:t>
                      </a:r>
                      <a:endParaRPr lang="en-US" sz="2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Những việc em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có thể giúp họ</a:t>
                      </a:r>
                      <a:endParaRPr lang="en-US" sz="2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Thời gian thực hiện</a:t>
                      </a:r>
                      <a:endParaRPr lang="en-US" sz="2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8217477"/>
                  </a:ext>
                </a:extLst>
              </a:tr>
              <a:tr h="857107">
                <a:tc>
                  <a:txBody>
                    <a:bodyPr/>
                    <a:lstStyle/>
                    <a:p>
                      <a:endParaRPr lang="en-US" sz="3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9004176"/>
                  </a:ext>
                </a:extLst>
              </a:tr>
              <a:tr h="857107">
                <a:tc>
                  <a:txBody>
                    <a:bodyPr/>
                    <a:lstStyle/>
                    <a:p>
                      <a:endParaRPr lang="en-US" sz="3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433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2090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10" name="Google Shape;3210;p71"/>
          <p:cNvGrpSpPr/>
          <p:nvPr/>
        </p:nvGrpSpPr>
        <p:grpSpPr>
          <a:xfrm>
            <a:off x="1" y="85725"/>
            <a:ext cx="12115800" cy="6772275"/>
            <a:chOff x="4065234" y="4204912"/>
            <a:chExt cx="971065" cy="616383"/>
          </a:xfrm>
        </p:grpSpPr>
        <p:sp>
          <p:nvSpPr>
            <p:cNvPr id="3211" name="Google Shape;3211;p71"/>
            <p:cNvSpPr/>
            <p:nvPr/>
          </p:nvSpPr>
          <p:spPr>
            <a:xfrm>
              <a:off x="4065234" y="4204912"/>
              <a:ext cx="971065" cy="616383"/>
            </a:xfrm>
            <a:custGeom>
              <a:avLst/>
              <a:gdLst/>
              <a:ahLst/>
              <a:cxnLst/>
              <a:rect l="l" t="t" r="r" b="b"/>
              <a:pathLst>
                <a:path w="52271" h="33179" extrusionOk="0">
                  <a:moveTo>
                    <a:pt x="1568" y="488"/>
                  </a:moveTo>
                  <a:cubicBezTo>
                    <a:pt x="5404" y="655"/>
                    <a:pt x="9257" y="689"/>
                    <a:pt x="13114" y="689"/>
                  </a:cubicBezTo>
                  <a:cubicBezTo>
                    <a:pt x="15685" y="689"/>
                    <a:pt x="18258" y="674"/>
                    <a:pt x="20829" y="674"/>
                  </a:cubicBezTo>
                  <a:cubicBezTo>
                    <a:pt x="22115" y="674"/>
                    <a:pt x="23400" y="677"/>
                    <a:pt x="24684" y="689"/>
                  </a:cubicBezTo>
                  <a:cubicBezTo>
                    <a:pt x="32357" y="755"/>
                    <a:pt x="40029" y="855"/>
                    <a:pt x="47701" y="955"/>
                  </a:cubicBezTo>
                  <a:cubicBezTo>
                    <a:pt x="47734" y="989"/>
                    <a:pt x="47768" y="1055"/>
                    <a:pt x="47868" y="1055"/>
                  </a:cubicBezTo>
                  <a:cubicBezTo>
                    <a:pt x="48218" y="1055"/>
                    <a:pt x="48585" y="1064"/>
                    <a:pt x="48956" y="1064"/>
                  </a:cubicBezTo>
                  <a:cubicBezTo>
                    <a:pt x="49327" y="1064"/>
                    <a:pt x="49702" y="1055"/>
                    <a:pt x="50069" y="1022"/>
                  </a:cubicBezTo>
                  <a:cubicBezTo>
                    <a:pt x="50094" y="1071"/>
                    <a:pt x="50154" y="1102"/>
                    <a:pt x="50224" y="1102"/>
                  </a:cubicBezTo>
                  <a:cubicBezTo>
                    <a:pt x="50249" y="1102"/>
                    <a:pt x="50276" y="1098"/>
                    <a:pt x="50303" y="1089"/>
                  </a:cubicBezTo>
                  <a:cubicBezTo>
                    <a:pt x="50331" y="1081"/>
                    <a:pt x="50358" y="1077"/>
                    <a:pt x="50384" y="1077"/>
                  </a:cubicBezTo>
                  <a:cubicBezTo>
                    <a:pt x="51227" y="1077"/>
                    <a:pt x="51070" y="5139"/>
                    <a:pt x="51070" y="5592"/>
                  </a:cubicBezTo>
                  <a:cubicBezTo>
                    <a:pt x="51103" y="6793"/>
                    <a:pt x="51103" y="7994"/>
                    <a:pt x="51137" y="9195"/>
                  </a:cubicBezTo>
                  <a:lnTo>
                    <a:pt x="51237" y="17200"/>
                  </a:lnTo>
                  <a:cubicBezTo>
                    <a:pt x="51303" y="19769"/>
                    <a:pt x="51337" y="22337"/>
                    <a:pt x="51370" y="24939"/>
                  </a:cubicBezTo>
                  <a:cubicBezTo>
                    <a:pt x="51403" y="26207"/>
                    <a:pt x="51403" y="27508"/>
                    <a:pt x="51437" y="28809"/>
                  </a:cubicBezTo>
                  <a:cubicBezTo>
                    <a:pt x="51470" y="29909"/>
                    <a:pt x="51737" y="31577"/>
                    <a:pt x="50903" y="32511"/>
                  </a:cubicBezTo>
                  <a:cubicBezTo>
                    <a:pt x="50870" y="32511"/>
                    <a:pt x="50836" y="32478"/>
                    <a:pt x="50770" y="32478"/>
                  </a:cubicBezTo>
                  <a:cubicBezTo>
                    <a:pt x="49142" y="32471"/>
                    <a:pt x="47514" y="32469"/>
                    <a:pt x="45886" y="32469"/>
                  </a:cubicBezTo>
                  <a:cubicBezTo>
                    <a:pt x="39375" y="32469"/>
                    <a:pt x="32864" y="32511"/>
                    <a:pt x="26352" y="32511"/>
                  </a:cubicBezTo>
                  <a:cubicBezTo>
                    <a:pt x="22349" y="32511"/>
                    <a:pt x="18380" y="32545"/>
                    <a:pt x="14410" y="32545"/>
                  </a:cubicBezTo>
                  <a:cubicBezTo>
                    <a:pt x="12309" y="32545"/>
                    <a:pt x="10241" y="32545"/>
                    <a:pt x="8173" y="32578"/>
                  </a:cubicBezTo>
                  <a:cubicBezTo>
                    <a:pt x="7787" y="32578"/>
                    <a:pt x="6151" y="32689"/>
                    <a:pt x="4612" y="32689"/>
                  </a:cubicBezTo>
                  <a:cubicBezTo>
                    <a:pt x="3352" y="32689"/>
                    <a:pt x="2158" y="32615"/>
                    <a:pt x="1768" y="32345"/>
                  </a:cubicBezTo>
                  <a:cubicBezTo>
                    <a:pt x="1768" y="32278"/>
                    <a:pt x="1768" y="32244"/>
                    <a:pt x="1768" y="32211"/>
                  </a:cubicBezTo>
                  <a:cubicBezTo>
                    <a:pt x="1301" y="30944"/>
                    <a:pt x="1501" y="29409"/>
                    <a:pt x="1468" y="28108"/>
                  </a:cubicBezTo>
                  <a:cubicBezTo>
                    <a:pt x="1468" y="26907"/>
                    <a:pt x="1434" y="25706"/>
                    <a:pt x="1434" y="24472"/>
                  </a:cubicBezTo>
                  <a:cubicBezTo>
                    <a:pt x="1401" y="21804"/>
                    <a:pt x="1368" y="19135"/>
                    <a:pt x="1334" y="16467"/>
                  </a:cubicBezTo>
                  <a:cubicBezTo>
                    <a:pt x="1301" y="13865"/>
                    <a:pt x="1268" y="11296"/>
                    <a:pt x="1234" y="8694"/>
                  </a:cubicBezTo>
                  <a:cubicBezTo>
                    <a:pt x="1201" y="7393"/>
                    <a:pt x="1201" y="6126"/>
                    <a:pt x="1168" y="4825"/>
                  </a:cubicBezTo>
                  <a:cubicBezTo>
                    <a:pt x="1168" y="4191"/>
                    <a:pt x="734" y="789"/>
                    <a:pt x="1468" y="555"/>
                  </a:cubicBezTo>
                  <a:cubicBezTo>
                    <a:pt x="1501" y="555"/>
                    <a:pt x="1535" y="522"/>
                    <a:pt x="1568" y="488"/>
                  </a:cubicBezTo>
                  <a:close/>
                  <a:moveTo>
                    <a:pt x="9378" y="0"/>
                  </a:moveTo>
                  <a:cubicBezTo>
                    <a:pt x="6704" y="0"/>
                    <a:pt x="4032" y="40"/>
                    <a:pt x="1368" y="155"/>
                  </a:cubicBezTo>
                  <a:cubicBezTo>
                    <a:pt x="1301" y="155"/>
                    <a:pt x="1268" y="188"/>
                    <a:pt x="1234" y="222"/>
                  </a:cubicBezTo>
                  <a:cubicBezTo>
                    <a:pt x="0" y="288"/>
                    <a:pt x="601" y="4425"/>
                    <a:pt x="601" y="5092"/>
                  </a:cubicBezTo>
                  <a:lnTo>
                    <a:pt x="734" y="14665"/>
                  </a:lnTo>
                  <a:lnTo>
                    <a:pt x="834" y="23972"/>
                  </a:lnTo>
                  <a:cubicBezTo>
                    <a:pt x="867" y="25606"/>
                    <a:pt x="901" y="27241"/>
                    <a:pt x="901" y="28875"/>
                  </a:cubicBezTo>
                  <a:cubicBezTo>
                    <a:pt x="934" y="30043"/>
                    <a:pt x="767" y="31244"/>
                    <a:pt x="1234" y="32345"/>
                  </a:cubicBezTo>
                  <a:cubicBezTo>
                    <a:pt x="1284" y="33064"/>
                    <a:pt x="2127" y="33156"/>
                    <a:pt x="2844" y="33156"/>
                  </a:cubicBezTo>
                  <a:cubicBezTo>
                    <a:pt x="3091" y="33156"/>
                    <a:pt x="3323" y="33145"/>
                    <a:pt x="3503" y="33145"/>
                  </a:cubicBezTo>
                  <a:cubicBezTo>
                    <a:pt x="5738" y="33178"/>
                    <a:pt x="7972" y="33178"/>
                    <a:pt x="10241" y="33178"/>
                  </a:cubicBezTo>
                  <a:cubicBezTo>
                    <a:pt x="14744" y="33145"/>
                    <a:pt x="19247" y="33145"/>
                    <a:pt x="23750" y="33145"/>
                  </a:cubicBezTo>
                  <a:cubicBezTo>
                    <a:pt x="32690" y="33112"/>
                    <a:pt x="41663" y="33145"/>
                    <a:pt x="50603" y="33078"/>
                  </a:cubicBezTo>
                  <a:cubicBezTo>
                    <a:pt x="50650" y="33102"/>
                    <a:pt x="50681" y="33126"/>
                    <a:pt x="50730" y="33126"/>
                  </a:cubicBezTo>
                  <a:cubicBezTo>
                    <a:pt x="50750" y="33126"/>
                    <a:pt x="50774" y="33122"/>
                    <a:pt x="50803" y="33112"/>
                  </a:cubicBezTo>
                  <a:cubicBezTo>
                    <a:pt x="51570" y="32812"/>
                    <a:pt x="51870" y="32211"/>
                    <a:pt x="52004" y="31411"/>
                  </a:cubicBezTo>
                  <a:cubicBezTo>
                    <a:pt x="52271" y="29909"/>
                    <a:pt x="52037" y="28242"/>
                    <a:pt x="52004" y="26741"/>
                  </a:cubicBezTo>
                  <a:cubicBezTo>
                    <a:pt x="51971" y="23205"/>
                    <a:pt x="51904" y="19669"/>
                    <a:pt x="51837" y="16166"/>
                  </a:cubicBezTo>
                  <a:cubicBezTo>
                    <a:pt x="51770" y="12630"/>
                    <a:pt x="51737" y="9128"/>
                    <a:pt x="51670" y="5592"/>
                  </a:cubicBezTo>
                  <a:cubicBezTo>
                    <a:pt x="51670" y="5023"/>
                    <a:pt x="52059" y="444"/>
                    <a:pt x="50683" y="444"/>
                  </a:cubicBezTo>
                  <a:cubicBezTo>
                    <a:pt x="50606" y="444"/>
                    <a:pt x="50524" y="458"/>
                    <a:pt x="50436" y="488"/>
                  </a:cubicBezTo>
                  <a:cubicBezTo>
                    <a:pt x="50248" y="463"/>
                    <a:pt x="50057" y="452"/>
                    <a:pt x="49866" y="452"/>
                  </a:cubicBezTo>
                  <a:cubicBezTo>
                    <a:pt x="49311" y="452"/>
                    <a:pt x="48747" y="539"/>
                    <a:pt x="48201" y="588"/>
                  </a:cubicBezTo>
                  <a:cubicBezTo>
                    <a:pt x="48168" y="522"/>
                    <a:pt x="48068" y="455"/>
                    <a:pt x="47968" y="455"/>
                  </a:cubicBezTo>
                  <a:cubicBezTo>
                    <a:pt x="40195" y="288"/>
                    <a:pt x="32423" y="222"/>
                    <a:pt x="24651" y="188"/>
                  </a:cubicBezTo>
                  <a:cubicBezTo>
                    <a:pt x="19576" y="144"/>
                    <a:pt x="14473" y="0"/>
                    <a:pt x="93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12" name="Google Shape;3212;p71"/>
            <p:cNvSpPr/>
            <p:nvPr/>
          </p:nvSpPr>
          <p:spPr>
            <a:xfrm>
              <a:off x="4078852" y="4213977"/>
              <a:ext cx="947545" cy="598233"/>
            </a:xfrm>
            <a:custGeom>
              <a:avLst/>
              <a:gdLst/>
              <a:ahLst/>
              <a:cxnLst/>
              <a:rect l="l" t="t" r="r" b="b"/>
              <a:pathLst>
                <a:path w="51005" h="32202" extrusionOk="0">
                  <a:moveTo>
                    <a:pt x="13177" y="567"/>
                  </a:moveTo>
                  <a:cubicBezTo>
                    <a:pt x="13277" y="567"/>
                    <a:pt x="13277" y="734"/>
                    <a:pt x="13177" y="734"/>
                  </a:cubicBezTo>
                  <a:cubicBezTo>
                    <a:pt x="12843" y="768"/>
                    <a:pt x="12543" y="768"/>
                    <a:pt x="12210" y="768"/>
                  </a:cubicBezTo>
                  <a:cubicBezTo>
                    <a:pt x="12110" y="734"/>
                    <a:pt x="12110" y="567"/>
                    <a:pt x="12210" y="567"/>
                  </a:cubicBezTo>
                  <a:close/>
                  <a:moveTo>
                    <a:pt x="17980" y="467"/>
                  </a:moveTo>
                  <a:cubicBezTo>
                    <a:pt x="18548" y="467"/>
                    <a:pt x="19148" y="501"/>
                    <a:pt x="19715" y="567"/>
                  </a:cubicBezTo>
                  <a:cubicBezTo>
                    <a:pt x="19807" y="598"/>
                    <a:pt x="19843" y="771"/>
                    <a:pt x="19743" y="771"/>
                  </a:cubicBezTo>
                  <a:cubicBezTo>
                    <a:pt x="19734" y="771"/>
                    <a:pt x="19725" y="770"/>
                    <a:pt x="19715" y="768"/>
                  </a:cubicBezTo>
                  <a:cubicBezTo>
                    <a:pt x="19115" y="768"/>
                    <a:pt x="18548" y="701"/>
                    <a:pt x="17980" y="668"/>
                  </a:cubicBezTo>
                  <a:cubicBezTo>
                    <a:pt x="17880" y="634"/>
                    <a:pt x="17847" y="467"/>
                    <a:pt x="17980" y="467"/>
                  </a:cubicBezTo>
                  <a:close/>
                  <a:moveTo>
                    <a:pt x="7335" y="676"/>
                  </a:moveTo>
                  <a:cubicBezTo>
                    <a:pt x="7531" y="676"/>
                    <a:pt x="7723" y="684"/>
                    <a:pt x="7907" y="701"/>
                  </a:cubicBezTo>
                  <a:cubicBezTo>
                    <a:pt x="8007" y="701"/>
                    <a:pt x="8007" y="834"/>
                    <a:pt x="7907" y="834"/>
                  </a:cubicBezTo>
                  <a:cubicBezTo>
                    <a:pt x="7723" y="851"/>
                    <a:pt x="7531" y="859"/>
                    <a:pt x="7335" y="859"/>
                  </a:cubicBezTo>
                  <a:cubicBezTo>
                    <a:pt x="7139" y="859"/>
                    <a:pt x="6939" y="851"/>
                    <a:pt x="6739" y="834"/>
                  </a:cubicBezTo>
                  <a:cubicBezTo>
                    <a:pt x="6639" y="834"/>
                    <a:pt x="6639" y="701"/>
                    <a:pt x="6739" y="701"/>
                  </a:cubicBezTo>
                  <a:cubicBezTo>
                    <a:pt x="6939" y="684"/>
                    <a:pt x="7139" y="676"/>
                    <a:pt x="7335" y="676"/>
                  </a:cubicBezTo>
                  <a:close/>
                  <a:moveTo>
                    <a:pt x="10012" y="676"/>
                  </a:moveTo>
                  <a:cubicBezTo>
                    <a:pt x="10175" y="676"/>
                    <a:pt x="10342" y="684"/>
                    <a:pt x="10508" y="701"/>
                  </a:cubicBezTo>
                  <a:cubicBezTo>
                    <a:pt x="10575" y="701"/>
                    <a:pt x="10575" y="834"/>
                    <a:pt x="10508" y="834"/>
                  </a:cubicBezTo>
                  <a:cubicBezTo>
                    <a:pt x="10342" y="851"/>
                    <a:pt x="10175" y="859"/>
                    <a:pt x="10012" y="859"/>
                  </a:cubicBezTo>
                  <a:cubicBezTo>
                    <a:pt x="9850" y="859"/>
                    <a:pt x="9691" y="851"/>
                    <a:pt x="9541" y="834"/>
                  </a:cubicBezTo>
                  <a:cubicBezTo>
                    <a:pt x="9441" y="834"/>
                    <a:pt x="9441" y="701"/>
                    <a:pt x="9541" y="701"/>
                  </a:cubicBezTo>
                  <a:cubicBezTo>
                    <a:pt x="9691" y="684"/>
                    <a:pt x="9850" y="676"/>
                    <a:pt x="10012" y="676"/>
                  </a:cubicBezTo>
                  <a:close/>
                  <a:moveTo>
                    <a:pt x="28311" y="654"/>
                  </a:moveTo>
                  <a:cubicBezTo>
                    <a:pt x="28448" y="654"/>
                    <a:pt x="28585" y="658"/>
                    <a:pt x="28721" y="668"/>
                  </a:cubicBezTo>
                  <a:cubicBezTo>
                    <a:pt x="28855" y="668"/>
                    <a:pt x="28855" y="868"/>
                    <a:pt x="28721" y="868"/>
                  </a:cubicBezTo>
                  <a:cubicBezTo>
                    <a:pt x="28585" y="877"/>
                    <a:pt x="28448" y="882"/>
                    <a:pt x="28311" y="882"/>
                  </a:cubicBezTo>
                  <a:cubicBezTo>
                    <a:pt x="27981" y="882"/>
                    <a:pt x="27651" y="858"/>
                    <a:pt x="27320" y="834"/>
                  </a:cubicBezTo>
                  <a:cubicBezTo>
                    <a:pt x="27220" y="834"/>
                    <a:pt x="27220" y="701"/>
                    <a:pt x="27320" y="701"/>
                  </a:cubicBezTo>
                  <a:cubicBezTo>
                    <a:pt x="27651" y="677"/>
                    <a:pt x="27981" y="654"/>
                    <a:pt x="28311" y="654"/>
                  </a:cubicBezTo>
                  <a:close/>
                  <a:moveTo>
                    <a:pt x="22817" y="563"/>
                  </a:moveTo>
                  <a:cubicBezTo>
                    <a:pt x="22922" y="563"/>
                    <a:pt x="22939" y="704"/>
                    <a:pt x="22817" y="734"/>
                  </a:cubicBezTo>
                  <a:cubicBezTo>
                    <a:pt x="22450" y="868"/>
                    <a:pt x="22050" y="901"/>
                    <a:pt x="21616" y="901"/>
                  </a:cubicBezTo>
                  <a:cubicBezTo>
                    <a:pt x="21492" y="870"/>
                    <a:pt x="21484" y="664"/>
                    <a:pt x="21592" y="664"/>
                  </a:cubicBezTo>
                  <a:cubicBezTo>
                    <a:pt x="21599" y="664"/>
                    <a:pt x="21608" y="665"/>
                    <a:pt x="21616" y="668"/>
                  </a:cubicBezTo>
                  <a:cubicBezTo>
                    <a:pt x="22017" y="668"/>
                    <a:pt x="22417" y="601"/>
                    <a:pt x="22784" y="567"/>
                  </a:cubicBezTo>
                  <a:cubicBezTo>
                    <a:pt x="22796" y="564"/>
                    <a:pt x="22807" y="563"/>
                    <a:pt x="22817" y="563"/>
                  </a:cubicBezTo>
                  <a:close/>
                  <a:moveTo>
                    <a:pt x="2068" y="608"/>
                  </a:moveTo>
                  <a:cubicBezTo>
                    <a:pt x="2170" y="608"/>
                    <a:pt x="2271" y="616"/>
                    <a:pt x="2369" y="634"/>
                  </a:cubicBezTo>
                  <a:cubicBezTo>
                    <a:pt x="2536" y="668"/>
                    <a:pt x="2469" y="901"/>
                    <a:pt x="2336" y="901"/>
                  </a:cubicBezTo>
                  <a:cubicBezTo>
                    <a:pt x="2214" y="889"/>
                    <a:pt x="2092" y="881"/>
                    <a:pt x="1968" y="881"/>
                  </a:cubicBezTo>
                  <a:cubicBezTo>
                    <a:pt x="1754" y="881"/>
                    <a:pt x="1535" y="904"/>
                    <a:pt x="1302" y="968"/>
                  </a:cubicBezTo>
                  <a:cubicBezTo>
                    <a:pt x="1292" y="970"/>
                    <a:pt x="1282" y="972"/>
                    <a:pt x="1273" y="972"/>
                  </a:cubicBezTo>
                  <a:cubicBezTo>
                    <a:pt x="1164" y="972"/>
                    <a:pt x="1143" y="798"/>
                    <a:pt x="1235" y="768"/>
                  </a:cubicBezTo>
                  <a:cubicBezTo>
                    <a:pt x="1504" y="670"/>
                    <a:pt x="1790" y="608"/>
                    <a:pt x="2068" y="608"/>
                  </a:cubicBezTo>
                  <a:close/>
                  <a:moveTo>
                    <a:pt x="24809" y="626"/>
                  </a:moveTo>
                  <a:cubicBezTo>
                    <a:pt x="25091" y="626"/>
                    <a:pt x="25374" y="665"/>
                    <a:pt x="25619" y="768"/>
                  </a:cubicBezTo>
                  <a:cubicBezTo>
                    <a:pt x="25742" y="798"/>
                    <a:pt x="25695" y="972"/>
                    <a:pt x="25582" y="972"/>
                  </a:cubicBezTo>
                  <a:cubicBezTo>
                    <a:pt x="25573" y="972"/>
                    <a:pt x="25563" y="970"/>
                    <a:pt x="25553" y="968"/>
                  </a:cubicBezTo>
                  <a:cubicBezTo>
                    <a:pt x="25152" y="901"/>
                    <a:pt x="24752" y="868"/>
                    <a:pt x="24318" y="868"/>
                  </a:cubicBezTo>
                  <a:cubicBezTo>
                    <a:pt x="24185" y="868"/>
                    <a:pt x="24185" y="701"/>
                    <a:pt x="24285" y="668"/>
                  </a:cubicBezTo>
                  <a:cubicBezTo>
                    <a:pt x="24453" y="642"/>
                    <a:pt x="24631" y="626"/>
                    <a:pt x="24809" y="626"/>
                  </a:cubicBezTo>
                  <a:close/>
                  <a:moveTo>
                    <a:pt x="5038" y="768"/>
                  </a:moveTo>
                  <a:cubicBezTo>
                    <a:pt x="5138" y="768"/>
                    <a:pt x="5138" y="968"/>
                    <a:pt x="5038" y="968"/>
                  </a:cubicBezTo>
                  <a:cubicBezTo>
                    <a:pt x="4930" y="978"/>
                    <a:pt x="4823" y="982"/>
                    <a:pt x="4716" y="982"/>
                  </a:cubicBezTo>
                  <a:cubicBezTo>
                    <a:pt x="4459" y="982"/>
                    <a:pt x="4206" y="958"/>
                    <a:pt x="3970" y="934"/>
                  </a:cubicBezTo>
                  <a:cubicBezTo>
                    <a:pt x="3870" y="934"/>
                    <a:pt x="3870" y="801"/>
                    <a:pt x="3970" y="801"/>
                  </a:cubicBezTo>
                  <a:cubicBezTo>
                    <a:pt x="4304" y="801"/>
                    <a:pt x="4671" y="768"/>
                    <a:pt x="5038" y="768"/>
                  </a:cubicBezTo>
                  <a:close/>
                  <a:moveTo>
                    <a:pt x="37661" y="738"/>
                  </a:moveTo>
                  <a:cubicBezTo>
                    <a:pt x="37850" y="738"/>
                    <a:pt x="38039" y="745"/>
                    <a:pt x="38228" y="768"/>
                  </a:cubicBezTo>
                  <a:cubicBezTo>
                    <a:pt x="38362" y="768"/>
                    <a:pt x="38362" y="968"/>
                    <a:pt x="38228" y="968"/>
                  </a:cubicBezTo>
                  <a:cubicBezTo>
                    <a:pt x="37989" y="996"/>
                    <a:pt x="37749" y="1006"/>
                    <a:pt x="37509" y="1006"/>
                  </a:cubicBezTo>
                  <a:cubicBezTo>
                    <a:pt x="37182" y="1006"/>
                    <a:pt x="36854" y="987"/>
                    <a:pt x="36527" y="968"/>
                  </a:cubicBezTo>
                  <a:cubicBezTo>
                    <a:pt x="36394" y="968"/>
                    <a:pt x="36394" y="768"/>
                    <a:pt x="36527" y="768"/>
                  </a:cubicBezTo>
                  <a:cubicBezTo>
                    <a:pt x="36905" y="768"/>
                    <a:pt x="37283" y="738"/>
                    <a:pt x="37661" y="738"/>
                  </a:cubicBezTo>
                  <a:close/>
                  <a:moveTo>
                    <a:pt x="16279" y="868"/>
                  </a:moveTo>
                  <a:cubicBezTo>
                    <a:pt x="16413" y="901"/>
                    <a:pt x="16413" y="1068"/>
                    <a:pt x="16279" y="1101"/>
                  </a:cubicBezTo>
                  <a:lnTo>
                    <a:pt x="15112" y="1101"/>
                  </a:lnTo>
                  <a:cubicBezTo>
                    <a:pt x="14978" y="1101"/>
                    <a:pt x="14978" y="868"/>
                    <a:pt x="15112" y="868"/>
                  </a:cubicBezTo>
                  <a:close/>
                  <a:moveTo>
                    <a:pt x="31281" y="853"/>
                  </a:moveTo>
                  <a:cubicBezTo>
                    <a:pt x="31464" y="853"/>
                    <a:pt x="31646" y="857"/>
                    <a:pt x="31824" y="868"/>
                  </a:cubicBezTo>
                  <a:cubicBezTo>
                    <a:pt x="31957" y="901"/>
                    <a:pt x="31957" y="1068"/>
                    <a:pt x="31824" y="1101"/>
                  </a:cubicBezTo>
                  <a:cubicBezTo>
                    <a:pt x="31646" y="1112"/>
                    <a:pt x="31464" y="1116"/>
                    <a:pt x="31281" y="1116"/>
                  </a:cubicBezTo>
                  <a:cubicBezTo>
                    <a:pt x="30916" y="1116"/>
                    <a:pt x="30545" y="1101"/>
                    <a:pt x="30189" y="1101"/>
                  </a:cubicBezTo>
                  <a:cubicBezTo>
                    <a:pt x="30089" y="1068"/>
                    <a:pt x="30089" y="901"/>
                    <a:pt x="30189" y="868"/>
                  </a:cubicBezTo>
                  <a:cubicBezTo>
                    <a:pt x="30545" y="868"/>
                    <a:pt x="30916" y="853"/>
                    <a:pt x="31281" y="853"/>
                  </a:cubicBezTo>
                  <a:close/>
                  <a:moveTo>
                    <a:pt x="35155" y="897"/>
                  </a:moveTo>
                  <a:cubicBezTo>
                    <a:pt x="35268" y="897"/>
                    <a:pt x="35313" y="1070"/>
                    <a:pt x="35159" y="1101"/>
                  </a:cubicBezTo>
                  <a:cubicBezTo>
                    <a:pt x="34781" y="1190"/>
                    <a:pt x="34403" y="1235"/>
                    <a:pt x="34015" y="1235"/>
                  </a:cubicBezTo>
                  <a:cubicBezTo>
                    <a:pt x="33821" y="1235"/>
                    <a:pt x="33625" y="1224"/>
                    <a:pt x="33425" y="1201"/>
                  </a:cubicBezTo>
                  <a:cubicBezTo>
                    <a:pt x="33258" y="1201"/>
                    <a:pt x="33258" y="968"/>
                    <a:pt x="33425" y="968"/>
                  </a:cubicBezTo>
                  <a:cubicBezTo>
                    <a:pt x="33577" y="977"/>
                    <a:pt x="33729" y="981"/>
                    <a:pt x="33881" y="981"/>
                  </a:cubicBezTo>
                  <a:cubicBezTo>
                    <a:pt x="34296" y="981"/>
                    <a:pt x="34711" y="950"/>
                    <a:pt x="35126" y="901"/>
                  </a:cubicBezTo>
                  <a:cubicBezTo>
                    <a:pt x="35136" y="899"/>
                    <a:pt x="35146" y="897"/>
                    <a:pt x="35155" y="897"/>
                  </a:cubicBezTo>
                  <a:close/>
                  <a:moveTo>
                    <a:pt x="47635" y="953"/>
                  </a:moveTo>
                  <a:cubicBezTo>
                    <a:pt x="47791" y="953"/>
                    <a:pt x="47946" y="957"/>
                    <a:pt x="48102" y="968"/>
                  </a:cubicBezTo>
                  <a:cubicBezTo>
                    <a:pt x="48235" y="968"/>
                    <a:pt x="48235" y="1201"/>
                    <a:pt x="48102" y="1201"/>
                  </a:cubicBezTo>
                  <a:cubicBezTo>
                    <a:pt x="47905" y="1229"/>
                    <a:pt x="47707" y="1240"/>
                    <a:pt x="47510" y="1240"/>
                  </a:cubicBezTo>
                  <a:cubicBezTo>
                    <a:pt x="47240" y="1240"/>
                    <a:pt x="46971" y="1221"/>
                    <a:pt x="46701" y="1201"/>
                  </a:cubicBezTo>
                  <a:cubicBezTo>
                    <a:pt x="46534" y="1201"/>
                    <a:pt x="46534" y="968"/>
                    <a:pt x="46701" y="968"/>
                  </a:cubicBezTo>
                  <a:cubicBezTo>
                    <a:pt x="47012" y="968"/>
                    <a:pt x="47324" y="953"/>
                    <a:pt x="47635" y="953"/>
                  </a:cubicBezTo>
                  <a:close/>
                  <a:moveTo>
                    <a:pt x="43632" y="901"/>
                  </a:moveTo>
                  <a:cubicBezTo>
                    <a:pt x="44132" y="968"/>
                    <a:pt x="44599" y="934"/>
                    <a:pt x="45100" y="968"/>
                  </a:cubicBezTo>
                  <a:cubicBezTo>
                    <a:pt x="45200" y="968"/>
                    <a:pt x="45233" y="1135"/>
                    <a:pt x="45133" y="1168"/>
                  </a:cubicBezTo>
                  <a:cubicBezTo>
                    <a:pt x="44933" y="1221"/>
                    <a:pt x="44717" y="1243"/>
                    <a:pt x="44500" y="1243"/>
                  </a:cubicBezTo>
                  <a:cubicBezTo>
                    <a:pt x="44174" y="1243"/>
                    <a:pt x="43846" y="1195"/>
                    <a:pt x="43565" y="1135"/>
                  </a:cubicBezTo>
                  <a:cubicBezTo>
                    <a:pt x="43399" y="1101"/>
                    <a:pt x="43465" y="901"/>
                    <a:pt x="43632" y="901"/>
                  </a:cubicBezTo>
                  <a:close/>
                  <a:moveTo>
                    <a:pt x="39840" y="1131"/>
                  </a:moveTo>
                  <a:cubicBezTo>
                    <a:pt x="39848" y="1131"/>
                    <a:pt x="39855" y="1132"/>
                    <a:pt x="39863" y="1135"/>
                  </a:cubicBezTo>
                  <a:cubicBezTo>
                    <a:pt x="40430" y="1201"/>
                    <a:pt x="40997" y="1168"/>
                    <a:pt x="41564" y="1201"/>
                  </a:cubicBezTo>
                  <a:cubicBezTo>
                    <a:pt x="41664" y="1201"/>
                    <a:pt x="41697" y="1368"/>
                    <a:pt x="41597" y="1401"/>
                  </a:cubicBezTo>
                  <a:cubicBezTo>
                    <a:pt x="41388" y="1436"/>
                    <a:pt x="41179" y="1451"/>
                    <a:pt x="40971" y="1451"/>
                  </a:cubicBezTo>
                  <a:cubicBezTo>
                    <a:pt x="40582" y="1451"/>
                    <a:pt x="40199" y="1400"/>
                    <a:pt x="39829" y="1335"/>
                  </a:cubicBezTo>
                  <a:cubicBezTo>
                    <a:pt x="39706" y="1304"/>
                    <a:pt x="39754" y="1131"/>
                    <a:pt x="39840" y="1131"/>
                  </a:cubicBezTo>
                  <a:close/>
                  <a:moveTo>
                    <a:pt x="49043" y="1306"/>
                  </a:moveTo>
                  <a:cubicBezTo>
                    <a:pt x="49079" y="1306"/>
                    <a:pt x="49115" y="1325"/>
                    <a:pt x="49136" y="1368"/>
                  </a:cubicBezTo>
                  <a:cubicBezTo>
                    <a:pt x="49370" y="1735"/>
                    <a:pt x="49603" y="2135"/>
                    <a:pt x="49770" y="2536"/>
                  </a:cubicBezTo>
                  <a:cubicBezTo>
                    <a:pt x="49812" y="2641"/>
                    <a:pt x="49721" y="2707"/>
                    <a:pt x="49631" y="2707"/>
                  </a:cubicBezTo>
                  <a:cubicBezTo>
                    <a:pt x="49579" y="2707"/>
                    <a:pt x="49527" y="2685"/>
                    <a:pt x="49503" y="2636"/>
                  </a:cubicBezTo>
                  <a:cubicBezTo>
                    <a:pt x="49269" y="2269"/>
                    <a:pt x="49103" y="1868"/>
                    <a:pt x="48936" y="1501"/>
                  </a:cubicBezTo>
                  <a:cubicBezTo>
                    <a:pt x="48891" y="1389"/>
                    <a:pt x="48968" y="1306"/>
                    <a:pt x="49043" y="1306"/>
                  </a:cubicBezTo>
                  <a:close/>
                  <a:moveTo>
                    <a:pt x="1064" y="2144"/>
                  </a:moveTo>
                  <a:cubicBezTo>
                    <a:pt x="1118" y="2144"/>
                    <a:pt x="1168" y="2185"/>
                    <a:pt x="1168" y="2269"/>
                  </a:cubicBezTo>
                  <a:cubicBezTo>
                    <a:pt x="1235" y="2702"/>
                    <a:pt x="1168" y="3136"/>
                    <a:pt x="1135" y="3570"/>
                  </a:cubicBezTo>
                  <a:cubicBezTo>
                    <a:pt x="1135" y="3620"/>
                    <a:pt x="1102" y="3645"/>
                    <a:pt x="1064" y="3645"/>
                  </a:cubicBezTo>
                  <a:cubicBezTo>
                    <a:pt x="1027" y="3645"/>
                    <a:pt x="985" y="3620"/>
                    <a:pt x="968" y="3570"/>
                  </a:cubicBezTo>
                  <a:cubicBezTo>
                    <a:pt x="935" y="3136"/>
                    <a:pt x="902" y="2702"/>
                    <a:pt x="935" y="2269"/>
                  </a:cubicBezTo>
                  <a:cubicBezTo>
                    <a:pt x="952" y="2185"/>
                    <a:pt x="1010" y="2144"/>
                    <a:pt x="1064" y="2144"/>
                  </a:cubicBezTo>
                  <a:close/>
                  <a:moveTo>
                    <a:pt x="49501" y="4188"/>
                  </a:moveTo>
                  <a:cubicBezTo>
                    <a:pt x="49546" y="4188"/>
                    <a:pt x="49589" y="4214"/>
                    <a:pt x="49603" y="4270"/>
                  </a:cubicBezTo>
                  <a:cubicBezTo>
                    <a:pt x="49736" y="4704"/>
                    <a:pt x="49770" y="5171"/>
                    <a:pt x="49703" y="5604"/>
                  </a:cubicBezTo>
                  <a:cubicBezTo>
                    <a:pt x="49689" y="5663"/>
                    <a:pt x="49642" y="5689"/>
                    <a:pt x="49597" y="5689"/>
                  </a:cubicBezTo>
                  <a:cubicBezTo>
                    <a:pt x="49539" y="5689"/>
                    <a:pt x="49484" y="5646"/>
                    <a:pt x="49503" y="5571"/>
                  </a:cubicBezTo>
                  <a:cubicBezTo>
                    <a:pt x="49503" y="5171"/>
                    <a:pt x="49436" y="4737"/>
                    <a:pt x="49370" y="4337"/>
                  </a:cubicBezTo>
                  <a:cubicBezTo>
                    <a:pt x="49370" y="4240"/>
                    <a:pt x="49437" y="4188"/>
                    <a:pt x="49501" y="4188"/>
                  </a:cubicBezTo>
                  <a:close/>
                  <a:moveTo>
                    <a:pt x="1305" y="4819"/>
                  </a:moveTo>
                  <a:cubicBezTo>
                    <a:pt x="1372" y="4819"/>
                    <a:pt x="1435" y="4862"/>
                    <a:pt x="1435" y="4937"/>
                  </a:cubicBezTo>
                  <a:cubicBezTo>
                    <a:pt x="1369" y="5504"/>
                    <a:pt x="1335" y="6005"/>
                    <a:pt x="1502" y="6538"/>
                  </a:cubicBezTo>
                  <a:cubicBezTo>
                    <a:pt x="1522" y="6619"/>
                    <a:pt x="1481" y="6663"/>
                    <a:pt x="1438" y="6663"/>
                  </a:cubicBezTo>
                  <a:cubicBezTo>
                    <a:pt x="1411" y="6663"/>
                    <a:pt x="1382" y="6645"/>
                    <a:pt x="1369" y="6605"/>
                  </a:cubicBezTo>
                  <a:cubicBezTo>
                    <a:pt x="1135" y="6071"/>
                    <a:pt x="1002" y="5471"/>
                    <a:pt x="1168" y="4904"/>
                  </a:cubicBezTo>
                  <a:cubicBezTo>
                    <a:pt x="1198" y="4845"/>
                    <a:pt x="1253" y="4819"/>
                    <a:pt x="1305" y="4819"/>
                  </a:cubicBezTo>
                  <a:close/>
                  <a:moveTo>
                    <a:pt x="49586" y="7739"/>
                  </a:moveTo>
                  <a:cubicBezTo>
                    <a:pt x="49628" y="7739"/>
                    <a:pt x="49670" y="7773"/>
                    <a:pt x="49670" y="7839"/>
                  </a:cubicBezTo>
                  <a:cubicBezTo>
                    <a:pt x="49736" y="8306"/>
                    <a:pt x="49703" y="8773"/>
                    <a:pt x="49703" y="9240"/>
                  </a:cubicBezTo>
                  <a:cubicBezTo>
                    <a:pt x="49703" y="9307"/>
                    <a:pt x="49653" y="9340"/>
                    <a:pt x="49599" y="9340"/>
                  </a:cubicBezTo>
                  <a:cubicBezTo>
                    <a:pt x="49545" y="9340"/>
                    <a:pt x="49486" y="9307"/>
                    <a:pt x="49470" y="9240"/>
                  </a:cubicBezTo>
                  <a:cubicBezTo>
                    <a:pt x="49470" y="8773"/>
                    <a:pt x="49470" y="8306"/>
                    <a:pt x="49503" y="7839"/>
                  </a:cubicBezTo>
                  <a:cubicBezTo>
                    <a:pt x="49503" y="7773"/>
                    <a:pt x="49545" y="7739"/>
                    <a:pt x="49586" y="7739"/>
                  </a:cubicBezTo>
                  <a:close/>
                  <a:moveTo>
                    <a:pt x="1278" y="8355"/>
                  </a:moveTo>
                  <a:cubicBezTo>
                    <a:pt x="1339" y="8355"/>
                    <a:pt x="1402" y="8398"/>
                    <a:pt x="1402" y="8473"/>
                  </a:cubicBezTo>
                  <a:cubicBezTo>
                    <a:pt x="1402" y="9007"/>
                    <a:pt x="1369" y="9541"/>
                    <a:pt x="1335" y="10074"/>
                  </a:cubicBezTo>
                  <a:cubicBezTo>
                    <a:pt x="1335" y="10158"/>
                    <a:pt x="1285" y="10199"/>
                    <a:pt x="1235" y="10199"/>
                  </a:cubicBezTo>
                  <a:cubicBezTo>
                    <a:pt x="1185" y="10199"/>
                    <a:pt x="1135" y="10158"/>
                    <a:pt x="1135" y="10074"/>
                  </a:cubicBezTo>
                  <a:cubicBezTo>
                    <a:pt x="1068" y="9541"/>
                    <a:pt x="1068" y="8973"/>
                    <a:pt x="1168" y="8440"/>
                  </a:cubicBezTo>
                  <a:cubicBezTo>
                    <a:pt x="1183" y="8381"/>
                    <a:pt x="1230" y="8355"/>
                    <a:pt x="1278" y="8355"/>
                  </a:cubicBezTo>
                  <a:close/>
                  <a:moveTo>
                    <a:pt x="1385" y="11500"/>
                  </a:moveTo>
                  <a:cubicBezTo>
                    <a:pt x="1427" y="11500"/>
                    <a:pt x="1469" y="11525"/>
                    <a:pt x="1469" y="11575"/>
                  </a:cubicBezTo>
                  <a:cubicBezTo>
                    <a:pt x="1569" y="11942"/>
                    <a:pt x="1502" y="12376"/>
                    <a:pt x="1469" y="12776"/>
                  </a:cubicBezTo>
                  <a:cubicBezTo>
                    <a:pt x="1469" y="12826"/>
                    <a:pt x="1427" y="12851"/>
                    <a:pt x="1385" y="12851"/>
                  </a:cubicBezTo>
                  <a:cubicBezTo>
                    <a:pt x="1344" y="12851"/>
                    <a:pt x="1302" y="12826"/>
                    <a:pt x="1302" y="12776"/>
                  </a:cubicBezTo>
                  <a:cubicBezTo>
                    <a:pt x="1269" y="12376"/>
                    <a:pt x="1202" y="11942"/>
                    <a:pt x="1302" y="11575"/>
                  </a:cubicBezTo>
                  <a:cubicBezTo>
                    <a:pt x="1302" y="11525"/>
                    <a:pt x="1344" y="11500"/>
                    <a:pt x="1385" y="11500"/>
                  </a:cubicBezTo>
                  <a:close/>
                  <a:moveTo>
                    <a:pt x="49803" y="11475"/>
                  </a:moveTo>
                  <a:cubicBezTo>
                    <a:pt x="49853" y="11475"/>
                    <a:pt x="49903" y="11509"/>
                    <a:pt x="49903" y="11575"/>
                  </a:cubicBezTo>
                  <a:cubicBezTo>
                    <a:pt x="49937" y="11976"/>
                    <a:pt x="49937" y="12376"/>
                    <a:pt x="49903" y="12776"/>
                  </a:cubicBezTo>
                  <a:cubicBezTo>
                    <a:pt x="49903" y="12843"/>
                    <a:pt x="49853" y="12876"/>
                    <a:pt x="49803" y="12876"/>
                  </a:cubicBezTo>
                  <a:cubicBezTo>
                    <a:pt x="49753" y="12876"/>
                    <a:pt x="49703" y="12843"/>
                    <a:pt x="49703" y="12776"/>
                  </a:cubicBezTo>
                  <a:cubicBezTo>
                    <a:pt x="49670" y="12376"/>
                    <a:pt x="49670" y="11976"/>
                    <a:pt x="49703" y="11575"/>
                  </a:cubicBezTo>
                  <a:cubicBezTo>
                    <a:pt x="49703" y="11509"/>
                    <a:pt x="49753" y="11475"/>
                    <a:pt x="49803" y="11475"/>
                  </a:cubicBezTo>
                  <a:close/>
                  <a:moveTo>
                    <a:pt x="1285" y="14252"/>
                  </a:moveTo>
                  <a:cubicBezTo>
                    <a:pt x="1335" y="14252"/>
                    <a:pt x="1385" y="14294"/>
                    <a:pt x="1402" y="14377"/>
                  </a:cubicBezTo>
                  <a:cubicBezTo>
                    <a:pt x="1469" y="14811"/>
                    <a:pt x="1402" y="15245"/>
                    <a:pt x="1402" y="15645"/>
                  </a:cubicBezTo>
                  <a:cubicBezTo>
                    <a:pt x="1385" y="15728"/>
                    <a:pt x="1327" y="15770"/>
                    <a:pt x="1273" y="15770"/>
                  </a:cubicBezTo>
                  <a:cubicBezTo>
                    <a:pt x="1219" y="15770"/>
                    <a:pt x="1168" y="15728"/>
                    <a:pt x="1168" y="15645"/>
                  </a:cubicBezTo>
                  <a:cubicBezTo>
                    <a:pt x="1135" y="15245"/>
                    <a:pt x="1102" y="14811"/>
                    <a:pt x="1168" y="14377"/>
                  </a:cubicBezTo>
                  <a:cubicBezTo>
                    <a:pt x="1185" y="14294"/>
                    <a:pt x="1235" y="14252"/>
                    <a:pt x="1285" y="14252"/>
                  </a:cubicBezTo>
                  <a:close/>
                  <a:moveTo>
                    <a:pt x="49703" y="15653"/>
                  </a:moveTo>
                  <a:cubicBezTo>
                    <a:pt x="49762" y="15653"/>
                    <a:pt x="49820" y="15695"/>
                    <a:pt x="49837" y="15778"/>
                  </a:cubicBezTo>
                  <a:cubicBezTo>
                    <a:pt x="49837" y="16145"/>
                    <a:pt x="49803" y="16546"/>
                    <a:pt x="49803" y="16946"/>
                  </a:cubicBezTo>
                  <a:cubicBezTo>
                    <a:pt x="49803" y="17013"/>
                    <a:pt x="49753" y="17046"/>
                    <a:pt x="49703" y="17046"/>
                  </a:cubicBezTo>
                  <a:cubicBezTo>
                    <a:pt x="49653" y="17046"/>
                    <a:pt x="49603" y="17013"/>
                    <a:pt x="49603" y="16946"/>
                  </a:cubicBezTo>
                  <a:cubicBezTo>
                    <a:pt x="49603" y="16546"/>
                    <a:pt x="49570" y="16145"/>
                    <a:pt x="49570" y="15778"/>
                  </a:cubicBezTo>
                  <a:cubicBezTo>
                    <a:pt x="49586" y="15695"/>
                    <a:pt x="49645" y="15653"/>
                    <a:pt x="49703" y="15653"/>
                  </a:cubicBezTo>
                  <a:close/>
                  <a:moveTo>
                    <a:pt x="1286" y="17447"/>
                  </a:moveTo>
                  <a:cubicBezTo>
                    <a:pt x="1339" y="17447"/>
                    <a:pt x="1388" y="17476"/>
                    <a:pt x="1402" y="17546"/>
                  </a:cubicBezTo>
                  <a:cubicBezTo>
                    <a:pt x="1535" y="18013"/>
                    <a:pt x="1435" y="18547"/>
                    <a:pt x="1302" y="19014"/>
                  </a:cubicBezTo>
                  <a:cubicBezTo>
                    <a:pt x="1276" y="19065"/>
                    <a:pt x="1236" y="19087"/>
                    <a:pt x="1198" y="19087"/>
                  </a:cubicBezTo>
                  <a:cubicBezTo>
                    <a:pt x="1137" y="19087"/>
                    <a:pt x="1081" y="19030"/>
                    <a:pt x="1102" y="18947"/>
                  </a:cubicBezTo>
                  <a:cubicBezTo>
                    <a:pt x="1168" y="18480"/>
                    <a:pt x="1102" y="18047"/>
                    <a:pt x="1135" y="17580"/>
                  </a:cubicBezTo>
                  <a:cubicBezTo>
                    <a:pt x="1135" y="17502"/>
                    <a:pt x="1214" y="17447"/>
                    <a:pt x="1286" y="17447"/>
                  </a:cubicBezTo>
                  <a:close/>
                  <a:moveTo>
                    <a:pt x="49920" y="19214"/>
                  </a:moveTo>
                  <a:cubicBezTo>
                    <a:pt x="49962" y="19214"/>
                    <a:pt x="50003" y="19248"/>
                    <a:pt x="50003" y="19314"/>
                  </a:cubicBezTo>
                  <a:cubicBezTo>
                    <a:pt x="50037" y="19715"/>
                    <a:pt x="50037" y="20148"/>
                    <a:pt x="50003" y="20582"/>
                  </a:cubicBezTo>
                  <a:cubicBezTo>
                    <a:pt x="50003" y="20649"/>
                    <a:pt x="49953" y="20682"/>
                    <a:pt x="49903" y="20682"/>
                  </a:cubicBezTo>
                  <a:cubicBezTo>
                    <a:pt x="49853" y="20682"/>
                    <a:pt x="49803" y="20649"/>
                    <a:pt x="49803" y="20582"/>
                  </a:cubicBezTo>
                  <a:cubicBezTo>
                    <a:pt x="49803" y="20148"/>
                    <a:pt x="49803" y="19715"/>
                    <a:pt x="49837" y="19314"/>
                  </a:cubicBezTo>
                  <a:cubicBezTo>
                    <a:pt x="49837" y="19248"/>
                    <a:pt x="49878" y="19214"/>
                    <a:pt x="49920" y="19214"/>
                  </a:cubicBezTo>
                  <a:close/>
                  <a:moveTo>
                    <a:pt x="1413" y="20585"/>
                  </a:moveTo>
                  <a:cubicBezTo>
                    <a:pt x="1461" y="20585"/>
                    <a:pt x="1502" y="20603"/>
                    <a:pt x="1502" y="20649"/>
                  </a:cubicBezTo>
                  <a:cubicBezTo>
                    <a:pt x="1569" y="21049"/>
                    <a:pt x="1502" y="21449"/>
                    <a:pt x="1602" y="21849"/>
                  </a:cubicBezTo>
                  <a:cubicBezTo>
                    <a:pt x="1623" y="21932"/>
                    <a:pt x="1541" y="21989"/>
                    <a:pt x="1468" y="21989"/>
                  </a:cubicBezTo>
                  <a:cubicBezTo>
                    <a:pt x="1423" y="21989"/>
                    <a:pt x="1381" y="21967"/>
                    <a:pt x="1369" y="21916"/>
                  </a:cubicBezTo>
                  <a:cubicBezTo>
                    <a:pt x="1235" y="21516"/>
                    <a:pt x="1135" y="21049"/>
                    <a:pt x="1269" y="20649"/>
                  </a:cubicBezTo>
                  <a:cubicBezTo>
                    <a:pt x="1287" y="20612"/>
                    <a:pt x="1355" y="20585"/>
                    <a:pt x="1413" y="20585"/>
                  </a:cubicBezTo>
                  <a:close/>
                  <a:moveTo>
                    <a:pt x="49916" y="22850"/>
                  </a:moveTo>
                  <a:cubicBezTo>
                    <a:pt x="49962" y="22850"/>
                    <a:pt x="50003" y="22883"/>
                    <a:pt x="50003" y="22950"/>
                  </a:cubicBezTo>
                  <a:cubicBezTo>
                    <a:pt x="50037" y="23384"/>
                    <a:pt x="50037" y="23784"/>
                    <a:pt x="50003" y="24218"/>
                  </a:cubicBezTo>
                  <a:cubicBezTo>
                    <a:pt x="50003" y="24284"/>
                    <a:pt x="49962" y="24318"/>
                    <a:pt x="49916" y="24318"/>
                  </a:cubicBezTo>
                  <a:cubicBezTo>
                    <a:pt x="49870" y="24318"/>
                    <a:pt x="49820" y="24284"/>
                    <a:pt x="49803" y="24218"/>
                  </a:cubicBezTo>
                  <a:cubicBezTo>
                    <a:pt x="49770" y="23784"/>
                    <a:pt x="49770" y="23384"/>
                    <a:pt x="49803" y="22950"/>
                  </a:cubicBezTo>
                  <a:cubicBezTo>
                    <a:pt x="49820" y="22883"/>
                    <a:pt x="49870" y="22850"/>
                    <a:pt x="49916" y="22850"/>
                  </a:cubicBezTo>
                  <a:close/>
                  <a:moveTo>
                    <a:pt x="1485" y="23684"/>
                  </a:moveTo>
                  <a:cubicBezTo>
                    <a:pt x="1535" y="23684"/>
                    <a:pt x="1585" y="23717"/>
                    <a:pt x="1602" y="23784"/>
                  </a:cubicBezTo>
                  <a:cubicBezTo>
                    <a:pt x="1702" y="24218"/>
                    <a:pt x="1635" y="24751"/>
                    <a:pt x="1569" y="25185"/>
                  </a:cubicBezTo>
                  <a:cubicBezTo>
                    <a:pt x="1569" y="25252"/>
                    <a:pt x="1527" y="25285"/>
                    <a:pt x="1485" y="25285"/>
                  </a:cubicBezTo>
                  <a:cubicBezTo>
                    <a:pt x="1444" y="25285"/>
                    <a:pt x="1402" y="25252"/>
                    <a:pt x="1402" y="25185"/>
                  </a:cubicBezTo>
                  <a:cubicBezTo>
                    <a:pt x="1369" y="24751"/>
                    <a:pt x="1269" y="24218"/>
                    <a:pt x="1369" y="23784"/>
                  </a:cubicBezTo>
                  <a:cubicBezTo>
                    <a:pt x="1385" y="23717"/>
                    <a:pt x="1435" y="23684"/>
                    <a:pt x="1485" y="23684"/>
                  </a:cubicBezTo>
                  <a:close/>
                  <a:moveTo>
                    <a:pt x="50120" y="25977"/>
                  </a:moveTo>
                  <a:cubicBezTo>
                    <a:pt x="50162" y="25977"/>
                    <a:pt x="50203" y="26002"/>
                    <a:pt x="50203" y="26052"/>
                  </a:cubicBezTo>
                  <a:cubicBezTo>
                    <a:pt x="50237" y="26519"/>
                    <a:pt x="50237" y="26986"/>
                    <a:pt x="50203" y="27453"/>
                  </a:cubicBezTo>
                  <a:cubicBezTo>
                    <a:pt x="50203" y="27503"/>
                    <a:pt x="50170" y="27528"/>
                    <a:pt x="50133" y="27528"/>
                  </a:cubicBezTo>
                  <a:cubicBezTo>
                    <a:pt x="50095" y="27528"/>
                    <a:pt x="50053" y="27503"/>
                    <a:pt x="50037" y="27453"/>
                  </a:cubicBezTo>
                  <a:cubicBezTo>
                    <a:pt x="50037" y="26986"/>
                    <a:pt x="50003" y="26519"/>
                    <a:pt x="50037" y="26052"/>
                  </a:cubicBezTo>
                  <a:cubicBezTo>
                    <a:pt x="50037" y="26002"/>
                    <a:pt x="50078" y="25977"/>
                    <a:pt x="50120" y="25977"/>
                  </a:cubicBezTo>
                  <a:close/>
                  <a:moveTo>
                    <a:pt x="1473" y="27023"/>
                  </a:moveTo>
                  <a:cubicBezTo>
                    <a:pt x="1519" y="27023"/>
                    <a:pt x="1569" y="27050"/>
                    <a:pt x="1569" y="27086"/>
                  </a:cubicBezTo>
                  <a:cubicBezTo>
                    <a:pt x="1669" y="27453"/>
                    <a:pt x="1635" y="27820"/>
                    <a:pt x="1602" y="28187"/>
                  </a:cubicBezTo>
                  <a:cubicBezTo>
                    <a:pt x="1602" y="28254"/>
                    <a:pt x="1560" y="28287"/>
                    <a:pt x="1519" y="28287"/>
                  </a:cubicBezTo>
                  <a:cubicBezTo>
                    <a:pt x="1477" y="28287"/>
                    <a:pt x="1435" y="28254"/>
                    <a:pt x="1435" y="28187"/>
                  </a:cubicBezTo>
                  <a:cubicBezTo>
                    <a:pt x="1369" y="27820"/>
                    <a:pt x="1302" y="27453"/>
                    <a:pt x="1402" y="27086"/>
                  </a:cubicBezTo>
                  <a:cubicBezTo>
                    <a:pt x="1402" y="27041"/>
                    <a:pt x="1436" y="27023"/>
                    <a:pt x="1473" y="27023"/>
                  </a:cubicBezTo>
                  <a:close/>
                  <a:moveTo>
                    <a:pt x="50033" y="28421"/>
                  </a:moveTo>
                  <a:cubicBezTo>
                    <a:pt x="50087" y="28421"/>
                    <a:pt x="50137" y="28454"/>
                    <a:pt x="50137" y="28521"/>
                  </a:cubicBezTo>
                  <a:cubicBezTo>
                    <a:pt x="50170" y="28954"/>
                    <a:pt x="50170" y="29388"/>
                    <a:pt x="50137" y="29788"/>
                  </a:cubicBezTo>
                  <a:cubicBezTo>
                    <a:pt x="50137" y="29872"/>
                    <a:pt x="50087" y="29913"/>
                    <a:pt x="50033" y="29913"/>
                  </a:cubicBezTo>
                  <a:cubicBezTo>
                    <a:pt x="49978" y="29913"/>
                    <a:pt x="49920" y="29872"/>
                    <a:pt x="49903" y="29788"/>
                  </a:cubicBezTo>
                  <a:cubicBezTo>
                    <a:pt x="49870" y="29388"/>
                    <a:pt x="49870" y="28954"/>
                    <a:pt x="49903" y="28521"/>
                  </a:cubicBezTo>
                  <a:cubicBezTo>
                    <a:pt x="49920" y="28454"/>
                    <a:pt x="49978" y="28421"/>
                    <a:pt x="50033" y="28421"/>
                  </a:cubicBezTo>
                  <a:close/>
                  <a:moveTo>
                    <a:pt x="1610" y="29792"/>
                  </a:moveTo>
                  <a:cubicBezTo>
                    <a:pt x="1680" y="29792"/>
                    <a:pt x="1755" y="29856"/>
                    <a:pt x="1736" y="29955"/>
                  </a:cubicBezTo>
                  <a:cubicBezTo>
                    <a:pt x="1669" y="30289"/>
                    <a:pt x="1702" y="30656"/>
                    <a:pt x="1869" y="30956"/>
                  </a:cubicBezTo>
                  <a:cubicBezTo>
                    <a:pt x="1893" y="31028"/>
                    <a:pt x="1830" y="31083"/>
                    <a:pt x="1769" y="31083"/>
                  </a:cubicBezTo>
                  <a:cubicBezTo>
                    <a:pt x="1745" y="31083"/>
                    <a:pt x="1721" y="31075"/>
                    <a:pt x="1702" y="31056"/>
                  </a:cubicBezTo>
                  <a:cubicBezTo>
                    <a:pt x="1469" y="30689"/>
                    <a:pt x="1369" y="30289"/>
                    <a:pt x="1502" y="29888"/>
                  </a:cubicBezTo>
                  <a:cubicBezTo>
                    <a:pt x="1516" y="29821"/>
                    <a:pt x="1562" y="29792"/>
                    <a:pt x="1610" y="29792"/>
                  </a:cubicBezTo>
                  <a:close/>
                  <a:moveTo>
                    <a:pt x="31173" y="31108"/>
                  </a:moveTo>
                  <a:cubicBezTo>
                    <a:pt x="31316" y="31108"/>
                    <a:pt x="31457" y="31112"/>
                    <a:pt x="31590" y="31123"/>
                  </a:cubicBezTo>
                  <a:cubicBezTo>
                    <a:pt x="31690" y="31123"/>
                    <a:pt x="31690" y="31256"/>
                    <a:pt x="31590" y="31256"/>
                  </a:cubicBezTo>
                  <a:cubicBezTo>
                    <a:pt x="31457" y="31267"/>
                    <a:pt x="31316" y="31271"/>
                    <a:pt x="31173" y="31271"/>
                  </a:cubicBezTo>
                  <a:cubicBezTo>
                    <a:pt x="30886" y="31271"/>
                    <a:pt x="30589" y="31256"/>
                    <a:pt x="30323" y="31256"/>
                  </a:cubicBezTo>
                  <a:cubicBezTo>
                    <a:pt x="30223" y="31256"/>
                    <a:pt x="30223" y="31123"/>
                    <a:pt x="30323" y="31123"/>
                  </a:cubicBezTo>
                  <a:cubicBezTo>
                    <a:pt x="30589" y="31123"/>
                    <a:pt x="30886" y="31108"/>
                    <a:pt x="31173" y="31108"/>
                  </a:cubicBezTo>
                  <a:close/>
                  <a:moveTo>
                    <a:pt x="42731" y="30989"/>
                  </a:moveTo>
                  <a:cubicBezTo>
                    <a:pt x="42898" y="30989"/>
                    <a:pt x="42865" y="31189"/>
                    <a:pt x="42731" y="31189"/>
                  </a:cubicBezTo>
                  <a:cubicBezTo>
                    <a:pt x="42064" y="31289"/>
                    <a:pt x="41397" y="31289"/>
                    <a:pt x="40697" y="31323"/>
                  </a:cubicBezTo>
                  <a:cubicBezTo>
                    <a:pt x="40563" y="31323"/>
                    <a:pt x="40563" y="31123"/>
                    <a:pt x="40697" y="31089"/>
                  </a:cubicBezTo>
                  <a:cubicBezTo>
                    <a:pt x="41364" y="31056"/>
                    <a:pt x="42064" y="30989"/>
                    <a:pt x="42731" y="30989"/>
                  </a:cubicBezTo>
                  <a:close/>
                  <a:moveTo>
                    <a:pt x="37062" y="30986"/>
                  </a:moveTo>
                  <a:cubicBezTo>
                    <a:pt x="37072" y="30986"/>
                    <a:pt x="37083" y="30987"/>
                    <a:pt x="37094" y="30989"/>
                  </a:cubicBezTo>
                  <a:cubicBezTo>
                    <a:pt x="37661" y="31089"/>
                    <a:pt x="38195" y="31056"/>
                    <a:pt x="38762" y="31089"/>
                  </a:cubicBezTo>
                  <a:cubicBezTo>
                    <a:pt x="38895" y="31089"/>
                    <a:pt x="38929" y="31289"/>
                    <a:pt x="38795" y="31289"/>
                  </a:cubicBezTo>
                  <a:cubicBezTo>
                    <a:pt x="38606" y="31323"/>
                    <a:pt x="38414" y="31338"/>
                    <a:pt x="38218" y="31338"/>
                  </a:cubicBezTo>
                  <a:cubicBezTo>
                    <a:pt x="37828" y="31338"/>
                    <a:pt x="37428" y="31278"/>
                    <a:pt x="37027" y="31189"/>
                  </a:cubicBezTo>
                  <a:cubicBezTo>
                    <a:pt x="36872" y="31189"/>
                    <a:pt x="36919" y="30986"/>
                    <a:pt x="37062" y="30986"/>
                  </a:cubicBezTo>
                  <a:close/>
                  <a:moveTo>
                    <a:pt x="9691" y="31198"/>
                  </a:moveTo>
                  <a:cubicBezTo>
                    <a:pt x="9916" y="31198"/>
                    <a:pt x="10142" y="31206"/>
                    <a:pt x="10375" y="31223"/>
                  </a:cubicBezTo>
                  <a:cubicBezTo>
                    <a:pt x="10508" y="31223"/>
                    <a:pt x="10508" y="31390"/>
                    <a:pt x="10375" y="31390"/>
                  </a:cubicBezTo>
                  <a:lnTo>
                    <a:pt x="9007" y="31390"/>
                  </a:lnTo>
                  <a:cubicBezTo>
                    <a:pt x="8874" y="31390"/>
                    <a:pt x="8874" y="31223"/>
                    <a:pt x="9007" y="31223"/>
                  </a:cubicBezTo>
                  <a:cubicBezTo>
                    <a:pt x="9241" y="31206"/>
                    <a:pt x="9466" y="31198"/>
                    <a:pt x="9691" y="31198"/>
                  </a:cubicBezTo>
                  <a:close/>
                  <a:moveTo>
                    <a:pt x="46167" y="31056"/>
                  </a:moveTo>
                  <a:cubicBezTo>
                    <a:pt x="46267" y="31056"/>
                    <a:pt x="46301" y="31256"/>
                    <a:pt x="46201" y="31256"/>
                  </a:cubicBezTo>
                  <a:cubicBezTo>
                    <a:pt x="45567" y="31390"/>
                    <a:pt x="44866" y="31390"/>
                    <a:pt x="44233" y="31390"/>
                  </a:cubicBezTo>
                  <a:cubicBezTo>
                    <a:pt x="44099" y="31390"/>
                    <a:pt x="44132" y="31223"/>
                    <a:pt x="44233" y="31189"/>
                  </a:cubicBezTo>
                  <a:cubicBezTo>
                    <a:pt x="44499" y="31156"/>
                    <a:pt x="44800" y="31123"/>
                    <a:pt x="45066" y="31089"/>
                  </a:cubicBezTo>
                  <a:lnTo>
                    <a:pt x="45100" y="31089"/>
                  </a:lnTo>
                  <a:cubicBezTo>
                    <a:pt x="45467" y="31056"/>
                    <a:pt x="45800" y="31056"/>
                    <a:pt x="46167" y="31056"/>
                  </a:cubicBezTo>
                  <a:close/>
                  <a:moveTo>
                    <a:pt x="27743" y="31186"/>
                  </a:moveTo>
                  <a:cubicBezTo>
                    <a:pt x="27830" y="31186"/>
                    <a:pt x="27877" y="31359"/>
                    <a:pt x="27754" y="31390"/>
                  </a:cubicBezTo>
                  <a:cubicBezTo>
                    <a:pt x="27437" y="31453"/>
                    <a:pt x="27120" y="31476"/>
                    <a:pt x="26802" y="31476"/>
                  </a:cubicBezTo>
                  <a:cubicBezTo>
                    <a:pt x="26619" y="31476"/>
                    <a:pt x="26436" y="31468"/>
                    <a:pt x="26253" y="31456"/>
                  </a:cubicBezTo>
                  <a:cubicBezTo>
                    <a:pt x="26120" y="31423"/>
                    <a:pt x="26120" y="31256"/>
                    <a:pt x="26253" y="31256"/>
                  </a:cubicBezTo>
                  <a:cubicBezTo>
                    <a:pt x="26378" y="31265"/>
                    <a:pt x="26506" y="31269"/>
                    <a:pt x="26635" y="31269"/>
                  </a:cubicBezTo>
                  <a:cubicBezTo>
                    <a:pt x="26988" y="31269"/>
                    <a:pt x="27354" y="31238"/>
                    <a:pt x="27721" y="31189"/>
                  </a:cubicBezTo>
                  <a:cubicBezTo>
                    <a:pt x="27728" y="31187"/>
                    <a:pt x="27736" y="31186"/>
                    <a:pt x="27743" y="31186"/>
                  </a:cubicBezTo>
                  <a:close/>
                  <a:moveTo>
                    <a:pt x="24511" y="31085"/>
                  </a:moveTo>
                  <a:cubicBezTo>
                    <a:pt x="24596" y="31085"/>
                    <a:pt x="24643" y="31226"/>
                    <a:pt x="24552" y="31256"/>
                  </a:cubicBezTo>
                  <a:cubicBezTo>
                    <a:pt x="24161" y="31412"/>
                    <a:pt x="23759" y="31477"/>
                    <a:pt x="23352" y="31477"/>
                  </a:cubicBezTo>
                  <a:cubicBezTo>
                    <a:pt x="23064" y="31477"/>
                    <a:pt x="22774" y="31445"/>
                    <a:pt x="22484" y="31390"/>
                  </a:cubicBezTo>
                  <a:cubicBezTo>
                    <a:pt x="22384" y="31390"/>
                    <a:pt x="22417" y="31256"/>
                    <a:pt x="22517" y="31256"/>
                  </a:cubicBezTo>
                  <a:cubicBezTo>
                    <a:pt x="22701" y="31284"/>
                    <a:pt x="22882" y="31296"/>
                    <a:pt x="23062" y="31296"/>
                  </a:cubicBezTo>
                  <a:cubicBezTo>
                    <a:pt x="23536" y="31296"/>
                    <a:pt x="24002" y="31210"/>
                    <a:pt x="24485" y="31089"/>
                  </a:cubicBezTo>
                  <a:cubicBezTo>
                    <a:pt x="24494" y="31086"/>
                    <a:pt x="24503" y="31085"/>
                    <a:pt x="24511" y="31085"/>
                  </a:cubicBezTo>
                  <a:close/>
                  <a:moveTo>
                    <a:pt x="7173" y="31289"/>
                  </a:moveTo>
                  <a:cubicBezTo>
                    <a:pt x="7306" y="31323"/>
                    <a:pt x="7306" y="31490"/>
                    <a:pt x="7173" y="31523"/>
                  </a:cubicBezTo>
                  <a:lnTo>
                    <a:pt x="5872" y="31523"/>
                  </a:lnTo>
                  <a:cubicBezTo>
                    <a:pt x="5738" y="31523"/>
                    <a:pt x="5738" y="31323"/>
                    <a:pt x="5872" y="31289"/>
                  </a:cubicBezTo>
                  <a:close/>
                  <a:moveTo>
                    <a:pt x="21216" y="31289"/>
                  </a:moveTo>
                  <a:cubicBezTo>
                    <a:pt x="21350" y="31289"/>
                    <a:pt x="21350" y="31490"/>
                    <a:pt x="21216" y="31523"/>
                  </a:cubicBezTo>
                  <a:cubicBezTo>
                    <a:pt x="20616" y="31523"/>
                    <a:pt x="19982" y="31523"/>
                    <a:pt x="19381" y="31490"/>
                  </a:cubicBezTo>
                  <a:cubicBezTo>
                    <a:pt x="19248" y="31490"/>
                    <a:pt x="19248" y="31323"/>
                    <a:pt x="19381" y="31289"/>
                  </a:cubicBezTo>
                  <a:close/>
                  <a:moveTo>
                    <a:pt x="13227" y="31281"/>
                  </a:moveTo>
                  <a:cubicBezTo>
                    <a:pt x="13502" y="31281"/>
                    <a:pt x="13777" y="31289"/>
                    <a:pt x="14044" y="31323"/>
                  </a:cubicBezTo>
                  <a:cubicBezTo>
                    <a:pt x="14144" y="31323"/>
                    <a:pt x="14144" y="31490"/>
                    <a:pt x="14044" y="31490"/>
                  </a:cubicBezTo>
                  <a:cubicBezTo>
                    <a:pt x="13777" y="31523"/>
                    <a:pt x="13502" y="31531"/>
                    <a:pt x="13227" y="31531"/>
                  </a:cubicBezTo>
                  <a:cubicBezTo>
                    <a:pt x="12952" y="31531"/>
                    <a:pt x="12677" y="31523"/>
                    <a:pt x="12410" y="31523"/>
                  </a:cubicBezTo>
                  <a:cubicBezTo>
                    <a:pt x="12276" y="31523"/>
                    <a:pt x="12276" y="31289"/>
                    <a:pt x="12410" y="31289"/>
                  </a:cubicBezTo>
                  <a:cubicBezTo>
                    <a:pt x="12677" y="31289"/>
                    <a:pt x="12952" y="31281"/>
                    <a:pt x="13227" y="31281"/>
                  </a:cubicBezTo>
                  <a:close/>
                  <a:moveTo>
                    <a:pt x="16813" y="31398"/>
                  </a:moveTo>
                  <a:cubicBezTo>
                    <a:pt x="17105" y="31398"/>
                    <a:pt x="17397" y="31406"/>
                    <a:pt x="17680" y="31423"/>
                  </a:cubicBezTo>
                  <a:cubicBezTo>
                    <a:pt x="17814" y="31423"/>
                    <a:pt x="17814" y="31623"/>
                    <a:pt x="17680" y="31623"/>
                  </a:cubicBezTo>
                  <a:cubicBezTo>
                    <a:pt x="17514" y="31633"/>
                    <a:pt x="17345" y="31637"/>
                    <a:pt x="17175" y="31637"/>
                  </a:cubicBezTo>
                  <a:cubicBezTo>
                    <a:pt x="16764" y="31637"/>
                    <a:pt x="16347" y="31613"/>
                    <a:pt x="15946" y="31590"/>
                  </a:cubicBezTo>
                  <a:cubicBezTo>
                    <a:pt x="15846" y="31590"/>
                    <a:pt x="15846" y="31423"/>
                    <a:pt x="15946" y="31423"/>
                  </a:cubicBezTo>
                  <a:cubicBezTo>
                    <a:pt x="16229" y="31406"/>
                    <a:pt x="16521" y="31398"/>
                    <a:pt x="16813" y="31398"/>
                  </a:cubicBezTo>
                  <a:close/>
                  <a:moveTo>
                    <a:pt x="2872" y="31384"/>
                  </a:moveTo>
                  <a:cubicBezTo>
                    <a:pt x="2882" y="31384"/>
                    <a:pt x="2892" y="31386"/>
                    <a:pt x="2903" y="31390"/>
                  </a:cubicBezTo>
                  <a:cubicBezTo>
                    <a:pt x="3120" y="31423"/>
                    <a:pt x="3328" y="31431"/>
                    <a:pt x="3537" y="31431"/>
                  </a:cubicBezTo>
                  <a:cubicBezTo>
                    <a:pt x="3745" y="31431"/>
                    <a:pt x="3954" y="31423"/>
                    <a:pt x="4171" y="31423"/>
                  </a:cubicBezTo>
                  <a:cubicBezTo>
                    <a:pt x="4271" y="31423"/>
                    <a:pt x="4271" y="31556"/>
                    <a:pt x="4204" y="31590"/>
                  </a:cubicBezTo>
                  <a:cubicBezTo>
                    <a:pt x="4059" y="31623"/>
                    <a:pt x="3907" y="31638"/>
                    <a:pt x="3754" y="31638"/>
                  </a:cubicBezTo>
                  <a:cubicBezTo>
                    <a:pt x="3448" y="31638"/>
                    <a:pt x="3137" y="31579"/>
                    <a:pt x="2870" y="31490"/>
                  </a:cubicBezTo>
                  <a:cubicBezTo>
                    <a:pt x="2781" y="31490"/>
                    <a:pt x="2797" y="31384"/>
                    <a:pt x="2872" y="31384"/>
                  </a:cubicBezTo>
                  <a:close/>
                  <a:moveTo>
                    <a:pt x="33714" y="31311"/>
                  </a:moveTo>
                  <a:cubicBezTo>
                    <a:pt x="33727" y="31311"/>
                    <a:pt x="33742" y="31315"/>
                    <a:pt x="33758" y="31323"/>
                  </a:cubicBezTo>
                  <a:cubicBezTo>
                    <a:pt x="33991" y="31386"/>
                    <a:pt x="34210" y="31409"/>
                    <a:pt x="34433" y="31409"/>
                  </a:cubicBezTo>
                  <a:cubicBezTo>
                    <a:pt x="34562" y="31409"/>
                    <a:pt x="34692" y="31402"/>
                    <a:pt x="34826" y="31390"/>
                  </a:cubicBezTo>
                  <a:cubicBezTo>
                    <a:pt x="34926" y="31390"/>
                    <a:pt x="34959" y="31590"/>
                    <a:pt x="34826" y="31623"/>
                  </a:cubicBezTo>
                  <a:cubicBezTo>
                    <a:pt x="34723" y="31642"/>
                    <a:pt x="34621" y="31650"/>
                    <a:pt x="34518" y="31650"/>
                  </a:cubicBezTo>
                  <a:cubicBezTo>
                    <a:pt x="34254" y="31650"/>
                    <a:pt x="33990" y="31595"/>
                    <a:pt x="33725" y="31523"/>
                  </a:cubicBezTo>
                  <a:cubicBezTo>
                    <a:pt x="33608" y="31494"/>
                    <a:pt x="33619" y="31311"/>
                    <a:pt x="33714" y="31311"/>
                  </a:cubicBezTo>
                  <a:close/>
                  <a:moveTo>
                    <a:pt x="50133" y="31219"/>
                  </a:moveTo>
                  <a:cubicBezTo>
                    <a:pt x="50251" y="31219"/>
                    <a:pt x="50327" y="31395"/>
                    <a:pt x="50203" y="31456"/>
                  </a:cubicBezTo>
                  <a:cubicBezTo>
                    <a:pt x="49875" y="31600"/>
                    <a:pt x="49522" y="31668"/>
                    <a:pt x="49167" y="31668"/>
                  </a:cubicBezTo>
                  <a:cubicBezTo>
                    <a:pt x="48944" y="31668"/>
                    <a:pt x="48721" y="31641"/>
                    <a:pt x="48502" y="31590"/>
                  </a:cubicBezTo>
                  <a:cubicBezTo>
                    <a:pt x="48379" y="31559"/>
                    <a:pt x="48427" y="31386"/>
                    <a:pt x="48540" y="31386"/>
                  </a:cubicBezTo>
                  <a:cubicBezTo>
                    <a:pt x="48549" y="31386"/>
                    <a:pt x="48559" y="31387"/>
                    <a:pt x="48569" y="31390"/>
                  </a:cubicBezTo>
                  <a:cubicBezTo>
                    <a:pt x="48734" y="31421"/>
                    <a:pt x="48896" y="31436"/>
                    <a:pt x="49056" y="31436"/>
                  </a:cubicBezTo>
                  <a:cubicBezTo>
                    <a:pt x="49413" y="31436"/>
                    <a:pt x="49758" y="31361"/>
                    <a:pt x="50103" y="31223"/>
                  </a:cubicBezTo>
                  <a:cubicBezTo>
                    <a:pt x="50114" y="31220"/>
                    <a:pt x="50123" y="31219"/>
                    <a:pt x="50133" y="31219"/>
                  </a:cubicBezTo>
                  <a:close/>
                  <a:moveTo>
                    <a:pt x="835" y="0"/>
                  </a:moveTo>
                  <a:cubicBezTo>
                    <a:pt x="802" y="34"/>
                    <a:pt x="768" y="67"/>
                    <a:pt x="735" y="67"/>
                  </a:cubicBezTo>
                  <a:cubicBezTo>
                    <a:pt x="1" y="301"/>
                    <a:pt x="435" y="3703"/>
                    <a:pt x="435" y="4337"/>
                  </a:cubicBezTo>
                  <a:cubicBezTo>
                    <a:pt x="468" y="5638"/>
                    <a:pt x="468" y="6939"/>
                    <a:pt x="501" y="8206"/>
                  </a:cubicBezTo>
                  <a:cubicBezTo>
                    <a:pt x="535" y="10808"/>
                    <a:pt x="568" y="13377"/>
                    <a:pt x="601" y="15979"/>
                  </a:cubicBezTo>
                  <a:cubicBezTo>
                    <a:pt x="635" y="18647"/>
                    <a:pt x="668" y="21316"/>
                    <a:pt x="701" y="23984"/>
                  </a:cubicBezTo>
                  <a:cubicBezTo>
                    <a:pt x="701" y="25218"/>
                    <a:pt x="735" y="26419"/>
                    <a:pt x="735" y="27620"/>
                  </a:cubicBezTo>
                  <a:cubicBezTo>
                    <a:pt x="768" y="28921"/>
                    <a:pt x="568" y="30489"/>
                    <a:pt x="1035" y="31723"/>
                  </a:cubicBezTo>
                  <a:cubicBezTo>
                    <a:pt x="1035" y="31756"/>
                    <a:pt x="1035" y="31790"/>
                    <a:pt x="1035" y="31857"/>
                  </a:cubicBezTo>
                  <a:cubicBezTo>
                    <a:pt x="1425" y="32127"/>
                    <a:pt x="2619" y="32201"/>
                    <a:pt x="3879" y="32201"/>
                  </a:cubicBezTo>
                  <a:cubicBezTo>
                    <a:pt x="5418" y="32201"/>
                    <a:pt x="7054" y="32090"/>
                    <a:pt x="7440" y="32090"/>
                  </a:cubicBezTo>
                  <a:cubicBezTo>
                    <a:pt x="9508" y="32057"/>
                    <a:pt x="11576" y="32057"/>
                    <a:pt x="13677" y="32057"/>
                  </a:cubicBezTo>
                  <a:cubicBezTo>
                    <a:pt x="17647" y="32057"/>
                    <a:pt x="21616" y="32023"/>
                    <a:pt x="25619" y="32023"/>
                  </a:cubicBezTo>
                  <a:cubicBezTo>
                    <a:pt x="32131" y="32023"/>
                    <a:pt x="38642" y="31981"/>
                    <a:pt x="45153" y="31981"/>
                  </a:cubicBezTo>
                  <a:cubicBezTo>
                    <a:pt x="46781" y="31981"/>
                    <a:pt x="48409" y="31983"/>
                    <a:pt x="50037" y="31990"/>
                  </a:cubicBezTo>
                  <a:cubicBezTo>
                    <a:pt x="50070" y="31990"/>
                    <a:pt x="50137" y="32023"/>
                    <a:pt x="50170" y="32023"/>
                  </a:cubicBezTo>
                  <a:cubicBezTo>
                    <a:pt x="51004" y="31089"/>
                    <a:pt x="50737" y="29421"/>
                    <a:pt x="50704" y="28321"/>
                  </a:cubicBezTo>
                  <a:cubicBezTo>
                    <a:pt x="50670" y="27020"/>
                    <a:pt x="50670" y="25719"/>
                    <a:pt x="50637" y="24451"/>
                  </a:cubicBezTo>
                  <a:cubicBezTo>
                    <a:pt x="50604" y="21849"/>
                    <a:pt x="50570" y="19281"/>
                    <a:pt x="50504" y="16712"/>
                  </a:cubicBezTo>
                  <a:lnTo>
                    <a:pt x="50404" y="8707"/>
                  </a:lnTo>
                  <a:cubicBezTo>
                    <a:pt x="50370" y="7506"/>
                    <a:pt x="50337" y="6305"/>
                    <a:pt x="50337" y="5104"/>
                  </a:cubicBezTo>
                  <a:cubicBezTo>
                    <a:pt x="50337" y="4651"/>
                    <a:pt x="50494" y="589"/>
                    <a:pt x="49651" y="589"/>
                  </a:cubicBezTo>
                  <a:cubicBezTo>
                    <a:pt x="49625" y="589"/>
                    <a:pt x="49598" y="593"/>
                    <a:pt x="49570" y="601"/>
                  </a:cubicBezTo>
                  <a:cubicBezTo>
                    <a:pt x="49543" y="610"/>
                    <a:pt x="49516" y="614"/>
                    <a:pt x="49491" y="614"/>
                  </a:cubicBezTo>
                  <a:cubicBezTo>
                    <a:pt x="49421" y="614"/>
                    <a:pt x="49361" y="583"/>
                    <a:pt x="49336" y="534"/>
                  </a:cubicBezTo>
                  <a:cubicBezTo>
                    <a:pt x="48969" y="567"/>
                    <a:pt x="48594" y="576"/>
                    <a:pt x="48223" y="576"/>
                  </a:cubicBezTo>
                  <a:cubicBezTo>
                    <a:pt x="47852" y="576"/>
                    <a:pt x="47485" y="567"/>
                    <a:pt x="47135" y="567"/>
                  </a:cubicBezTo>
                  <a:cubicBezTo>
                    <a:pt x="47035" y="567"/>
                    <a:pt x="46968" y="501"/>
                    <a:pt x="46968" y="467"/>
                  </a:cubicBezTo>
                  <a:cubicBezTo>
                    <a:pt x="39296" y="367"/>
                    <a:pt x="31624" y="267"/>
                    <a:pt x="23951" y="201"/>
                  </a:cubicBezTo>
                  <a:cubicBezTo>
                    <a:pt x="22667" y="189"/>
                    <a:pt x="21382" y="186"/>
                    <a:pt x="20096" y="186"/>
                  </a:cubicBezTo>
                  <a:cubicBezTo>
                    <a:pt x="17525" y="186"/>
                    <a:pt x="14952" y="201"/>
                    <a:pt x="12381" y="201"/>
                  </a:cubicBezTo>
                  <a:cubicBezTo>
                    <a:pt x="8524" y="201"/>
                    <a:pt x="4671" y="167"/>
                    <a:pt x="83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13" name="Google Shape;3213;p71"/>
            <p:cNvSpPr/>
            <p:nvPr/>
          </p:nvSpPr>
          <p:spPr>
            <a:xfrm>
              <a:off x="4977612" y="4793948"/>
              <a:ext cx="36189" cy="8341"/>
            </a:xfrm>
            <a:custGeom>
              <a:avLst/>
              <a:gdLst/>
              <a:ahLst/>
              <a:cxnLst/>
              <a:rect l="l" t="t" r="r" b="b"/>
              <a:pathLst>
                <a:path w="1948" h="449" extrusionOk="0">
                  <a:moveTo>
                    <a:pt x="1754" y="0"/>
                  </a:moveTo>
                  <a:cubicBezTo>
                    <a:pt x="1744" y="0"/>
                    <a:pt x="1735" y="1"/>
                    <a:pt x="1724" y="4"/>
                  </a:cubicBezTo>
                  <a:cubicBezTo>
                    <a:pt x="1379" y="142"/>
                    <a:pt x="1034" y="217"/>
                    <a:pt x="677" y="217"/>
                  </a:cubicBezTo>
                  <a:cubicBezTo>
                    <a:pt x="517" y="217"/>
                    <a:pt x="355" y="202"/>
                    <a:pt x="190" y="171"/>
                  </a:cubicBezTo>
                  <a:cubicBezTo>
                    <a:pt x="180" y="168"/>
                    <a:pt x="170" y="167"/>
                    <a:pt x="161" y="167"/>
                  </a:cubicBezTo>
                  <a:cubicBezTo>
                    <a:pt x="48" y="167"/>
                    <a:pt x="0" y="340"/>
                    <a:pt x="123" y="371"/>
                  </a:cubicBezTo>
                  <a:cubicBezTo>
                    <a:pt x="342" y="422"/>
                    <a:pt x="565" y="449"/>
                    <a:pt x="788" y="449"/>
                  </a:cubicBezTo>
                  <a:cubicBezTo>
                    <a:pt x="1143" y="449"/>
                    <a:pt x="1496" y="381"/>
                    <a:pt x="1824" y="237"/>
                  </a:cubicBezTo>
                  <a:cubicBezTo>
                    <a:pt x="1948" y="176"/>
                    <a:pt x="1872" y="0"/>
                    <a:pt x="17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14" name="Google Shape;3214;p71"/>
            <p:cNvSpPr/>
            <p:nvPr/>
          </p:nvSpPr>
          <p:spPr>
            <a:xfrm>
              <a:off x="5007782" y="4696101"/>
              <a:ext cx="4347" cy="29297"/>
            </a:xfrm>
            <a:custGeom>
              <a:avLst/>
              <a:gdLst/>
              <a:ahLst/>
              <a:cxnLst/>
              <a:rect l="l" t="t" r="r" b="b"/>
              <a:pathLst>
                <a:path w="234" h="1577" extrusionOk="0">
                  <a:moveTo>
                    <a:pt x="121" y="0"/>
                  </a:moveTo>
                  <a:cubicBezTo>
                    <a:pt x="75" y="0"/>
                    <a:pt x="34" y="34"/>
                    <a:pt x="34" y="100"/>
                  </a:cubicBezTo>
                  <a:cubicBezTo>
                    <a:pt x="0" y="567"/>
                    <a:pt x="34" y="1034"/>
                    <a:pt x="67" y="1501"/>
                  </a:cubicBezTo>
                  <a:cubicBezTo>
                    <a:pt x="67" y="1551"/>
                    <a:pt x="100" y="1576"/>
                    <a:pt x="134" y="1576"/>
                  </a:cubicBezTo>
                  <a:cubicBezTo>
                    <a:pt x="167" y="1576"/>
                    <a:pt x="200" y="1551"/>
                    <a:pt x="200" y="1501"/>
                  </a:cubicBezTo>
                  <a:cubicBezTo>
                    <a:pt x="234" y="1034"/>
                    <a:pt x="234" y="567"/>
                    <a:pt x="234" y="100"/>
                  </a:cubicBezTo>
                  <a:cubicBezTo>
                    <a:pt x="217" y="34"/>
                    <a:pt x="167" y="0"/>
                    <a:pt x="1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15" name="Google Shape;3215;p71"/>
            <p:cNvSpPr/>
            <p:nvPr/>
          </p:nvSpPr>
          <p:spPr>
            <a:xfrm>
              <a:off x="5005293" y="4741950"/>
              <a:ext cx="5610" cy="27755"/>
            </a:xfrm>
            <a:custGeom>
              <a:avLst/>
              <a:gdLst/>
              <a:ahLst/>
              <a:cxnLst/>
              <a:rect l="l" t="t" r="r" b="b"/>
              <a:pathLst>
                <a:path w="302" h="1494" extrusionOk="0">
                  <a:moveTo>
                    <a:pt x="164" y="1"/>
                  </a:moveTo>
                  <a:cubicBezTo>
                    <a:pt x="109" y="1"/>
                    <a:pt x="51" y="34"/>
                    <a:pt x="34" y="101"/>
                  </a:cubicBezTo>
                  <a:cubicBezTo>
                    <a:pt x="1" y="534"/>
                    <a:pt x="1" y="968"/>
                    <a:pt x="34" y="1368"/>
                  </a:cubicBezTo>
                  <a:cubicBezTo>
                    <a:pt x="51" y="1452"/>
                    <a:pt x="109" y="1493"/>
                    <a:pt x="164" y="1493"/>
                  </a:cubicBezTo>
                  <a:cubicBezTo>
                    <a:pt x="218" y="1493"/>
                    <a:pt x="268" y="1452"/>
                    <a:pt x="268" y="1368"/>
                  </a:cubicBezTo>
                  <a:cubicBezTo>
                    <a:pt x="301" y="968"/>
                    <a:pt x="301" y="534"/>
                    <a:pt x="268" y="101"/>
                  </a:cubicBezTo>
                  <a:cubicBezTo>
                    <a:pt x="268" y="34"/>
                    <a:pt x="218" y="1"/>
                    <a:pt x="1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16" name="Google Shape;3216;p71"/>
            <p:cNvSpPr/>
            <p:nvPr/>
          </p:nvSpPr>
          <p:spPr>
            <a:xfrm>
              <a:off x="5004067" y="4638473"/>
              <a:ext cx="4347" cy="27272"/>
            </a:xfrm>
            <a:custGeom>
              <a:avLst/>
              <a:gdLst/>
              <a:ahLst/>
              <a:cxnLst/>
              <a:rect l="l" t="t" r="r" b="b"/>
              <a:pathLst>
                <a:path w="234" h="1468" extrusionOk="0">
                  <a:moveTo>
                    <a:pt x="113" y="0"/>
                  </a:moveTo>
                  <a:cubicBezTo>
                    <a:pt x="67" y="0"/>
                    <a:pt x="17" y="33"/>
                    <a:pt x="0" y="100"/>
                  </a:cubicBezTo>
                  <a:cubicBezTo>
                    <a:pt x="0" y="534"/>
                    <a:pt x="0" y="967"/>
                    <a:pt x="34" y="1368"/>
                  </a:cubicBezTo>
                  <a:cubicBezTo>
                    <a:pt x="34" y="1434"/>
                    <a:pt x="75" y="1468"/>
                    <a:pt x="117" y="1468"/>
                  </a:cubicBezTo>
                  <a:cubicBezTo>
                    <a:pt x="159" y="1468"/>
                    <a:pt x="200" y="1434"/>
                    <a:pt x="200" y="1368"/>
                  </a:cubicBezTo>
                  <a:cubicBezTo>
                    <a:pt x="234" y="967"/>
                    <a:pt x="234" y="534"/>
                    <a:pt x="200" y="100"/>
                  </a:cubicBezTo>
                  <a:cubicBezTo>
                    <a:pt x="200" y="33"/>
                    <a:pt x="159" y="0"/>
                    <a:pt x="1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17" name="Google Shape;3217;p71"/>
            <p:cNvSpPr/>
            <p:nvPr/>
          </p:nvSpPr>
          <p:spPr>
            <a:xfrm>
              <a:off x="5003435" y="4570926"/>
              <a:ext cx="4979" cy="27272"/>
            </a:xfrm>
            <a:custGeom>
              <a:avLst/>
              <a:gdLst/>
              <a:ahLst/>
              <a:cxnLst/>
              <a:rect l="l" t="t" r="r" b="b"/>
              <a:pathLst>
                <a:path w="268" h="1468" extrusionOk="0">
                  <a:moveTo>
                    <a:pt x="151" y="0"/>
                  </a:moveTo>
                  <a:cubicBezTo>
                    <a:pt x="109" y="0"/>
                    <a:pt x="68" y="34"/>
                    <a:pt x="68" y="100"/>
                  </a:cubicBezTo>
                  <a:cubicBezTo>
                    <a:pt x="1" y="501"/>
                    <a:pt x="34" y="934"/>
                    <a:pt x="34" y="1368"/>
                  </a:cubicBezTo>
                  <a:cubicBezTo>
                    <a:pt x="34" y="1435"/>
                    <a:pt x="84" y="1468"/>
                    <a:pt x="134" y="1468"/>
                  </a:cubicBezTo>
                  <a:cubicBezTo>
                    <a:pt x="184" y="1468"/>
                    <a:pt x="234" y="1435"/>
                    <a:pt x="234" y="1368"/>
                  </a:cubicBezTo>
                  <a:cubicBezTo>
                    <a:pt x="268" y="934"/>
                    <a:pt x="268" y="501"/>
                    <a:pt x="234" y="100"/>
                  </a:cubicBezTo>
                  <a:cubicBezTo>
                    <a:pt x="234" y="34"/>
                    <a:pt x="193" y="0"/>
                    <a:pt x="1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18" name="Google Shape;3218;p71"/>
            <p:cNvSpPr/>
            <p:nvPr/>
          </p:nvSpPr>
          <p:spPr>
            <a:xfrm>
              <a:off x="5001577" y="4427154"/>
              <a:ext cx="4979" cy="26046"/>
            </a:xfrm>
            <a:custGeom>
              <a:avLst/>
              <a:gdLst/>
              <a:ahLst/>
              <a:cxnLst/>
              <a:rect l="l" t="t" r="r" b="b"/>
              <a:pathLst>
                <a:path w="268" h="1402" extrusionOk="0">
                  <a:moveTo>
                    <a:pt x="138" y="0"/>
                  </a:moveTo>
                  <a:cubicBezTo>
                    <a:pt x="84" y="0"/>
                    <a:pt x="34" y="34"/>
                    <a:pt x="34" y="100"/>
                  </a:cubicBezTo>
                  <a:cubicBezTo>
                    <a:pt x="1" y="501"/>
                    <a:pt x="1" y="901"/>
                    <a:pt x="34" y="1301"/>
                  </a:cubicBezTo>
                  <a:cubicBezTo>
                    <a:pt x="34" y="1368"/>
                    <a:pt x="84" y="1401"/>
                    <a:pt x="134" y="1401"/>
                  </a:cubicBezTo>
                  <a:cubicBezTo>
                    <a:pt x="184" y="1401"/>
                    <a:pt x="234" y="1368"/>
                    <a:pt x="234" y="1301"/>
                  </a:cubicBezTo>
                  <a:cubicBezTo>
                    <a:pt x="268" y="901"/>
                    <a:pt x="268" y="501"/>
                    <a:pt x="268" y="100"/>
                  </a:cubicBezTo>
                  <a:cubicBezTo>
                    <a:pt x="251" y="34"/>
                    <a:pt x="193" y="0"/>
                    <a:pt x="1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19" name="Google Shape;3219;p71"/>
            <p:cNvSpPr/>
            <p:nvPr/>
          </p:nvSpPr>
          <p:spPr>
            <a:xfrm>
              <a:off x="4999720" y="4504771"/>
              <a:ext cx="4979" cy="25878"/>
            </a:xfrm>
            <a:custGeom>
              <a:avLst/>
              <a:gdLst/>
              <a:ahLst/>
              <a:cxnLst/>
              <a:rect l="l" t="t" r="r" b="b"/>
              <a:pathLst>
                <a:path w="268" h="1393" extrusionOk="0">
                  <a:moveTo>
                    <a:pt x="134" y="0"/>
                  </a:moveTo>
                  <a:cubicBezTo>
                    <a:pt x="76" y="0"/>
                    <a:pt x="17" y="42"/>
                    <a:pt x="1" y="125"/>
                  </a:cubicBezTo>
                  <a:cubicBezTo>
                    <a:pt x="1" y="492"/>
                    <a:pt x="34" y="893"/>
                    <a:pt x="34" y="1293"/>
                  </a:cubicBezTo>
                  <a:cubicBezTo>
                    <a:pt x="34" y="1360"/>
                    <a:pt x="84" y="1393"/>
                    <a:pt x="134" y="1393"/>
                  </a:cubicBezTo>
                  <a:cubicBezTo>
                    <a:pt x="184" y="1393"/>
                    <a:pt x="234" y="1360"/>
                    <a:pt x="234" y="1293"/>
                  </a:cubicBezTo>
                  <a:cubicBezTo>
                    <a:pt x="234" y="893"/>
                    <a:pt x="268" y="492"/>
                    <a:pt x="268" y="125"/>
                  </a:cubicBezTo>
                  <a:cubicBezTo>
                    <a:pt x="251" y="42"/>
                    <a:pt x="193" y="0"/>
                    <a:pt x="1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20" name="Google Shape;3220;p71"/>
            <p:cNvSpPr/>
            <p:nvPr/>
          </p:nvSpPr>
          <p:spPr>
            <a:xfrm>
              <a:off x="4987106" y="4238240"/>
              <a:ext cx="17147" cy="26027"/>
            </a:xfrm>
            <a:custGeom>
              <a:avLst/>
              <a:gdLst/>
              <a:ahLst/>
              <a:cxnLst/>
              <a:rect l="l" t="t" r="r" b="b"/>
              <a:pathLst>
                <a:path w="923" h="1401" extrusionOk="0">
                  <a:moveTo>
                    <a:pt x="153" y="0"/>
                  </a:moveTo>
                  <a:cubicBezTo>
                    <a:pt x="78" y="0"/>
                    <a:pt x="1" y="83"/>
                    <a:pt x="46" y="195"/>
                  </a:cubicBezTo>
                  <a:cubicBezTo>
                    <a:pt x="213" y="562"/>
                    <a:pt x="379" y="963"/>
                    <a:pt x="613" y="1330"/>
                  </a:cubicBezTo>
                  <a:cubicBezTo>
                    <a:pt x="637" y="1379"/>
                    <a:pt x="689" y="1401"/>
                    <a:pt x="741" y="1401"/>
                  </a:cubicBezTo>
                  <a:cubicBezTo>
                    <a:pt x="831" y="1401"/>
                    <a:pt x="922" y="1335"/>
                    <a:pt x="880" y="1230"/>
                  </a:cubicBezTo>
                  <a:cubicBezTo>
                    <a:pt x="713" y="829"/>
                    <a:pt x="480" y="429"/>
                    <a:pt x="246" y="62"/>
                  </a:cubicBezTo>
                  <a:cubicBezTo>
                    <a:pt x="225" y="19"/>
                    <a:pt x="189" y="0"/>
                    <a:pt x="1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21" name="Google Shape;3221;p71"/>
            <p:cNvSpPr/>
            <p:nvPr/>
          </p:nvSpPr>
          <p:spPr>
            <a:xfrm>
              <a:off x="4996004" y="4291761"/>
              <a:ext cx="7450" cy="27978"/>
            </a:xfrm>
            <a:custGeom>
              <a:avLst/>
              <a:gdLst/>
              <a:ahLst/>
              <a:cxnLst/>
              <a:rect l="l" t="t" r="r" b="b"/>
              <a:pathLst>
                <a:path w="401" h="1506" extrusionOk="0">
                  <a:moveTo>
                    <a:pt x="132" y="1"/>
                  </a:moveTo>
                  <a:cubicBezTo>
                    <a:pt x="68" y="1"/>
                    <a:pt x="1" y="53"/>
                    <a:pt x="1" y="150"/>
                  </a:cubicBezTo>
                  <a:cubicBezTo>
                    <a:pt x="67" y="583"/>
                    <a:pt x="134" y="984"/>
                    <a:pt x="134" y="1417"/>
                  </a:cubicBezTo>
                  <a:cubicBezTo>
                    <a:pt x="116" y="1471"/>
                    <a:pt x="165" y="1505"/>
                    <a:pt x="220" y="1505"/>
                  </a:cubicBezTo>
                  <a:cubicBezTo>
                    <a:pt x="267" y="1505"/>
                    <a:pt x="319" y="1479"/>
                    <a:pt x="334" y="1417"/>
                  </a:cubicBezTo>
                  <a:cubicBezTo>
                    <a:pt x="401" y="984"/>
                    <a:pt x="401" y="517"/>
                    <a:pt x="234" y="83"/>
                  </a:cubicBezTo>
                  <a:cubicBezTo>
                    <a:pt x="220" y="27"/>
                    <a:pt x="177" y="1"/>
                    <a:pt x="13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22" name="Google Shape;3222;p71"/>
            <p:cNvSpPr/>
            <p:nvPr/>
          </p:nvSpPr>
          <p:spPr>
            <a:xfrm>
              <a:off x="4997862" y="4357749"/>
              <a:ext cx="4979" cy="29761"/>
            </a:xfrm>
            <a:custGeom>
              <a:avLst/>
              <a:gdLst/>
              <a:ahLst/>
              <a:cxnLst/>
              <a:rect l="l" t="t" r="r" b="b"/>
              <a:pathLst>
                <a:path w="268" h="1602" extrusionOk="0">
                  <a:moveTo>
                    <a:pt x="122" y="0"/>
                  </a:moveTo>
                  <a:cubicBezTo>
                    <a:pt x="76" y="0"/>
                    <a:pt x="34" y="34"/>
                    <a:pt x="34" y="100"/>
                  </a:cubicBezTo>
                  <a:cubicBezTo>
                    <a:pt x="1" y="567"/>
                    <a:pt x="1" y="1034"/>
                    <a:pt x="34" y="1501"/>
                  </a:cubicBezTo>
                  <a:cubicBezTo>
                    <a:pt x="34" y="1568"/>
                    <a:pt x="84" y="1601"/>
                    <a:pt x="134" y="1601"/>
                  </a:cubicBezTo>
                  <a:cubicBezTo>
                    <a:pt x="184" y="1601"/>
                    <a:pt x="234" y="1568"/>
                    <a:pt x="234" y="1501"/>
                  </a:cubicBezTo>
                  <a:cubicBezTo>
                    <a:pt x="234" y="1034"/>
                    <a:pt x="267" y="567"/>
                    <a:pt x="234" y="100"/>
                  </a:cubicBezTo>
                  <a:cubicBezTo>
                    <a:pt x="217" y="34"/>
                    <a:pt x="167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23" name="Google Shape;3223;p71"/>
            <p:cNvSpPr/>
            <p:nvPr/>
          </p:nvSpPr>
          <p:spPr>
            <a:xfrm>
              <a:off x="4943337" y="4231663"/>
              <a:ext cx="31619" cy="5183"/>
            </a:xfrm>
            <a:custGeom>
              <a:avLst/>
              <a:gdLst/>
              <a:ahLst/>
              <a:cxnLst/>
              <a:rect l="l" t="t" r="r" b="b"/>
              <a:pathLst>
                <a:path w="1702" h="279" extrusionOk="0">
                  <a:moveTo>
                    <a:pt x="1101" y="1"/>
                  </a:moveTo>
                  <a:cubicBezTo>
                    <a:pt x="790" y="1"/>
                    <a:pt x="478" y="16"/>
                    <a:pt x="167" y="16"/>
                  </a:cubicBezTo>
                  <a:cubicBezTo>
                    <a:pt x="0" y="16"/>
                    <a:pt x="0" y="249"/>
                    <a:pt x="167" y="249"/>
                  </a:cubicBezTo>
                  <a:cubicBezTo>
                    <a:pt x="478" y="249"/>
                    <a:pt x="790" y="279"/>
                    <a:pt x="1101" y="279"/>
                  </a:cubicBezTo>
                  <a:cubicBezTo>
                    <a:pt x="1257" y="279"/>
                    <a:pt x="1412" y="272"/>
                    <a:pt x="1568" y="249"/>
                  </a:cubicBezTo>
                  <a:cubicBezTo>
                    <a:pt x="1701" y="249"/>
                    <a:pt x="1701" y="49"/>
                    <a:pt x="1568" y="16"/>
                  </a:cubicBezTo>
                  <a:cubicBezTo>
                    <a:pt x="1412" y="5"/>
                    <a:pt x="1257" y="1"/>
                    <a:pt x="11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24" name="Google Shape;3224;p71"/>
            <p:cNvSpPr/>
            <p:nvPr/>
          </p:nvSpPr>
          <p:spPr>
            <a:xfrm>
              <a:off x="4898101" y="4790902"/>
              <a:ext cx="40908" cy="6223"/>
            </a:xfrm>
            <a:custGeom>
              <a:avLst/>
              <a:gdLst/>
              <a:ahLst/>
              <a:cxnLst/>
              <a:rect l="l" t="t" r="r" b="b"/>
              <a:pathLst>
                <a:path w="2202" h="335" extrusionOk="0">
                  <a:moveTo>
                    <a:pt x="2068" y="1"/>
                  </a:moveTo>
                  <a:cubicBezTo>
                    <a:pt x="1701" y="1"/>
                    <a:pt x="1368" y="1"/>
                    <a:pt x="1001" y="34"/>
                  </a:cubicBezTo>
                  <a:lnTo>
                    <a:pt x="967" y="34"/>
                  </a:lnTo>
                  <a:cubicBezTo>
                    <a:pt x="701" y="68"/>
                    <a:pt x="400" y="101"/>
                    <a:pt x="134" y="134"/>
                  </a:cubicBezTo>
                  <a:cubicBezTo>
                    <a:pt x="33" y="134"/>
                    <a:pt x="0" y="335"/>
                    <a:pt x="134" y="335"/>
                  </a:cubicBezTo>
                  <a:cubicBezTo>
                    <a:pt x="767" y="335"/>
                    <a:pt x="1468" y="335"/>
                    <a:pt x="2102" y="201"/>
                  </a:cubicBezTo>
                  <a:cubicBezTo>
                    <a:pt x="2202" y="201"/>
                    <a:pt x="2168" y="1"/>
                    <a:pt x="20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25" name="Google Shape;3225;p71"/>
            <p:cNvSpPr/>
            <p:nvPr/>
          </p:nvSpPr>
          <p:spPr>
            <a:xfrm>
              <a:off x="4885691" y="4230716"/>
              <a:ext cx="33495" cy="6632"/>
            </a:xfrm>
            <a:custGeom>
              <a:avLst/>
              <a:gdLst/>
              <a:ahLst/>
              <a:cxnLst/>
              <a:rect l="l" t="t" r="r" b="b"/>
              <a:pathLst>
                <a:path w="1803" h="357" extrusionOk="0">
                  <a:moveTo>
                    <a:pt x="201" y="0"/>
                  </a:moveTo>
                  <a:cubicBezTo>
                    <a:pt x="34" y="0"/>
                    <a:pt x="1" y="200"/>
                    <a:pt x="134" y="234"/>
                  </a:cubicBezTo>
                  <a:cubicBezTo>
                    <a:pt x="420" y="295"/>
                    <a:pt x="756" y="356"/>
                    <a:pt x="1089" y="356"/>
                  </a:cubicBezTo>
                  <a:cubicBezTo>
                    <a:pt x="1299" y="356"/>
                    <a:pt x="1508" y="332"/>
                    <a:pt x="1702" y="267"/>
                  </a:cubicBezTo>
                  <a:cubicBezTo>
                    <a:pt x="1802" y="234"/>
                    <a:pt x="1769" y="67"/>
                    <a:pt x="1669" y="67"/>
                  </a:cubicBezTo>
                  <a:cubicBezTo>
                    <a:pt x="1168" y="33"/>
                    <a:pt x="701" y="67"/>
                    <a:pt x="2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26" name="Google Shape;3226;p71"/>
            <p:cNvSpPr/>
            <p:nvPr/>
          </p:nvSpPr>
          <p:spPr>
            <a:xfrm>
              <a:off x="4832411" y="4789676"/>
              <a:ext cx="43397" cy="6205"/>
            </a:xfrm>
            <a:custGeom>
              <a:avLst/>
              <a:gdLst/>
              <a:ahLst/>
              <a:cxnLst/>
              <a:rect l="l" t="t" r="r" b="b"/>
              <a:pathLst>
                <a:path w="2336" h="334" extrusionOk="0">
                  <a:moveTo>
                    <a:pt x="2168" y="0"/>
                  </a:moveTo>
                  <a:cubicBezTo>
                    <a:pt x="1501" y="0"/>
                    <a:pt x="834" y="67"/>
                    <a:pt x="134" y="100"/>
                  </a:cubicBezTo>
                  <a:cubicBezTo>
                    <a:pt x="0" y="100"/>
                    <a:pt x="0" y="334"/>
                    <a:pt x="134" y="334"/>
                  </a:cubicBezTo>
                  <a:cubicBezTo>
                    <a:pt x="801" y="300"/>
                    <a:pt x="1501" y="300"/>
                    <a:pt x="2168" y="200"/>
                  </a:cubicBezTo>
                  <a:cubicBezTo>
                    <a:pt x="2302" y="200"/>
                    <a:pt x="2335" y="0"/>
                    <a:pt x="21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27" name="Google Shape;3227;p71"/>
            <p:cNvSpPr/>
            <p:nvPr/>
          </p:nvSpPr>
          <p:spPr>
            <a:xfrm>
              <a:off x="4816285" y="4235044"/>
              <a:ext cx="37211" cy="5889"/>
            </a:xfrm>
            <a:custGeom>
              <a:avLst/>
              <a:gdLst/>
              <a:ahLst/>
              <a:cxnLst/>
              <a:rect l="l" t="t" r="r" b="b"/>
              <a:pathLst>
                <a:path w="2003" h="317" extrusionOk="0">
                  <a:moveTo>
                    <a:pt x="168" y="1"/>
                  </a:moveTo>
                  <a:cubicBezTo>
                    <a:pt x="34" y="1"/>
                    <a:pt x="1" y="167"/>
                    <a:pt x="134" y="201"/>
                  </a:cubicBezTo>
                  <a:cubicBezTo>
                    <a:pt x="504" y="266"/>
                    <a:pt x="887" y="317"/>
                    <a:pt x="1276" y="317"/>
                  </a:cubicBezTo>
                  <a:cubicBezTo>
                    <a:pt x="1484" y="317"/>
                    <a:pt x="1693" y="302"/>
                    <a:pt x="1902" y="267"/>
                  </a:cubicBezTo>
                  <a:cubicBezTo>
                    <a:pt x="2002" y="234"/>
                    <a:pt x="1969" y="67"/>
                    <a:pt x="1869" y="67"/>
                  </a:cubicBezTo>
                  <a:cubicBezTo>
                    <a:pt x="1302" y="34"/>
                    <a:pt x="735" y="67"/>
                    <a:pt x="1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28" name="Google Shape;3228;p71"/>
            <p:cNvSpPr/>
            <p:nvPr/>
          </p:nvSpPr>
          <p:spPr>
            <a:xfrm>
              <a:off x="4764398" y="4789601"/>
              <a:ext cx="37657" cy="6558"/>
            </a:xfrm>
            <a:custGeom>
              <a:avLst/>
              <a:gdLst/>
              <a:ahLst/>
              <a:cxnLst/>
              <a:rect l="l" t="t" r="r" b="b"/>
              <a:pathLst>
                <a:path w="2027" h="353" extrusionOk="0">
                  <a:moveTo>
                    <a:pt x="166" y="1"/>
                  </a:moveTo>
                  <a:cubicBezTo>
                    <a:pt x="51" y="1"/>
                    <a:pt x="1" y="204"/>
                    <a:pt x="125" y="204"/>
                  </a:cubicBezTo>
                  <a:cubicBezTo>
                    <a:pt x="526" y="293"/>
                    <a:pt x="926" y="353"/>
                    <a:pt x="1316" y="353"/>
                  </a:cubicBezTo>
                  <a:cubicBezTo>
                    <a:pt x="1512" y="353"/>
                    <a:pt x="1704" y="338"/>
                    <a:pt x="1893" y="304"/>
                  </a:cubicBezTo>
                  <a:cubicBezTo>
                    <a:pt x="2027" y="304"/>
                    <a:pt x="1993" y="104"/>
                    <a:pt x="1860" y="104"/>
                  </a:cubicBezTo>
                  <a:cubicBezTo>
                    <a:pt x="1293" y="71"/>
                    <a:pt x="759" y="104"/>
                    <a:pt x="192" y="4"/>
                  </a:cubicBezTo>
                  <a:cubicBezTo>
                    <a:pt x="183" y="2"/>
                    <a:pt x="175" y="1"/>
                    <a:pt x="1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29" name="Google Shape;3229;p71"/>
            <p:cNvSpPr/>
            <p:nvPr/>
          </p:nvSpPr>
          <p:spPr>
            <a:xfrm>
              <a:off x="4754942" y="4227669"/>
              <a:ext cx="36579" cy="5016"/>
            </a:xfrm>
            <a:custGeom>
              <a:avLst/>
              <a:gdLst/>
              <a:ahLst/>
              <a:cxnLst/>
              <a:rect l="l" t="t" r="r" b="b"/>
              <a:pathLst>
                <a:path w="1969" h="270" extrusionOk="0">
                  <a:moveTo>
                    <a:pt x="1268" y="1"/>
                  </a:moveTo>
                  <a:cubicBezTo>
                    <a:pt x="890" y="1"/>
                    <a:pt x="512" y="31"/>
                    <a:pt x="134" y="31"/>
                  </a:cubicBezTo>
                  <a:cubicBezTo>
                    <a:pt x="1" y="31"/>
                    <a:pt x="1" y="231"/>
                    <a:pt x="134" y="231"/>
                  </a:cubicBezTo>
                  <a:cubicBezTo>
                    <a:pt x="461" y="250"/>
                    <a:pt x="789" y="269"/>
                    <a:pt x="1116" y="269"/>
                  </a:cubicBezTo>
                  <a:cubicBezTo>
                    <a:pt x="1356" y="269"/>
                    <a:pt x="1596" y="259"/>
                    <a:pt x="1835" y="231"/>
                  </a:cubicBezTo>
                  <a:cubicBezTo>
                    <a:pt x="1969" y="231"/>
                    <a:pt x="1969" y="31"/>
                    <a:pt x="1835" y="31"/>
                  </a:cubicBezTo>
                  <a:cubicBezTo>
                    <a:pt x="1646" y="8"/>
                    <a:pt x="1457" y="1"/>
                    <a:pt x="12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30" name="Google Shape;3230;p71"/>
            <p:cNvSpPr/>
            <p:nvPr/>
          </p:nvSpPr>
          <p:spPr>
            <a:xfrm>
              <a:off x="4696702" y="4230641"/>
              <a:ext cx="38195" cy="6279"/>
            </a:xfrm>
            <a:custGeom>
              <a:avLst/>
              <a:gdLst/>
              <a:ahLst/>
              <a:cxnLst/>
              <a:rect l="l" t="t" r="r" b="b"/>
              <a:pathLst>
                <a:path w="2056" h="338" extrusionOk="0">
                  <a:moveTo>
                    <a:pt x="1871" y="0"/>
                  </a:moveTo>
                  <a:cubicBezTo>
                    <a:pt x="1860" y="0"/>
                    <a:pt x="1847" y="2"/>
                    <a:pt x="1835" y="4"/>
                  </a:cubicBezTo>
                  <a:cubicBezTo>
                    <a:pt x="1444" y="53"/>
                    <a:pt x="1035" y="84"/>
                    <a:pt x="622" y="84"/>
                  </a:cubicBezTo>
                  <a:cubicBezTo>
                    <a:pt x="471" y="84"/>
                    <a:pt x="319" y="80"/>
                    <a:pt x="167" y="71"/>
                  </a:cubicBezTo>
                  <a:cubicBezTo>
                    <a:pt x="156" y="69"/>
                    <a:pt x="145" y="68"/>
                    <a:pt x="136" y="68"/>
                  </a:cubicBezTo>
                  <a:cubicBezTo>
                    <a:pt x="1" y="68"/>
                    <a:pt x="11" y="273"/>
                    <a:pt x="167" y="304"/>
                  </a:cubicBezTo>
                  <a:cubicBezTo>
                    <a:pt x="367" y="327"/>
                    <a:pt x="563" y="338"/>
                    <a:pt x="757" y="338"/>
                  </a:cubicBezTo>
                  <a:cubicBezTo>
                    <a:pt x="1145" y="338"/>
                    <a:pt x="1523" y="293"/>
                    <a:pt x="1901" y="204"/>
                  </a:cubicBezTo>
                  <a:cubicBezTo>
                    <a:pt x="2055" y="173"/>
                    <a:pt x="2010" y="0"/>
                    <a:pt x="18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31" name="Google Shape;3231;p71"/>
            <p:cNvSpPr/>
            <p:nvPr/>
          </p:nvSpPr>
          <p:spPr>
            <a:xfrm>
              <a:off x="4703074" y="4795175"/>
              <a:ext cx="25247" cy="6781"/>
            </a:xfrm>
            <a:custGeom>
              <a:avLst/>
              <a:gdLst/>
              <a:ahLst/>
              <a:cxnLst/>
              <a:rect l="l" t="t" r="r" b="b"/>
              <a:pathLst>
                <a:path w="1359" h="365" extrusionOk="0">
                  <a:moveTo>
                    <a:pt x="129" y="1"/>
                  </a:moveTo>
                  <a:cubicBezTo>
                    <a:pt x="20" y="1"/>
                    <a:pt x="1" y="176"/>
                    <a:pt x="124" y="238"/>
                  </a:cubicBezTo>
                  <a:cubicBezTo>
                    <a:pt x="389" y="310"/>
                    <a:pt x="653" y="365"/>
                    <a:pt x="917" y="365"/>
                  </a:cubicBezTo>
                  <a:cubicBezTo>
                    <a:pt x="1020" y="365"/>
                    <a:pt x="1122" y="357"/>
                    <a:pt x="1225" y="338"/>
                  </a:cubicBezTo>
                  <a:cubicBezTo>
                    <a:pt x="1358" y="305"/>
                    <a:pt x="1325" y="105"/>
                    <a:pt x="1225" y="105"/>
                  </a:cubicBezTo>
                  <a:cubicBezTo>
                    <a:pt x="1103" y="116"/>
                    <a:pt x="984" y="123"/>
                    <a:pt x="867" y="123"/>
                  </a:cubicBezTo>
                  <a:cubicBezTo>
                    <a:pt x="632" y="123"/>
                    <a:pt x="402" y="93"/>
                    <a:pt x="157" y="4"/>
                  </a:cubicBezTo>
                  <a:cubicBezTo>
                    <a:pt x="147" y="2"/>
                    <a:pt x="138" y="1"/>
                    <a:pt x="1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32" name="Google Shape;3232;p71"/>
            <p:cNvSpPr/>
            <p:nvPr/>
          </p:nvSpPr>
          <p:spPr>
            <a:xfrm>
              <a:off x="4637830" y="4229806"/>
              <a:ext cx="34721" cy="4886"/>
            </a:xfrm>
            <a:custGeom>
              <a:avLst/>
              <a:gdLst/>
              <a:ahLst/>
              <a:cxnLst/>
              <a:rect l="l" t="t" r="r" b="b"/>
              <a:pathLst>
                <a:path w="1869" h="263" extrusionOk="0">
                  <a:moveTo>
                    <a:pt x="1192" y="1"/>
                  </a:moveTo>
                  <a:cubicBezTo>
                    <a:pt x="827" y="1"/>
                    <a:pt x="456" y="16"/>
                    <a:pt x="100" y="16"/>
                  </a:cubicBezTo>
                  <a:cubicBezTo>
                    <a:pt x="0" y="16"/>
                    <a:pt x="0" y="216"/>
                    <a:pt x="100" y="216"/>
                  </a:cubicBezTo>
                  <a:cubicBezTo>
                    <a:pt x="478" y="239"/>
                    <a:pt x="872" y="263"/>
                    <a:pt x="1259" y="263"/>
                  </a:cubicBezTo>
                  <a:cubicBezTo>
                    <a:pt x="1419" y="263"/>
                    <a:pt x="1578" y="259"/>
                    <a:pt x="1735" y="249"/>
                  </a:cubicBezTo>
                  <a:cubicBezTo>
                    <a:pt x="1868" y="216"/>
                    <a:pt x="1868" y="49"/>
                    <a:pt x="1735" y="16"/>
                  </a:cubicBezTo>
                  <a:cubicBezTo>
                    <a:pt x="1557" y="5"/>
                    <a:pt x="1375" y="1"/>
                    <a:pt x="11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33" name="Google Shape;3233;p71"/>
            <p:cNvSpPr/>
            <p:nvPr/>
          </p:nvSpPr>
          <p:spPr>
            <a:xfrm>
              <a:off x="4640301" y="4791868"/>
              <a:ext cx="27290" cy="3047"/>
            </a:xfrm>
            <a:custGeom>
              <a:avLst/>
              <a:gdLst/>
              <a:ahLst/>
              <a:cxnLst/>
              <a:rect l="l" t="t" r="r" b="b"/>
              <a:pathLst>
                <a:path w="1469" h="164" extrusionOk="0">
                  <a:moveTo>
                    <a:pt x="951" y="1"/>
                  </a:moveTo>
                  <a:cubicBezTo>
                    <a:pt x="664" y="1"/>
                    <a:pt x="367" y="16"/>
                    <a:pt x="101" y="16"/>
                  </a:cubicBezTo>
                  <a:cubicBezTo>
                    <a:pt x="1" y="49"/>
                    <a:pt x="1" y="149"/>
                    <a:pt x="101" y="149"/>
                  </a:cubicBezTo>
                  <a:cubicBezTo>
                    <a:pt x="367" y="149"/>
                    <a:pt x="664" y="164"/>
                    <a:pt x="951" y="164"/>
                  </a:cubicBezTo>
                  <a:cubicBezTo>
                    <a:pt x="1094" y="164"/>
                    <a:pt x="1235" y="160"/>
                    <a:pt x="1368" y="149"/>
                  </a:cubicBezTo>
                  <a:cubicBezTo>
                    <a:pt x="1468" y="149"/>
                    <a:pt x="1468" y="16"/>
                    <a:pt x="1368" y="16"/>
                  </a:cubicBezTo>
                  <a:cubicBezTo>
                    <a:pt x="1235" y="5"/>
                    <a:pt x="1094" y="1"/>
                    <a:pt x="9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34" name="Google Shape;3234;p71"/>
            <p:cNvSpPr/>
            <p:nvPr/>
          </p:nvSpPr>
          <p:spPr>
            <a:xfrm>
              <a:off x="4584531" y="4226090"/>
              <a:ext cx="30374" cy="4013"/>
            </a:xfrm>
            <a:custGeom>
              <a:avLst/>
              <a:gdLst/>
              <a:ahLst/>
              <a:cxnLst/>
              <a:rect l="l" t="t" r="r" b="b"/>
              <a:pathLst>
                <a:path w="1635" h="216" extrusionOk="0">
                  <a:moveTo>
                    <a:pt x="1034" y="1"/>
                  </a:moveTo>
                  <a:cubicBezTo>
                    <a:pt x="723" y="1"/>
                    <a:pt x="412" y="16"/>
                    <a:pt x="100" y="16"/>
                  </a:cubicBezTo>
                  <a:cubicBezTo>
                    <a:pt x="0" y="49"/>
                    <a:pt x="0" y="182"/>
                    <a:pt x="100" y="182"/>
                  </a:cubicBezTo>
                  <a:cubicBezTo>
                    <a:pt x="567" y="216"/>
                    <a:pt x="1034" y="216"/>
                    <a:pt x="1501" y="216"/>
                  </a:cubicBezTo>
                  <a:cubicBezTo>
                    <a:pt x="1635" y="216"/>
                    <a:pt x="1635" y="16"/>
                    <a:pt x="1501" y="16"/>
                  </a:cubicBezTo>
                  <a:cubicBezTo>
                    <a:pt x="1346" y="4"/>
                    <a:pt x="1190" y="1"/>
                    <a:pt x="10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35" name="Google Shape;3235;p71"/>
            <p:cNvSpPr/>
            <p:nvPr/>
          </p:nvSpPr>
          <p:spPr>
            <a:xfrm>
              <a:off x="4564077" y="4793317"/>
              <a:ext cx="32678" cy="5425"/>
            </a:xfrm>
            <a:custGeom>
              <a:avLst/>
              <a:gdLst/>
              <a:ahLst/>
              <a:cxnLst/>
              <a:rect l="l" t="t" r="r" b="b"/>
              <a:pathLst>
                <a:path w="1759" h="292" extrusionOk="0">
                  <a:moveTo>
                    <a:pt x="1624" y="1"/>
                  </a:moveTo>
                  <a:cubicBezTo>
                    <a:pt x="1617" y="1"/>
                    <a:pt x="1609" y="2"/>
                    <a:pt x="1602" y="4"/>
                  </a:cubicBezTo>
                  <a:cubicBezTo>
                    <a:pt x="1235" y="53"/>
                    <a:pt x="869" y="84"/>
                    <a:pt x="503" y="84"/>
                  </a:cubicBezTo>
                  <a:cubicBezTo>
                    <a:pt x="369" y="84"/>
                    <a:pt x="235" y="80"/>
                    <a:pt x="101" y="71"/>
                  </a:cubicBezTo>
                  <a:cubicBezTo>
                    <a:pt x="1" y="71"/>
                    <a:pt x="1" y="238"/>
                    <a:pt x="101" y="271"/>
                  </a:cubicBezTo>
                  <a:cubicBezTo>
                    <a:pt x="296" y="283"/>
                    <a:pt x="487" y="291"/>
                    <a:pt x="675" y="291"/>
                  </a:cubicBezTo>
                  <a:cubicBezTo>
                    <a:pt x="1001" y="291"/>
                    <a:pt x="1318" y="268"/>
                    <a:pt x="1635" y="205"/>
                  </a:cubicBezTo>
                  <a:cubicBezTo>
                    <a:pt x="1758" y="174"/>
                    <a:pt x="1711" y="1"/>
                    <a:pt x="16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36" name="Google Shape;3236;p71"/>
            <p:cNvSpPr/>
            <p:nvPr/>
          </p:nvSpPr>
          <p:spPr>
            <a:xfrm>
              <a:off x="4528130" y="4225588"/>
              <a:ext cx="28962" cy="6446"/>
            </a:xfrm>
            <a:custGeom>
              <a:avLst/>
              <a:gdLst/>
              <a:ahLst/>
              <a:cxnLst/>
              <a:rect l="l" t="t" r="r" b="b"/>
              <a:pathLst>
                <a:path w="1559" h="347" extrusionOk="0">
                  <a:moveTo>
                    <a:pt x="625" y="1"/>
                  </a:moveTo>
                  <a:cubicBezTo>
                    <a:pt x="447" y="1"/>
                    <a:pt x="269" y="17"/>
                    <a:pt x="101" y="43"/>
                  </a:cubicBezTo>
                  <a:cubicBezTo>
                    <a:pt x="1" y="76"/>
                    <a:pt x="1" y="243"/>
                    <a:pt x="134" y="243"/>
                  </a:cubicBezTo>
                  <a:cubicBezTo>
                    <a:pt x="535" y="243"/>
                    <a:pt x="968" y="276"/>
                    <a:pt x="1369" y="343"/>
                  </a:cubicBezTo>
                  <a:cubicBezTo>
                    <a:pt x="1379" y="345"/>
                    <a:pt x="1389" y="347"/>
                    <a:pt x="1398" y="347"/>
                  </a:cubicBezTo>
                  <a:cubicBezTo>
                    <a:pt x="1511" y="347"/>
                    <a:pt x="1558" y="173"/>
                    <a:pt x="1435" y="143"/>
                  </a:cubicBezTo>
                  <a:cubicBezTo>
                    <a:pt x="1190" y="40"/>
                    <a:pt x="907" y="1"/>
                    <a:pt x="6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37" name="Google Shape;3237;p71"/>
            <p:cNvSpPr/>
            <p:nvPr/>
          </p:nvSpPr>
          <p:spPr>
            <a:xfrm>
              <a:off x="4494802" y="4791440"/>
              <a:ext cx="41855" cy="7320"/>
            </a:xfrm>
            <a:custGeom>
              <a:avLst/>
              <a:gdLst/>
              <a:ahLst/>
              <a:cxnLst/>
              <a:rect l="l" t="t" r="r" b="b"/>
              <a:pathLst>
                <a:path w="2253" h="394" extrusionOk="0">
                  <a:moveTo>
                    <a:pt x="2121" y="1"/>
                  </a:moveTo>
                  <a:cubicBezTo>
                    <a:pt x="2113" y="1"/>
                    <a:pt x="2104" y="2"/>
                    <a:pt x="2095" y="5"/>
                  </a:cubicBezTo>
                  <a:cubicBezTo>
                    <a:pt x="1612" y="126"/>
                    <a:pt x="1146" y="212"/>
                    <a:pt x="659" y="212"/>
                  </a:cubicBezTo>
                  <a:cubicBezTo>
                    <a:pt x="474" y="212"/>
                    <a:pt x="287" y="200"/>
                    <a:pt x="94" y="172"/>
                  </a:cubicBezTo>
                  <a:cubicBezTo>
                    <a:pt x="86" y="168"/>
                    <a:pt x="79" y="167"/>
                    <a:pt x="73" y="167"/>
                  </a:cubicBezTo>
                  <a:cubicBezTo>
                    <a:pt x="21" y="167"/>
                    <a:pt x="1" y="276"/>
                    <a:pt x="60" y="306"/>
                  </a:cubicBezTo>
                  <a:cubicBezTo>
                    <a:pt x="364" y="361"/>
                    <a:pt x="668" y="393"/>
                    <a:pt x="965" y="393"/>
                  </a:cubicBezTo>
                  <a:cubicBezTo>
                    <a:pt x="1385" y="393"/>
                    <a:pt x="1791" y="328"/>
                    <a:pt x="2162" y="172"/>
                  </a:cubicBezTo>
                  <a:cubicBezTo>
                    <a:pt x="2253" y="142"/>
                    <a:pt x="2206" y="1"/>
                    <a:pt x="21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38" name="Google Shape;3238;p71"/>
            <p:cNvSpPr/>
            <p:nvPr/>
          </p:nvSpPr>
          <p:spPr>
            <a:xfrm>
              <a:off x="4477952" y="4224437"/>
              <a:ext cx="27105" cy="6298"/>
            </a:xfrm>
            <a:custGeom>
              <a:avLst/>
              <a:gdLst/>
              <a:ahLst/>
              <a:cxnLst/>
              <a:rect l="l" t="t" r="r" b="b"/>
              <a:pathLst>
                <a:path w="1459" h="339" extrusionOk="0">
                  <a:moveTo>
                    <a:pt x="1335" y="0"/>
                  </a:moveTo>
                  <a:cubicBezTo>
                    <a:pt x="1324" y="0"/>
                    <a:pt x="1313" y="1"/>
                    <a:pt x="1301" y="4"/>
                  </a:cubicBezTo>
                  <a:cubicBezTo>
                    <a:pt x="934" y="38"/>
                    <a:pt x="534" y="105"/>
                    <a:pt x="167" y="105"/>
                  </a:cubicBezTo>
                  <a:cubicBezTo>
                    <a:pt x="156" y="102"/>
                    <a:pt x="145" y="101"/>
                    <a:pt x="136" y="101"/>
                  </a:cubicBezTo>
                  <a:cubicBezTo>
                    <a:pt x="1" y="101"/>
                    <a:pt x="11" y="307"/>
                    <a:pt x="167" y="338"/>
                  </a:cubicBezTo>
                  <a:cubicBezTo>
                    <a:pt x="567" y="338"/>
                    <a:pt x="967" y="305"/>
                    <a:pt x="1368" y="171"/>
                  </a:cubicBezTo>
                  <a:cubicBezTo>
                    <a:pt x="1459" y="141"/>
                    <a:pt x="1439" y="0"/>
                    <a:pt x="13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39" name="Google Shape;3239;p71"/>
            <p:cNvSpPr/>
            <p:nvPr/>
          </p:nvSpPr>
          <p:spPr>
            <a:xfrm>
              <a:off x="4436431" y="4795249"/>
              <a:ext cx="39050" cy="4347"/>
            </a:xfrm>
            <a:custGeom>
              <a:avLst/>
              <a:gdLst/>
              <a:ahLst/>
              <a:cxnLst/>
              <a:rect l="l" t="t" r="r" b="b"/>
              <a:pathLst>
                <a:path w="2102" h="234" extrusionOk="0">
                  <a:moveTo>
                    <a:pt x="1968" y="0"/>
                  </a:moveTo>
                  <a:cubicBezTo>
                    <a:pt x="1368" y="0"/>
                    <a:pt x="734" y="0"/>
                    <a:pt x="133" y="34"/>
                  </a:cubicBezTo>
                  <a:cubicBezTo>
                    <a:pt x="0" y="34"/>
                    <a:pt x="0" y="201"/>
                    <a:pt x="133" y="201"/>
                  </a:cubicBezTo>
                  <a:cubicBezTo>
                    <a:pt x="734" y="234"/>
                    <a:pt x="1368" y="234"/>
                    <a:pt x="1968" y="234"/>
                  </a:cubicBezTo>
                  <a:cubicBezTo>
                    <a:pt x="2102" y="201"/>
                    <a:pt x="2102" y="34"/>
                    <a:pt x="19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40" name="Google Shape;3240;p71"/>
            <p:cNvSpPr/>
            <p:nvPr/>
          </p:nvSpPr>
          <p:spPr>
            <a:xfrm>
              <a:off x="4410404" y="4222653"/>
              <a:ext cx="37081" cy="5666"/>
            </a:xfrm>
            <a:custGeom>
              <a:avLst/>
              <a:gdLst/>
              <a:ahLst/>
              <a:cxnLst/>
              <a:rect l="l" t="t" r="r" b="b"/>
              <a:pathLst>
                <a:path w="1996" h="305" extrusionOk="0">
                  <a:moveTo>
                    <a:pt x="133" y="0"/>
                  </a:moveTo>
                  <a:cubicBezTo>
                    <a:pt x="0" y="0"/>
                    <a:pt x="33" y="167"/>
                    <a:pt x="133" y="201"/>
                  </a:cubicBezTo>
                  <a:cubicBezTo>
                    <a:pt x="701" y="234"/>
                    <a:pt x="1268" y="301"/>
                    <a:pt x="1868" y="301"/>
                  </a:cubicBezTo>
                  <a:cubicBezTo>
                    <a:pt x="1878" y="303"/>
                    <a:pt x="1887" y="304"/>
                    <a:pt x="1896" y="304"/>
                  </a:cubicBezTo>
                  <a:cubicBezTo>
                    <a:pt x="1996" y="304"/>
                    <a:pt x="1960" y="131"/>
                    <a:pt x="1868" y="100"/>
                  </a:cubicBezTo>
                  <a:cubicBezTo>
                    <a:pt x="1301" y="34"/>
                    <a:pt x="701" y="34"/>
                    <a:pt x="1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41" name="Google Shape;3241;p71"/>
            <p:cNvSpPr/>
            <p:nvPr/>
          </p:nvSpPr>
          <p:spPr>
            <a:xfrm>
              <a:off x="4373212" y="4797460"/>
              <a:ext cx="36579" cy="4254"/>
            </a:xfrm>
            <a:custGeom>
              <a:avLst/>
              <a:gdLst/>
              <a:ahLst/>
              <a:cxnLst/>
              <a:rect l="l" t="t" r="r" b="b"/>
              <a:pathLst>
                <a:path w="1969" h="229" extrusionOk="0">
                  <a:moveTo>
                    <a:pt x="1260" y="0"/>
                  </a:moveTo>
                  <a:cubicBezTo>
                    <a:pt x="872" y="0"/>
                    <a:pt x="479" y="15"/>
                    <a:pt x="101" y="15"/>
                  </a:cubicBezTo>
                  <a:cubicBezTo>
                    <a:pt x="1" y="48"/>
                    <a:pt x="1" y="182"/>
                    <a:pt x="101" y="182"/>
                  </a:cubicBezTo>
                  <a:cubicBezTo>
                    <a:pt x="502" y="205"/>
                    <a:pt x="919" y="229"/>
                    <a:pt x="1330" y="229"/>
                  </a:cubicBezTo>
                  <a:cubicBezTo>
                    <a:pt x="1500" y="229"/>
                    <a:pt x="1669" y="225"/>
                    <a:pt x="1835" y="215"/>
                  </a:cubicBezTo>
                  <a:cubicBezTo>
                    <a:pt x="1969" y="215"/>
                    <a:pt x="1969" y="15"/>
                    <a:pt x="1835" y="15"/>
                  </a:cubicBezTo>
                  <a:cubicBezTo>
                    <a:pt x="1646" y="4"/>
                    <a:pt x="1454" y="0"/>
                    <a:pt x="12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42" name="Google Shape;3242;p71"/>
            <p:cNvSpPr/>
            <p:nvPr/>
          </p:nvSpPr>
          <p:spPr>
            <a:xfrm>
              <a:off x="4357105" y="4230084"/>
              <a:ext cx="26659" cy="4366"/>
            </a:xfrm>
            <a:custGeom>
              <a:avLst/>
              <a:gdLst/>
              <a:ahLst/>
              <a:cxnLst/>
              <a:rect l="l" t="t" r="r" b="b"/>
              <a:pathLst>
                <a:path w="1435" h="235" extrusionOk="0">
                  <a:moveTo>
                    <a:pt x="134" y="1"/>
                  </a:moveTo>
                  <a:cubicBezTo>
                    <a:pt x="0" y="1"/>
                    <a:pt x="0" y="234"/>
                    <a:pt x="134" y="234"/>
                  </a:cubicBezTo>
                  <a:lnTo>
                    <a:pt x="1301" y="234"/>
                  </a:lnTo>
                  <a:cubicBezTo>
                    <a:pt x="1435" y="201"/>
                    <a:pt x="1435" y="34"/>
                    <a:pt x="13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43" name="Google Shape;3243;p71"/>
            <p:cNvSpPr/>
            <p:nvPr/>
          </p:nvSpPr>
          <p:spPr>
            <a:xfrm>
              <a:off x="4306909" y="4795100"/>
              <a:ext cx="34721" cy="4663"/>
            </a:xfrm>
            <a:custGeom>
              <a:avLst/>
              <a:gdLst/>
              <a:ahLst/>
              <a:cxnLst/>
              <a:rect l="l" t="t" r="r" b="b"/>
              <a:pathLst>
                <a:path w="1869" h="251" extrusionOk="0">
                  <a:moveTo>
                    <a:pt x="951" y="0"/>
                  </a:moveTo>
                  <a:cubicBezTo>
                    <a:pt x="676" y="0"/>
                    <a:pt x="401" y="8"/>
                    <a:pt x="134" y="8"/>
                  </a:cubicBezTo>
                  <a:cubicBezTo>
                    <a:pt x="0" y="8"/>
                    <a:pt x="0" y="242"/>
                    <a:pt x="134" y="242"/>
                  </a:cubicBezTo>
                  <a:cubicBezTo>
                    <a:pt x="401" y="242"/>
                    <a:pt x="676" y="250"/>
                    <a:pt x="951" y="250"/>
                  </a:cubicBezTo>
                  <a:cubicBezTo>
                    <a:pt x="1226" y="250"/>
                    <a:pt x="1501" y="242"/>
                    <a:pt x="1768" y="209"/>
                  </a:cubicBezTo>
                  <a:cubicBezTo>
                    <a:pt x="1868" y="209"/>
                    <a:pt x="1868" y="42"/>
                    <a:pt x="1768" y="42"/>
                  </a:cubicBezTo>
                  <a:cubicBezTo>
                    <a:pt x="1501" y="8"/>
                    <a:pt x="1226" y="0"/>
                    <a:pt x="9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44" name="Google Shape;3244;p71"/>
            <p:cNvSpPr/>
            <p:nvPr/>
          </p:nvSpPr>
          <p:spPr>
            <a:xfrm>
              <a:off x="4303806" y="4224511"/>
              <a:ext cx="21717" cy="3734"/>
            </a:xfrm>
            <a:custGeom>
              <a:avLst/>
              <a:gdLst/>
              <a:ahLst/>
              <a:cxnLst/>
              <a:rect l="l" t="t" r="r" b="b"/>
              <a:pathLst>
                <a:path w="1169" h="201" extrusionOk="0">
                  <a:moveTo>
                    <a:pt x="101" y="0"/>
                  </a:moveTo>
                  <a:cubicBezTo>
                    <a:pt x="1" y="0"/>
                    <a:pt x="1" y="167"/>
                    <a:pt x="101" y="201"/>
                  </a:cubicBezTo>
                  <a:cubicBezTo>
                    <a:pt x="434" y="201"/>
                    <a:pt x="734" y="201"/>
                    <a:pt x="1068" y="167"/>
                  </a:cubicBezTo>
                  <a:cubicBezTo>
                    <a:pt x="1168" y="167"/>
                    <a:pt x="1168" y="0"/>
                    <a:pt x="10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45" name="Google Shape;3245;p71"/>
            <p:cNvSpPr/>
            <p:nvPr/>
          </p:nvSpPr>
          <p:spPr>
            <a:xfrm>
              <a:off x="4254242" y="4226517"/>
              <a:ext cx="21085" cy="3437"/>
            </a:xfrm>
            <a:custGeom>
              <a:avLst/>
              <a:gdLst/>
              <a:ahLst/>
              <a:cxnLst/>
              <a:rect l="l" t="t" r="r" b="b"/>
              <a:pathLst>
                <a:path w="1135" h="185" extrusionOk="0">
                  <a:moveTo>
                    <a:pt x="571" y="1"/>
                  </a:moveTo>
                  <a:cubicBezTo>
                    <a:pt x="409" y="1"/>
                    <a:pt x="250" y="9"/>
                    <a:pt x="100" y="26"/>
                  </a:cubicBezTo>
                  <a:cubicBezTo>
                    <a:pt x="0" y="26"/>
                    <a:pt x="0" y="159"/>
                    <a:pt x="100" y="159"/>
                  </a:cubicBezTo>
                  <a:cubicBezTo>
                    <a:pt x="250" y="176"/>
                    <a:pt x="409" y="184"/>
                    <a:pt x="571" y="184"/>
                  </a:cubicBezTo>
                  <a:cubicBezTo>
                    <a:pt x="734" y="184"/>
                    <a:pt x="901" y="176"/>
                    <a:pt x="1067" y="159"/>
                  </a:cubicBezTo>
                  <a:cubicBezTo>
                    <a:pt x="1134" y="159"/>
                    <a:pt x="1134" y="26"/>
                    <a:pt x="1067" y="26"/>
                  </a:cubicBezTo>
                  <a:cubicBezTo>
                    <a:pt x="901" y="9"/>
                    <a:pt x="734" y="1"/>
                    <a:pt x="57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46" name="Google Shape;3246;p71"/>
            <p:cNvSpPr/>
            <p:nvPr/>
          </p:nvSpPr>
          <p:spPr>
            <a:xfrm>
              <a:off x="4243690" y="4793540"/>
              <a:ext cx="30393" cy="3585"/>
            </a:xfrm>
            <a:custGeom>
              <a:avLst/>
              <a:gdLst/>
              <a:ahLst/>
              <a:cxnLst/>
              <a:rect l="l" t="t" r="r" b="b"/>
              <a:pathLst>
                <a:path w="1636" h="193" extrusionOk="0">
                  <a:moveTo>
                    <a:pt x="818" y="1"/>
                  </a:moveTo>
                  <a:cubicBezTo>
                    <a:pt x="593" y="1"/>
                    <a:pt x="368" y="9"/>
                    <a:pt x="134" y="26"/>
                  </a:cubicBezTo>
                  <a:cubicBezTo>
                    <a:pt x="1" y="26"/>
                    <a:pt x="1" y="193"/>
                    <a:pt x="134" y="193"/>
                  </a:cubicBezTo>
                  <a:lnTo>
                    <a:pt x="1502" y="193"/>
                  </a:lnTo>
                  <a:cubicBezTo>
                    <a:pt x="1635" y="193"/>
                    <a:pt x="1635" y="26"/>
                    <a:pt x="1502" y="26"/>
                  </a:cubicBezTo>
                  <a:cubicBezTo>
                    <a:pt x="1269" y="9"/>
                    <a:pt x="1043" y="1"/>
                    <a:pt x="8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47" name="Google Shape;3247;p71"/>
            <p:cNvSpPr/>
            <p:nvPr/>
          </p:nvSpPr>
          <p:spPr>
            <a:xfrm>
              <a:off x="4202188" y="4226517"/>
              <a:ext cx="25414" cy="3437"/>
            </a:xfrm>
            <a:custGeom>
              <a:avLst/>
              <a:gdLst/>
              <a:ahLst/>
              <a:cxnLst/>
              <a:rect l="l" t="t" r="r" b="b"/>
              <a:pathLst>
                <a:path w="1368" h="185" extrusionOk="0">
                  <a:moveTo>
                    <a:pt x="696" y="1"/>
                  </a:moveTo>
                  <a:cubicBezTo>
                    <a:pt x="500" y="1"/>
                    <a:pt x="300" y="9"/>
                    <a:pt x="100" y="26"/>
                  </a:cubicBezTo>
                  <a:cubicBezTo>
                    <a:pt x="0" y="26"/>
                    <a:pt x="0" y="159"/>
                    <a:pt x="100" y="159"/>
                  </a:cubicBezTo>
                  <a:cubicBezTo>
                    <a:pt x="300" y="176"/>
                    <a:pt x="500" y="184"/>
                    <a:pt x="696" y="184"/>
                  </a:cubicBezTo>
                  <a:cubicBezTo>
                    <a:pt x="892" y="184"/>
                    <a:pt x="1084" y="176"/>
                    <a:pt x="1268" y="159"/>
                  </a:cubicBezTo>
                  <a:cubicBezTo>
                    <a:pt x="1368" y="159"/>
                    <a:pt x="1368" y="26"/>
                    <a:pt x="1268" y="26"/>
                  </a:cubicBezTo>
                  <a:cubicBezTo>
                    <a:pt x="1084" y="9"/>
                    <a:pt x="892" y="1"/>
                    <a:pt x="6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48" name="Google Shape;3248;p71"/>
            <p:cNvSpPr/>
            <p:nvPr/>
          </p:nvSpPr>
          <p:spPr>
            <a:xfrm>
              <a:off x="4185449" y="4795249"/>
              <a:ext cx="29148" cy="4626"/>
            </a:xfrm>
            <a:custGeom>
              <a:avLst/>
              <a:gdLst/>
              <a:ahLst/>
              <a:cxnLst/>
              <a:rect l="l" t="t" r="r" b="b"/>
              <a:pathLst>
                <a:path w="1569" h="249" extrusionOk="0">
                  <a:moveTo>
                    <a:pt x="134" y="0"/>
                  </a:moveTo>
                  <a:cubicBezTo>
                    <a:pt x="0" y="0"/>
                    <a:pt x="0" y="234"/>
                    <a:pt x="134" y="234"/>
                  </a:cubicBezTo>
                  <a:cubicBezTo>
                    <a:pt x="278" y="245"/>
                    <a:pt x="423" y="249"/>
                    <a:pt x="567" y="249"/>
                  </a:cubicBezTo>
                  <a:cubicBezTo>
                    <a:pt x="857" y="249"/>
                    <a:pt x="1146" y="234"/>
                    <a:pt x="1435" y="234"/>
                  </a:cubicBezTo>
                  <a:cubicBezTo>
                    <a:pt x="1568" y="201"/>
                    <a:pt x="1568" y="34"/>
                    <a:pt x="14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49" name="Google Shape;3249;p71"/>
            <p:cNvSpPr/>
            <p:nvPr/>
          </p:nvSpPr>
          <p:spPr>
            <a:xfrm>
              <a:off x="4150746" y="4228226"/>
              <a:ext cx="23556" cy="3994"/>
            </a:xfrm>
            <a:custGeom>
              <a:avLst/>
              <a:gdLst/>
              <a:ahLst/>
              <a:cxnLst/>
              <a:rect l="l" t="t" r="r" b="b"/>
              <a:pathLst>
                <a:path w="1268" h="215" extrusionOk="0">
                  <a:moveTo>
                    <a:pt x="1168" y="1"/>
                  </a:moveTo>
                  <a:cubicBezTo>
                    <a:pt x="801" y="1"/>
                    <a:pt x="434" y="34"/>
                    <a:pt x="100" y="34"/>
                  </a:cubicBezTo>
                  <a:cubicBezTo>
                    <a:pt x="0" y="34"/>
                    <a:pt x="0" y="167"/>
                    <a:pt x="100" y="167"/>
                  </a:cubicBezTo>
                  <a:cubicBezTo>
                    <a:pt x="336" y="191"/>
                    <a:pt x="589" y="215"/>
                    <a:pt x="846" y="215"/>
                  </a:cubicBezTo>
                  <a:cubicBezTo>
                    <a:pt x="953" y="215"/>
                    <a:pt x="1060" y="211"/>
                    <a:pt x="1168" y="201"/>
                  </a:cubicBezTo>
                  <a:cubicBezTo>
                    <a:pt x="1268" y="201"/>
                    <a:pt x="1268" y="1"/>
                    <a:pt x="11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50" name="Google Shape;3250;p71"/>
            <p:cNvSpPr/>
            <p:nvPr/>
          </p:nvSpPr>
          <p:spPr>
            <a:xfrm>
              <a:off x="4130497" y="4797014"/>
              <a:ext cx="27699" cy="4719"/>
            </a:xfrm>
            <a:custGeom>
              <a:avLst/>
              <a:gdLst/>
              <a:ahLst/>
              <a:cxnLst/>
              <a:rect l="l" t="t" r="r" b="b"/>
              <a:pathLst>
                <a:path w="1491" h="254" extrusionOk="0">
                  <a:moveTo>
                    <a:pt x="92" y="0"/>
                  </a:moveTo>
                  <a:cubicBezTo>
                    <a:pt x="17" y="0"/>
                    <a:pt x="1" y="106"/>
                    <a:pt x="90" y="106"/>
                  </a:cubicBezTo>
                  <a:cubicBezTo>
                    <a:pt x="357" y="195"/>
                    <a:pt x="668" y="254"/>
                    <a:pt x="974" y="254"/>
                  </a:cubicBezTo>
                  <a:cubicBezTo>
                    <a:pt x="1127" y="254"/>
                    <a:pt x="1279" y="239"/>
                    <a:pt x="1424" y="206"/>
                  </a:cubicBezTo>
                  <a:cubicBezTo>
                    <a:pt x="1491" y="172"/>
                    <a:pt x="1491" y="39"/>
                    <a:pt x="1391" y="39"/>
                  </a:cubicBezTo>
                  <a:cubicBezTo>
                    <a:pt x="1174" y="39"/>
                    <a:pt x="965" y="47"/>
                    <a:pt x="757" y="47"/>
                  </a:cubicBezTo>
                  <a:cubicBezTo>
                    <a:pt x="548" y="47"/>
                    <a:pt x="340" y="39"/>
                    <a:pt x="123" y="6"/>
                  </a:cubicBezTo>
                  <a:cubicBezTo>
                    <a:pt x="112" y="2"/>
                    <a:pt x="102" y="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51" name="Google Shape;3251;p71"/>
            <p:cNvSpPr/>
            <p:nvPr/>
          </p:nvSpPr>
          <p:spPr>
            <a:xfrm>
              <a:off x="4100067" y="4225477"/>
              <a:ext cx="25916" cy="6558"/>
            </a:xfrm>
            <a:custGeom>
              <a:avLst/>
              <a:gdLst/>
              <a:ahLst/>
              <a:cxnLst/>
              <a:rect l="l" t="t" r="r" b="b"/>
              <a:pathLst>
                <a:path w="1395" h="353" extrusionOk="0">
                  <a:moveTo>
                    <a:pt x="852" y="0"/>
                  </a:moveTo>
                  <a:cubicBezTo>
                    <a:pt x="597" y="0"/>
                    <a:pt x="338" y="60"/>
                    <a:pt x="93" y="149"/>
                  </a:cubicBezTo>
                  <a:cubicBezTo>
                    <a:pt x="1" y="179"/>
                    <a:pt x="22" y="353"/>
                    <a:pt x="131" y="353"/>
                  </a:cubicBezTo>
                  <a:cubicBezTo>
                    <a:pt x="140" y="353"/>
                    <a:pt x="150" y="351"/>
                    <a:pt x="160" y="349"/>
                  </a:cubicBezTo>
                  <a:cubicBezTo>
                    <a:pt x="393" y="285"/>
                    <a:pt x="612" y="262"/>
                    <a:pt x="826" y="262"/>
                  </a:cubicBezTo>
                  <a:cubicBezTo>
                    <a:pt x="950" y="262"/>
                    <a:pt x="1072" y="270"/>
                    <a:pt x="1194" y="282"/>
                  </a:cubicBezTo>
                  <a:cubicBezTo>
                    <a:pt x="1327" y="282"/>
                    <a:pt x="1394" y="49"/>
                    <a:pt x="1227" y="49"/>
                  </a:cubicBezTo>
                  <a:cubicBezTo>
                    <a:pt x="1105" y="15"/>
                    <a:pt x="979" y="0"/>
                    <a:pt x="8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52" name="Google Shape;3252;p71"/>
            <p:cNvSpPr/>
            <p:nvPr/>
          </p:nvSpPr>
          <p:spPr>
            <a:xfrm>
              <a:off x="4104266" y="4767420"/>
              <a:ext cx="9772" cy="24002"/>
            </a:xfrm>
            <a:custGeom>
              <a:avLst/>
              <a:gdLst/>
              <a:ahLst/>
              <a:cxnLst/>
              <a:rect l="l" t="t" r="r" b="b"/>
              <a:pathLst>
                <a:path w="526" h="1292" extrusionOk="0">
                  <a:moveTo>
                    <a:pt x="256" y="1"/>
                  </a:moveTo>
                  <a:cubicBezTo>
                    <a:pt x="210" y="1"/>
                    <a:pt x="161" y="30"/>
                    <a:pt x="134" y="97"/>
                  </a:cubicBezTo>
                  <a:cubicBezTo>
                    <a:pt x="1" y="498"/>
                    <a:pt x="101" y="898"/>
                    <a:pt x="334" y="1265"/>
                  </a:cubicBezTo>
                  <a:cubicBezTo>
                    <a:pt x="353" y="1284"/>
                    <a:pt x="377" y="1292"/>
                    <a:pt x="401" y="1292"/>
                  </a:cubicBezTo>
                  <a:cubicBezTo>
                    <a:pt x="462" y="1292"/>
                    <a:pt x="525" y="1237"/>
                    <a:pt x="501" y="1165"/>
                  </a:cubicBezTo>
                  <a:cubicBezTo>
                    <a:pt x="334" y="865"/>
                    <a:pt x="301" y="498"/>
                    <a:pt x="368" y="164"/>
                  </a:cubicBezTo>
                  <a:cubicBezTo>
                    <a:pt x="387" y="65"/>
                    <a:pt x="324" y="1"/>
                    <a:pt x="2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53" name="Google Shape;3253;p71"/>
            <p:cNvSpPr/>
            <p:nvPr/>
          </p:nvSpPr>
          <p:spPr>
            <a:xfrm>
              <a:off x="4103021" y="4653967"/>
              <a:ext cx="7468" cy="29761"/>
            </a:xfrm>
            <a:custGeom>
              <a:avLst/>
              <a:gdLst/>
              <a:ahLst/>
              <a:cxnLst/>
              <a:rect l="l" t="t" r="r" b="b"/>
              <a:pathLst>
                <a:path w="402" h="1602" extrusionOk="0">
                  <a:moveTo>
                    <a:pt x="189" y="0"/>
                  </a:moveTo>
                  <a:cubicBezTo>
                    <a:pt x="143" y="0"/>
                    <a:pt x="101" y="33"/>
                    <a:pt x="101" y="100"/>
                  </a:cubicBezTo>
                  <a:cubicBezTo>
                    <a:pt x="1" y="534"/>
                    <a:pt x="68" y="1067"/>
                    <a:pt x="101" y="1501"/>
                  </a:cubicBezTo>
                  <a:cubicBezTo>
                    <a:pt x="118" y="1568"/>
                    <a:pt x="159" y="1601"/>
                    <a:pt x="201" y="1601"/>
                  </a:cubicBezTo>
                  <a:cubicBezTo>
                    <a:pt x="243" y="1601"/>
                    <a:pt x="284" y="1568"/>
                    <a:pt x="301" y="1501"/>
                  </a:cubicBezTo>
                  <a:cubicBezTo>
                    <a:pt x="334" y="1067"/>
                    <a:pt x="401" y="534"/>
                    <a:pt x="301" y="100"/>
                  </a:cubicBezTo>
                  <a:cubicBezTo>
                    <a:pt x="284" y="33"/>
                    <a:pt x="234" y="0"/>
                    <a:pt x="18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54" name="Google Shape;3254;p71"/>
            <p:cNvSpPr/>
            <p:nvPr/>
          </p:nvSpPr>
          <p:spPr>
            <a:xfrm>
              <a:off x="4103653" y="4715997"/>
              <a:ext cx="6205" cy="23501"/>
            </a:xfrm>
            <a:custGeom>
              <a:avLst/>
              <a:gdLst/>
              <a:ahLst/>
              <a:cxnLst/>
              <a:rect l="l" t="t" r="r" b="b"/>
              <a:pathLst>
                <a:path w="334" h="1265" extrusionOk="0">
                  <a:moveTo>
                    <a:pt x="138" y="0"/>
                  </a:moveTo>
                  <a:cubicBezTo>
                    <a:pt x="101" y="0"/>
                    <a:pt x="67" y="18"/>
                    <a:pt x="67" y="63"/>
                  </a:cubicBezTo>
                  <a:cubicBezTo>
                    <a:pt x="0" y="430"/>
                    <a:pt x="34" y="797"/>
                    <a:pt x="100" y="1164"/>
                  </a:cubicBezTo>
                  <a:cubicBezTo>
                    <a:pt x="100" y="1231"/>
                    <a:pt x="142" y="1264"/>
                    <a:pt x="184" y="1264"/>
                  </a:cubicBezTo>
                  <a:cubicBezTo>
                    <a:pt x="225" y="1264"/>
                    <a:pt x="267" y="1231"/>
                    <a:pt x="267" y="1164"/>
                  </a:cubicBezTo>
                  <a:cubicBezTo>
                    <a:pt x="300" y="797"/>
                    <a:pt x="334" y="430"/>
                    <a:pt x="234" y="63"/>
                  </a:cubicBezTo>
                  <a:cubicBezTo>
                    <a:pt x="234" y="27"/>
                    <a:pt x="184" y="0"/>
                    <a:pt x="1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55" name="Google Shape;3255;p71"/>
            <p:cNvSpPr/>
            <p:nvPr/>
          </p:nvSpPr>
          <p:spPr>
            <a:xfrm>
              <a:off x="4099937" y="4596395"/>
              <a:ext cx="9066" cy="26083"/>
            </a:xfrm>
            <a:custGeom>
              <a:avLst/>
              <a:gdLst/>
              <a:ahLst/>
              <a:cxnLst/>
              <a:rect l="l" t="t" r="r" b="b"/>
              <a:pathLst>
                <a:path w="488" h="1404" extrusionOk="0">
                  <a:moveTo>
                    <a:pt x="278" y="0"/>
                  </a:moveTo>
                  <a:cubicBezTo>
                    <a:pt x="220" y="0"/>
                    <a:pt x="152" y="27"/>
                    <a:pt x="134" y="64"/>
                  </a:cubicBezTo>
                  <a:cubicBezTo>
                    <a:pt x="0" y="464"/>
                    <a:pt x="100" y="931"/>
                    <a:pt x="234" y="1331"/>
                  </a:cubicBezTo>
                  <a:cubicBezTo>
                    <a:pt x="246" y="1382"/>
                    <a:pt x="288" y="1404"/>
                    <a:pt x="333" y="1404"/>
                  </a:cubicBezTo>
                  <a:cubicBezTo>
                    <a:pt x="406" y="1404"/>
                    <a:pt x="488" y="1347"/>
                    <a:pt x="467" y="1264"/>
                  </a:cubicBezTo>
                  <a:cubicBezTo>
                    <a:pt x="367" y="864"/>
                    <a:pt x="434" y="464"/>
                    <a:pt x="367" y="64"/>
                  </a:cubicBezTo>
                  <a:cubicBezTo>
                    <a:pt x="367" y="18"/>
                    <a:pt x="326" y="0"/>
                    <a:pt x="2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56" name="Google Shape;3256;p71"/>
            <p:cNvSpPr/>
            <p:nvPr/>
          </p:nvSpPr>
          <p:spPr>
            <a:xfrm>
              <a:off x="4097448" y="4303484"/>
              <a:ext cx="9697" cy="34294"/>
            </a:xfrm>
            <a:custGeom>
              <a:avLst/>
              <a:gdLst/>
              <a:ahLst/>
              <a:cxnLst/>
              <a:rect l="l" t="t" r="r" b="b"/>
              <a:pathLst>
                <a:path w="522" h="1846" extrusionOk="0">
                  <a:moveTo>
                    <a:pt x="290" y="1"/>
                  </a:moveTo>
                  <a:cubicBezTo>
                    <a:pt x="235" y="1"/>
                    <a:pt x="182" y="27"/>
                    <a:pt x="167" y="86"/>
                  </a:cubicBezTo>
                  <a:cubicBezTo>
                    <a:pt x="1" y="653"/>
                    <a:pt x="134" y="1253"/>
                    <a:pt x="368" y="1787"/>
                  </a:cubicBezTo>
                  <a:cubicBezTo>
                    <a:pt x="381" y="1827"/>
                    <a:pt x="410" y="1845"/>
                    <a:pt x="437" y="1845"/>
                  </a:cubicBezTo>
                  <a:cubicBezTo>
                    <a:pt x="480" y="1845"/>
                    <a:pt x="521" y="1801"/>
                    <a:pt x="501" y="1720"/>
                  </a:cubicBezTo>
                  <a:cubicBezTo>
                    <a:pt x="334" y="1187"/>
                    <a:pt x="368" y="686"/>
                    <a:pt x="434" y="119"/>
                  </a:cubicBezTo>
                  <a:cubicBezTo>
                    <a:pt x="434" y="44"/>
                    <a:pt x="361" y="1"/>
                    <a:pt x="2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57" name="Google Shape;3257;p71"/>
            <p:cNvSpPr/>
            <p:nvPr/>
          </p:nvSpPr>
          <p:spPr>
            <a:xfrm>
              <a:off x="4101163" y="4427619"/>
              <a:ext cx="6837" cy="25117"/>
            </a:xfrm>
            <a:custGeom>
              <a:avLst/>
              <a:gdLst/>
              <a:ahLst/>
              <a:cxnLst/>
              <a:rect l="l" t="t" r="r" b="b"/>
              <a:pathLst>
                <a:path w="368" h="1352" extrusionOk="0">
                  <a:moveTo>
                    <a:pt x="184" y="0"/>
                  </a:moveTo>
                  <a:cubicBezTo>
                    <a:pt x="143" y="0"/>
                    <a:pt x="101" y="25"/>
                    <a:pt x="101" y="75"/>
                  </a:cubicBezTo>
                  <a:cubicBezTo>
                    <a:pt x="1" y="442"/>
                    <a:pt x="68" y="876"/>
                    <a:pt x="101" y="1276"/>
                  </a:cubicBezTo>
                  <a:cubicBezTo>
                    <a:pt x="101" y="1326"/>
                    <a:pt x="143" y="1351"/>
                    <a:pt x="184" y="1351"/>
                  </a:cubicBezTo>
                  <a:cubicBezTo>
                    <a:pt x="226" y="1351"/>
                    <a:pt x="268" y="1326"/>
                    <a:pt x="268" y="1276"/>
                  </a:cubicBezTo>
                  <a:cubicBezTo>
                    <a:pt x="301" y="876"/>
                    <a:pt x="368" y="442"/>
                    <a:pt x="268" y="75"/>
                  </a:cubicBezTo>
                  <a:cubicBezTo>
                    <a:pt x="268" y="25"/>
                    <a:pt x="226" y="0"/>
                    <a:pt x="18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58" name="Google Shape;3258;p71"/>
            <p:cNvSpPr/>
            <p:nvPr/>
          </p:nvSpPr>
          <p:spPr>
            <a:xfrm>
              <a:off x="4098692" y="4538359"/>
              <a:ext cx="8694" cy="30207"/>
            </a:xfrm>
            <a:custGeom>
              <a:avLst/>
              <a:gdLst/>
              <a:ahLst/>
              <a:cxnLst/>
              <a:rect l="l" t="t" r="r" b="b"/>
              <a:pathLst>
                <a:path w="468" h="1626" extrusionOk="0">
                  <a:moveTo>
                    <a:pt x="211" y="0"/>
                  </a:moveTo>
                  <a:cubicBezTo>
                    <a:pt x="141" y="0"/>
                    <a:pt x="67" y="44"/>
                    <a:pt x="67" y="119"/>
                  </a:cubicBezTo>
                  <a:cubicBezTo>
                    <a:pt x="34" y="586"/>
                    <a:pt x="100" y="1019"/>
                    <a:pt x="0" y="1486"/>
                  </a:cubicBezTo>
                  <a:cubicBezTo>
                    <a:pt x="0" y="1569"/>
                    <a:pt x="64" y="1626"/>
                    <a:pt x="121" y="1626"/>
                  </a:cubicBezTo>
                  <a:cubicBezTo>
                    <a:pt x="156" y="1626"/>
                    <a:pt x="188" y="1604"/>
                    <a:pt x="201" y="1553"/>
                  </a:cubicBezTo>
                  <a:cubicBezTo>
                    <a:pt x="367" y="1086"/>
                    <a:pt x="467" y="552"/>
                    <a:pt x="334" y="85"/>
                  </a:cubicBezTo>
                  <a:cubicBezTo>
                    <a:pt x="319" y="27"/>
                    <a:pt x="266" y="0"/>
                    <a:pt x="2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59" name="Google Shape;3259;p71"/>
            <p:cNvSpPr/>
            <p:nvPr/>
          </p:nvSpPr>
          <p:spPr>
            <a:xfrm>
              <a:off x="4099305" y="4478744"/>
              <a:ext cx="6223" cy="28219"/>
            </a:xfrm>
            <a:custGeom>
              <a:avLst/>
              <a:gdLst/>
              <a:ahLst/>
              <a:cxnLst/>
              <a:rect l="l" t="t" r="r" b="b"/>
              <a:pathLst>
                <a:path w="335" h="1519" extrusionOk="0">
                  <a:moveTo>
                    <a:pt x="172" y="0"/>
                  </a:moveTo>
                  <a:cubicBezTo>
                    <a:pt x="118" y="0"/>
                    <a:pt x="67" y="42"/>
                    <a:pt x="67" y="125"/>
                  </a:cubicBezTo>
                  <a:cubicBezTo>
                    <a:pt x="1" y="559"/>
                    <a:pt x="34" y="993"/>
                    <a:pt x="67" y="1393"/>
                  </a:cubicBezTo>
                  <a:cubicBezTo>
                    <a:pt x="67" y="1476"/>
                    <a:pt x="118" y="1518"/>
                    <a:pt x="172" y="1518"/>
                  </a:cubicBezTo>
                  <a:cubicBezTo>
                    <a:pt x="226" y="1518"/>
                    <a:pt x="284" y="1476"/>
                    <a:pt x="301" y="1393"/>
                  </a:cubicBezTo>
                  <a:cubicBezTo>
                    <a:pt x="301" y="993"/>
                    <a:pt x="334" y="559"/>
                    <a:pt x="301" y="125"/>
                  </a:cubicBezTo>
                  <a:cubicBezTo>
                    <a:pt x="284" y="42"/>
                    <a:pt x="226" y="0"/>
                    <a:pt x="1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60" name="Google Shape;3260;p71"/>
            <p:cNvSpPr/>
            <p:nvPr/>
          </p:nvSpPr>
          <p:spPr>
            <a:xfrm>
              <a:off x="4098692" y="4369174"/>
              <a:ext cx="6205" cy="34294"/>
            </a:xfrm>
            <a:custGeom>
              <a:avLst/>
              <a:gdLst/>
              <a:ahLst/>
              <a:cxnLst/>
              <a:rect l="l" t="t" r="r" b="b"/>
              <a:pathLst>
                <a:path w="334" h="1846" extrusionOk="0">
                  <a:moveTo>
                    <a:pt x="210" y="1"/>
                  </a:moveTo>
                  <a:cubicBezTo>
                    <a:pt x="162" y="1"/>
                    <a:pt x="115" y="27"/>
                    <a:pt x="100" y="86"/>
                  </a:cubicBezTo>
                  <a:cubicBezTo>
                    <a:pt x="0" y="619"/>
                    <a:pt x="0" y="1187"/>
                    <a:pt x="67" y="1720"/>
                  </a:cubicBezTo>
                  <a:cubicBezTo>
                    <a:pt x="67" y="1804"/>
                    <a:pt x="117" y="1845"/>
                    <a:pt x="167" y="1845"/>
                  </a:cubicBezTo>
                  <a:cubicBezTo>
                    <a:pt x="217" y="1845"/>
                    <a:pt x="267" y="1804"/>
                    <a:pt x="267" y="1720"/>
                  </a:cubicBezTo>
                  <a:cubicBezTo>
                    <a:pt x="301" y="1187"/>
                    <a:pt x="334" y="653"/>
                    <a:pt x="334" y="119"/>
                  </a:cubicBezTo>
                  <a:cubicBezTo>
                    <a:pt x="334" y="44"/>
                    <a:pt x="271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61" name="Google Shape;3261;p71"/>
            <p:cNvSpPr/>
            <p:nvPr/>
          </p:nvSpPr>
          <p:spPr>
            <a:xfrm>
              <a:off x="4095590" y="4253789"/>
              <a:ext cx="6223" cy="27755"/>
            </a:xfrm>
            <a:custGeom>
              <a:avLst/>
              <a:gdLst/>
              <a:ahLst/>
              <a:cxnLst/>
              <a:rect l="l" t="t" r="r" b="b"/>
              <a:pathLst>
                <a:path w="335" h="1494" extrusionOk="0">
                  <a:moveTo>
                    <a:pt x="172" y="1"/>
                  </a:moveTo>
                  <a:cubicBezTo>
                    <a:pt x="117" y="1"/>
                    <a:pt x="67" y="42"/>
                    <a:pt x="67" y="126"/>
                  </a:cubicBezTo>
                  <a:cubicBezTo>
                    <a:pt x="1" y="559"/>
                    <a:pt x="67" y="960"/>
                    <a:pt x="101" y="1393"/>
                  </a:cubicBezTo>
                  <a:cubicBezTo>
                    <a:pt x="101" y="1460"/>
                    <a:pt x="134" y="1493"/>
                    <a:pt x="167" y="1493"/>
                  </a:cubicBezTo>
                  <a:cubicBezTo>
                    <a:pt x="201" y="1493"/>
                    <a:pt x="234" y="1460"/>
                    <a:pt x="234" y="1393"/>
                  </a:cubicBezTo>
                  <a:cubicBezTo>
                    <a:pt x="267" y="993"/>
                    <a:pt x="334" y="559"/>
                    <a:pt x="301" y="126"/>
                  </a:cubicBezTo>
                  <a:cubicBezTo>
                    <a:pt x="284" y="42"/>
                    <a:pt x="226" y="1"/>
                    <a:pt x="1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D66C0B0D-9687-40EA-92BB-A26B7A9EED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10800000">
            <a:off x="7619995" y="-1"/>
            <a:ext cx="4572000" cy="1843549"/>
          </a:xfrm>
          <a:prstGeom prst="rect">
            <a:avLst/>
          </a:prstGeom>
        </p:spPr>
      </p:pic>
      <p:pic>
        <p:nvPicPr>
          <p:cNvPr id="63" name="Picture 62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A90E4EB0-C7A3-4544-8C11-8AE61A9ACF4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2"/>
          <a:stretch/>
        </p:blipFill>
        <p:spPr>
          <a:xfrm>
            <a:off x="655690" y="791067"/>
            <a:ext cx="10880604" cy="6066932"/>
          </a:xfrm>
          <a:prstGeom prst="rect">
            <a:avLst/>
          </a:prstGeom>
        </p:spPr>
      </p:pic>
      <p:pic>
        <p:nvPicPr>
          <p:cNvPr id="64" name="Picture 63" descr="Shape&#10;&#10;Description automatically generated">
            <a:extLst>
              <a:ext uri="{FF2B5EF4-FFF2-40B4-BE49-F238E27FC236}">
                <a16:creationId xmlns:a16="http://schemas.microsoft.com/office/drawing/2014/main" id="{6427A462-51F5-4D1B-A5CC-FE2D6EC62129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91600" y="1150374"/>
            <a:ext cx="3200400" cy="3200400"/>
          </a:xfrm>
          <a:prstGeom prst="rect">
            <a:avLst/>
          </a:prstGeom>
        </p:spPr>
      </p:pic>
      <p:pic>
        <p:nvPicPr>
          <p:cNvPr id="65" name="Picture 64" descr="Shape&#10;&#10;Description automatically generated">
            <a:extLst>
              <a:ext uri="{FF2B5EF4-FFF2-40B4-BE49-F238E27FC236}">
                <a16:creationId xmlns:a16="http://schemas.microsoft.com/office/drawing/2014/main" id="{1082CCB3-6BF9-4A25-A374-0A47AE5DED42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69" y="1150374"/>
            <a:ext cx="3200400" cy="3200400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9F0E0DCA-6351-403C-87E0-EFA3B62B6E86}"/>
              </a:ext>
            </a:extLst>
          </p:cNvPr>
          <p:cNvSpPr txBox="1"/>
          <p:nvPr/>
        </p:nvSpPr>
        <p:spPr>
          <a:xfrm>
            <a:off x="655690" y="2347574"/>
            <a:ext cx="1987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TRÌNH BÀY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800080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2941048-85C1-4564-B382-101801DD8DB0}"/>
              </a:ext>
            </a:extLst>
          </p:cNvPr>
          <p:cNvSpPr txBox="1"/>
          <p:nvPr/>
        </p:nvSpPr>
        <p:spPr>
          <a:xfrm>
            <a:off x="9537972" y="2350368"/>
            <a:ext cx="1987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NHẬN XÉT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800080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F257F791-6961-4FB7-B62A-5F07C8F592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60131" y="222277"/>
            <a:ext cx="5023539" cy="124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035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0" dur="75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1" dur="75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7" presetID="16" presetClass="entr" presetSubtype="37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5" presetID="16" presetClass="entr" presetSubtype="37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7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6" grpId="0"/>
          <p:bldP spid="6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75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7" presetID="16" presetClass="entr" presetSubtype="37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5" presetID="16" presetClass="entr" presetSubtype="37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7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6" grpId="0"/>
          <p:bldP spid="67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8B7BE5-4442-2E7D-3BF2-3AEAAD38A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27" y="2252169"/>
            <a:ext cx="11809581" cy="406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667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id="{BBE4B19E-4072-B880-65EA-B848AB937582}"/>
              </a:ext>
            </a:extLst>
          </p:cNvPr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4367426-F03A-DF52-EF65-66C1B23400ED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9215" y="0"/>
            <a:ext cx="12053621" cy="6858000"/>
          </a:xfrm>
          <a:prstGeom prst="rect">
            <a:avLst/>
          </a:prstGeom>
        </p:spPr>
      </p:pic>
      <p:pic>
        <p:nvPicPr>
          <p:cNvPr id="6" name="图片 25">
            <a:extLst>
              <a:ext uri="{FF2B5EF4-FFF2-40B4-BE49-F238E27FC236}">
                <a16:creationId xmlns:a16="http://schemas.microsoft.com/office/drawing/2014/main" id="{9F219034-6F23-5BA3-E433-C0A8596D08BF}"/>
              </a:ext>
            </a:extLst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81136" y="2012950"/>
            <a:ext cx="692237" cy="1520824"/>
          </a:xfrm>
          <a:prstGeom prst="rect">
            <a:avLst/>
          </a:prstGeom>
        </p:spPr>
      </p:pic>
      <p:grpSp>
        <p:nvGrpSpPr>
          <p:cNvPr id="7" name="组合 42">
            <a:extLst>
              <a:ext uri="{FF2B5EF4-FFF2-40B4-BE49-F238E27FC236}">
                <a16:creationId xmlns:a16="http://schemas.microsoft.com/office/drawing/2014/main" id="{941AEA2B-2F08-F15C-3898-46E736E27AC4}"/>
              </a:ext>
            </a:extLst>
          </p:cNvPr>
          <p:cNvGrpSpPr/>
          <p:nvPr/>
        </p:nvGrpSpPr>
        <p:grpSpPr>
          <a:xfrm>
            <a:off x="2228491" y="1499114"/>
            <a:ext cx="5447439" cy="1909673"/>
            <a:chOff x="2419609" y="1576016"/>
            <a:chExt cx="5447439" cy="1909673"/>
          </a:xfrm>
        </p:grpSpPr>
        <p:sp>
          <p:nvSpPr>
            <p:cNvPr id="8" name="文本框 38">
              <a:extLst>
                <a:ext uri="{FF2B5EF4-FFF2-40B4-BE49-F238E27FC236}">
                  <a16:creationId xmlns:a16="http://schemas.microsoft.com/office/drawing/2014/main" id="{A29C0F62-170D-CCFE-9724-19CC600BDC10}"/>
                </a:ext>
              </a:extLst>
            </p:cNvPr>
            <p:cNvSpPr txBox="1"/>
            <p:nvPr/>
          </p:nvSpPr>
          <p:spPr>
            <a:xfrm>
              <a:off x="2419609" y="1623641"/>
              <a:ext cx="1659429" cy="1862048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1500" b="0" i="0" u="none" strike="noStrike" kern="1200" cap="none" spc="0" normalizeH="0" baseline="0" noProof="0" dirty="0">
                  <a:ln w="101600" cap="rnd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华文琥珀" panose="02010800040101010101" pitchFamily="2" charset="-122"/>
                  <a:ea typeface="华文琥珀" panose="02010800040101010101" pitchFamily="2" charset="-122"/>
                  <a:cs typeface="+mn-ea"/>
                  <a:sym typeface="+mn-lt"/>
                </a:rPr>
                <a:t>开</a:t>
              </a:r>
            </a:p>
          </p:txBody>
        </p:sp>
        <p:sp>
          <p:nvSpPr>
            <p:cNvPr id="9" name="文本框 39">
              <a:extLst>
                <a:ext uri="{FF2B5EF4-FFF2-40B4-BE49-F238E27FC236}">
                  <a16:creationId xmlns:a16="http://schemas.microsoft.com/office/drawing/2014/main" id="{327DE1DD-5A55-C324-B610-38B73034941D}"/>
                </a:ext>
              </a:extLst>
            </p:cNvPr>
            <p:cNvSpPr txBox="1"/>
            <p:nvPr/>
          </p:nvSpPr>
          <p:spPr>
            <a:xfrm>
              <a:off x="3682279" y="1576016"/>
              <a:ext cx="1659430" cy="1862048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1500" b="0" i="0" u="none" strike="noStrike" kern="1200" cap="none" spc="0" normalizeH="0" baseline="0" noProof="0" dirty="0">
                  <a:ln w="101600" cap="rnd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华文琥珀" panose="02010800040101010101" pitchFamily="2" charset="-122"/>
                  <a:ea typeface="华文琥珀" panose="02010800040101010101" pitchFamily="2" charset="-122"/>
                  <a:cs typeface="+mn-ea"/>
                  <a:sym typeface="+mn-lt"/>
                </a:rPr>
                <a:t>学</a:t>
              </a:r>
            </a:p>
          </p:txBody>
        </p:sp>
        <p:sp>
          <p:nvSpPr>
            <p:cNvPr id="10" name="文本框 40">
              <a:extLst>
                <a:ext uri="{FF2B5EF4-FFF2-40B4-BE49-F238E27FC236}">
                  <a16:creationId xmlns:a16="http://schemas.microsoft.com/office/drawing/2014/main" id="{D2BC9328-9761-D000-C3C4-B4E75D4E40FC}"/>
                </a:ext>
              </a:extLst>
            </p:cNvPr>
            <p:cNvSpPr txBox="1"/>
            <p:nvPr/>
          </p:nvSpPr>
          <p:spPr>
            <a:xfrm>
              <a:off x="4944950" y="1576016"/>
              <a:ext cx="1659429" cy="1862048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1500" b="0" i="0" u="none" strike="noStrike" kern="1200" cap="none" spc="0" normalizeH="0" baseline="0" noProof="0" dirty="0">
                  <a:ln w="101600" cap="rnd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华文琥珀" panose="02010800040101010101" pitchFamily="2" charset="-122"/>
                  <a:ea typeface="华文琥珀" panose="02010800040101010101" pitchFamily="2" charset="-122"/>
                  <a:cs typeface="+mn-ea"/>
                  <a:sym typeface="+mn-lt"/>
                </a:rPr>
                <a:t>典</a:t>
              </a:r>
            </a:p>
          </p:txBody>
        </p:sp>
        <p:sp>
          <p:nvSpPr>
            <p:cNvPr id="11" name="文本框 41">
              <a:extLst>
                <a:ext uri="{FF2B5EF4-FFF2-40B4-BE49-F238E27FC236}">
                  <a16:creationId xmlns:a16="http://schemas.microsoft.com/office/drawing/2014/main" id="{0309CCCA-9CDD-1E47-B1D0-81E52471C32B}"/>
                </a:ext>
              </a:extLst>
            </p:cNvPr>
            <p:cNvSpPr txBox="1"/>
            <p:nvPr/>
          </p:nvSpPr>
          <p:spPr>
            <a:xfrm>
              <a:off x="6207619" y="1576016"/>
              <a:ext cx="1659429" cy="1862048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1500" b="0" i="0" u="none" strike="noStrike" kern="1200" cap="none" spc="0" normalizeH="0" baseline="0" noProof="0" dirty="0">
                  <a:ln w="101600" cap="rnd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华文琥珀" panose="02010800040101010101" pitchFamily="2" charset="-122"/>
                  <a:ea typeface="华文琥珀" panose="02010800040101010101" pitchFamily="2" charset="-122"/>
                  <a:cs typeface="+mn-ea"/>
                  <a:sym typeface="+mn-lt"/>
                </a:rPr>
                <a:t>礼</a:t>
              </a:r>
            </a:p>
          </p:txBody>
        </p:sp>
      </p:grpSp>
      <p:grpSp>
        <p:nvGrpSpPr>
          <p:cNvPr id="12" name="Google Shape;862;p35">
            <a:extLst>
              <a:ext uri="{FF2B5EF4-FFF2-40B4-BE49-F238E27FC236}">
                <a16:creationId xmlns:a16="http://schemas.microsoft.com/office/drawing/2014/main" id="{DF5290B0-C82A-35A9-C1A0-187887F78E36}"/>
              </a:ext>
            </a:extLst>
          </p:cNvPr>
          <p:cNvGrpSpPr/>
          <p:nvPr/>
        </p:nvGrpSpPr>
        <p:grpSpPr>
          <a:xfrm>
            <a:off x="1772285" y="595630"/>
            <a:ext cx="8794115" cy="4827905"/>
            <a:chOff x="6530374" y="1560189"/>
            <a:chExt cx="1045566" cy="505315"/>
          </a:xfrm>
        </p:grpSpPr>
        <p:sp>
          <p:nvSpPr>
            <p:cNvPr id="13" name="Google Shape;863;p35">
              <a:extLst>
                <a:ext uri="{FF2B5EF4-FFF2-40B4-BE49-F238E27FC236}">
                  <a16:creationId xmlns:a16="http://schemas.microsoft.com/office/drawing/2014/main" id="{FE735FA4-8A37-CD64-9C81-0CEA2EA3DD2B}"/>
                </a:ext>
              </a:extLst>
            </p:cNvPr>
            <p:cNvSpPr/>
            <p:nvPr/>
          </p:nvSpPr>
          <p:spPr>
            <a:xfrm>
              <a:off x="6530374" y="1560189"/>
              <a:ext cx="1045566" cy="505315"/>
            </a:xfrm>
            <a:custGeom>
              <a:avLst/>
              <a:gdLst/>
              <a:ahLst/>
              <a:cxnLst/>
              <a:rect l="l" t="t" r="r" b="b"/>
              <a:pathLst>
                <a:path w="19723" h="9532" extrusionOk="0">
                  <a:moveTo>
                    <a:pt x="9861" y="175"/>
                  </a:moveTo>
                  <a:cubicBezTo>
                    <a:pt x="10245" y="742"/>
                    <a:pt x="10895" y="1094"/>
                    <a:pt x="11565" y="1094"/>
                  </a:cubicBezTo>
                  <a:cubicBezTo>
                    <a:pt x="11781" y="1094"/>
                    <a:pt x="11999" y="1057"/>
                    <a:pt x="12211" y="979"/>
                  </a:cubicBezTo>
                  <a:cubicBezTo>
                    <a:pt x="12911" y="723"/>
                    <a:pt x="13445" y="285"/>
                    <a:pt x="14221" y="239"/>
                  </a:cubicBezTo>
                  <a:cubicBezTo>
                    <a:pt x="14270" y="236"/>
                    <a:pt x="14321" y="235"/>
                    <a:pt x="14373" y="235"/>
                  </a:cubicBezTo>
                  <a:cubicBezTo>
                    <a:pt x="15133" y="235"/>
                    <a:pt x="16163" y="545"/>
                    <a:pt x="16048" y="1478"/>
                  </a:cubicBezTo>
                  <a:cubicBezTo>
                    <a:pt x="16041" y="1535"/>
                    <a:pt x="16087" y="1562"/>
                    <a:pt x="16133" y="1562"/>
                  </a:cubicBezTo>
                  <a:cubicBezTo>
                    <a:pt x="16157" y="1562"/>
                    <a:pt x="16182" y="1555"/>
                    <a:pt x="16199" y="1541"/>
                  </a:cubicBezTo>
                  <a:cubicBezTo>
                    <a:pt x="16686" y="1153"/>
                    <a:pt x="17527" y="755"/>
                    <a:pt x="18213" y="755"/>
                  </a:cubicBezTo>
                  <a:cubicBezTo>
                    <a:pt x="18807" y="755"/>
                    <a:pt x="19284" y="1053"/>
                    <a:pt x="19314" y="1913"/>
                  </a:cubicBezTo>
                  <a:cubicBezTo>
                    <a:pt x="19337" y="2569"/>
                    <a:pt x="18664" y="4064"/>
                    <a:pt x="19549" y="4430"/>
                  </a:cubicBezTo>
                  <a:cubicBezTo>
                    <a:pt x="18503" y="4912"/>
                    <a:pt x="19343" y="6243"/>
                    <a:pt x="19362" y="7008"/>
                  </a:cubicBezTo>
                  <a:cubicBezTo>
                    <a:pt x="19383" y="7804"/>
                    <a:pt x="18831" y="8383"/>
                    <a:pt x="18042" y="8418"/>
                  </a:cubicBezTo>
                  <a:cubicBezTo>
                    <a:pt x="18014" y="8419"/>
                    <a:pt x="17987" y="8420"/>
                    <a:pt x="17960" y="8420"/>
                  </a:cubicBezTo>
                  <a:cubicBezTo>
                    <a:pt x="17298" y="8420"/>
                    <a:pt x="16725" y="8054"/>
                    <a:pt x="16125" y="7817"/>
                  </a:cubicBezTo>
                  <a:cubicBezTo>
                    <a:pt x="16120" y="7814"/>
                    <a:pt x="16115" y="7813"/>
                    <a:pt x="16110" y="7813"/>
                  </a:cubicBezTo>
                  <a:cubicBezTo>
                    <a:pt x="16086" y="7813"/>
                    <a:pt x="16076" y="7843"/>
                    <a:pt x="16084" y="7867"/>
                  </a:cubicBezTo>
                  <a:cubicBezTo>
                    <a:pt x="16073" y="7878"/>
                    <a:pt x="16063" y="7893"/>
                    <a:pt x="16061" y="7915"/>
                  </a:cubicBezTo>
                  <a:cubicBezTo>
                    <a:pt x="15988" y="8725"/>
                    <a:pt x="15379" y="9325"/>
                    <a:pt x="14561" y="9368"/>
                  </a:cubicBezTo>
                  <a:cubicBezTo>
                    <a:pt x="14521" y="9370"/>
                    <a:pt x="14480" y="9371"/>
                    <a:pt x="14439" y="9371"/>
                  </a:cubicBezTo>
                  <a:cubicBezTo>
                    <a:pt x="13790" y="9371"/>
                    <a:pt x="13174" y="9100"/>
                    <a:pt x="12573" y="8878"/>
                  </a:cubicBezTo>
                  <a:cubicBezTo>
                    <a:pt x="12138" y="8718"/>
                    <a:pt x="11669" y="8569"/>
                    <a:pt x="11199" y="8569"/>
                  </a:cubicBezTo>
                  <a:cubicBezTo>
                    <a:pt x="11057" y="8569"/>
                    <a:pt x="10915" y="8583"/>
                    <a:pt x="10774" y="8613"/>
                  </a:cubicBezTo>
                  <a:cubicBezTo>
                    <a:pt x="10407" y="8694"/>
                    <a:pt x="9977" y="8910"/>
                    <a:pt x="9861" y="9293"/>
                  </a:cubicBezTo>
                  <a:cubicBezTo>
                    <a:pt x="9746" y="8910"/>
                    <a:pt x="9316" y="8694"/>
                    <a:pt x="8949" y="8613"/>
                  </a:cubicBezTo>
                  <a:cubicBezTo>
                    <a:pt x="8808" y="8583"/>
                    <a:pt x="8666" y="8569"/>
                    <a:pt x="8524" y="8569"/>
                  </a:cubicBezTo>
                  <a:cubicBezTo>
                    <a:pt x="8054" y="8569"/>
                    <a:pt x="7584" y="8718"/>
                    <a:pt x="7149" y="8878"/>
                  </a:cubicBezTo>
                  <a:cubicBezTo>
                    <a:pt x="6549" y="9100"/>
                    <a:pt x="5933" y="9371"/>
                    <a:pt x="5284" y="9371"/>
                  </a:cubicBezTo>
                  <a:cubicBezTo>
                    <a:pt x="5243" y="9371"/>
                    <a:pt x="5202" y="9370"/>
                    <a:pt x="5162" y="9368"/>
                  </a:cubicBezTo>
                  <a:cubicBezTo>
                    <a:pt x="4344" y="9325"/>
                    <a:pt x="3735" y="8725"/>
                    <a:pt x="3661" y="7915"/>
                  </a:cubicBezTo>
                  <a:cubicBezTo>
                    <a:pt x="3660" y="7893"/>
                    <a:pt x="3651" y="7878"/>
                    <a:pt x="3638" y="7867"/>
                  </a:cubicBezTo>
                  <a:cubicBezTo>
                    <a:pt x="3646" y="7843"/>
                    <a:pt x="3636" y="7813"/>
                    <a:pt x="3612" y="7813"/>
                  </a:cubicBezTo>
                  <a:cubicBezTo>
                    <a:pt x="3607" y="7813"/>
                    <a:pt x="3602" y="7814"/>
                    <a:pt x="3597" y="7817"/>
                  </a:cubicBezTo>
                  <a:cubicBezTo>
                    <a:pt x="2998" y="8054"/>
                    <a:pt x="2425" y="8420"/>
                    <a:pt x="1763" y="8420"/>
                  </a:cubicBezTo>
                  <a:cubicBezTo>
                    <a:pt x="1736" y="8420"/>
                    <a:pt x="1708" y="8419"/>
                    <a:pt x="1681" y="8418"/>
                  </a:cubicBezTo>
                  <a:cubicBezTo>
                    <a:pt x="892" y="8383"/>
                    <a:pt x="340" y="7804"/>
                    <a:pt x="361" y="7008"/>
                  </a:cubicBezTo>
                  <a:cubicBezTo>
                    <a:pt x="380" y="6243"/>
                    <a:pt x="1220" y="4912"/>
                    <a:pt x="174" y="4430"/>
                  </a:cubicBezTo>
                  <a:cubicBezTo>
                    <a:pt x="1059" y="4064"/>
                    <a:pt x="386" y="2569"/>
                    <a:pt x="409" y="1913"/>
                  </a:cubicBezTo>
                  <a:cubicBezTo>
                    <a:pt x="439" y="1053"/>
                    <a:pt x="916" y="755"/>
                    <a:pt x="1510" y="755"/>
                  </a:cubicBezTo>
                  <a:cubicBezTo>
                    <a:pt x="2196" y="755"/>
                    <a:pt x="3037" y="1153"/>
                    <a:pt x="3524" y="1541"/>
                  </a:cubicBezTo>
                  <a:cubicBezTo>
                    <a:pt x="3541" y="1555"/>
                    <a:pt x="3566" y="1562"/>
                    <a:pt x="3590" y="1562"/>
                  </a:cubicBezTo>
                  <a:cubicBezTo>
                    <a:pt x="3636" y="1562"/>
                    <a:pt x="3682" y="1535"/>
                    <a:pt x="3675" y="1478"/>
                  </a:cubicBezTo>
                  <a:cubicBezTo>
                    <a:pt x="3560" y="545"/>
                    <a:pt x="4590" y="235"/>
                    <a:pt x="5349" y="235"/>
                  </a:cubicBezTo>
                  <a:cubicBezTo>
                    <a:pt x="5401" y="235"/>
                    <a:pt x="5452" y="236"/>
                    <a:pt x="5501" y="239"/>
                  </a:cubicBezTo>
                  <a:cubicBezTo>
                    <a:pt x="6278" y="285"/>
                    <a:pt x="6812" y="723"/>
                    <a:pt x="7512" y="979"/>
                  </a:cubicBezTo>
                  <a:cubicBezTo>
                    <a:pt x="7724" y="1057"/>
                    <a:pt x="7942" y="1094"/>
                    <a:pt x="8158" y="1094"/>
                  </a:cubicBezTo>
                  <a:cubicBezTo>
                    <a:pt x="8827" y="1094"/>
                    <a:pt x="9476" y="742"/>
                    <a:pt x="9861" y="175"/>
                  </a:cubicBezTo>
                  <a:close/>
                  <a:moveTo>
                    <a:pt x="9828" y="0"/>
                  </a:moveTo>
                  <a:cubicBezTo>
                    <a:pt x="9805" y="0"/>
                    <a:pt x="9782" y="11"/>
                    <a:pt x="9766" y="36"/>
                  </a:cubicBezTo>
                  <a:cubicBezTo>
                    <a:pt x="9435" y="592"/>
                    <a:pt x="8822" y="937"/>
                    <a:pt x="8177" y="937"/>
                  </a:cubicBezTo>
                  <a:cubicBezTo>
                    <a:pt x="8124" y="937"/>
                    <a:pt x="8071" y="935"/>
                    <a:pt x="8018" y="930"/>
                  </a:cubicBezTo>
                  <a:cubicBezTo>
                    <a:pt x="7293" y="865"/>
                    <a:pt x="6726" y="293"/>
                    <a:pt x="6019" y="131"/>
                  </a:cubicBezTo>
                  <a:cubicBezTo>
                    <a:pt x="5831" y="88"/>
                    <a:pt x="5608" y="64"/>
                    <a:pt x="5375" y="64"/>
                  </a:cubicBezTo>
                  <a:cubicBezTo>
                    <a:pt x="4515" y="64"/>
                    <a:pt x="3504" y="390"/>
                    <a:pt x="3490" y="1296"/>
                  </a:cubicBezTo>
                  <a:cubicBezTo>
                    <a:pt x="2982" y="927"/>
                    <a:pt x="2217" y="528"/>
                    <a:pt x="1536" y="528"/>
                  </a:cubicBezTo>
                  <a:cubicBezTo>
                    <a:pt x="1244" y="528"/>
                    <a:pt x="968" y="602"/>
                    <a:pt x="734" y="783"/>
                  </a:cubicBezTo>
                  <a:cubicBezTo>
                    <a:pt x="377" y="1061"/>
                    <a:pt x="243" y="1536"/>
                    <a:pt x="241" y="1971"/>
                  </a:cubicBezTo>
                  <a:cubicBezTo>
                    <a:pt x="238" y="2633"/>
                    <a:pt x="901" y="4026"/>
                    <a:pt x="52" y="4354"/>
                  </a:cubicBezTo>
                  <a:cubicBezTo>
                    <a:pt x="1" y="4374"/>
                    <a:pt x="5" y="4441"/>
                    <a:pt x="42" y="4460"/>
                  </a:cubicBezTo>
                  <a:cubicBezTo>
                    <a:pt x="20" y="4495"/>
                    <a:pt x="23" y="4543"/>
                    <a:pt x="72" y="4565"/>
                  </a:cubicBezTo>
                  <a:cubicBezTo>
                    <a:pt x="937" y="4942"/>
                    <a:pt x="370" y="6036"/>
                    <a:pt x="237" y="6668"/>
                  </a:cubicBezTo>
                  <a:cubicBezTo>
                    <a:pt x="132" y="7161"/>
                    <a:pt x="198" y="7698"/>
                    <a:pt x="528" y="8095"/>
                  </a:cubicBezTo>
                  <a:cubicBezTo>
                    <a:pt x="843" y="8475"/>
                    <a:pt x="1259" y="8621"/>
                    <a:pt x="1700" y="8621"/>
                  </a:cubicBezTo>
                  <a:cubicBezTo>
                    <a:pt x="2334" y="8621"/>
                    <a:pt x="3017" y="8317"/>
                    <a:pt x="3511" y="7968"/>
                  </a:cubicBezTo>
                  <a:cubicBezTo>
                    <a:pt x="3597" y="8944"/>
                    <a:pt x="4401" y="9531"/>
                    <a:pt x="5316" y="9531"/>
                  </a:cubicBezTo>
                  <a:cubicBezTo>
                    <a:pt x="5424" y="9531"/>
                    <a:pt x="5533" y="9523"/>
                    <a:pt x="5642" y="9507"/>
                  </a:cubicBezTo>
                  <a:cubicBezTo>
                    <a:pt x="6327" y="9403"/>
                    <a:pt x="6947" y="9064"/>
                    <a:pt x="7604" y="8863"/>
                  </a:cubicBezTo>
                  <a:cubicBezTo>
                    <a:pt x="7903" y="8772"/>
                    <a:pt x="8217" y="8701"/>
                    <a:pt x="8531" y="8701"/>
                  </a:cubicBezTo>
                  <a:cubicBezTo>
                    <a:pt x="8659" y="8701"/>
                    <a:pt x="8787" y="8713"/>
                    <a:pt x="8914" y="8740"/>
                  </a:cubicBezTo>
                  <a:cubicBezTo>
                    <a:pt x="9330" y="8828"/>
                    <a:pt x="9567" y="9057"/>
                    <a:pt x="9831" y="9367"/>
                  </a:cubicBezTo>
                  <a:cubicBezTo>
                    <a:pt x="9836" y="9373"/>
                    <a:pt x="9842" y="9375"/>
                    <a:pt x="9848" y="9375"/>
                  </a:cubicBezTo>
                  <a:cubicBezTo>
                    <a:pt x="9853" y="9375"/>
                    <a:pt x="9858" y="9374"/>
                    <a:pt x="9862" y="9371"/>
                  </a:cubicBezTo>
                  <a:cubicBezTo>
                    <a:pt x="9866" y="9374"/>
                    <a:pt x="9871" y="9375"/>
                    <a:pt x="9875" y="9375"/>
                  </a:cubicBezTo>
                  <a:cubicBezTo>
                    <a:pt x="9881" y="9375"/>
                    <a:pt x="9887" y="9373"/>
                    <a:pt x="9892" y="9367"/>
                  </a:cubicBezTo>
                  <a:cubicBezTo>
                    <a:pt x="10157" y="9057"/>
                    <a:pt x="10394" y="8828"/>
                    <a:pt x="10809" y="8740"/>
                  </a:cubicBezTo>
                  <a:cubicBezTo>
                    <a:pt x="10936" y="8713"/>
                    <a:pt x="11064" y="8701"/>
                    <a:pt x="11192" y="8701"/>
                  </a:cubicBezTo>
                  <a:cubicBezTo>
                    <a:pt x="11506" y="8701"/>
                    <a:pt x="11820" y="8772"/>
                    <a:pt x="12119" y="8863"/>
                  </a:cubicBezTo>
                  <a:cubicBezTo>
                    <a:pt x="12776" y="9064"/>
                    <a:pt x="13396" y="9403"/>
                    <a:pt x="14081" y="9507"/>
                  </a:cubicBezTo>
                  <a:cubicBezTo>
                    <a:pt x="14190" y="9523"/>
                    <a:pt x="14299" y="9531"/>
                    <a:pt x="14407" y="9531"/>
                  </a:cubicBezTo>
                  <a:cubicBezTo>
                    <a:pt x="15323" y="9531"/>
                    <a:pt x="16127" y="8944"/>
                    <a:pt x="16212" y="7968"/>
                  </a:cubicBezTo>
                  <a:cubicBezTo>
                    <a:pt x="16706" y="8317"/>
                    <a:pt x="17389" y="8621"/>
                    <a:pt x="18023" y="8621"/>
                  </a:cubicBezTo>
                  <a:cubicBezTo>
                    <a:pt x="18463" y="8621"/>
                    <a:pt x="18880" y="8475"/>
                    <a:pt x="19195" y="8095"/>
                  </a:cubicBezTo>
                  <a:cubicBezTo>
                    <a:pt x="19525" y="7698"/>
                    <a:pt x="19591" y="7161"/>
                    <a:pt x="19486" y="6668"/>
                  </a:cubicBezTo>
                  <a:cubicBezTo>
                    <a:pt x="19354" y="6036"/>
                    <a:pt x="18788" y="4942"/>
                    <a:pt x="19652" y="4565"/>
                  </a:cubicBezTo>
                  <a:cubicBezTo>
                    <a:pt x="19701" y="4543"/>
                    <a:pt x="19704" y="4495"/>
                    <a:pt x="19682" y="4460"/>
                  </a:cubicBezTo>
                  <a:cubicBezTo>
                    <a:pt x="19718" y="4441"/>
                    <a:pt x="19722" y="4374"/>
                    <a:pt x="19672" y="4354"/>
                  </a:cubicBezTo>
                  <a:cubicBezTo>
                    <a:pt x="18822" y="4026"/>
                    <a:pt x="19486" y="2633"/>
                    <a:pt x="19483" y="1971"/>
                  </a:cubicBezTo>
                  <a:cubicBezTo>
                    <a:pt x="19481" y="1536"/>
                    <a:pt x="19347" y="1061"/>
                    <a:pt x="18989" y="783"/>
                  </a:cubicBezTo>
                  <a:cubicBezTo>
                    <a:pt x="18755" y="602"/>
                    <a:pt x="18479" y="528"/>
                    <a:pt x="18187" y="528"/>
                  </a:cubicBezTo>
                  <a:cubicBezTo>
                    <a:pt x="17507" y="528"/>
                    <a:pt x="16743" y="927"/>
                    <a:pt x="16234" y="1296"/>
                  </a:cubicBezTo>
                  <a:cubicBezTo>
                    <a:pt x="16219" y="390"/>
                    <a:pt x="15209" y="64"/>
                    <a:pt x="14349" y="64"/>
                  </a:cubicBezTo>
                  <a:cubicBezTo>
                    <a:pt x="14116" y="64"/>
                    <a:pt x="13893" y="88"/>
                    <a:pt x="13705" y="131"/>
                  </a:cubicBezTo>
                  <a:cubicBezTo>
                    <a:pt x="12997" y="293"/>
                    <a:pt x="12430" y="865"/>
                    <a:pt x="11705" y="930"/>
                  </a:cubicBezTo>
                  <a:cubicBezTo>
                    <a:pt x="11652" y="935"/>
                    <a:pt x="11599" y="937"/>
                    <a:pt x="11547" y="937"/>
                  </a:cubicBezTo>
                  <a:cubicBezTo>
                    <a:pt x="10902" y="937"/>
                    <a:pt x="10289" y="591"/>
                    <a:pt x="9957" y="36"/>
                  </a:cubicBezTo>
                  <a:cubicBezTo>
                    <a:pt x="9941" y="11"/>
                    <a:pt x="9919" y="0"/>
                    <a:pt x="9896" y="0"/>
                  </a:cubicBezTo>
                  <a:cubicBezTo>
                    <a:pt x="9884" y="0"/>
                    <a:pt x="9873" y="3"/>
                    <a:pt x="9862" y="7"/>
                  </a:cubicBezTo>
                  <a:cubicBezTo>
                    <a:pt x="9851" y="3"/>
                    <a:pt x="9840" y="0"/>
                    <a:pt x="98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Google Shape;864;p35">
              <a:extLst>
                <a:ext uri="{FF2B5EF4-FFF2-40B4-BE49-F238E27FC236}">
                  <a16:creationId xmlns:a16="http://schemas.microsoft.com/office/drawing/2014/main" id="{B2DF5020-FF1E-A1C8-E52A-5EC70A2ADE75}"/>
                </a:ext>
              </a:extLst>
            </p:cNvPr>
            <p:cNvSpPr/>
            <p:nvPr/>
          </p:nvSpPr>
          <p:spPr>
            <a:xfrm>
              <a:off x="6539545" y="1569360"/>
              <a:ext cx="1027223" cy="487609"/>
            </a:xfrm>
            <a:custGeom>
              <a:avLst/>
              <a:gdLst/>
              <a:ahLst/>
              <a:cxnLst/>
              <a:rect l="l" t="t" r="r" b="b"/>
              <a:pathLst>
                <a:path w="19377" h="9198" extrusionOk="0">
                  <a:moveTo>
                    <a:pt x="13830" y="402"/>
                  </a:moveTo>
                  <a:cubicBezTo>
                    <a:pt x="13849" y="402"/>
                    <a:pt x="13861" y="428"/>
                    <a:pt x="13846" y="442"/>
                  </a:cubicBezTo>
                  <a:cubicBezTo>
                    <a:pt x="13723" y="566"/>
                    <a:pt x="13500" y="614"/>
                    <a:pt x="13334" y="640"/>
                  </a:cubicBezTo>
                  <a:cubicBezTo>
                    <a:pt x="13332" y="640"/>
                    <a:pt x="13331" y="640"/>
                    <a:pt x="13329" y="640"/>
                  </a:cubicBezTo>
                  <a:cubicBezTo>
                    <a:pt x="13302" y="640"/>
                    <a:pt x="13291" y="600"/>
                    <a:pt x="13321" y="594"/>
                  </a:cubicBezTo>
                  <a:cubicBezTo>
                    <a:pt x="13409" y="574"/>
                    <a:pt x="13495" y="549"/>
                    <a:pt x="13579" y="516"/>
                  </a:cubicBezTo>
                  <a:cubicBezTo>
                    <a:pt x="13662" y="482"/>
                    <a:pt x="13738" y="429"/>
                    <a:pt x="13823" y="403"/>
                  </a:cubicBezTo>
                  <a:cubicBezTo>
                    <a:pt x="13826" y="402"/>
                    <a:pt x="13828" y="402"/>
                    <a:pt x="13830" y="402"/>
                  </a:cubicBezTo>
                  <a:close/>
                  <a:moveTo>
                    <a:pt x="14585" y="431"/>
                  </a:moveTo>
                  <a:cubicBezTo>
                    <a:pt x="14742" y="431"/>
                    <a:pt x="14918" y="504"/>
                    <a:pt x="14990" y="650"/>
                  </a:cubicBezTo>
                  <a:cubicBezTo>
                    <a:pt x="15001" y="673"/>
                    <a:pt x="14982" y="698"/>
                    <a:pt x="14961" y="698"/>
                  </a:cubicBezTo>
                  <a:cubicBezTo>
                    <a:pt x="14954" y="698"/>
                    <a:pt x="14946" y="695"/>
                    <a:pt x="14940" y="688"/>
                  </a:cubicBezTo>
                  <a:cubicBezTo>
                    <a:pt x="14836" y="578"/>
                    <a:pt x="14727" y="496"/>
                    <a:pt x="14568" y="495"/>
                  </a:cubicBezTo>
                  <a:cubicBezTo>
                    <a:pt x="14527" y="495"/>
                    <a:pt x="14527" y="433"/>
                    <a:pt x="14568" y="431"/>
                  </a:cubicBezTo>
                  <a:cubicBezTo>
                    <a:pt x="14573" y="431"/>
                    <a:pt x="14579" y="431"/>
                    <a:pt x="14585" y="431"/>
                  </a:cubicBezTo>
                  <a:close/>
                  <a:moveTo>
                    <a:pt x="4717" y="528"/>
                  </a:moveTo>
                  <a:cubicBezTo>
                    <a:pt x="4740" y="528"/>
                    <a:pt x="4762" y="529"/>
                    <a:pt x="4785" y="532"/>
                  </a:cubicBezTo>
                  <a:cubicBezTo>
                    <a:pt x="4827" y="536"/>
                    <a:pt x="4828" y="594"/>
                    <a:pt x="4785" y="598"/>
                  </a:cubicBezTo>
                  <a:cubicBezTo>
                    <a:pt x="4610" y="616"/>
                    <a:pt x="4454" y="645"/>
                    <a:pt x="4304" y="740"/>
                  </a:cubicBezTo>
                  <a:cubicBezTo>
                    <a:pt x="4298" y="744"/>
                    <a:pt x="4292" y="745"/>
                    <a:pt x="4287" y="745"/>
                  </a:cubicBezTo>
                  <a:cubicBezTo>
                    <a:pt x="4260" y="745"/>
                    <a:pt x="4244" y="705"/>
                    <a:pt x="4272" y="686"/>
                  </a:cubicBezTo>
                  <a:cubicBezTo>
                    <a:pt x="4400" y="595"/>
                    <a:pt x="4558" y="528"/>
                    <a:pt x="4717" y="528"/>
                  </a:cubicBezTo>
                  <a:close/>
                  <a:moveTo>
                    <a:pt x="5623" y="543"/>
                  </a:moveTo>
                  <a:cubicBezTo>
                    <a:pt x="5627" y="543"/>
                    <a:pt x="5630" y="544"/>
                    <a:pt x="5634" y="545"/>
                  </a:cubicBezTo>
                  <a:cubicBezTo>
                    <a:pt x="5798" y="597"/>
                    <a:pt x="5964" y="665"/>
                    <a:pt x="6102" y="771"/>
                  </a:cubicBezTo>
                  <a:cubicBezTo>
                    <a:pt x="6128" y="793"/>
                    <a:pt x="6114" y="831"/>
                    <a:pt x="6087" y="831"/>
                  </a:cubicBezTo>
                  <a:cubicBezTo>
                    <a:pt x="6081" y="831"/>
                    <a:pt x="6076" y="830"/>
                    <a:pt x="6070" y="827"/>
                  </a:cubicBezTo>
                  <a:cubicBezTo>
                    <a:pt x="5920" y="747"/>
                    <a:pt x="5776" y="665"/>
                    <a:pt x="5618" y="607"/>
                  </a:cubicBezTo>
                  <a:cubicBezTo>
                    <a:pt x="5583" y="593"/>
                    <a:pt x="5593" y="543"/>
                    <a:pt x="5623" y="543"/>
                  </a:cubicBezTo>
                  <a:close/>
                  <a:moveTo>
                    <a:pt x="9622" y="566"/>
                  </a:moveTo>
                  <a:cubicBezTo>
                    <a:pt x="9683" y="566"/>
                    <a:pt x="9749" y="637"/>
                    <a:pt x="9791" y="671"/>
                  </a:cubicBezTo>
                  <a:cubicBezTo>
                    <a:pt x="9876" y="736"/>
                    <a:pt x="9965" y="799"/>
                    <a:pt x="10045" y="874"/>
                  </a:cubicBezTo>
                  <a:cubicBezTo>
                    <a:pt x="10071" y="899"/>
                    <a:pt x="10047" y="941"/>
                    <a:pt x="10016" y="941"/>
                  </a:cubicBezTo>
                  <a:cubicBezTo>
                    <a:pt x="10010" y="941"/>
                    <a:pt x="10003" y="939"/>
                    <a:pt x="9997" y="935"/>
                  </a:cubicBezTo>
                  <a:cubicBezTo>
                    <a:pt x="9890" y="867"/>
                    <a:pt x="9798" y="756"/>
                    <a:pt x="9686" y="700"/>
                  </a:cubicBezTo>
                  <a:cubicBezTo>
                    <a:pt x="9659" y="686"/>
                    <a:pt x="9637" y="680"/>
                    <a:pt x="9618" y="680"/>
                  </a:cubicBezTo>
                  <a:cubicBezTo>
                    <a:pt x="9557" y="680"/>
                    <a:pt x="9526" y="740"/>
                    <a:pt x="9471" y="796"/>
                  </a:cubicBezTo>
                  <a:cubicBezTo>
                    <a:pt x="9414" y="850"/>
                    <a:pt x="9359" y="905"/>
                    <a:pt x="9303" y="960"/>
                  </a:cubicBezTo>
                  <a:cubicBezTo>
                    <a:pt x="9296" y="968"/>
                    <a:pt x="9287" y="971"/>
                    <a:pt x="9279" y="971"/>
                  </a:cubicBezTo>
                  <a:cubicBezTo>
                    <a:pt x="9250" y="971"/>
                    <a:pt x="9225" y="933"/>
                    <a:pt x="9251" y="907"/>
                  </a:cubicBezTo>
                  <a:cubicBezTo>
                    <a:pt x="9338" y="815"/>
                    <a:pt x="9424" y="720"/>
                    <a:pt x="9514" y="631"/>
                  </a:cubicBezTo>
                  <a:cubicBezTo>
                    <a:pt x="9545" y="600"/>
                    <a:pt x="9574" y="566"/>
                    <a:pt x="9621" y="566"/>
                  </a:cubicBezTo>
                  <a:cubicBezTo>
                    <a:pt x="9621" y="566"/>
                    <a:pt x="9622" y="566"/>
                    <a:pt x="9622" y="566"/>
                  </a:cubicBezTo>
                  <a:close/>
                  <a:moveTo>
                    <a:pt x="1705" y="942"/>
                  </a:moveTo>
                  <a:cubicBezTo>
                    <a:pt x="1707" y="942"/>
                    <a:pt x="1709" y="942"/>
                    <a:pt x="1711" y="943"/>
                  </a:cubicBezTo>
                  <a:cubicBezTo>
                    <a:pt x="1863" y="1005"/>
                    <a:pt x="2021" y="1061"/>
                    <a:pt x="2167" y="1138"/>
                  </a:cubicBezTo>
                  <a:cubicBezTo>
                    <a:pt x="2193" y="1151"/>
                    <a:pt x="2179" y="1192"/>
                    <a:pt x="2154" y="1192"/>
                  </a:cubicBezTo>
                  <a:cubicBezTo>
                    <a:pt x="2151" y="1192"/>
                    <a:pt x="2148" y="1191"/>
                    <a:pt x="2145" y="1190"/>
                  </a:cubicBezTo>
                  <a:cubicBezTo>
                    <a:pt x="1991" y="1133"/>
                    <a:pt x="1842" y="1053"/>
                    <a:pt x="1695" y="982"/>
                  </a:cubicBezTo>
                  <a:cubicBezTo>
                    <a:pt x="1676" y="972"/>
                    <a:pt x="1687" y="942"/>
                    <a:pt x="1705" y="942"/>
                  </a:cubicBezTo>
                  <a:close/>
                  <a:moveTo>
                    <a:pt x="12528" y="879"/>
                  </a:moveTo>
                  <a:cubicBezTo>
                    <a:pt x="12549" y="879"/>
                    <a:pt x="12564" y="910"/>
                    <a:pt x="12548" y="928"/>
                  </a:cubicBezTo>
                  <a:cubicBezTo>
                    <a:pt x="12413" y="1070"/>
                    <a:pt x="12234" y="1155"/>
                    <a:pt x="12046" y="1200"/>
                  </a:cubicBezTo>
                  <a:cubicBezTo>
                    <a:pt x="12043" y="1200"/>
                    <a:pt x="12041" y="1200"/>
                    <a:pt x="12039" y="1200"/>
                  </a:cubicBezTo>
                  <a:cubicBezTo>
                    <a:pt x="12014" y="1200"/>
                    <a:pt x="12006" y="1163"/>
                    <a:pt x="12033" y="1154"/>
                  </a:cubicBezTo>
                  <a:cubicBezTo>
                    <a:pt x="12213" y="1096"/>
                    <a:pt x="12365" y="998"/>
                    <a:pt x="12514" y="884"/>
                  </a:cubicBezTo>
                  <a:cubicBezTo>
                    <a:pt x="12518" y="881"/>
                    <a:pt x="12523" y="879"/>
                    <a:pt x="12528" y="879"/>
                  </a:cubicBezTo>
                  <a:close/>
                  <a:moveTo>
                    <a:pt x="17555" y="1021"/>
                  </a:moveTo>
                  <a:cubicBezTo>
                    <a:pt x="17586" y="1021"/>
                    <a:pt x="17616" y="1023"/>
                    <a:pt x="17647" y="1027"/>
                  </a:cubicBezTo>
                  <a:cubicBezTo>
                    <a:pt x="17688" y="1032"/>
                    <a:pt x="17690" y="1092"/>
                    <a:pt x="17647" y="1093"/>
                  </a:cubicBezTo>
                  <a:cubicBezTo>
                    <a:pt x="17464" y="1095"/>
                    <a:pt x="17289" y="1122"/>
                    <a:pt x="17123" y="1201"/>
                  </a:cubicBezTo>
                  <a:cubicBezTo>
                    <a:pt x="17119" y="1203"/>
                    <a:pt x="17114" y="1204"/>
                    <a:pt x="17110" y="1204"/>
                  </a:cubicBezTo>
                  <a:cubicBezTo>
                    <a:pt x="17082" y="1204"/>
                    <a:pt x="17063" y="1164"/>
                    <a:pt x="17092" y="1148"/>
                  </a:cubicBezTo>
                  <a:cubicBezTo>
                    <a:pt x="17237" y="1070"/>
                    <a:pt x="17393" y="1021"/>
                    <a:pt x="17555" y="1021"/>
                  </a:cubicBezTo>
                  <a:close/>
                  <a:moveTo>
                    <a:pt x="6820" y="1036"/>
                  </a:moveTo>
                  <a:cubicBezTo>
                    <a:pt x="6824" y="1036"/>
                    <a:pt x="6829" y="1037"/>
                    <a:pt x="6833" y="1039"/>
                  </a:cubicBezTo>
                  <a:cubicBezTo>
                    <a:pt x="7045" y="1154"/>
                    <a:pt x="7248" y="1178"/>
                    <a:pt x="7474" y="1234"/>
                  </a:cubicBezTo>
                  <a:cubicBezTo>
                    <a:pt x="7509" y="1243"/>
                    <a:pt x="7498" y="1290"/>
                    <a:pt x="7467" y="1293"/>
                  </a:cubicBezTo>
                  <a:cubicBezTo>
                    <a:pt x="7451" y="1294"/>
                    <a:pt x="7435" y="1294"/>
                    <a:pt x="7419" y="1294"/>
                  </a:cubicBezTo>
                  <a:cubicBezTo>
                    <a:pt x="7206" y="1294"/>
                    <a:pt x="6981" y="1194"/>
                    <a:pt x="6805" y="1090"/>
                  </a:cubicBezTo>
                  <a:cubicBezTo>
                    <a:pt x="6776" y="1074"/>
                    <a:pt x="6794" y="1036"/>
                    <a:pt x="6820" y="1036"/>
                  </a:cubicBezTo>
                  <a:close/>
                  <a:moveTo>
                    <a:pt x="10646" y="1190"/>
                  </a:moveTo>
                  <a:cubicBezTo>
                    <a:pt x="10649" y="1190"/>
                    <a:pt x="10652" y="1191"/>
                    <a:pt x="10656" y="1192"/>
                  </a:cubicBezTo>
                  <a:cubicBezTo>
                    <a:pt x="10812" y="1258"/>
                    <a:pt x="10972" y="1285"/>
                    <a:pt x="11142" y="1288"/>
                  </a:cubicBezTo>
                  <a:cubicBezTo>
                    <a:pt x="11172" y="1289"/>
                    <a:pt x="11172" y="1334"/>
                    <a:pt x="11142" y="1335"/>
                  </a:cubicBezTo>
                  <a:cubicBezTo>
                    <a:pt x="11130" y="1336"/>
                    <a:pt x="11118" y="1336"/>
                    <a:pt x="11106" y="1336"/>
                  </a:cubicBezTo>
                  <a:cubicBezTo>
                    <a:pt x="10943" y="1336"/>
                    <a:pt x="10784" y="1295"/>
                    <a:pt x="10634" y="1227"/>
                  </a:cubicBezTo>
                  <a:cubicBezTo>
                    <a:pt x="10613" y="1218"/>
                    <a:pt x="10626" y="1190"/>
                    <a:pt x="10646" y="1190"/>
                  </a:cubicBezTo>
                  <a:close/>
                  <a:moveTo>
                    <a:pt x="8610" y="1183"/>
                  </a:moveTo>
                  <a:cubicBezTo>
                    <a:pt x="8635" y="1183"/>
                    <a:pt x="8654" y="1214"/>
                    <a:pt x="8632" y="1235"/>
                  </a:cubicBezTo>
                  <a:cubicBezTo>
                    <a:pt x="8546" y="1317"/>
                    <a:pt x="8424" y="1352"/>
                    <a:pt x="8304" y="1352"/>
                  </a:cubicBezTo>
                  <a:cubicBezTo>
                    <a:pt x="8253" y="1352"/>
                    <a:pt x="8202" y="1346"/>
                    <a:pt x="8155" y="1334"/>
                  </a:cubicBezTo>
                  <a:cubicBezTo>
                    <a:pt x="8121" y="1326"/>
                    <a:pt x="8133" y="1278"/>
                    <a:pt x="8163" y="1278"/>
                  </a:cubicBezTo>
                  <a:cubicBezTo>
                    <a:pt x="8165" y="1278"/>
                    <a:pt x="8168" y="1278"/>
                    <a:pt x="8170" y="1279"/>
                  </a:cubicBezTo>
                  <a:cubicBezTo>
                    <a:pt x="8201" y="1284"/>
                    <a:pt x="8232" y="1287"/>
                    <a:pt x="8261" y="1287"/>
                  </a:cubicBezTo>
                  <a:cubicBezTo>
                    <a:pt x="8380" y="1287"/>
                    <a:pt x="8484" y="1243"/>
                    <a:pt x="8595" y="1187"/>
                  </a:cubicBezTo>
                  <a:cubicBezTo>
                    <a:pt x="8600" y="1184"/>
                    <a:pt x="8605" y="1183"/>
                    <a:pt x="8610" y="1183"/>
                  </a:cubicBezTo>
                  <a:close/>
                  <a:moveTo>
                    <a:pt x="18243" y="1079"/>
                  </a:moveTo>
                  <a:cubicBezTo>
                    <a:pt x="18243" y="1079"/>
                    <a:pt x="18244" y="1079"/>
                    <a:pt x="18244" y="1079"/>
                  </a:cubicBezTo>
                  <a:cubicBezTo>
                    <a:pt x="18436" y="1087"/>
                    <a:pt x="18612" y="1213"/>
                    <a:pt x="18657" y="1405"/>
                  </a:cubicBezTo>
                  <a:cubicBezTo>
                    <a:pt x="18664" y="1430"/>
                    <a:pt x="18644" y="1446"/>
                    <a:pt x="18625" y="1446"/>
                  </a:cubicBezTo>
                  <a:cubicBezTo>
                    <a:pt x="18612" y="1446"/>
                    <a:pt x="18598" y="1439"/>
                    <a:pt x="18592" y="1423"/>
                  </a:cubicBezTo>
                  <a:cubicBezTo>
                    <a:pt x="18534" y="1266"/>
                    <a:pt x="18405" y="1146"/>
                    <a:pt x="18237" y="1123"/>
                  </a:cubicBezTo>
                  <a:cubicBezTo>
                    <a:pt x="18213" y="1118"/>
                    <a:pt x="18219" y="1079"/>
                    <a:pt x="18243" y="1079"/>
                  </a:cubicBezTo>
                  <a:close/>
                  <a:moveTo>
                    <a:pt x="1063" y="998"/>
                  </a:moveTo>
                  <a:cubicBezTo>
                    <a:pt x="1090" y="998"/>
                    <a:pt x="1109" y="1038"/>
                    <a:pt x="1079" y="1051"/>
                  </a:cubicBezTo>
                  <a:cubicBezTo>
                    <a:pt x="911" y="1128"/>
                    <a:pt x="785" y="1266"/>
                    <a:pt x="782" y="1459"/>
                  </a:cubicBezTo>
                  <a:cubicBezTo>
                    <a:pt x="782" y="1472"/>
                    <a:pt x="772" y="1478"/>
                    <a:pt x="762" y="1478"/>
                  </a:cubicBezTo>
                  <a:cubicBezTo>
                    <a:pt x="752" y="1478"/>
                    <a:pt x="742" y="1472"/>
                    <a:pt x="741" y="1459"/>
                  </a:cubicBezTo>
                  <a:cubicBezTo>
                    <a:pt x="724" y="1257"/>
                    <a:pt x="850" y="1040"/>
                    <a:pt x="1057" y="999"/>
                  </a:cubicBezTo>
                  <a:cubicBezTo>
                    <a:pt x="1059" y="998"/>
                    <a:pt x="1061" y="998"/>
                    <a:pt x="1063" y="998"/>
                  </a:cubicBezTo>
                  <a:close/>
                  <a:moveTo>
                    <a:pt x="15374" y="878"/>
                  </a:moveTo>
                  <a:cubicBezTo>
                    <a:pt x="15387" y="878"/>
                    <a:pt x="15400" y="884"/>
                    <a:pt x="15406" y="899"/>
                  </a:cubicBezTo>
                  <a:cubicBezTo>
                    <a:pt x="15503" y="1129"/>
                    <a:pt x="15613" y="1365"/>
                    <a:pt x="15678" y="1606"/>
                  </a:cubicBezTo>
                  <a:cubicBezTo>
                    <a:pt x="15686" y="1634"/>
                    <a:pt x="15659" y="1658"/>
                    <a:pt x="15635" y="1658"/>
                  </a:cubicBezTo>
                  <a:cubicBezTo>
                    <a:pt x="15622" y="1658"/>
                    <a:pt x="15609" y="1651"/>
                    <a:pt x="15602" y="1637"/>
                  </a:cubicBezTo>
                  <a:cubicBezTo>
                    <a:pt x="15494" y="1409"/>
                    <a:pt x="15422" y="1156"/>
                    <a:pt x="15346" y="917"/>
                  </a:cubicBezTo>
                  <a:cubicBezTo>
                    <a:pt x="15337" y="892"/>
                    <a:pt x="15355" y="878"/>
                    <a:pt x="15374" y="878"/>
                  </a:cubicBezTo>
                  <a:close/>
                  <a:moveTo>
                    <a:pt x="3888" y="1236"/>
                  </a:moveTo>
                  <a:cubicBezTo>
                    <a:pt x="3902" y="1236"/>
                    <a:pt x="3918" y="1249"/>
                    <a:pt x="3914" y="1266"/>
                  </a:cubicBezTo>
                  <a:cubicBezTo>
                    <a:pt x="3882" y="1397"/>
                    <a:pt x="3855" y="1521"/>
                    <a:pt x="3858" y="1658"/>
                  </a:cubicBezTo>
                  <a:cubicBezTo>
                    <a:pt x="3858" y="1667"/>
                    <a:pt x="3849" y="1673"/>
                    <a:pt x="3841" y="1673"/>
                  </a:cubicBezTo>
                  <a:cubicBezTo>
                    <a:pt x="3834" y="1673"/>
                    <a:pt x="3828" y="1670"/>
                    <a:pt x="3827" y="1662"/>
                  </a:cubicBezTo>
                  <a:cubicBezTo>
                    <a:pt x="3809" y="1523"/>
                    <a:pt x="3815" y="1378"/>
                    <a:pt x="3870" y="1248"/>
                  </a:cubicBezTo>
                  <a:cubicBezTo>
                    <a:pt x="3874" y="1239"/>
                    <a:pt x="3880" y="1236"/>
                    <a:pt x="3888" y="1236"/>
                  </a:cubicBezTo>
                  <a:close/>
                  <a:moveTo>
                    <a:pt x="16504" y="1426"/>
                  </a:moveTo>
                  <a:cubicBezTo>
                    <a:pt x="16533" y="1426"/>
                    <a:pt x="16549" y="1466"/>
                    <a:pt x="16520" y="1485"/>
                  </a:cubicBezTo>
                  <a:cubicBezTo>
                    <a:pt x="16379" y="1581"/>
                    <a:pt x="16227" y="1659"/>
                    <a:pt x="16077" y="1741"/>
                  </a:cubicBezTo>
                  <a:cubicBezTo>
                    <a:pt x="16072" y="1744"/>
                    <a:pt x="16067" y="1745"/>
                    <a:pt x="16063" y="1745"/>
                  </a:cubicBezTo>
                  <a:cubicBezTo>
                    <a:pt x="16037" y="1745"/>
                    <a:pt x="16022" y="1707"/>
                    <a:pt x="16049" y="1691"/>
                  </a:cubicBezTo>
                  <a:cubicBezTo>
                    <a:pt x="16193" y="1600"/>
                    <a:pt x="16335" y="1506"/>
                    <a:pt x="16488" y="1430"/>
                  </a:cubicBezTo>
                  <a:cubicBezTo>
                    <a:pt x="16493" y="1427"/>
                    <a:pt x="16499" y="1426"/>
                    <a:pt x="16504" y="1426"/>
                  </a:cubicBezTo>
                  <a:close/>
                  <a:moveTo>
                    <a:pt x="2689" y="1355"/>
                  </a:moveTo>
                  <a:cubicBezTo>
                    <a:pt x="2692" y="1355"/>
                    <a:pt x="2694" y="1355"/>
                    <a:pt x="2697" y="1357"/>
                  </a:cubicBezTo>
                  <a:cubicBezTo>
                    <a:pt x="2951" y="1460"/>
                    <a:pt x="3208" y="1615"/>
                    <a:pt x="3372" y="1841"/>
                  </a:cubicBezTo>
                  <a:cubicBezTo>
                    <a:pt x="3388" y="1862"/>
                    <a:pt x="3366" y="1885"/>
                    <a:pt x="3344" y="1885"/>
                  </a:cubicBezTo>
                  <a:cubicBezTo>
                    <a:pt x="3337" y="1885"/>
                    <a:pt x="3330" y="1883"/>
                    <a:pt x="3324" y="1877"/>
                  </a:cubicBezTo>
                  <a:cubicBezTo>
                    <a:pt x="3123" y="1688"/>
                    <a:pt x="2932" y="1517"/>
                    <a:pt x="2679" y="1400"/>
                  </a:cubicBezTo>
                  <a:cubicBezTo>
                    <a:pt x="2657" y="1391"/>
                    <a:pt x="2668" y="1355"/>
                    <a:pt x="2689" y="1355"/>
                  </a:cubicBezTo>
                  <a:close/>
                  <a:moveTo>
                    <a:pt x="18641" y="2029"/>
                  </a:moveTo>
                  <a:cubicBezTo>
                    <a:pt x="18653" y="2029"/>
                    <a:pt x="18666" y="2037"/>
                    <a:pt x="18667" y="2054"/>
                  </a:cubicBezTo>
                  <a:cubicBezTo>
                    <a:pt x="18679" y="2220"/>
                    <a:pt x="18687" y="2385"/>
                    <a:pt x="18675" y="2551"/>
                  </a:cubicBezTo>
                  <a:cubicBezTo>
                    <a:pt x="18674" y="2574"/>
                    <a:pt x="18657" y="2586"/>
                    <a:pt x="18640" y="2586"/>
                  </a:cubicBezTo>
                  <a:cubicBezTo>
                    <a:pt x="18623" y="2586"/>
                    <a:pt x="18606" y="2574"/>
                    <a:pt x="18605" y="2551"/>
                  </a:cubicBezTo>
                  <a:cubicBezTo>
                    <a:pt x="18593" y="2385"/>
                    <a:pt x="18602" y="2220"/>
                    <a:pt x="18613" y="2054"/>
                  </a:cubicBezTo>
                  <a:cubicBezTo>
                    <a:pt x="18615" y="2037"/>
                    <a:pt x="18628" y="2029"/>
                    <a:pt x="18641" y="2029"/>
                  </a:cubicBezTo>
                  <a:close/>
                  <a:moveTo>
                    <a:pt x="761" y="2031"/>
                  </a:moveTo>
                  <a:cubicBezTo>
                    <a:pt x="773" y="2031"/>
                    <a:pt x="786" y="2040"/>
                    <a:pt x="788" y="2054"/>
                  </a:cubicBezTo>
                  <a:cubicBezTo>
                    <a:pt x="797" y="2140"/>
                    <a:pt x="787" y="2225"/>
                    <a:pt x="792" y="2311"/>
                  </a:cubicBezTo>
                  <a:cubicBezTo>
                    <a:pt x="799" y="2407"/>
                    <a:pt x="815" y="2501"/>
                    <a:pt x="838" y="2594"/>
                  </a:cubicBezTo>
                  <a:cubicBezTo>
                    <a:pt x="843" y="2612"/>
                    <a:pt x="828" y="2624"/>
                    <a:pt x="813" y="2624"/>
                  </a:cubicBezTo>
                  <a:cubicBezTo>
                    <a:pt x="804" y="2624"/>
                    <a:pt x="795" y="2619"/>
                    <a:pt x="791" y="2608"/>
                  </a:cubicBezTo>
                  <a:cubicBezTo>
                    <a:pt x="742" y="2438"/>
                    <a:pt x="694" y="2223"/>
                    <a:pt x="740" y="2048"/>
                  </a:cubicBezTo>
                  <a:cubicBezTo>
                    <a:pt x="743" y="2036"/>
                    <a:pt x="752" y="2031"/>
                    <a:pt x="761" y="2031"/>
                  </a:cubicBezTo>
                  <a:close/>
                  <a:moveTo>
                    <a:pt x="18620" y="3063"/>
                  </a:moveTo>
                  <a:cubicBezTo>
                    <a:pt x="18637" y="3063"/>
                    <a:pt x="18653" y="3074"/>
                    <a:pt x="18651" y="3094"/>
                  </a:cubicBezTo>
                  <a:cubicBezTo>
                    <a:pt x="18636" y="3219"/>
                    <a:pt x="18636" y="3340"/>
                    <a:pt x="18663" y="3464"/>
                  </a:cubicBezTo>
                  <a:cubicBezTo>
                    <a:pt x="18687" y="3574"/>
                    <a:pt x="18743" y="3673"/>
                    <a:pt x="18776" y="3781"/>
                  </a:cubicBezTo>
                  <a:cubicBezTo>
                    <a:pt x="18783" y="3803"/>
                    <a:pt x="18764" y="3821"/>
                    <a:pt x="18745" y="3821"/>
                  </a:cubicBezTo>
                  <a:cubicBezTo>
                    <a:pt x="18737" y="3821"/>
                    <a:pt x="18730" y="3818"/>
                    <a:pt x="18723" y="3812"/>
                  </a:cubicBezTo>
                  <a:cubicBezTo>
                    <a:pt x="18549" y="3632"/>
                    <a:pt x="18533" y="3316"/>
                    <a:pt x="18590" y="3085"/>
                  </a:cubicBezTo>
                  <a:cubicBezTo>
                    <a:pt x="18593" y="3070"/>
                    <a:pt x="18607" y="3063"/>
                    <a:pt x="18620" y="3063"/>
                  </a:cubicBezTo>
                  <a:close/>
                  <a:moveTo>
                    <a:pt x="865" y="3273"/>
                  </a:moveTo>
                  <a:cubicBezTo>
                    <a:pt x="877" y="3273"/>
                    <a:pt x="889" y="3283"/>
                    <a:pt x="891" y="3297"/>
                  </a:cubicBezTo>
                  <a:cubicBezTo>
                    <a:pt x="914" y="3502"/>
                    <a:pt x="823" y="3724"/>
                    <a:pt x="730" y="3902"/>
                  </a:cubicBezTo>
                  <a:cubicBezTo>
                    <a:pt x="726" y="3911"/>
                    <a:pt x="719" y="3915"/>
                    <a:pt x="712" y="3915"/>
                  </a:cubicBezTo>
                  <a:cubicBezTo>
                    <a:pt x="696" y="3915"/>
                    <a:pt x="680" y="3897"/>
                    <a:pt x="689" y="3879"/>
                  </a:cubicBezTo>
                  <a:cubicBezTo>
                    <a:pt x="780" y="3684"/>
                    <a:pt x="796" y="3494"/>
                    <a:pt x="845" y="3290"/>
                  </a:cubicBezTo>
                  <a:cubicBezTo>
                    <a:pt x="848" y="3278"/>
                    <a:pt x="856" y="3273"/>
                    <a:pt x="865" y="3273"/>
                  </a:cubicBezTo>
                  <a:close/>
                  <a:moveTo>
                    <a:pt x="609" y="4308"/>
                  </a:moveTo>
                  <a:cubicBezTo>
                    <a:pt x="612" y="4308"/>
                    <a:pt x="615" y="4309"/>
                    <a:pt x="618" y="4309"/>
                  </a:cubicBezTo>
                  <a:cubicBezTo>
                    <a:pt x="703" y="4334"/>
                    <a:pt x="760" y="4412"/>
                    <a:pt x="811" y="4480"/>
                  </a:cubicBezTo>
                  <a:cubicBezTo>
                    <a:pt x="866" y="4556"/>
                    <a:pt x="910" y="4638"/>
                    <a:pt x="940" y="4728"/>
                  </a:cubicBezTo>
                  <a:cubicBezTo>
                    <a:pt x="946" y="4745"/>
                    <a:pt x="931" y="4758"/>
                    <a:pt x="916" y="4758"/>
                  </a:cubicBezTo>
                  <a:cubicBezTo>
                    <a:pt x="908" y="4758"/>
                    <a:pt x="900" y="4754"/>
                    <a:pt x="896" y="4746"/>
                  </a:cubicBezTo>
                  <a:cubicBezTo>
                    <a:pt x="855" y="4667"/>
                    <a:pt x="807" y="4594"/>
                    <a:pt x="745" y="4529"/>
                  </a:cubicBezTo>
                  <a:cubicBezTo>
                    <a:pt x="692" y="4472"/>
                    <a:pt x="619" y="4432"/>
                    <a:pt x="573" y="4367"/>
                  </a:cubicBezTo>
                  <a:cubicBezTo>
                    <a:pt x="556" y="4342"/>
                    <a:pt x="581" y="4308"/>
                    <a:pt x="609" y="4308"/>
                  </a:cubicBezTo>
                  <a:close/>
                  <a:moveTo>
                    <a:pt x="18776" y="4257"/>
                  </a:moveTo>
                  <a:cubicBezTo>
                    <a:pt x="18793" y="4257"/>
                    <a:pt x="18811" y="4276"/>
                    <a:pt x="18801" y="4298"/>
                  </a:cubicBezTo>
                  <a:cubicBezTo>
                    <a:pt x="18728" y="4466"/>
                    <a:pt x="18659" y="4643"/>
                    <a:pt x="18565" y="4801"/>
                  </a:cubicBezTo>
                  <a:cubicBezTo>
                    <a:pt x="18558" y="4813"/>
                    <a:pt x="18545" y="4818"/>
                    <a:pt x="18532" y="4818"/>
                  </a:cubicBezTo>
                  <a:cubicBezTo>
                    <a:pt x="18508" y="4818"/>
                    <a:pt x="18483" y="4798"/>
                    <a:pt x="18494" y="4771"/>
                  </a:cubicBezTo>
                  <a:cubicBezTo>
                    <a:pt x="18563" y="4597"/>
                    <a:pt x="18664" y="4434"/>
                    <a:pt x="18756" y="4271"/>
                  </a:cubicBezTo>
                  <a:cubicBezTo>
                    <a:pt x="18761" y="4261"/>
                    <a:pt x="18768" y="4257"/>
                    <a:pt x="18776" y="4257"/>
                  </a:cubicBezTo>
                  <a:close/>
                  <a:moveTo>
                    <a:pt x="18544" y="5240"/>
                  </a:moveTo>
                  <a:cubicBezTo>
                    <a:pt x="18558" y="5240"/>
                    <a:pt x="18571" y="5246"/>
                    <a:pt x="18578" y="5261"/>
                  </a:cubicBezTo>
                  <a:cubicBezTo>
                    <a:pt x="18618" y="5346"/>
                    <a:pt x="18649" y="5433"/>
                    <a:pt x="18681" y="5520"/>
                  </a:cubicBezTo>
                  <a:cubicBezTo>
                    <a:pt x="18692" y="5549"/>
                    <a:pt x="18663" y="5573"/>
                    <a:pt x="18636" y="5573"/>
                  </a:cubicBezTo>
                  <a:cubicBezTo>
                    <a:pt x="18623" y="5573"/>
                    <a:pt x="18610" y="5567"/>
                    <a:pt x="18604" y="5552"/>
                  </a:cubicBezTo>
                  <a:cubicBezTo>
                    <a:pt x="18568" y="5467"/>
                    <a:pt x="18529" y="5382"/>
                    <a:pt x="18499" y="5294"/>
                  </a:cubicBezTo>
                  <a:cubicBezTo>
                    <a:pt x="18489" y="5264"/>
                    <a:pt x="18518" y="5240"/>
                    <a:pt x="18544" y="5240"/>
                  </a:cubicBezTo>
                  <a:close/>
                  <a:moveTo>
                    <a:pt x="1015" y="5154"/>
                  </a:moveTo>
                  <a:cubicBezTo>
                    <a:pt x="1030" y="5154"/>
                    <a:pt x="1045" y="5166"/>
                    <a:pt x="1047" y="5184"/>
                  </a:cubicBezTo>
                  <a:cubicBezTo>
                    <a:pt x="1062" y="5425"/>
                    <a:pt x="930" y="5670"/>
                    <a:pt x="785" y="5852"/>
                  </a:cubicBezTo>
                  <a:cubicBezTo>
                    <a:pt x="778" y="5861"/>
                    <a:pt x="770" y="5864"/>
                    <a:pt x="761" y="5864"/>
                  </a:cubicBezTo>
                  <a:cubicBezTo>
                    <a:pt x="735" y="5864"/>
                    <a:pt x="707" y="5833"/>
                    <a:pt x="726" y="5807"/>
                  </a:cubicBezTo>
                  <a:cubicBezTo>
                    <a:pt x="876" y="5613"/>
                    <a:pt x="925" y="5407"/>
                    <a:pt x="988" y="5176"/>
                  </a:cubicBezTo>
                  <a:cubicBezTo>
                    <a:pt x="992" y="5161"/>
                    <a:pt x="1003" y="5154"/>
                    <a:pt x="1015" y="5154"/>
                  </a:cubicBezTo>
                  <a:close/>
                  <a:moveTo>
                    <a:pt x="18782" y="5896"/>
                  </a:moveTo>
                  <a:cubicBezTo>
                    <a:pt x="18793" y="5896"/>
                    <a:pt x="18804" y="5901"/>
                    <a:pt x="18810" y="5914"/>
                  </a:cubicBezTo>
                  <a:cubicBezTo>
                    <a:pt x="18901" y="6084"/>
                    <a:pt x="18888" y="6308"/>
                    <a:pt x="18837" y="6489"/>
                  </a:cubicBezTo>
                  <a:cubicBezTo>
                    <a:pt x="18832" y="6505"/>
                    <a:pt x="18820" y="6512"/>
                    <a:pt x="18807" y="6512"/>
                  </a:cubicBezTo>
                  <a:cubicBezTo>
                    <a:pt x="18787" y="6512"/>
                    <a:pt x="18766" y="6495"/>
                    <a:pt x="18772" y="6469"/>
                  </a:cubicBezTo>
                  <a:cubicBezTo>
                    <a:pt x="18813" y="6283"/>
                    <a:pt x="18780" y="6125"/>
                    <a:pt x="18745" y="5942"/>
                  </a:cubicBezTo>
                  <a:cubicBezTo>
                    <a:pt x="18740" y="5916"/>
                    <a:pt x="18762" y="5896"/>
                    <a:pt x="18782" y="5896"/>
                  </a:cubicBezTo>
                  <a:close/>
                  <a:moveTo>
                    <a:pt x="718" y="6544"/>
                  </a:moveTo>
                  <a:cubicBezTo>
                    <a:pt x="737" y="6544"/>
                    <a:pt x="757" y="6562"/>
                    <a:pt x="752" y="6585"/>
                  </a:cubicBezTo>
                  <a:cubicBezTo>
                    <a:pt x="705" y="6766"/>
                    <a:pt x="682" y="6932"/>
                    <a:pt x="733" y="7116"/>
                  </a:cubicBezTo>
                  <a:cubicBezTo>
                    <a:pt x="739" y="7139"/>
                    <a:pt x="721" y="7154"/>
                    <a:pt x="703" y="7154"/>
                  </a:cubicBezTo>
                  <a:cubicBezTo>
                    <a:pt x="690" y="7154"/>
                    <a:pt x="677" y="7147"/>
                    <a:pt x="672" y="7132"/>
                  </a:cubicBezTo>
                  <a:cubicBezTo>
                    <a:pt x="602" y="6949"/>
                    <a:pt x="595" y="6735"/>
                    <a:pt x="691" y="6560"/>
                  </a:cubicBezTo>
                  <a:cubicBezTo>
                    <a:pt x="697" y="6549"/>
                    <a:pt x="707" y="6544"/>
                    <a:pt x="718" y="6544"/>
                  </a:cubicBezTo>
                  <a:close/>
                  <a:moveTo>
                    <a:pt x="18828" y="6935"/>
                  </a:moveTo>
                  <a:cubicBezTo>
                    <a:pt x="18846" y="6935"/>
                    <a:pt x="18864" y="6947"/>
                    <a:pt x="18862" y="6969"/>
                  </a:cubicBezTo>
                  <a:cubicBezTo>
                    <a:pt x="18856" y="7107"/>
                    <a:pt x="18819" y="7246"/>
                    <a:pt x="18790" y="7381"/>
                  </a:cubicBezTo>
                  <a:cubicBezTo>
                    <a:pt x="18786" y="7399"/>
                    <a:pt x="18773" y="7407"/>
                    <a:pt x="18759" y="7407"/>
                  </a:cubicBezTo>
                  <a:cubicBezTo>
                    <a:pt x="18738" y="7407"/>
                    <a:pt x="18715" y="7389"/>
                    <a:pt x="18719" y="7361"/>
                  </a:cubicBezTo>
                  <a:cubicBezTo>
                    <a:pt x="18740" y="7228"/>
                    <a:pt x="18751" y="7088"/>
                    <a:pt x="18793" y="6960"/>
                  </a:cubicBezTo>
                  <a:cubicBezTo>
                    <a:pt x="18798" y="6943"/>
                    <a:pt x="18813" y="6935"/>
                    <a:pt x="18828" y="6935"/>
                  </a:cubicBezTo>
                  <a:close/>
                  <a:moveTo>
                    <a:pt x="16250" y="7097"/>
                  </a:moveTo>
                  <a:cubicBezTo>
                    <a:pt x="16256" y="7097"/>
                    <a:pt x="16262" y="7099"/>
                    <a:pt x="16269" y="7102"/>
                  </a:cubicBezTo>
                  <a:cubicBezTo>
                    <a:pt x="16470" y="7209"/>
                    <a:pt x="16677" y="7313"/>
                    <a:pt x="16873" y="7431"/>
                  </a:cubicBezTo>
                  <a:cubicBezTo>
                    <a:pt x="16906" y="7450"/>
                    <a:pt x="16886" y="7493"/>
                    <a:pt x="16855" y="7493"/>
                  </a:cubicBezTo>
                  <a:cubicBezTo>
                    <a:pt x="16850" y="7493"/>
                    <a:pt x="16845" y="7492"/>
                    <a:pt x="16839" y="7490"/>
                  </a:cubicBezTo>
                  <a:cubicBezTo>
                    <a:pt x="16632" y="7389"/>
                    <a:pt x="16432" y="7276"/>
                    <a:pt x="16231" y="7165"/>
                  </a:cubicBezTo>
                  <a:cubicBezTo>
                    <a:pt x="16196" y="7145"/>
                    <a:pt x="16218" y="7097"/>
                    <a:pt x="16250" y="7097"/>
                  </a:cubicBezTo>
                  <a:close/>
                  <a:moveTo>
                    <a:pt x="3396" y="7233"/>
                  </a:moveTo>
                  <a:cubicBezTo>
                    <a:pt x="3423" y="7233"/>
                    <a:pt x="3438" y="7280"/>
                    <a:pt x="3410" y="7294"/>
                  </a:cubicBezTo>
                  <a:cubicBezTo>
                    <a:pt x="3262" y="7370"/>
                    <a:pt x="3115" y="7451"/>
                    <a:pt x="2959" y="7508"/>
                  </a:cubicBezTo>
                  <a:cubicBezTo>
                    <a:pt x="2955" y="7509"/>
                    <a:pt x="2951" y="7510"/>
                    <a:pt x="2947" y="7510"/>
                  </a:cubicBezTo>
                  <a:cubicBezTo>
                    <a:pt x="2914" y="7510"/>
                    <a:pt x="2897" y="7457"/>
                    <a:pt x="2930" y="7438"/>
                  </a:cubicBezTo>
                  <a:cubicBezTo>
                    <a:pt x="3074" y="7357"/>
                    <a:pt x="3232" y="7298"/>
                    <a:pt x="3385" y="7235"/>
                  </a:cubicBezTo>
                  <a:cubicBezTo>
                    <a:pt x="3389" y="7234"/>
                    <a:pt x="3392" y="7233"/>
                    <a:pt x="3396" y="7233"/>
                  </a:cubicBezTo>
                  <a:close/>
                  <a:moveTo>
                    <a:pt x="15653" y="7278"/>
                  </a:moveTo>
                  <a:cubicBezTo>
                    <a:pt x="15675" y="7278"/>
                    <a:pt x="15700" y="7302"/>
                    <a:pt x="15696" y="7328"/>
                  </a:cubicBezTo>
                  <a:cubicBezTo>
                    <a:pt x="15670" y="7504"/>
                    <a:pt x="15560" y="7669"/>
                    <a:pt x="15447" y="7801"/>
                  </a:cubicBezTo>
                  <a:cubicBezTo>
                    <a:pt x="15438" y="7811"/>
                    <a:pt x="15427" y="7815"/>
                    <a:pt x="15417" y="7815"/>
                  </a:cubicBezTo>
                  <a:cubicBezTo>
                    <a:pt x="15385" y="7815"/>
                    <a:pt x="15356" y="7771"/>
                    <a:pt x="15384" y="7736"/>
                  </a:cubicBezTo>
                  <a:cubicBezTo>
                    <a:pt x="15496" y="7603"/>
                    <a:pt x="15554" y="7455"/>
                    <a:pt x="15624" y="7298"/>
                  </a:cubicBezTo>
                  <a:cubicBezTo>
                    <a:pt x="15631" y="7284"/>
                    <a:pt x="15642" y="7278"/>
                    <a:pt x="15653" y="7278"/>
                  </a:cubicBezTo>
                  <a:close/>
                  <a:moveTo>
                    <a:pt x="2352" y="7632"/>
                  </a:moveTo>
                  <a:cubicBezTo>
                    <a:pt x="2377" y="7632"/>
                    <a:pt x="2396" y="7669"/>
                    <a:pt x="2376" y="7691"/>
                  </a:cubicBezTo>
                  <a:cubicBezTo>
                    <a:pt x="2295" y="7774"/>
                    <a:pt x="2188" y="7824"/>
                    <a:pt x="2077" y="7824"/>
                  </a:cubicBezTo>
                  <a:cubicBezTo>
                    <a:pt x="2030" y="7824"/>
                    <a:pt x="1982" y="7815"/>
                    <a:pt x="1935" y="7795"/>
                  </a:cubicBezTo>
                  <a:cubicBezTo>
                    <a:pt x="1900" y="7781"/>
                    <a:pt x="1917" y="7720"/>
                    <a:pt x="1953" y="7720"/>
                  </a:cubicBezTo>
                  <a:cubicBezTo>
                    <a:pt x="1954" y="7720"/>
                    <a:pt x="1955" y="7720"/>
                    <a:pt x="1956" y="7720"/>
                  </a:cubicBezTo>
                  <a:cubicBezTo>
                    <a:pt x="1985" y="7723"/>
                    <a:pt x="2014" y="7725"/>
                    <a:pt x="2043" y="7725"/>
                  </a:cubicBezTo>
                  <a:cubicBezTo>
                    <a:pt x="2147" y="7725"/>
                    <a:pt x="2246" y="7703"/>
                    <a:pt x="2336" y="7638"/>
                  </a:cubicBezTo>
                  <a:cubicBezTo>
                    <a:pt x="2342" y="7634"/>
                    <a:pt x="2347" y="7632"/>
                    <a:pt x="2352" y="7632"/>
                  </a:cubicBezTo>
                  <a:close/>
                  <a:moveTo>
                    <a:pt x="922" y="7575"/>
                  </a:moveTo>
                  <a:cubicBezTo>
                    <a:pt x="935" y="7575"/>
                    <a:pt x="947" y="7581"/>
                    <a:pt x="955" y="7593"/>
                  </a:cubicBezTo>
                  <a:cubicBezTo>
                    <a:pt x="1019" y="7704"/>
                    <a:pt x="1141" y="7778"/>
                    <a:pt x="1266" y="7778"/>
                  </a:cubicBezTo>
                  <a:cubicBezTo>
                    <a:pt x="1311" y="7778"/>
                    <a:pt x="1355" y="7769"/>
                    <a:pt x="1398" y="7748"/>
                  </a:cubicBezTo>
                  <a:cubicBezTo>
                    <a:pt x="1403" y="7746"/>
                    <a:pt x="1407" y="7745"/>
                    <a:pt x="1411" y="7745"/>
                  </a:cubicBezTo>
                  <a:cubicBezTo>
                    <a:pt x="1436" y="7745"/>
                    <a:pt x="1451" y="7780"/>
                    <a:pt x="1426" y="7795"/>
                  </a:cubicBezTo>
                  <a:cubicBezTo>
                    <a:pt x="1363" y="7832"/>
                    <a:pt x="1294" y="7849"/>
                    <a:pt x="1226" y="7849"/>
                  </a:cubicBezTo>
                  <a:cubicBezTo>
                    <a:pt x="1081" y="7849"/>
                    <a:pt x="941" y="7769"/>
                    <a:pt x="883" y="7623"/>
                  </a:cubicBezTo>
                  <a:cubicBezTo>
                    <a:pt x="872" y="7596"/>
                    <a:pt x="897" y="7575"/>
                    <a:pt x="922" y="7575"/>
                  </a:cubicBezTo>
                  <a:close/>
                  <a:moveTo>
                    <a:pt x="17297" y="7637"/>
                  </a:moveTo>
                  <a:cubicBezTo>
                    <a:pt x="17300" y="7637"/>
                    <a:pt x="17304" y="7638"/>
                    <a:pt x="17307" y="7639"/>
                  </a:cubicBezTo>
                  <a:cubicBezTo>
                    <a:pt x="17546" y="7741"/>
                    <a:pt x="17786" y="7777"/>
                    <a:pt x="18044" y="7785"/>
                  </a:cubicBezTo>
                  <a:cubicBezTo>
                    <a:pt x="18087" y="7786"/>
                    <a:pt x="18085" y="7844"/>
                    <a:pt x="18044" y="7850"/>
                  </a:cubicBezTo>
                  <a:cubicBezTo>
                    <a:pt x="18003" y="7854"/>
                    <a:pt x="17962" y="7856"/>
                    <a:pt x="17922" y="7856"/>
                  </a:cubicBezTo>
                  <a:cubicBezTo>
                    <a:pt x="17700" y="7856"/>
                    <a:pt x="17481" y="7793"/>
                    <a:pt x="17286" y="7692"/>
                  </a:cubicBezTo>
                  <a:cubicBezTo>
                    <a:pt x="17260" y="7678"/>
                    <a:pt x="17273" y="7637"/>
                    <a:pt x="17297" y="7637"/>
                  </a:cubicBezTo>
                  <a:close/>
                  <a:moveTo>
                    <a:pt x="3779" y="7591"/>
                  </a:moveTo>
                  <a:cubicBezTo>
                    <a:pt x="3792" y="7591"/>
                    <a:pt x="3805" y="7597"/>
                    <a:pt x="3811" y="7613"/>
                  </a:cubicBezTo>
                  <a:cubicBezTo>
                    <a:pt x="3870" y="7759"/>
                    <a:pt x="3926" y="7904"/>
                    <a:pt x="3973" y="8055"/>
                  </a:cubicBezTo>
                  <a:cubicBezTo>
                    <a:pt x="3980" y="8080"/>
                    <a:pt x="3962" y="8095"/>
                    <a:pt x="3942" y="8095"/>
                  </a:cubicBezTo>
                  <a:cubicBezTo>
                    <a:pt x="3929" y="8095"/>
                    <a:pt x="3915" y="8088"/>
                    <a:pt x="3909" y="8073"/>
                  </a:cubicBezTo>
                  <a:cubicBezTo>
                    <a:pt x="3848" y="7927"/>
                    <a:pt x="3797" y="7779"/>
                    <a:pt x="3748" y="7630"/>
                  </a:cubicBezTo>
                  <a:cubicBezTo>
                    <a:pt x="3741" y="7605"/>
                    <a:pt x="3759" y="7591"/>
                    <a:pt x="3779" y="7591"/>
                  </a:cubicBezTo>
                  <a:close/>
                  <a:moveTo>
                    <a:pt x="8508" y="7929"/>
                  </a:moveTo>
                  <a:cubicBezTo>
                    <a:pt x="8508" y="7929"/>
                    <a:pt x="8509" y="7929"/>
                    <a:pt x="8510" y="7929"/>
                  </a:cubicBezTo>
                  <a:cubicBezTo>
                    <a:pt x="8736" y="7939"/>
                    <a:pt x="8968" y="7978"/>
                    <a:pt x="9170" y="8089"/>
                  </a:cubicBezTo>
                  <a:cubicBezTo>
                    <a:pt x="9195" y="8103"/>
                    <a:pt x="9182" y="8142"/>
                    <a:pt x="9156" y="8142"/>
                  </a:cubicBezTo>
                  <a:cubicBezTo>
                    <a:pt x="9153" y="8142"/>
                    <a:pt x="9150" y="8141"/>
                    <a:pt x="9147" y="8140"/>
                  </a:cubicBezTo>
                  <a:cubicBezTo>
                    <a:pt x="8936" y="8071"/>
                    <a:pt x="8734" y="8007"/>
                    <a:pt x="8510" y="7992"/>
                  </a:cubicBezTo>
                  <a:cubicBezTo>
                    <a:pt x="8470" y="7990"/>
                    <a:pt x="8468" y="7929"/>
                    <a:pt x="8508" y="7929"/>
                  </a:cubicBezTo>
                  <a:close/>
                  <a:moveTo>
                    <a:pt x="11424" y="8024"/>
                  </a:moveTo>
                  <a:cubicBezTo>
                    <a:pt x="11616" y="8024"/>
                    <a:pt x="11807" y="8042"/>
                    <a:pt x="11994" y="8085"/>
                  </a:cubicBezTo>
                  <a:cubicBezTo>
                    <a:pt x="12030" y="8093"/>
                    <a:pt x="12024" y="8152"/>
                    <a:pt x="11989" y="8152"/>
                  </a:cubicBezTo>
                  <a:cubicBezTo>
                    <a:pt x="11988" y="8152"/>
                    <a:pt x="11987" y="8152"/>
                    <a:pt x="11986" y="8152"/>
                  </a:cubicBezTo>
                  <a:cubicBezTo>
                    <a:pt x="11731" y="8118"/>
                    <a:pt x="11480" y="8095"/>
                    <a:pt x="11225" y="8095"/>
                  </a:cubicBezTo>
                  <a:cubicBezTo>
                    <a:pt x="11214" y="8095"/>
                    <a:pt x="11202" y="8095"/>
                    <a:pt x="11191" y="8095"/>
                  </a:cubicBezTo>
                  <a:cubicBezTo>
                    <a:pt x="11191" y="8095"/>
                    <a:pt x="11190" y="8095"/>
                    <a:pt x="11190" y="8095"/>
                  </a:cubicBezTo>
                  <a:cubicBezTo>
                    <a:pt x="11149" y="8095"/>
                    <a:pt x="11151" y="8034"/>
                    <a:pt x="11191" y="8032"/>
                  </a:cubicBezTo>
                  <a:cubicBezTo>
                    <a:pt x="11268" y="8027"/>
                    <a:pt x="11346" y="8024"/>
                    <a:pt x="11424" y="8024"/>
                  </a:cubicBezTo>
                  <a:close/>
                  <a:moveTo>
                    <a:pt x="7619" y="8132"/>
                  </a:moveTo>
                  <a:cubicBezTo>
                    <a:pt x="7647" y="8132"/>
                    <a:pt x="7646" y="8176"/>
                    <a:pt x="7622" y="8186"/>
                  </a:cubicBezTo>
                  <a:cubicBezTo>
                    <a:pt x="7447" y="8251"/>
                    <a:pt x="7254" y="8279"/>
                    <a:pt x="7072" y="8319"/>
                  </a:cubicBezTo>
                  <a:cubicBezTo>
                    <a:pt x="7070" y="8319"/>
                    <a:pt x="7068" y="8319"/>
                    <a:pt x="7066" y="8319"/>
                  </a:cubicBezTo>
                  <a:cubicBezTo>
                    <a:pt x="7042" y="8319"/>
                    <a:pt x="7034" y="8284"/>
                    <a:pt x="7060" y="8277"/>
                  </a:cubicBezTo>
                  <a:cubicBezTo>
                    <a:pt x="7243" y="8225"/>
                    <a:pt x="7426" y="8157"/>
                    <a:pt x="7614" y="8133"/>
                  </a:cubicBezTo>
                  <a:cubicBezTo>
                    <a:pt x="7616" y="8133"/>
                    <a:pt x="7618" y="8132"/>
                    <a:pt x="7619" y="8132"/>
                  </a:cubicBezTo>
                  <a:close/>
                  <a:moveTo>
                    <a:pt x="10448" y="8172"/>
                  </a:moveTo>
                  <a:cubicBezTo>
                    <a:pt x="10481" y="8172"/>
                    <a:pt x="10493" y="8225"/>
                    <a:pt x="10464" y="8239"/>
                  </a:cubicBezTo>
                  <a:cubicBezTo>
                    <a:pt x="10281" y="8320"/>
                    <a:pt x="10082" y="8368"/>
                    <a:pt x="9895" y="8439"/>
                  </a:cubicBezTo>
                  <a:cubicBezTo>
                    <a:pt x="9852" y="8456"/>
                    <a:pt x="9808" y="8483"/>
                    <a:pt x="9763" y="8483"/>
                  </a:cubicBezTo>
                  <a:cubicBezTo>
                    <a:pt x="9757" y="8483"/>
                    <a:pt x="9751" y="8483"/>
                    <a:pt x="9746" y="8482"/>
                  </a:cubicBezTo>
                  <a:cubicBezTo>
                    <a:pt x="9674" y="8469"/>
                    <a:pt x="9547" y="8335"/>
                    <a:pt x="9487" y="8289"/>
                  </a:cubicBezTo>
                  <a:cubicBezTo>
                    <a:pt x="9462" y="8269"/>
                    <a:pt x="9477" y="8230"/>
                    <a:pt x="9502" y="8230"/>
                  </a:cubicBezTo>
                  <a:cubicBezTo>
                    <a:pt x="9507" y="8230"/>
                    <a:pt x="9512" y="8232"/>
                    <a:pt x="9518" y="8235"/>
                  </a:cubicBezTo>
                  <a:cubicBezTo>
                    <a:pt x="9589" y="8282"/>
                    <a:pt x="9682" y="8377"/>
                    <a:pt x="9766" y="8386"/>
                  </a:cubicBezTo>
                  <a:cubicBezTo>
                    <a:pt x="9770" y="8386"/>
                    <a:pt x="9774" y="8387"/>
                    <a:pt x="9778" y="8387"/>
                  </a:cubicBezTo>
                  <a:cubicBezTo>
                    <a:pt x="9839" y="8387"/>
                    <a:pt x="9908" y="8343"/>
                    <a:pt x="9965" y="8321"/>
                  </a:cubicBezTo>
                  <a:cubicBezTo>
                    <a:pt x="10120" y="8259"/>
                    <a:pt x="10280" y="8195"/>
                    <a:pt x="10444" y="8172"/>
                  </a:cubicBezTo>
                  <a:cubicBezTo>
                    <a:pt x="10446" y="8172"/>
                    <a:pt x="10447" y="8172"/>
                    <a:pt x="10448" y="8172"/>
                  </a:cubicBezTo>
                  <a:close/>
                  <a:moveTo>
                    <a:pt x="12480" y="8228"/>
                  </a:moveTo>
                  <a:cubicBezTo>
                    <a:pt x="12481" y="8228"/>
                    <a:pt x="12482" y="8228"/>
                    <a:pt x="12483" y="8228"/>
                  </a:cubicBezTo>
                  <a:cubicBezTo>
                    <a:pt x="12697" y="8245"/>
                    <a:pt x="12918" y="8306"/>
                    <a:pt x="13093" y="8437"/>
                  </a:cubicBezTo>
                  <a:cubicBezTo>
                    <a:pt x="13117" y="8456"/>
                    <a:pt x="13103" y="8492"/>
                    <a:pt x="13078" y="8492"/>
                  </a:cubicBezTo>
                  <a:cubicBezTo>
                    <a:pt x="13073" y="8492"/>
                    <a:pt x="13068" y="8490"/>
                    <a:pt x="13063" y="8487"/>
                  </a:cubicBezTo>
                  <a:cubicBezTo>
                    <a:pt x="12876" y="8386"/>
                    <a:pt x="12696" y="8308"/>
                    <a:pt x="12483" y="8286"/>
                  </a:cubicBezTo>
                  <a:cubicBezTo>
                    <a:pt x="12446" y="8282"/>
                    <a:pt x="12445" y="8228"/>
                    <a:pt x="12480" y="8228"/>
                  </a:cubicBezTo>
                  <a:close/>
                  <a:moveTo>
                    <a:pt x="15314" y="8275"/>
                  </a:moveTo>
                  <a:cubicBezTo>
                    <a:pt x="15340" y="8275"/>
                    <a:pt x="15366" y="8306"/>
                    <a:pt x="15349" y="8334"/>
                  </a:cubicBezTo>
                  <a:cubicBezTo>
                    <a:pt x="15223" y="8532"/>
                    <a:pt x="15008" y="8659"/>
                    <a:pt x="14778" y="8700"/>
                  </a:cubicBezTo>
                  <a:cubicBezTo>
                    <a:pt x="14776" y="8701"/>
                    <a:pt x="14773" y="8701"/>
                    <a:pt x="14770" y="8701"/>
                  </a:cubicBezTo>
                  <a:cubicBezTo>
                    <a:pt x="14724" y="8701"/>
                    <a:pt x="14706" y="8633"/>
                    <a:pt x="14756" y="8620"/>
                  </a:cubicBezTo>
                  <a:cubicBezTo>
                    <a:pt x="14971" y="8567"/>
                    <a:pt x="15138" y="8447"/>
                    <a:pt x="15288" y="8287"/>
                  </a:cubicBezTo>
                  <a:cubicBezTo>
                    <a:pt x="15295" y="8278"/>
                    <a:pt x="15305" y="8275"/>
                    <a:pt x="15314" y="8275"/>
                  </a:cubicBezTo>
                  <a:close/>
                  <a:moveTo>
                    <a:pt x="6328" y="8554"/>
                  </a:moveTo>
                  <a:cubicBezTo>
                    <a:pt x="6360" y="8554"/>
                    <a:pt x="6372" y="8602"/>
                    <a:pt x="6338" y="8611"/>
                  </a:cubicBezTo>
                  <a:cubicBezTo>
                    <a:pt x="6155" y="8661"/>
                    <a:pt x="5970" y="8697"/>
                    <a:pt x="5786" y="8736"/>
                  </a:cubicBezTo>
                  <a:cubicBezTo>
                    <a:pt x="5783" y="8737"/>
                    <a:pt x="5781" y="8737"/>
                    <a:pt x="5779" y="8737"/>
                  </a:cubicBezTo>
                  <a:cubicBezTo>
                    <a:pt x="5747" y="8737"/>
                    <a:pt x="5736" y="8689"/>
                    <a:pt x="5769" y="8680"/>
                  </a:cubicBezTo>
                  <a:cubicBezTo>
                    <a:pt x="5953" y="8636"/>
                    <a:pt x="6136" y="8589"/>
                    <a:pt x="6322" y="8555"/>
                  </a:cubicBezTo>
                  <a:cubicBezTo>
                    <a:pt x="6324" y="8554"/>
                    <a:pt x="6326" y="8554"/>
                    <a:pt x="6328" y="8554"/>
                  </a:cubicBezTo>
                  <a:close/>
                  <a:moveTo>
                    <a:pt x="13528" y="8561"/>
                  </a:moveTo>
                  <a:cubicBezTo>
                    <a:pt x="13532" y="8561"/>
                    <a:pt x="13535" y="8562"/>
                    <a:pt x="13539" y="8563"/>
                  </a:cubicBezTo>
                  <a:cubicBezTo>
                    <a:pt x="13744" y="8644"/>
                    <a:pt x="13953" y="8673"/>
                    <a:pt x="14170" y="8685"/>
                  </a:cubicBezTo>
                  <a:cubicBezTo>
                    <a:pt x="14216" y="8687"/>
                    <a:pt x="14215" y="8750"/>
                    <a:pt x="14170" y="8755"/>
                  </a:cubicBezTo>
                  <a:cubicBezTo>
                    <a:pt x="14137" y="8758"/>
                    <a:pt x="14104" y="8759"/>
                    <a:pt x="14071" y="8759"/>
                  </a:cubicBezTo>
                  <a:cubicBezTo>
                    <a:pt x="13877" y="8759"/>
                    <a:pt x="13690" y="8708"/>
                    <a:pt x="13511" y="8631"/>
                  </a:cubicBezTo>
                  <a:cubicBezTo>
                    <a:pt x="13478" y="8616"/>
                    <a:pt x="13496" y="8561"/>
                    <a:pt x="13528" y="8561"/>
                  </a:cubicBezTo>
                  <a:close/>
                  <a:moveTo>
                    <a:pt x="4378" y="8441"/>
                  </a:moveTo>
                  <a:cubicBezTo>
                    <a:pt x="4386" y="8441"/>
                    <a:pt x="4394" y="8445"/>
                    <a:pt x="4400" y="8454"/>
                  </a:cubicBezTo>
                  <a:cubicBezTo>
                    <a:pt x="4518" y="8636"/>
                    <a:pt x="4707" y="8716"/>
                    <a:pt x="4917" y="8716"/>
                  </a:cubicBezTo>
                  <a:cubicBezTo>
                    <a:pt x="4922" y="8716"/>
                    <a:pt x="4928" y="8716"/>
                    <a:pt x="4933" y="8716"/>
                  </a:cubicBezTo>
                  <a:cubicBezTo>
                    <a:pt x="4933" y="8716"/>
                    <a:pt x="4934" y="8716"/>
                    <a:pt x="4934" y="8716"/>
                  </a:cubicBezTo>
                  <a:cubicBezTo>
                    <a:pt x="4968" y="8716"/>
                    <a:pt x="4978" y="8774"/>
                    <a:pt x="4942" y="8779"/>
                  </a:cubicBezTo>
                  <a:cubicBezTo>
                    <a:pt x="4916" y="8783"/>
                    <a:pt x="4890" y="8785"/>
                    <a:pt x="4864" y="8785"/>
                  </a:cubicBezTo>
                  <a:cubicBezTo>
                    <a:pt x="4655" y="8785"/>
                    <a:pt x="4460" y="8661"/>
                    <a:pt x="4353" y="8481"/>
                  </a:cubicBezTo>
                  <a:cubicBezTo>
                    <a:pt x="4340" y="8460"/>
                    <a:pt x="4359" y="8441"/>
                    <a:pt x="4378" y="8441"/>
                  </a:cubicBezTo>
                  <a:close/>
                  <a:moveTo>
                    <a:pt x="9688" y="1"/>
                  </a:moveTo>
                  <a:cubicBezTo>
                    <a:pt x="9304" y="568"/>
                    <a:pt x="8654" y="920"/>
                    <a:pt x="7984" y="920"/>
                  </a:cubicBezTo>
                  <a:cubicBezTo>
                    <a:pt x="7768" y="920"/>
                    <a:pt x="7551" y="884"/>
                    <a:pt x="7339" y="806"/>
                  </a:cubicBezTo>
                  <a:cubicBezTo>
                    <a:pt x="6639" y="550"/>
                    <a:pt x="6105" y="112"/>
                    <a:pt x="5328" y="66"/>
                  </a:cubicBezTo>
                  <a:cubicBezTo>
                    <a:pt x="5279" y="63"/>
                    <a:pt x="5228" y="62"/>
                    <a:pt x="5176" y="62"/>
                  </a:cubicBezTo>
                  <a:cubicBezTo>
                    <a:pt x="4417" y="62"/>
                    <a:pt x="3387" y="372"/>
                    <a:pt x="3502" y="1305"/>
                  </a:cubicBezTo>
                  <a:cubicBezTo>
                    <a:pt x="3509" y="1362"/>
                    <a:pt x="3463" y="1389"/>
                    <a:pt x="3416" y="1389"/>
                  </a:cubicBezTo>
                  <a:cubicBezTo>
                    <a:pt x="3392" y="1389"/>
                    <a:pt x="3368" y="1382"/>
                    <a:pt x="3351" y="1368"/>
                  </a:cubicBezTo>
                  <a:cubicBezTo>
                    <a:pt x="2864" y="980"/>
                    <a:pt x="2023" y="582"/>
                    <a:pt x="1337" y="582"/>
                  </a:cubicBezTo>
                  <a:cubicBezTo>
                    <a:pt x="743" y="582"/>
                    <a:pt x="266" y="880"/>
                    <a:pt x="236" y="1740"/>
                  </a:cubicBezTo>
                  <a:cubicBezTo>
                    <a:pt x="213" y="2395"/>
                    <a:pt x="886" y="3891"/>
                    <a:pt x="1" y="4257"/>
                  </a:cubicBezTo>
                  <a:cubicBezTo>
                    <a:pt x="1047" y="4739"/>
                    <a:pt x="207" y="6070"/>
                    <a:pt x="188" y="6835"/>
                  </a:cubicBezTo>
                  <a:cubicBezTo>
                    <a:pt x="167" y="7630"/>
                    <a:pt x="719" y="8210"/>
                    <a:pt x="1508" y="8245"/>
                  </a:cubicBezTo>
                  <a:cubicBezTo>
                    <a:pt x="1535" y="8246"/>
                    <a:pt x="1563" y="8247"/>
                    <a:pt x="1590" y="8247"/>
                  </a:cubicBezTo>
                  <a:cubicBezTo>
                    <a:pt x="2251" y="8247"/>
                    <a:pt x="2825" y="7881"/>
                    <a:pt x="3424" y="7642"/>
                  </a:cubicBezTo>
                  <a:cubicBezTo>
                    <a:pt x="3429" y="7640"/>
                    <a:pt x="3434" y="7639"/>
                    <a:pt x="3438" y="7639"/>
                  </a:cubicBezTo>
                  <a:cubicBezTo>
                    <a:pt x="3463" y="7639"/>
                    <a:pt x="3473" y="7670"/>
                    <a:pt x="3465" y="7694"/>
                  </a:cubicBezTo>
                  <a:cubicBezTo>
                    <a:pt x="3478" y="7705"/>
                    <a:pt x="3487" y="7720"/>
                    <a:pt x="3488" y="7742"/>
                  </a:cubicBezTo>
                  <a:cubicBezTo>
                    <a:pt x="3561" y="8552"/>
                    <a:pt x="4171" y="9152"/>
                    <a:pt x="4989" y="9195"/>
                  </a:cubicBezTo>
                  <a:cubicBezTo>
                    <a:pt x="5029" y="9197"/>
                    <a:pt x="5070" y="9198"/>
                    <a:pt x="5110" y="9198"/>
                  </a:cubicBezTo>
                  <a:cubicBezTo>
                    <a:pt x="5760" y="9198"/>
                    <a:pt x="6376" y="8926"/>
                    <a:pt x="6976" y="8705"/>
                  </a:cubicBezTo>
                  <a:cubicBezTo>
                    <a:pt x="7411" y="8545"/>
                    <a:pt x="7881" y="8396"/>
                    <a:pt x="8351" y="8396"/>
                  </a:cubicBezTo>
                  <a:cubicBezTo>
                    <a:pt x="8493" y="8396"/>
                    <a:pt x="8635" y="8410"/>
                    <a:pt x="8776" y="8440"/>
                  </a:cubicBezTo>
                  <a:cubicBezTo>
                    <a:pt x="9143" y="8521"/>
                    <a:pt x="9573" y="8737"/>
                    <a:pt x="9688" y="9120"/>
                  </a:cubicBezTo>
                  <a:cubicBezTo>
                    <a:pt x="9804" y="8737"/>
                    <a:pt x="10234" y="8521"/>
                    <a:pt x="10601" y="8440"/>
                  </a:cubicBezTo>
                  <a:cubicBezTo>
                    <a:pt x="10742" y="8410"/>
                    <a:pt x="10884" y="8396"/>
                    <a:pt x="11026" y="8396"/>
                  </a:cubicBezTo>
                  <a:cubicBezTo>
                    <a:pt x="11496" y="8396"/>
                    <a:pt x="11965" y="8545"/>
                    <a:pt x="12400" y="8705"/>
                  </a:cubicBezTo>
                  <a:cubicBezTo>
                    <a:pt x="13001" y="8926"/>
                    <a:pt x="13617" y="9198"/>
                    <a:pt x="14267" y="9198"/>
                  </a:cubicBezTo>
                  <a:cubicBezTo>
                    <a:pt x="14307" y="9198"/>
                    <a:pt x="14348" y="9197"/>
                    <a:pt x="14388" y="9195"/>
                  </a:cubicBezTo>
                  <a:cubicBezTo>
                    <a:pt x="15206" y="9152"/>
                    <a:pt x="15815" y="8552"/>
                    <a:pt x="15888" y="7742"/>
                  </a:cubicBezTo>
                  <a:cubicBezTo>
                    <a:pt x="15890" y="7720"/>
                    <a:pt x="15900" y="7705"/>
                    <a:pt x="15911" y="7694"/>
                  </a:cubicBezTo>
                  <a:cubicBezTo>
                    <a:pt x="15903" y="7670"/>
                    <a:pt x="15913" y="7639"/>
                    <a:pt x="15938" y="7639"/>
                  </a:cubicBezTo>
                  <a:cubicBezTo>
                    <a:pt x="15942" y="7639"/>
                    <a:pt x="15947" y="7640"/>
                    <a:pt x="15952" y="7642"/>
                  </a:cubicBezTo>
                  <a:cubicBezTo>
                    <a:pt x="16552" y="7881"/>
                    <a:pt x="17125" y="8247"/>
                    <a:pt x="17787" y="8247"/>
                  </a:cubicBezTo>
                  <a:cubicBezTo>
                    <a:pt x="17814" y="8247"/>
                    <a:pt x="17841" y="8246"/>
                    <a:pt x="17869" y="8245"/>
                  </a:cubicBezTo>
                  <a:cubicBezTo>
                    <a:pt x="18658" y="8210"/>
                    <a:pt x="19210" y="7631"/>
                    <a:pt x="19189" y="6835"/>
                  </a:cubicBezTo>
                  <a:cubicBezTo>
                    <a:pt x="19170" y="6070"/>
                    <a:pt x="18330" y="4739"/>
                    <a:pt x="19376" y="4257"/>
                  </a:cubicBezTo>
                  <a:cubicBezTo>
                    <a:pt x="18491" y="3891"/>
                    <a:pt x="19164" y="2395"/>
                    <a:pt x="19141" y="1740"/>
                  </a:cubicBezTo>
                  <a:cubicBezTo>
                    <a:pt x="19111" y="880"/>
                    <a:pt x="18634" y="582"/>
                    <a:pt x="18040" y="582"/>
                  </a:cubicBezTo>
                  <a:cubicBezTo>
                    <a:pt x="17354" y="582"/>
                    <a:pt x="16513" y="980"/>
                    <a:pt x="16026" y="1368"/>
                  </a:cubicBezTo>
                  <a:cubicBezTo>
                    <a:pt x="16009" y="1382"/>
                    <a:pt x="15985" y="1389"/>
                    <a:pt x="15961" y="1389"/>
                  </a:cubicBezTo>
                  <a:cubicBezTo>
                    <a:pt x="15914" y="1389"/>
                    <a:pt x="15868" y="1362"/>
                    <a:pt x="15875" y="1305"/>
                  </a:cubicBezTo>
                  <a:cubicBezTo>
                    <a:pt x="15990" y="372"/>
                    <a:pt x="14960" y="62"/>
                    <a:pt x="14200" y="62"/>
                  </a:cubicBezTo>
                  <a:cubicBezTo>
                    <a:pt x="14148" y="62"/>
                    <a:pt x="14097" y="63"/>
                    <a:pt x="14048" y="66"/>
                  </a:cubicBezTo>
                  <a:cubicBezTo>
                    <a:pt x="13272" y="112"/>
                    <a:pt x="12738" y="550"/>
                    <a:pt x="12038" y="806"/>
                  </a:cubicBezTo>
                  <a:cubicBezTo>
                    <a:pt x="11826" y="884"/>
                    <a:pt x="11609" y="920"/>
                    <a:pt x="11393" y="920"/>
                  </a:cubicBezTo>
                  <a:cubicBezTo>
                    <a:pt x="10723" y="920"/>
                    <a:pt x="10073" y="568"/>
                    <a:pt x="968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Google Shape;865;p35">
              <a:extLst>
                <a:ext uri="{FF2B5EF4-FFF2-40B4-BE49-F238E27FC236}">
                  <a16:creationId xmlns:a16="http://schemas.microsoft.com/office/drawing/2014/main" id="{F266E2B4-3E39-BC0C-F0B7-67C1BA22282E}"/>
                </a:ext>
              </a:extLst>
            </p:cNvPr>
            <p:cNvSpPr/>
            <p:nvPr/>
          </p:nvSpPr>
          <p:spPr>
            <a:xfrm>
              <a:off x="7531659" y="1936943"/>
              <a:ext cx="7899" cy="25075"/>
            </a:xfrm>
            <a:custGeom>
              <a:avLst/>
              <a:gdLst/>
              <a:ahLst/>
              <a:cxnLst/>
              <a:rect l="l" t="t" r="r" b="b"/>
              <a:pathLst>
                <a:path w="149" h="473" extrusionOk="0">
                  <a:moveTo>
                    <a:pt x="113" y="1"/>
                  </a:moveTo>
                  <a:cubicBezTo>
                    <a:pt x="98" y="1"/>
                    <a:pt x="83" y="9"/>
                    <a:pt x="78" y="26"/>
                  </a:cubicBezTo>
                  <a:cubicBezTo>
                    <a:pt x="36" y="154"/>
                    <a:pt x="25" y="294"/>
                    <a:pt x="4" y="427"/>
                  </a:cubicBezTo>
                  <a:cubicBezTo>
                    <a:pt x="0" y="455"/>
                    <a:pt x="23" y="473"/>
                    <a:pt x="44" y="473"/>
                  </a:cubicBezTo>
                  <a:cubicBezTo>
                    <a:pt x="58" y="473"/>
                    <a:pt x="70" y="465"/>
                    <a:pt x="75" y="447"/>
                  </a:cubicBezTo>
                  <a:cubicBezTo>
                    <a:pt x="104" y="312"/>
                    <a:pt x="141" y="173"/>
                    <a:pt x="147" y="35"/>
                  </a:cubicBezTo>
                  <a:cubicBezTo>
                    <a:pt x="149" y="13"/>
                    <a:pt x="131" y="1"/>
                    <a:pt x="1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Google Shape;866;p35">
              <a:extLst>
                <a:ext uri="{FF2B5EF4-FFF2-40B4-BE49-F238E27FC236}">
                  <a16:creationId xmlns:a16="http://schemas.microsoft.com/office/drawing/2014/main" id="{6793F27B-A743-9E33-8BD8-423876A1CA8E}"/>
                </a:ext>
              </a:extLst>
            </p:cNvPr>
            <p:cNvSpPr/>
            <p:nvPr/>
          </p:nvSpPr>
          <p:spPr>
            <a:xfrm>
              <a:off x="7532931" y="1881864"/>
              <a:ext cx="8588" cy="32709"/>
            </a:xfrm>
            <a:custGeom>
              <a:avLst/>
              <a:gdLst/>
              <a:ahLst/>
              <a:cxnLst/>
              <a:rect l="l" t="t" r="r" b="b"/>
              <a:pathLst>
                <a:path w="162" h="617" extrusionOk="0">
                  <a:moveTo>
                    <a:pt x="43" y="0"/>
                  </a:moveTo>
                  <a:cubicBezTo>
                    <a:pt x="23" y="0"/>
                    <a:pt x="1" y="21"/>
                    <a:pt x="6" y="46"/>
                  </a:cubicBezTo>
                  <a:cubicBezTo>
                    <a:pt x="41" y="230"/>
                    <a:pt x="74" y="388"/>
                    <a:pt x="33" y="574"/>
                  </a:cubicBezTo>
                  <a:cubicBezTo>
                    <a:pt x="27" y="600"/>
                    <a:pt x="47" y="617"/>
                    <a:pt x="67" y="617"/>
                  </a:cubicBezTo>
                  <a:cubicBezTo>
                    <a:pt x="80" y="617"/>
                    <a:pt x="93" y="610"/>
                    <a:pt x="98" y="593"/>
                  </a:cubicBezTo>
                  <a:cubicBezTo>
                    <a:pt x="149" y="413"/>
                    <a:pt x="162" y="189"/>
                    <a:pt x="71" y="19"/>
                  </a:cubicBezTo>
                  <a:cubicBezTo>
                    <a:pt x="64" y="6"/>
                    <a:pt x="5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Google Shape;867;p35">
              <a:extLst>
                <a:ext uri="{FF2B5EF4-FFF2-40B4-BE49-F238E27FC236}">
                  <a16:creationId xmlns:a16="http://schemas.microsoft.com/office/drawing/2014/main" id="{89CD9693-F780-EF8F-3CC8-449EDCBDC6BD}"/>
                </a:ext>
              </a:extLst>
            </p:cNvPr>
            <p:cNvSpPr/>
            <p:nvPr/>
          </p:nvSpPr>
          <p:spPr>
            <a:xfrm>
              <a:off x="7519307" y="1794978"/>
              <a:ext cx="17441" cy="29846"/>
            </a:xfrm>
            <a:custGeom>
              <a:avLst/>
              <a:gdLst/>
              <a:ahLst/>
              <a:cxnLst/>
              <a:rect l="l" t="t" r="r" b="b"/>
              <a:pathLst>
                <a:path w="329" h="563" extrusionOk="0">
                  <a:moveTo>
                    <a:pt x="294" y="1"/>
                  </a:moveTo>
                  <a:cubicBezTo>
                    <a:pt x="286" y="1"/>
                    <a:pt x="279" y="5"/>
                    <a:pt x="274" y="15"/>
                  </a:cubicBezTo>
                  <a:cubicBezTo>
                    <a:pt x="182" y="178"/>
                    <a:pt x="81" y="341"/>
                    <a:pt x="12" y="515"/>
                  </a:cubicBezTo>
                  <a:cubicBezTo>
                    <a:pt x="1" y="542"/>
                    <a:pt x="26" y="562"/>
                    <a:pt x="50" y="562"/>
                  </a:cubicBezTo>
                  <a:cubicBezTo>
                    <a:pt x="63" y="562"/>
                    <a:pt x="76" y="557"/>
                    <a:pt x="83" y="545"/>
                  </a:cubicBezTo>
                  <a:cubicBezTo>
                    <a:pt x="177" y="387"/>
                    <a:pt x="246" y="210"/>
                    <a:pt x="319" y="42"/>
                  </a:cubicBezTo>
                  <a:cubicBezTo>
                    <a:pt x="329" y="20"/>
                    <a:pt x="311" y="1"/>
                    <a:pt x="2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Google Shape;868;p35">
              <a:extLst>
                <a:ext uri="{FF2B5EF4-FFF2-40B4-BE49-F238E27FC236}">
                  <a16:creationId xmlns:a16="http://schemas.microsoft.com/office/drawing/2014/main" id="{F5E8038A-ADC0-AA62-4A26-9D8228DD930F}"/>
                </a:ext>
              </a:extLst>
            </p:cNvPr>
            <p:cNvSpPr/>
            <p:nvPr/>
          </p:nvSpPr>
          <p:spPr>
            <a:xfrm>
              <a:off x="7522011" y="1731735"/>
              <a:ext cx="13253" cy="40130"/>
            </a:xfrm>
            <a:custGeom>
              <a:avLst/>
              <a:gdLst/>
              <a:ahLst/>
              <a:cxnLst/>
              <a:rect l="l" t="t" r="r" b="b"/>
              <a:pathLst>
                <a:path w="250" h="757" extrusionOk="0">
                  <a:moveTo>
                    <a:pt x="87" y="0"/>
                  </a:moveTo>
                  <a:cubicBezTo>
                    <a:pt x="74" y="0"/>
                    <a:pt x="60" y="7"/>
                    <a:pt x="57" y="22"/>
                  </a:cubicBezTo>
                  <a:cubicBezTo>
                    <a:pt x="0" y="252"/>
                    <a:pt x="16" y="569"/>
                    <a:pt x="190" y="749"/>
                  </a:cubicBezTo>
                  <a:cubicBezTo>
                    <a:pt x="196" y="754"/>
                    <a:pt x="204" y="757"/>
                    <a:pt x="211" y="757"/>
                  </a:cubicBezTo>
                  <a:cubicBezTo>
                    <a:pt x="230" y="757"/>
                    <a:pt x="250" y="739"/>
                    <a:pt x="243" y="718"/>
                  </a:cubicBezTo>
                  <a:cubicBezTo>
                    <a:pt x="210" y="610"/>
                    <a:pt x="155" y="511"/>
                    <a:pt x="130" y="400"/>
                  </a:cubicBezTo>
                  <a:cubicBezTo>
                    <a:pt x="103" y="277"/>
                    <a:pt x="103" y="156"/>
                    <a:pt x="118" y="31"/>
                  </a:cubicBezTo>
                  <a:cubicBezTo>
                    <a:pt x="120" y="11"/>
                    <a:pt x="104" y="0"/>
                    <a:pt x="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Google Shape;869;p35">
              <a:extLst>
                <a:ext uri="{FF2B5EF4-FFF2-40B4-BE49-F238E27FC236}">
                  <a16:creationId xmlns:a16="http://schemas.microsoft.com/office/drawing/2014/main" id="{2303528F-408D-FF1C-C11E-C25021F29BCE}"/>
                </a:ext>
              </a:extLst>
            </p:cNvPr>
            <p:cNvSpPr/>
            <p:nvPr/>
          </p:nvSpPr>
          <p:spPr>
            <a:xfrm>
              <a:off x="7519625" y="1847088"/>
              <a:ext cx="10868" cy="17706"/>
            </a:xfrm>
            <a:custGeom>
              <a:avLst/>
              <a:gdLst/>
              <a:ahLst/>
              <a:cxnLst/>
              <a:rect l="l" t="t" r="r" b="b"/>
              <a:pathLst>
                <a:path w="205" h="334" extrusionOk="0">
                  <a:moveTo>
                    <a:pt x="56" y="1"/>
                  </a:moveTo>
                  <a:cubicBezTo>
                    <a:pt x="30" y="1"/>
                    <a:pt x="1" y="25"/>
                    <a:pt x="11" y="55"/>
                  </a:cubicBezTo>
                  <a:cubicBezTo>
                    <a:pt x="41" y="143"/>
                    <a:pt x="80" y="228"/>
                    <a:pt x="116" y="313"/>
                  </a:cubicBezTo>
                  <a:cubicBezTo>
                    <a:pt x="122" y="328"/>
                    <a:pt x="135" y="334"/>
                    <a:pt x="148" y="334"/>
                  </a:cubicBezTo>
                  <a:cubicBezTo>
                    <a:pt x="175" y="334"/>
                    <a:pt x="204" y="310"/>
                    <a:pt x="193" y="281"/>
                  </a:cubicBezTo>
                  <a:cubicBezTo>
                    <a:pt x="161" y="194"/>
                    <a:pt x="129" y="107"/>
                    <a:pt x="90" y="22"/>
                  </a:cubicBezTo>
                  <a:cubicBezTo>
                    <a:pt x="83" y="7"/>
                    <a:pt x="70" y="1"/>
                    <a:pt x="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Google Shape;870;p35">
              <a:extLst>
                <a:ext uri="{FF2B5EF4-FFF2-40B4-BE49-F238E27FC236}">
                  <a16:creationId xmlns:a16="http://schemas.microsoft.com/office/drawing/2014/main" id="{049EC46E-309C-6BBD-2963-C61277CED5A6}"/>
                </a:ext>
              </a:extLst>
            </p:cNvPr>
            <p:cNvSpPr/>
            <p:nvPr/>
          </p:nvSpPr>
          <p:spPr>
            <a:xfrm>
              <a:off x="7525191" y="1676868"/>
              <a:ext cx="5036" cy="29634"/>
            </a:xfrm>
            <a:custGeom>
              <a:avLst/>
              <a:gdLst/>
              <a:ahLst/>
              <a:cxnLst/>
              <a:rect l="l" t="t" r="r" b="b"/>
              <a:pathLst>
                <a:path w="95" h="559" extrusionOk="0">
                  <a:moveTo>
                    <a:pt x="48" y="1"/>
                  </a:moveTo>
                  <a:cubicBezTo>
                    <a:pt x="35" y="1"/>
                    <a:pt x="22" y="9"/>
                    <a:pt x="20" y="26"/>
                  </a:cubicBezTo>
                  <a:cubicBezTo>
                    <a:pt x="8" y="192"/>
                    <a:pt x="0" y="358"/>
                    <a:pt x="11" y="523"/>
                  </a:cubicBezTo>
                  <a:cubicBezTo>
                    <a:pt x="13" y="546"/>
                    <a:pt x="30" y="558"/>
                    <a:pt x="47" y="558"/>
                  </a:cubicBezTo>
                  <a:cubicBezTo>
                    <a:pt x="64" y="558"/>
                    <a:pt x="81" y="546"/>
                    <a:pt x="82" y="523"/>
                  </a:cubicBezTo>
                  <a:cubicBezTo>
                    <a:pt x="94" y="357"/>
                    <a:pt x="86" y="192"/>
                    <a:pt x="74" y="26"/>
                  </a:cubicBezTo>
                  <a:cubicBezTo>
                    <a:pt x="73" y="9"/>
                    <a:pt x="60" y="1"/>
                    <a:pt x="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Google Shape;871;p35">
              <a:extLst>
                <a:ext uri="{FF2B5EF4-FFF2-40B4-BE49-F238E27FC236}">
                  <a16:creationId xmlns:a16="http://schemas.microsoft.com/office/drawing/2014/main" id="{C5131F4A-33A6-C6E7-EB8A-7AB8B790B5D2}"/>
                </a:ext>
              </a:extLst>
            </p:cNvPr>
            <p:cNvSpPr/>
            <p:nvPr/>
          </p:nvSpPr>
          <p:spPr>
            <a:xfrm>
              <a:off x="7505047" y="1626507"/>
              <a:ext cx="23909" cy="19509"/>
            </a:xfrm>
            <a:custGeom>
              <a:avLst/>
              <a:gdLst/>
              <a:ahLst/>
              <a:cxnLst/>
              <a:rect l="l" t="t" r="r" b="b"/>
              <a:pathLst>
                <a:path w="451" h="368" extrusionOk="0">
                  <a:moveTo>
                    <a:pt x="30" y="1"/>
                  </a:moveTo>
                  <a:cubicBezTo>
                    <a:pt x="6" y="1"/>
                    <a:pt x="0" y="40"/>
                    <a:pt x="24" y="45"/>
                  </a:cubicBezTo>
                  <a:cubicBezTo>
                    <a:pt x="192" y="68"/>
                    <a:pt x="321" y="188"/>
                    <a:pt x="379" y="345"/>
                  </a:cubicBezTo>
                  <a:cubicBezTo>
                    <a:pt x="385" y="361"/>
                    <a:pt x="399" y="368"/>
                    <a:pt x="412" y="368"/>
                  </a:cubicBezTo>
                  <a:cubicBezTo>
                    <a:pt x="431" y="368"/>
                    <a:pt x="451" y="352"/>
                    <a:pt x="444" y="327"/>
                  </a:cubicBezTo>
                  <a:cubicBezTo>
                    <a:pt x="399" y="135"/>
                    <a:pt x="223" y="9"/>
                    <a:pt x="31" y="1"/>
                  </a:cubicBezTo>
                  <a:cubicBezTo>
                    <a:pt x="31" y="1"/>
                    <a:pt x="30" y="1"/>
                    <a:pt x="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Google Shape;872;p35">
              <a:extLst>
                <a:ext uri="{FF2B5EF4-FFF2-40B4-BE49-F238E27FC236}">
                  <a16:creationId xmlns:a16="http://schemas.microsoft.com/office/drawing/2014/main" id="{A22E8854-4240-1338-2427-9747328C8589}"/>
                </a:ext>
              </a:extLst>
            </p:cNvPr>
            <p:cNvSpPr/>
            <p:nvPr/>
          </p:nvSpPr>
          <p:spPr>
            <a:xfrm>
              <a:off x="7454421" y="1974211"/>
              <a:ext cx="43947" cy="11610"/>
            </a:xfrm>
            <a:custGeom>
              <a:avLst/>
              <a:gdLst/>
              <a:ahLst/>
              <a:cxnLst/>
              <a:rect l="l" t="t" r="r" b="b"/>
              <a:pathLst>
                <a:path w="829" h="219" extrusionOk="0">
                  <a:moveTo>
                    <a:pt x="39" y="0"/>
                  </a:moveTo>
                  <a:cubicBezTo>
                    <a:pt x="15" y="0"/>
                    <a:pt x="1" y="41"/>
                    <a:pt x="27" y="55"/>
                  </a:cubicBezTo>
                  <a:cubicBezTo>
                    <a:pt x="223" y="155"/>
                    <a:pt x="441" y="218"/>
                    <a:pt x="662" y="218"/>
                  </a:cubicBezTo>
                  <a:cubicBezTo>
                    <a:pt x="703" y="218"/>
                    <a:pt x="745" y="216"/>
                    <a:pt x="786" y="212"/>
                  </a:cubicBezTo>
                  <a:cubicBezTo>
                    <a:pt x="827" y="207"/>
                    <a:pt x="829" y="149"/>
                    <a:pt x="786" y="148"/>
                  </a:cubicBezTo>
                  <a:cubicBezTo>
                    <a:pt x="528" y="140"/>
                    <a:pt x="288" y="103"/>
                    <a:pt x="49" y="2"/>
                  </a:cubicBezTo>
                  <a:cubicBezTo>
                    <a:pt x="46" y="1"/>
                    <a:pt x="42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Google Shape;873;p35">
              <a:extLst>
                <a:ext uri="{FF2B5EF4-FFF2-40B4-BE49-F238E27FC236}">
                  <a16:creationId xmlns:a16="http://schemas.microsoft.com/office/drawing/2014/main" id="{544C8162-01FB-2E9E-3776-89100BAA16C7}"/>
                </a:ext>
              </a:extLst>
            </p:cNvPr>
            <p:cNvSpPr/>
            <p:nvPr/>
          </p:nvSpPr>
          <p:spPr>
            <a:xfrm>
              <a:off x="7444030" y="1623485"/>
              <a:ext cx="33345" cy="9701"/>
            </a:xfrm>
            <a:custGeom>
              <a:avLst/>
              <a:gdLst/>
              <a:ahLst/>
              <a:cxnLst/>
              <a:rect l="l" t="t" r="r" b="b"/>
              <a:pathLst>
                <a:path w="629" h="183" extrusionOk="0">
                  <a:moveTo>
                    <a:pt x="493" y="0"/>
                  </a:moveTo>
                  <a:cubicBezTo>
                    <a:pt x="331" y="0"/>
                    <a:pt x="175" y="49"/>
                    <a:pt x="30" y="127"/>
                  </a:cubicBezTo>
                  <a:cubicBezTo>
                    <a:pt x="1" y="143"/>
                    <a:pt x="20" y="183"/>
                    <a:pt x="48" y="183"/>
                  </a:cubicBezTo>
                  <a:cubicBezTo>
                    <a:pt x="52" y="183"/>
                    <a:pt x="57" y="182"/>
                    <a:pt x="61" y="180"/>
                  </a:cubicBezTo>
                  <a:cubicBezTo>
                    <a:pt x="227" y="100"/>
                    <a:pt x="402" y="74"/>
                    <a:pt x="585" y="71"/>
                  </a:cubicBezTo>
                  <a:cubicBezTo>
                    <a:pt x="628" y="71"/>
                    <a:pt x="626" y="10"/>
                    <a:pt x="585" y="6"/>
                  </a:cubicBezTo>
                  <a:cubicBezTo>
                    <a:pt x="554" y="2"/>
                    <a:pt x="524" y="0"/>
                    <a:pt x="4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Google Shape;874;p35">
              <a:extLst>
                <a:ext uri="{FF2B5EF4-FFF2-40B4-BE49-F238E27FC236}">
                  <a16:creationId xmlns:a16="http://schemas.microsoft.com/office/drawing/2014/main" id="{08E815FD-BDFF-5E1A-77CD-F94679C4F8D5}"/>
                </a:ext>
              </a:extLst>
            </p:cNvPr>
            <p:cNvSpPr/>
            <p:nvPr/>
          </p:nvSpPr>
          <p:spPr>
            <a:xfrm>
              <a:off x="7398069" y="1945584"/>
              <a:ext cx="37745" cy="21046"/>
            </a:xfrm>
            <a:custGeom>
              <a:avLst/>
              <a:gdLst/>
              <a:ahLst/>
              <a:cxnLst/>
              <a:rect l="l" t="t" r="r" b="b"/>
              <a:pathLst>
                <a:path w="712" h="397" extrusionOk="0">
                  <a:moveTo>
                    <a:pt x="55" y="0"/>
                  </a:moveTo>
                  <a:cubicBezTo>
                    <a:pt x="23" y="0"/>
                    <a:pt x="1" y="48"/>
                    <a:pt x="36" y="68"/>
                  </a:cubicBezTo>
                  <a:cubicBezTo>
                    <a:pt x="237" y="178"/>
                    <a:pt x="437" y="292"/>
                    <a:pt x="644" y="393"/>
                  </a:cubicBezTo>
                  <a:cubicBezTo>
                    <a:pt x="650" y="395"/>
                    <a:pt x="655" y="396"/>
                    <a:pt x="660" y="396"/>
                  </a:cubicBezTo>
                  <a:cubicBezTo>
                    <a:pt x="691" y="396"/>
                    <a:pt x="711" y="353"/>
                    <a:pt x="678" y="334"/>
                  </a:cubicBezTo>
                  <a:cubicBezTo>
                    <a:pt x="482" y="216"/>
                    <a:pt x="275" y="112"/>
                    <a:pt x="74" y="5"/>
                  </a:cubicBezTo>
                  <a:cubicBezTo>
                    <a:pt x="67" y="2"/>
                    <a:pt x="61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Google Shape;875;p35">
              <a:extLst>
                <a:ext uri="{FF2B5EF4-FFF2-40B4-BE49-F238E27FC236}">
                  <a16:creationId xmlns:a16="http://schemas.microsoft.com/office/drawing/2014/main" id="{010FF3B8-E14B-1C1F-F4ED-2CE510A2A7E9}"/>
                </a:ext>
              </a:extLst>
            </p:cNvPr>
            <p:cNvSpPr/>
            <p:nvPr/>
          </p:nvSpPr>
          <p:spPr>
            <a:xfrm>
              <a:off x="7388898" y="1644955"/>
              <a:ext cx="27991" cy="16911"/>
            </a:xfrm>
            <a:custGeom>
              <a:avLst/>
              <a:gdLst/>
              <a:ahLst/>
              <a:cxnLst/>
              <a:rect l="l" t="t" r="r" b="b"/>
              <a:pathLst>
                <a:path w="528" h="319" extrusionOk="0">
                  <a:moveTo>
                    <a:pt x="482" y="0"/>
                  </a:moveTo>
                  <a:cubicBezTo>
                    <a:pt x="477" y="0"/>
                    <a:pt x="471" y="1"/>
                    <a:pt x="466" y="4"/>
                  </a:cubicBezTo>
                  <a:cubicBezTo>
                    <a:pt x="313" y="80"/>
                    <a:pt x="171" y="174"/>
                    <a:pt x="27" y="264"/>
                  </a:cubicBezTo>
                  <a:cubicBezTo>
                    <a:pt x="0" y="281"/>
                    <a:pt x="16" y="319"/>
                    <a:pt x="41" y="319"/>
                  </a:cubicBezTo>
                  <a:cubicBezTo>
                    <a:pt x="46" y="319"/>
                    <a:pt x="51" y="318"/>
                    <a:pt x="55" y="315"/>
                  </a:cubicBezTo>
                  <a:cubicBezTo>
                    <a:pt x="205" y="233"/>
                    <a:pt x="357" y="155"/>
                    <a:pt x="498" y="59"/>
                  </a:cubicBezTo>
                  <a:cubicBezTo>
                    <a:pt x="527" y="40"/>
                    <a:pt x="511" y="0"/>
                    <a:pt x="4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Google Shape;876;p35">
              <a:extLst>
                <a:ext uri="{FF2B5EF4-FFF2-40B4-BE49-F238E27FC236}">
                  <a16:creationId xmlns:a16="http://schemas.microsoft.com/office/drawing/2014/main" id="{0810AEEE-4C9F-6EE5-394F-47646458E028}"/>
                </a:ext>
              </a:extLst>
            </p:cNvPr>
            <p:cNvSpPr/>
            <p:nvPr/>
          </p:nvSpPr>
          <p:spPr>
            <a:xfrm>
              <a:off x="7353592" y="1955126"/>
              <a:ext cx="18236" cy="28574"/>
            </a:xfrm>
            <a:custGeom>
              <a:avLst/>
              <a:gdLst/>
              <a:ahLst/>
              <a:cxnLst/>
              <a:rect l="l" t="t" r="r" b="b"/>
              <a:pathLst>
                <a:path w="344" h="539" extrusionOk="0">
                  <a:moveTo>
                    <a:pt x="297" y="0"/>
                  </a:moveTo>
                  <a:cubicBezTo>
                    <a:pt x="285" y="0"/>
                    <a:pt x="275" y="7"/>
                    <a:pt x="268" y="21"/>
                  </a:cubicBezTo>
                  <a:cubicBezTo>
                    <a:pt x="198" y="178"/>
                    <a:pt x="140" y="326"/>
                    <a:pt x="28" y="459"/>
                  </a:cubicBezTo>
                  <a:cubicBezTo>
                    <a:pt x="0" y="494"/>
                    <a:pt x="30" y="538"/>
                    <a:pt x="62" y="538"/>
                  </a:cubicBezTo>
                  <a:cubicBezTo>
                    <a:pt x="72" y="538"/>
                    <a:pt x="82" y="534"/>
                    <a:pt x="91" y="524"/>
                  </a:cubicBezTo>
                  <a:cubicBezTo>
                    <a:pt x="204" y="392"/>
                    <a:pt x="314" y="227"/>
                    <a:pt x="340" y="51"/>
                  </a:cubicBezTo>
                  <a:cubicBezTo>
                    <a:pt x="344" y="25"/>
                    <a:pt x="319" y="0"/>
                    <a:pt x="2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Google Shape;877;p35">
              <a:extLst>
                <a:ext uri="{FF2B5EF4-FFF2-40B4-BE49-F238E27FC236}">
                  <a16:creationId xmlns:a16="http://schemas.microsoft.com/office/drawing/2014/main" id="{005DA335-54C4-79F9-6646-85E152C310AB}"/>
                </a:ext>
              </a:extLst>
            </p:cNvPr>
            <p:cNvSpPr/>
            <p:nvPr/>
          </p:nvSpPr>
          <p:spPr>
            <a:xfrm>
              <a:off x="7352532" y="1615851"/>
              <a:ext cx="18554" cy="41403"/>
            </a:xfrm>
            <a:custGeom>
              <a:avLst/>
              <a:gdLst/>
              <a:ahLst/>
              <a:cxnLst/>
              <a:rect l="l" t="t" r="r" b="b"/>
              <a:pathLst>
                <a:path w="350" h="781" extrusionOk="0">
                  <a:moveTo>
                    <a:pt x="38" y="1"/>
                  </a:moveTo>
                  <a:cubicBezTo>
                    <a:pt x="19" y="1"/>
                    <a:pt x="1" y="15"/>
                    <a:pt x="9" y="40"/>
                  </a:cubicBezTo>
                  <a:cubicBezTo>
                    <a:pt x="86" y="279"/>
                    <a:pt x="158" y="532"/>
                    <a:pt x="266" y="760"/>
                  </a:cubicBezTo>
                  <a:cubicBezTo>
                    <a:pt x="273" y="774"/>
                    <a:pt x="286" y="781"/>
                    <a:pt x="299" y="781"/>
                  </a:cubicBezTo>
                  <a:cubicBezTo>
                    <a:pt x="323" y="781"/>
                    <a:pt x="350" y="757"/>
                    <a:pt x="342" y="729"/>
                  </a:cubicBezTo>
                  <a:cubicBezTo>
                    <a:pt x="277" y="488"/>
                    <a:pt x="167" y="252"/>
                    <a:pt x="70" y="22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Google Shape;878;p35">
              <a:extLst>
                <a:ext uri="{FF2B5EF4-FFF2-40B4-BE49-F238E27FC236}">
                  <a16:creationId xmlns:a16="http://schemas.microsoft.com/office/drawing/2014/main" id="{DBAEA59A-B6C2-78B5-CA2D-75F08DEC7BD0}"/>
                </a:ext>
              </a:extLst>
            </p:cNvPr>
            <p:cNvSpPr/>
            <p:nvPr/>
          </p:nvSpPr>
          <p:spPr>
            <a:xfrm>
              <a:off x="7319135" y="2008032"/>
              <a:ext cx="35041" cy="22583"/>
            </a:xfrm>
            <a:custGeom>
              <a:avLst/>
              <a:gdLst/>
              <a:ahLst/>
              <a:cxnLst/>
              <a:rect l="l" t="t" r="r" b="b"/>
              <a:pathLst>
                <a:path w="661" h="426" extrusionOk="0">
                  <a:moveTo>
                    <a:pt x="607" y="0"/>
                  </a:moveTo>
                  <a:cubicBezTo>
                    <a:pt x="598" y="0"/>
                    <a:pt x="589" y="4"/>
                    <a:pt x="582" y="12"/>
                  </a:cubicBezTo>
                  <a:cubicBezTo>
                    <a:pt x="432" y="173"/>
                    <a:pt x="265" y="292"/>
                    <a:pt x="50" y="345"/>
                  </a:cubicBezTo>
                  <a:cubicBezTo>
                    <a:pt x="0" y="358"/>
                    <a:pt x="18" y="426"/>
                    <a:pt x="64" y="426"/>
                  </a:cubicBezTo>
                  <a:cubicBezTo>
                    <a:pt x="67" y="426"/>
                    <a:pt x="70" y="426"/>
                    <a:pt x="72" y="425"/>
                  </a:cubicBezTo>
                  <a:cubicBezTo>
                    <a:pt x="302" y="384"/>
                    <a:pt x="517" y="257"/>
                    <a:pt x="643" y="59"/>
                  </a:cubicBezTo>
                  <a:cubicBezTo>
                    <a:pt x="660" y="31"/>
                    <a:pt x="634" y="0"/>
                    <a:pt x="6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Google Shape;879;p35">
              <a:extLst>
                <a:ext uri="{FF2B5EF4-FFF2-40B4-BE49-F238E27FC236}">
                  <a16:creationId xmlns:a16="http://schemas.microsoft.com/office/drawing/2014/main" id="{0017C143-7158-53CC-13D7-8711B1E0B537}"/>
                </a:ext>
              </a:extLst>
            </p:cNvPr>
            <p:cNvSpPr/>
            <p:nvPr/>
          </p:nvSpPr>
          <p:spPr>
            <a:xfrm>
              <a:off x="7309646" y="1592208"/>
              <a:ext cx="25128" cy="14154"/>
            </a:xfrm>
            <a:custGeom>
              <a:avLst/>
              <a:gdLst/>
              <a:ahLst/>
              <a:cxnLst/>
              <a:rect l="l" t="t" r="r" b="b"/>
              <a:pathLst>
                <a:path w="474" h="267" extrusionOk="0">
                  <a:moveTo>
                    <a:pt x="58" y="0"/>
                  </a:moveTo>
                  <a:cubicBezTo>
                    <a:pt x="52" y="0"/>
                    <a:pt x="46" y="0"/>
                    <a:pt x="41" y="0"/>
                  </a:cubicBezTo>
                  <a:cubicBezTo>
                    <a:pt x="0" y="2"/>
                    <a:pt x="0" y="64"/>
                    <a:pt x="41" y="64"/>
                  </a:cubicBezTo>
                  <a:cubicBezTo>
                    <a:pt x="200" y="65"/>
                    <a:pt x="309" y="146"/>
                    <a:pt x="413" y="257"/>
                  </a:cubicBezTo>
                  <a:cubicBezTo>
                    <a:pt x="419" y="264"/>
                    <a:pt x="427" y="267"/>
                    <a:pt x="434" y="267"/>
                  </a:cubicBezTo>
                  <a:cubicBezTo>
                    <a:pt x="455" y="267"/>
                    <a:pt x="474" y="242"/>
                    <a:pt x="463" y="219"/>
                  </a:cubicBezTo>
                  <a:cubicBezTo>
                    <a:pt x="391" y="73"/>
                    <a:pt x="215" y="0"/>
                    <a:pt x="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Google Shape;880;p35">
              <a:extLst>
                <a:ext uri="{FF2B5EF4-FFF2-40B4-BE49-F238E27FC236}">
                  <a16:creationId xmlns:a16="http://schemas.microsoft.com/office/drawing/2014/main" id="{6CA12265-E545-1AA7-7D8E-0175E9A8B0A2}"/>
                </a:ext>
              </a:extLst>
            </p:cNvPr>
            <p:cNvSpPr/>
            <p:nvPr/>
          </p:nvSpPr>
          <p:spPr>
            <a:xfrm>
              <a:off x="7253983" y="2023193"/>
              <a:ext cx="39229" cy="10549"/>
            </a:xfrm>
            <a:custGeom>
              <a:avLst/>
              <a:gdLst/>
              <a:ahLst/>
              <a:cxnLst/>
              <a:rect l="l" t="t" r="r" b="b"/>
              <a:pathLst>
                <a:path w="740" h="199" extrusionOk="0">
                  <a:moveTo>
                    <a:pt x="51" y="0"/>
                  </a:moveTo>
                  <a:cubicBezTo>
                    <a:pt x="19" y="0"/>
                    <a:pt x="1" y="55"/>
                    <a:pt x="34" y="70"/>
                  </a:cubicBezTo>
                  <a:cubicBezTo>
                    <a:pt x="213" y="147"/>
                    <a:pt x="400" y="198"/>
                    <a:pt x="594" y="198"/>
                  </a:cubicBezTo>
                  <a:cubicBezTo>
                    <a:pt x="627" y="198"/>
                    <a:pt x="660" y="197"/>
                    <a:pt x="693" y="194"/>
                  </a:cubicBezTo>
                  <a:cubicBezTo>
                    <a:pt x="738" y="189"/>
                    <a:pt x="739" y="126"/>
                    <a:pt x="693" y="124"/>
                  </a:cubicBezTo>
                  <a:cubicBezTo>
                    <a:pt x="476" y="112"/>
                    <a:pt x="267" y="82"/>
                    <a:pt x="62" y="2"/>
                  </a:cubicBezTo>
                  <a:cubicBezTo>
                    <a:pt x="58" y="1"/>
                    <a:pt x="55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Google Shape;881;p35">
              <a:extLst>
                <a:ext uri="{FF2B5EF4-FFF2-40B4-BE49-F238E27FC236}">
                  <a16:creationId xmlns:a16="http://schemas.microsoft.com/office/drawing/2014/main" id="{2D6F5276-6E56-1D79-85A9-B5E9BB4A8BD3}"/>
                </a:ext>
              </a:extLst>
            </p:cNvPr>
            <p:cNvSpPr/>
            <p:nvPr/>
          </p:nvSpPr>
          <p:spPr>
            <a:xfrm>
              <a:off x="7244070" y="1590618"/>
              <a:ext cx="30323" cy="12723"/>
            </a:xfrm>
            <a:custGeom>
              <a:avLst/>
              <a:gdLst/>
              <a:ahLst/>
              <a:cxnLst/>
              <a:rect l="l" t="t" r="r" b="b"/>
              <a:pathLst>
                <a:path w="572" h="240" extrusionOk="0">
                  <a:moveTo>
                    <a:pt x="540" y="1"/>
                  </a:moveTo>
                  <a:cubicBezTo>
                    <a:pt x="538" y="1"/>
                    <a:pt x="536" y="1"/>
                    <a:pt x="533" y="2"/>
                  </a:cubicBezTo>
                  <a:cubicBezTo>
                    <a:pt x="448" y="28"/>
                    <a:pt x="372" y="81"/>
                    <a:pt x="289" y="115"/>
                  </a:cubicBezTo>
                  <a:cubicBezTo>
                    <a:pt x="205" y="148"/>
                    <a:pt x="119" y="174"/>
                    <a:pt x="31" y="193"/>
                  </a:cubicBezTo>
                  <a:cubicBezTo>
                    <a:pt x="1" y="199"/>
                    <a:pt x="12" y="239"/>
                    <a:pt x="39" y="239"/>
                  </a:cubicBezTo>
                  <a:cubicBezTo>
                    <a:pt x="41" y="239"/>
                    <a:pt x="42" y="239"/>
                    <a:pt x="44" y="239"/>
                  </a:cubicBezTo>
                  <a:cubicBezTo>
                    <a:pt x="210" y="213"/>
                    <a:pt x="433" y="165"/>
                    <a:pt x="556" y="41"/>
                  </a:cubicBezTo>
                  <a:cubicBezTo>
                    <a:pt x="571" y="27"/>
                    <a:pt x="559" y="1"/>
                    <a:pt x="5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Google Shape;882;p35">
              <a:extLst>
                <a:ext uri="{FF2B5EF4-FFF2-40B4-BE49-F238E27FC236}">
                  <a16:creationId xmlns:a16="http://schemas.microsoft.com/office/drawing/2014/main" id="{9861A219-A3F3-4101-EDD7-18D814C9FC71}"/>
                </a:ext>
              </a:extLst>
            </p:cNvPr>
            <p:cNvSpPr/>
            <p:nvPr/>
          </p:nvSpPr>
          <p:spPr>
            <a:xfrm>
              <a:off x="7199275" y="2005540"/>
              <a:ext cx="35624" cy="13995"/>
            </a:xfrm>
            <a:custGeom>
              <a:avLst/>
              <a:gdLst/>
              <a:ahLst/>
              <a:cxnLst/>
              <a:rect l="l" t="t" r="r" b="b"/>
              <a:pathLst>
                <a:path w="672" h="264" extrusionOk="0">
                  <a:moveTo>
                    <a:pt x="35" y="1"/>
                  </a:moveTo>
                  <a:cubicBezTo>
                    <a:pt x="0" y="1"/>
                    <a:pt x="1" y="56"/>
                    <a:pt x="38" y="59"/>
                  </a:cubicBezTo>
                  <a:cubicBezTo>
                    <a:pt x="251" y="80"/>
                    <a:pt x="431" y="158"/>
                    <a:pt x="618" y="259"/>
                  </a:cubicBezTo>
                  <a:cubicBezTo>
                    <a:pt x="623" y="262"/>
                    <a:pt x="628" y="264"/>
                    <a:pt x="633" y="264"/>
                  </a:cubicBezTo>
                  <a:cubicBezTo>
                    <a:pt x="658" y="264"/>
                    <a:pt x="672" y="228"/>
                    <a:pt x="648" y="209"/>
                  </a:cubicBezTo>
                  <a:cubicBezTo>
                    <a:pt x="473" y="78"/>
                    <a:pt x="252" y="17"/>
                    <a:pt x="38" y="1"/>
                  </a:cubicBezTo>
                  <a:cubicBezTo>
                    <a:pt x="37" y="1"/>
                    <a:pt x="36" y="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Google Shape;883;p35">
              <a:extLst>
                <a:ext uri="{FF2B5EF4-FFF2-40B4-BE49-F238E27FC236}">
                  <a16:creationId xmlns:a16="http://schemas.microsoft.com/office/drawing/2014/main" id="{B16F86D8-7926-474B-A0F7-0F78EFB8BE06}"/>
                </a:ext>
              </a:extLst>
            </p:cNvPr>
            <p:cNvSpPr/>
            <p:nvPr/>
          </p:nvSpPr>
          <p:spPr>
            <a:xfrm>
              <a:off x="7176003" y="1615957"/>
              <a:ext cx="29634" cy="17070"/>
            </a:xfrm>
            <a:custGeom>
              <a:avLst/>
              <a:gdLst/>
              <a:ahLst/>
              <a:cxnLst/>
              <a:rect l="l" t="t" r="r" b="b"/>
              <a:pathLst>
                <a:path w="559" h="322" extrusionOk="0">
                  <a:moveTo>
                    <a:pt x="522" y="0"/>
                  </a:moveTo>
                  <a:cubicBezTo>
                    <a:pt x="517" y="0"/>
                    <a:pt x="512" y="2"/>
                    <a:pt x="508" y="5"/>
                  </a:cubicBezTo>
                  <a:cubicBezTo>
                    <a:pt x="359" y="119"/>
                    <a:pt x="207" y="217"/>
                    <a:pt x="27" y="275"/>
                  </a:cubicBezTo>
                  <a:cubicBezTo>
                    <a:pt x="0" y="284"/>
                    <a:pt x="8" y="321"/>
                    <a:pt x="33" y="321"/>
                  </a:cubicBezTo>
                  <a:cubicBezTo>
                    <a:pt x="35" y="321"/>
                    <a:pt x="37" y="321"/>
                    <a:pt x="40" y="321"/>
                  </a:cubicBezTo>
                  <a:cubicBezTo>
                    <a:pt x="228" y="276"/>
                    <a:pt x="407" y="191"/>
                    <a:pt x="542" y="49"/>
                  </a:cubicBezTo>
                  <a:cubicBezTo>
                    <a:pt x="558" y="31"/>
                    <a:pt x="543" y="0"/>
                    <a:pt x="5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Google Shape;884;p35">
              <a:extLst>
                <a:ext uri="{FF2B5EF4-FFF2-40B4-BE49-F238E27FC236}">
                  <a16:creationId xmlns:a16="http://schemas.microsoft.com/office/drawing/2014/main" id="{6F8E225E-8F17-7C89-D049-40B1A0CAA782}"/>
                </a:ext>
              </a:extLst>
            </p:cNvPr>
            <p:cNvSpPr/>
            <p:nvPr/>
          </p:nvSpPr>
          <p:spPr>
            <a:xfrm>
              <a:off x="7130572" y="1994673"/>
              <a:ext cx="46704" cy="6839"/>
            </a:xfrm>
            <a:custGeom>
              <a:avLst/>
              <a:gdLst/>
              <a:ahLst/>
              <a:cxnLst/>
              <a:rect l="l" t="t" r="r" b="b"/>
              <a:pathLst>
                <a:path w="881" h="129" extrusionOk="0">
                  <a:moveTo>
                    <a:pt x="276" y="1"/>
                  </a:moveTo>
                  <a:cubicBezTo>
                    <a:pt x="198" y="1"/>
                    <a:pt x="120" y="4"/>
                    <a:pt x="42" y="9"/>
                  </a:cubicBezTo>
                  <a:cubicBezTo>
                    <a:pt x="2" y="11"/>
                    <a:pt x="0" y="72"/>
                    <a:pt x="41" y="72"/>
                  </a:cubicBezTo>
                  <a:cubicBezTo>
                    <a:pt x="41" y="72"/>
                    <a:pt x="42" y="72"/>
                    <a:pt x="42" y="72"/>
                  </a:cubicBezTo>
                  <a:cubicBezTo>
                    <a:pt x="53" y="72"/>
                    <a:pt x="65" y="72"/>
                    <a:pt x="76" y="72"/>
                  </a:cubicBezTo>
                  <a:cubicBezTo>
                    <a:pt x="331" y="72"/>
                    <a:pt x="582" y="95"/>
                    <a:pt x="837" y="128"/>
                  </a:cubicBezTo>
                  <a:cubicBezTo>
                    <a:pt x="838" y="128"/>
                    <a:pt x="840" y="128"/>
                    <a:pt x="841" y="128"/>
                  </a:cubicBezTo>
                  <a:cubicBezTo>
                    <a:pt x="875" y="128"/>
                    <a:pt x="880" y="70"/>
                    <a:pt x="845" y="61"/>
                  </a:cubicBezTo>
                  <a:cubicBezTo>
                    <a:pt x="658" y="19"/>
                    <a:pt x="467" y="1"/>
                    <a:pt x="2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Google Shape;885;p35">
              <a:extLst>
                <a:ext uri="{FF2B5EF4-FFF2-40B4-BE49-F238E27FC236}">
                  <a16:creationId xmlns:a16="http://schemas.microsoft.com/office/drawing/2014/main" id="{7ED825C7-6D1E-766E-FDDE-3B7C41509FA0}"/>
                </a:ext>
              </a:extLst>
            </p:cNvPr>
            <p:cNvSpPr/>
            <p:nvPr/>
          </p:nvSpPr>
          <p:spPr>
            <a:xfrm>
              <a:off x="7102158" y="1632391"/>
              <a:ext cx="29634" cy="7793"/>
            </a:xfrm>
            <a:custGeom>
              <a:avLst/>
              <a:gdLst/>
              <a:ahLst/>
              <a:cxnLst/>
              <a:rect l="l" t="t" r="r" b="b"/>
              <a:pathLst>
                <a:path w="559" h="147" extrusionOk="0">
                  <a:moveTo>
                    <a:pt x="33" y="1"/>
                  </a:moveTo>
                  <a:cubicBezTo>
                    <a:pt x="13" y="1"/>
                    <a:pt x="0" y="29"/>
                    <a:pt x="21" y="38"/>
                  </a:cubicBezTo>
                  <a:cubicBezTo>
                    <a:pt x="171" y="106"/>
                    <a:pt x="330" y="147"/>
                    <a:pt x="493" y="147"/>
                  </a:cubicBezTo>
                  <a:cubicBezTo>
                    <a:pt x="505" y="147"/>
                    <a:pt x="517" y="147"/>
                    <a:pt x="529" y="146"/>
                  </a:cubicBezTo>
                  <a:cubicBezTo>
                    <a:pt x="559" y="145"/>
                    <a:pt x="559" y="100"/>
                    <a:pt x="529" y="99"/>
                  </a:cubicBezTo>
                  <a:cubicBezTo>
                    <a:pt x="359" y="96"/>
                    <a:pt x="199" y="69"/>
                    <a:pt x="43" y="3"/>
                  </a:cubicBezTo>
                  <a:cubicBezTo>
                    <a:pt x="39" y="2"/>
                    <a:pt x="36" y="1"/>
                    <a:pt x="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Google Shape;886;p35">
              <a:extLst>
                <a:ext uri="{FF2B5EF4-FFF2-40B4-BE49-F238E27FC236}">
                  <a16:creationId xmlns:a16="http://schemas.microsoft.com/office/drawing/2014/main" id="{4BBD78BB-E886-E606-9574-E22B9BA51CAA}"/>
                </a:ext>
              </a:extLst>
            </p:cNvPr>
            <p:cNvSpPr/>
            <p:nvPr/>
          </p:nvSpPr>
          <p:spPr>
            <a:xfrm>
              <a:off x="7041141" y="2002572"/>
              <a:ext cx="54709" cy="16540"/>
            </a:xfrm>
            <a:custGeom>
              <a:avLst/>
              <a:gdLst/>
              <a:ahLst/>
              <a:cxnLst/>
              <a:rect l="l" t="t" r="r" b="b"/>
              <a:pathLst>
                <a:path w="1032" h="312" extrusionOk="0">
                  <a:moveTo>
                    <a:pt x="986" y="0"/>
                  </a:moveTo>
                  <a:cubicBezTo>
                    <a:pt x="985" y="0"/>
                    <a:pt x="984" y="0"/>
                    <a:pt x="982" y="0"/>
                  </a:cubicBezTo>
                  <a:cubicBezTo>
                    <a:pt x="818" y="23"/>
                    <a:pt x="658" y="87"/>
                    <a:pt x="503" y="149"/>
                  </a:cubicBezTo>
                  <a:cubicBezTo>
                    <a:pt x="446" y="171"/>
                    <a:pt x="377" y="215"/>
                    <a:pt x="316" y="215"/>
                  </a:cubicBezTo>
                  <a:cubicBezTo>
                    <a:pt x="312" y="215"/>
                    <a:pt x="308" y="214"/>
                    <a:pt x="304" y="214"/>
                  </a:cubicBezTo>
                  <a:cubicBezTo>
                    <a:pt x="220" y="205"/>
                    <a:pt x="127" y="111"/>
                    <a:pt x="56" y="63"/>
                  </a:cubicBezTo>
                  <a:cubicBezTo>
                    <a:pt x="50" y="60"/>
                    <a:pt x="45" y="58"/>
                    <a:pt x="40" y="58"/>
                  </a:cubicBezTo>
                  <a:cubicBezTo>
                    <a:pt x="15" y="58"/>
                    <a:pt x="0" y="97"/>
                    <a:pt x="25" y="117"/>
                  </a:cubicBezTo>
                  <a:cubicBezTo>
                    <a:pt x="85" y="163"/>
                    <a:pt x="212" y="298"/>
                    <a:pt x="284" y="310"/>
                  </a:cubicBezTo>
                  <a:cubicBezTo>
                    <a:pt x="289" y="311"/>
                    <a:pt x="295" y="311"/>
                    <a:pt x="301" y="311"/>
                  </a:cubicBezTo>
                  <a:cubicBezTo>
                    <a:pt x="346" y="311"/>
                    <a:pt x="390" y="284"/>
                    <a:pt x="433" y="267"/>
                  </a:cubicBezTo>
                  <a:cubicBezTo>
                    <a:pt x="620" y="196"/>
                    <a:pt x="819" y="148"/>
                    <a:pt x="1002" y="67"/>
                  </a:cubicBezTo>
                  <a:cubicBezTo>
                    <a:pt x="1031" y="53"/>
                    <a:pt x="1019" y="0"/>
                    <a:pt x="9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Google Shape;887;p35">
              <a:extLst>
                <a:ext uri="{FF2B5EF4-FFF2-40B4-BE49-F238E27FC236}">
                  <a16:creationId xmlns:a16="http://schemas.microsoft.com/office/drawing/2014/main" id="{D652CB38-6B31-2F2B-8558-271AA7FDE7B0}"/>
                </a:ext>
              </a:extLst>
            </p:cNvPr>
            <p:cNvSpPr/>
            <p:nvPr/>
          </p:nvSpPr>
          <p:spPr>
            <a:xfrm>
              <a:off x="7028578" y="1599365"/>
              <a:ext cx="44902" cy="21470"/>
            </a:xfrm>
            <a:custGeom>
              <a:avLst/>
              <a:gdLst/>
              <a:ahLst/>
              <a:cxnLst/>
              <a:rect l="l" t="t" r="r" b="b"/>
              <a:pathLst>
                <a:path w="847" h="405" extrusionOk="0">
                  <a:moveTo>
                    <a:pt x="398" y="0"/>
                  </a:moveTo>
                  <a:cubicBezTo>
                    <a:pt x="398" y="0"/>
                    <a:pt x="397" y="0"/>
                    <a:pt x="397" y="0"/>
                  </a:cubicBezTo>
                  <a:cubicBezTo>
                    <a:pt x="349" y="0"/>
                    <a:pt x="320" y="34"/>
                    <a:pt x="289" y="65"/>
                  </a:cubicBezTo>
                  <a:cubicBezTo>
                    <a:pt x="199" y="154"/>
                    <a:pt x="113" y="249"/>
                    <a:pt x="26" y="341"/>
                  </a:cubicBezTo>
                  <a:cubicBezTo>
                    <a:pt x="1" y="367"/>
                    <a:pt x="26" y="404"/>
                    <a:pt x="54" y="404"/>
                  </a:cubicBezTo>
                  <a:cubicBezTo>
                    <a:pt x="62" y="404"/>
                    <a:pt x="71" y="401"/>
                    <a:pt x="78" y="393"/>
                  </a:cubicBezTo>
                  <a:cubicBezTo>
                    <a:pt x="135" y="339"/>
                    <a:pt x="191" y="284"/>
                    <a:pt x="246" y="230"/>
                  </a:cubicBezTo>
                  <a:cubicBezTo>
                    <a:pt x="301" y="174"/>
                    <a:pt x="332" y="114"/>
                    <a:pt x="393" y="114"/>
                  </a:cubicBezTo>
                  <a:cubicBezTo>
                    <a:pt x="412" y="114"/>
                    <a:pt x="434" y="120"/>
                    <a:pt x="461" y="134"/>
                  </a:cubicBezTo>
                  <a:cubicBezTo>
                    <a:pt x="573" y="190"/>
                    <a:pt x="665" y="300"/>
                    <a:pt x="772" y="369"/>
                  </a:cubicBezTo>
                  <a:cubicBezTo>
                    <a:pt x="778" y="373"/>
                    <a:pt x="785" y="375"/>
                    <a:pt x="791" y="375"/>
                  </a:cubicBezTo>
                  <a:cubicBezTo>
                    <a:pt x="822" y="375"/>
                    <a:pt x="846" y="333"/>
                    <a:pt x="820" y="308"/>
                  </a:cubicBezTo>
                  <a:cubicBezTo>
                    <a:pt x="740" y="233"/>
                    <a:pt x="651" y="170"/>
                    <a:pt x="567" y="105"/>
                  </a:cubicBezTo>
                  <a:cubicBezTo>
                    <a:pt x="524" y="71"/>
                    <a:pt x="459" y="0"/>
                    <a:pt x="3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Google Shape;888;p35">
              <a:extLst>
                <a:ext uri="{FF2B5EF4-FFF2-40B4-BE49-F238E27FC236}">
                  <a16:creationId xmlns:a16="http://schemas.microsoft.com/office/drawing/2014/main" id="{9FFDECD8-F52D-EBDE-CED7-EA5393D27841}"/>
                </a:ext>
              </a:extLst>
            </p:cNvPr>
            <p:cNvSpPr/>
            <p:nvPr/>
          </p:nvSpPr>
          <p:spPr>
            <a:xfrm>
              <a:off x="6988448" y="1989637"/>
              <a:ext cx="38593" cy="11345"/>
            </a:xfrm>
            <a:custGeom>
              <a:avLst/>
              <a:gdLst/>
              <a:ahLst/>
              <a:cxnLst/>
              <a:rect l="l" t="t" r="r" b="b"/>
              <a:pathLst>
                <a:path w="728" h="214" extrusionOk="0">
                  <a:moveTo>
                    <a:pt x="40" y="1"/>
                  </a:moveTo>
                  <a:cubicBezTo>
                    <a:pt x="0" y="1"/>
                    <a:pt x="2" y="62"/>
                    <a:pt x="42" y="64"/>
                  </a:cubicBezTo>
                  <a:cubicBezTo>
                    <a:pt x="266" y="79"/>
                    <a:pt x="468" y="143"/>
                    <a:pt x="679" y="212"/>
                  </a:cubicBezTo>
                  <a:cubicBezTo>
                    <a:pt x="682" y="213"/>
                    <a:pt x="685" y="214"/>
                    <a:pt x="688" y="214"/>
                  </a:cubicBezTo>
                  <a:cubicBezTo>
                    <a:pt x="714" y="214"/>
                    <a:pt x="727" y="175"/>
                    <a:pt x="702" y="161"/>
                  </a:cubicBezTo>
                  <a:cubicBezTo>
                    <a:pt x="500" y="50"/>
                    <a:pt x="268" y="11"/>
                    <a:pt x="42" y="1"/>
                  </a:cubicBezTo>
                  <a:cubicBezTo>
                    <a:pt x="41" y="1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Google Shape;889;p35">
              <a:extLst>
                <a:ext uri="{FF2B5EF4-FFF2-40B4-BE49-F238E27FC236}">
                  <a16:creationId xmlns:a16="http://schemas.microsoft.com/office/drawing/2014/main" id="{B6DD0079-9BA8-0798-461F-B558FAD33682}"/>
                </a:ext>
              </a:extLst>
            </p:cNvPr>
            <p:cNvSpPr/>
            <p:nvPr/>
          </p:nvSpPr>
          <p:spPr>
            <a:xfrm>
              <a:off x="6969947" y="1632073"/>
              <a:ext cx="28415" cy="8959"/>
            </a:xfrm>
            <a:custGeom>
              <a:avLst/>
              <a:gdLst/>
              <a:ahLst/>
              <a:cxnLst/>
              <a:rect l="l" t="t" r="r" b="b"/>
              <a:pathLst>
                <a:path w="536" h="169" extrusionOk="0">
                  <a:moveTo>
                    <a:pt x="491" y="0"/>
                  </a:moveTo>
                  <a:cubicBezTo>
                    <a:pt x="486" y="0"/>
                    <a:pt x="481" y="1"/>
                    <a:pt x="476" y="4"/>
                  </a:cubicBezTo>
                  <a:cubicBezTo>
                    <a:pt x="365" y="60"/>
                    <a:pt x="261" y="104"/>
                    <a:pt x="142" y="104"/>
                  </a:cubicBezTo>
                  <a:cubicBezTo>
                    <a:pt x="113" y="104"/>
                    <a:pt x="82" y="101"/>
                    <a:pt x="51" y="96"/>
                  </a:cubicBezTo>
                  <a:cubicBezTo>
                    <a:pt x="49" y="95"/>
                    <a:pt x="46" y="95"/>
                    <a:pt x="44" y="95"/>
                  </a:cubicBezTo>
                  <a:cubicBezTo>
                    <a:pt x="13" y="95"/>
                    <a:pt x="1" y="143"/>
                    <a:pt x="36" y="151"/>
                  </a:cubicBezTo>
                  <a:cubicBezTo>
                    <a:pt x="83" y="162"/>
                    <a:pt x="134" y="168"/>
                    <a:pt x="185" y="168"/>
                  </a:cubicBezTo>
                  <a:cubicBezTo>
                    <a:pt x="305" y="168"/>
                    <a:pt x="426" y="134"/>
                    <a:pt x="513" y="52"/>
                  </a:cubicBezTo>
                  <a:cubicBezTo>
                    <a:pt x="535" y="31"/>
                    <a:pt x="516" y="0"/>
                    <a:pt x="4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Google Shape;890;p35">
              <a:extLst>
                <a:ext uri="{FF2B5EF4-FFF2-40B4-BE49-F238E27FC236}">
                  <a16:creationId xmlns:a16="http://schemas.microsoft.com/office/drawing/2014/main" id="{C30B5771-AF52-EEE2-5A11-3D9A4D05F105}"/>
                </a:ext>
              </a:extLst>
            </p:cNvPr>
            <p:cNvSpPr/>
            <p:nvPr/>
          </p:nvSpPr>
          <p:spPr>
            <a:xfrm>
              <a:off x="6912429" y="2000451"/>
              <a:ext cx="32603" cy="9966"/>
            </a:xfrm>
            <a:custGeom>
              <a:avLst/>
              <a:gdLst/>
              <a:ahLst/>
              <a:cxnLst/>
              <a:rect l="l" t="t" r="r" b="b"/>
              <a:pathLst>
                <a:path w="615" h="188" extrusionOk="0">
                  <a:moveTo>
                    <a:pt x="586" y="0"/>
                  </a:moveTo>
                  <a:cubicBezTo>
                    <a:pt x="584" y="0"/>
                    <a:pt x="582" y="1"/>
                    <a:pt x="580" y="1"/>
                  </a:cubicBezTo>
                  <a:cubicBezTo>
                    <a:pt x="392" y="25"/>
                    <a:pt x="209" y="93"/>
                    <a:pt x="26" y="145"/>
                  </a:cubicBezTo>
                  <a:cubicBezTo>
                    <a:pt x="0" y="152"/>
                    <a:pt x="8" y="187"/>
                    <a:pt x="32" y="187"/>
                  </a:cubicBezTo>
                  <a:cubicBezTo>
                    <a:pt x="34" y="187"/>
                    <a:pt x="36" y="187"/>
                    <a:pt x="38" y="187"/>
                  </a:cubicBezTo>
                  <a:cubicBezTo>
                    <a:pt x="220" y="147"/>
                    <a:pt x="413" y="119"/>
                    <a:pt x="588" y="54"/>
                  </a:cubicBezTo>
                  <a:cubicBezTo>
                    <a:pt x="613" y="44"/>
                    <a:pt x="615" y="0"/>
                    <a:pt x="5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Google Shape;891;p35">
              <a:extLst>
                <a:ext uri="{FF2B5EF4-FFF2-40B4-BE49-F238E27FC236}">
                  <a16:creationId xmlns:a16="http://schemas.microsoft.com/office/drawing/2014/main" id="{DB2875AB-599A-5BFF-7598-556CB467242C}"/>
                </a:ext>
              </a:extLst>
            </p:cNvPr>
            <p:cNvSpPr/>
            <p:nvPr/>
          </p:nvSpPr>
          <p:spPr>
            <a:xfrm>
              <a:off x="6898752" y="1624227"/>
              <a:ext cx="38858" cy="13783"/>
            </a:xfrm>
            <a:custGeom>
              <a:avLst/>
              <a:gdLst/>
              <a:ahLst/>
              <a:cxnLst/>
              <a:rect l="l" t="t" r="r" b="b"/>
              <a:pathLst>
                <a:path w="733" h="260" extrusionOk="0">
                  <a:moveTo>
                    <a:pt x="44" y="0"/>
                  </a:moveTo>
                  <a:cubicBezTo>
                    <a:pt x="18" y="0"/>
                    <a:pt x="0" y="39"/>
                    <a:pt x="29" y="55"/>
                  </a:cubicBezTo>
                  <a:cubicBezTo>
                    <a:pt x="206" y="158"/>
                    <a:pt x="430" y="259"/>
                    <a:pt x="643" y="259"/>
                  </a:cubicBezTo>
                  <a:cubicBezTo>
                    <a:pt x="659" y="259"/>
                    <a:pt x="675" y="259"/>
                    <a:pt x="691" y="258"/>
                  </a:cubicBezTo>
                  <a:cubicBezTo>
                    <a:pt x="722" y="255"/>
                    <a:pt x="733" y="208"/>
                    <a:pt x="698" y="199"/>
                  </a:cubicBezTo>
                  <a:cubicBezTo>
                    <a:pt x="472" y="143"/>
                    <a:pt x="269" y="119"/>
                    <a:pt x="59" y="4"/>
                  </a:cubicBezTo>
                  <a:cubicBezTo>
                    <a:pt x="54" y="2"/>
                    <a:pt x="49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Google Shape;892;p35">
              <a:extLst>
                <a:ext uri="{FF2B5EF4-FFF2-40B4-BE49-F238E27FC236}">
                  <a16:creationId xmlns:a16="http://schemas.microsoft.com/office/drawing/2014/main" id="{CFDC59C2-F6BD-4C9A-F922-43C66E332C3E}"/>
                </a:ext>
              </a:extLst>
            </p:cNvPr>
            <p:cNvSpPr/>
            <p:nvPr/>
          </p:nvSpPr>
          <p:spPr>
            <a:xfrm>
              <a:off x="6843620" y="2022822"/>
              <a:ext cx="33769" cy="9754"/>
            </a:xfrm>
            <a:custGeom>
              <a:avLst/>
              <a:gdLst/>
              <a:ahLst/>
              <a:cxnLst/>
              <a:rect l="l" t="t" r="r" b="b"/>
              <a:pathLst>
                <a:path w="637" h="184" extrusionOk="0">
                  <a:moveTo>
                    <a:pt x="592" y="0"/>
                  </a:moveTo>
                  <a:cubicBezTo>
                    <a:pt x="590" y="0"/>
                    <a:pt x="588" y="0"/>
                    <a:pt x="586" y="1"/>
                  </a:cubicBezTo>
                  <a:cubicBezTo>
                    <a:pt x="400" y="35"/>
                    <a:pt x="217" y="82"/>
                    <a:pt x="33" y="126"/>
                  </a:cubicBezTo>
                  <a:cubicBezTo>
                    <a:pt x="0" y="134"/>
                    <a:pt x="12" y="183"/>
                    <a:pt x="43" y="183"/>
                  </a:cubicBezTo>
                  <a:cubicBezTo>
                    <a:pt x="45" y="183"/>
                    <a:pt x="47" y="183"/>
                    <a:pt x="50" y="182"/>
                  </a:cubicBezTo>
                  <a:cubicBezTo>
                    <a:pt x="234" y="143"/>
                    <a:pt x="419" y="105"/>
                    <a:pt x="602" y="57"/>
                  </a:cubicBezTo>
                  <a:cubicBezTo>
                    <a:pt x="636" y="48"/>
                    <a:pt x="624" y="0"/>
                    <a:pt x="5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Google Shape;893;p35">
              <a:extLst>
                <a:ext uri="{FF2B5EF4-FFF2-40B4-BE49-F238E27FC236}">
                  <a16:creationId xmlns:a16="http://schemas.microsoft.com/office/drawing/2014/main" id="{09E532B2-3A90-188F-B7AC-6E55EFC18FD1}"/>
                </a:ext>
              </a:extLst>
            </p:cNvPr>
            <p:cNvSpPr/>
            <p:nvPr/>
          </p:nvSpPr>
          <p:spPr>
            <a:xfrm>
              <a:off x="6835509" y="1598092"/>
              <a:ext cx="28892" cy="15374"/>
            </a:xfrm>
            <a:custGeom>
              <a:avLst/>
              <a:gdLst/>
              <a:ahLst/>
              <a:cxnLst/>
              <a:rect l="l" t="t" r="r" b="b"/>
              <a:pathLst>
                <a:path w="545" h="290" extrusionOk="0">
                  <a:moveTo>
                    <a:pt x="41" y="1"/>
                  </a:moveTo>
                  <a:cubicBezTo>
                    <a:pt x="10" y="1"/>
                    <a:pt x="0" y="51"/>
                    <a:pt x="35" y="64"/>
                  </a:cubicBezTo>
                  <a:cubicBezTo>
                    <a:pt x="193" y="123"/>
                    <a:pt x="338" y="205"/>
                    <a:pt x="487" y="285"/>
                  </a:cubicBezTo>
                  <a:cubicBezTo>
                    <a:pt x="493" y="288"/>
                    <a:pt x="498" y="289"/>
                    <a:pt x="503" y="289"/>
                  </a:cubicBezTo>
                  <a:cubicBezTo>
                    <a:pt x="531" y="289"/>
                    <a:pt x="545" y="250"/>
                    <a:pt x="519" y="229"/>
                  </a:cubicBezTo>
                  <a:cubicBezTo>
                    <a:pt x="381" y="123"/>
                    <a:pt x="215" y="55"/>
                    <a:pt x="52" y="3"/>
                  </a:cubicBezTo>
                  <a:cubicBezTo>
                    <a:pt x="48" y="2"/>
                    <a:pt x="45" y="1"/>
                    <a:pt x="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Google Shape;894;p35">
              <a:extLst>
                <a:ext uri="{FF2B5EF4-FFF2-40B4-BE49-F238E27FC236}">
                  <a16:creationId xmlns:a16="http://schemas.microsoft.com/office/drawing/2014/main" id="{AF00714D-0374-327E-1728-672710422142}"/>
                </a:ext>
              </a:extLst>
            </p:cNvPr>
            <p:cNvSpPr/>
            <p:nvPr/>
          </p:nvSpPr>
          <p:spPr>
            <a:xfrm>
              <a:off x="6769615" y="2016832"/>
              <a:ext cx="33769" cy="18236"/>
            </a:xfrm>
            <a:custGeom>
              <a:avLst/>
              <a:gdLst/>
              <a:ahLst/>
              <a:cxnLst/>
              <a:rect l="l" t="t" r="r" b="b"/>
              <a:pathLst>
                <a:path w="637" h="344" extrusionOk="0">
                  <a:moveTo>
                    <a:pt x="38" y="0"/>
                  </a:moveTo>
                  <a:cubicBezTo>
                    <a:pt x="19" y="0"/>
                    <a:pt x="0" y="19"/>
                    <a:pt x="13" y="40"/>
                  </a:cubicBezTo>
                  <a:cubicBezTo>
                    <a:pt x="120" y="220"/>
                    <a:pt x="315" y="344"/>
                    <a:pt x="524" y="344"/>
                  </a:cubicBezTo>
                  <a:cubicBezTo>
                    <a:pt x="550" y="344"/>
                    <a:pt x="576" y="342"/>
                    <a:pt x="602" y="338"/>
                  </a:cubicBezTo>
                  <a:cubicBezTo>
                    <a:pt x="637" y="333"/>
                    <a:pt x="628" y="275"/>
                    <a:pt x="593" y="275"/>
                  </a:cubicBezTo>
                  <a:cubicBezTo>
                    <a:pt x="593" y="275"/>
                    <a:pt x="592" y="275"/>
                    <a:pt x="592" y="275"/>
                  </a:cubicBezTo>
                  <a:cubicBezTo>
                    <a:pt x="587" y="275"/>
                    <a:pt x="581" y="275"/>
                    <a:pt x="576" y="275"/>
                  </a:cubicBezTo>
                  <a:cubicBezTo>
                    <a:pt x="367" y="275"/>
                    <a:pt x="178" y="195"/>
                    <a:pt x="60" y="13"/>
                  </a:cubicBezTo>
                  <a:cubicBezTo>
                    <a:pt x="54" y="4"/>
                    <a:pt x="46" y="0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Google Shape;895;p35">
              <a:extLst>
                <a:ext uri="{FF2B5EF4-FFF2-40B4-BE49-F238E27FC236}">
                  <a16:creationId xmlns:a16="http://schemas.microsoft.com/office/drawing/2014/main" id="{34CAAD0D-5811-256B-41AC-424B88788970}"/>
                </a:ext>
              </a:extLst>
            </p:cNvPr>
            <p:cNvSpPr/>
            <p:nvPr/>
          </p:nvSpPr>
          <p:spPr>
            <a:xfrm>
              <a:off x="6764526" y="1597297"/>
              <a:ext cx="31012" cy="11610"/>
            </a:xfrm>
            <a:custGeom>
              <a:avLst/>
              <a:gdLst/>
              <a:ahLst/>
              <a:cxnLst/>
              <a:rect l="l" t="t" r="r" b="b"/>
              <a:pathLst>
                <a:path w="585" h="219" extrusionOk="0">
                  <a:moveTo>
                    <a:pt x="473" y="1"/>
                  </a:moveTo>
                  <a:cubicBezTo>
                    <a:pt x="314" y="1"/>
                    <a:pt x="156" y="68"/>
                    <a:pt x="28" y="159"/>
                  </a:cubicBezTo>
                  <a:cubicBezTo>
                    <a:pt x="0" y="178"/>
                    <a:pt x="16" y="218"/>
                    <a:pt x="43" y="218"/>
                  </a:cubicBezTo>
                  <a:cubicBezTo>
                    <a:pt x="48" y="218"/>
                    <a:pt x="54" y="217"/>
                    <a:pt x="60" y="213"/>
                  </a:cubicBezTo>
                  <a:cubicBezTo>
                    <a:pt x="210" y="118"/>
                    <a:pt x="366" y="89"/>
                    <a:pt x="541" y="71"/>
                  </a:cubicBezTo>
                  <a:cubicBezTo>
                    <a:pt x="584" y="66"/>
                    <a:pt x="583" y="9"/>
                    <a:pt x="541" y="5"/>
                  </a:cubicBezTo>
                  <a:cubicBezTo>
                    <a:pt x="518" y="2"/>
                    <a:pt x="496" y="1"/>
                    <a:pt x="4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Google Shape;896;p35">
              <a:extLst>
                <a:ext uri="{FF2B5EF4-FFF2-40B4-BE49-F238E27FC236}">
                  <a16:creationId xmlns:a16="http://schemas.microsoft.com/office/drawing/2014/main" id="{D8A7EE5B-09BC-F819-CE4B-462A0DB17262}"/>
                </a:ext>
              </a:extLst>
            </p:cNvPr>
            <p:cNvSpPr/>
            <p:nvPr/>
          </p:nvSpPr>
          <p:spPr>
            <a:xfrm>
              <a:off x="6737861" y="1971719"/>
              <a:ext cx="12723" cy="26771"/>
            </a:xfrm>
            <a:custGeom>
              <a:avLst/>
              <a:gdLst/>
              <a:ahLst/>
              <a:cxnLst/>
              <a:rect l="l" t="t" r="r" b="b"/>
              <a:pathLst>
                <a:path w="240" h="505" extrusionOk="0">
                  <a:moveTo>
                    <a:pt x="38" y="1"/>
                  </a:moveTo>
                  <a:cubicBezTo>
                    <a:pt x="19" y="1"/>
                    <a:pt x="1" y="15"/>
                    <a:pt x="8" y="40"/>
                  </a:cubicBezTo>
                  <a:cubicBezTo>
                    <a:pt x="56" y="189"/>
                    <a:pt x="107" y="337"/>
                    <a:pt x="168" y="483"/>
                  </a:cubicBezTo>
                  <a:cubicBezTo>
                    <a:pt x="174" y="498"/>
                    <a:pt x="188" y="505"/>
                    <a:pt x="201" y="505"/>
                  </a:cubicBezTo>
                  <a:cubicBezTo>
                    <a:pt x="221" y="505"/>
                    <a:pt x="239" y="490"/>
                    <a:pt x="232" y="465"/>
                  </a:cubicBezTo>
                  <a:cubicBezTo>
                    <a:pt x="185" y="314"/>
                    <a:pt x="129" y="169"/>
                    <a:pt x="70" y="23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Google Shape;897;p35">
              <a:extLst>
                <a:ext uri="{FF2B5EF4-FFF2-40B4-BE49-F238E27FC236}">
                  <a16:creationId xmlns:a16="http://schemas.microsoft.com/office/drawing/2014/main" id="{CC354845-70B7-A11E-3EF0-27100998A6F6}"/>
                </a:ext>
              </a:extLst>
            </p:cNvPr>
            <p:cNvSpPr/>
            <p:nvPr/>
          </p:nvSpPr>
          <p:spPr>
            <a:xfrm>
              <a:off x="6741466" y="1634830"/>
              <a:ext cx="5831" cy="23219"/>
            </a:xfrm>
            <a:custGeom>
              <a:avLst/>
              <a:gdLst/>
              <a:ahLst/>
              <a:cxnLst/>
              <a:rect l="l" t="t" r="r" b="b"/>
              <a:pathLst>
                <a:path w="110" h="438" extrusionOk="0">
                  <a:moveTo>
                    <a:pt x="79" y="1"/>
                  </a:moveTo>
                  <a:cubicBezTo>
                    <a:pt x="71" y="1"/>
                    <a:pt x="65" y="4"/>
                    <a:pt x="61" y="13"/>
                  </a:cubicBezTo>
                  <a:cubicBezTo>
                    <a:pt x="6" y="143"/>
                    <a:pt x="0" y="288"/>
                    <a:pt x="18" y="426"/>
                  </a:cubicBezTo>
                  <a:cubicBezTo>
                    <a:pt x="19" y="434"/>
                    <a:pt x="26" y="438"/>
                    <a:pt x="32" y="438"/>
                  </a:cubicBezTo>
                  <a:cubicBezTo>
                    <a:pt x="41" y="438"/>
                    <a:pt x="49" y="432"/>
                    <a:pt x="49" y="423"/>
                  </a:cubicBezTo>
                  <a:cubicBezTo>
                    <a:pt x="46" y="286"/>
                    <a:pt x="73" y="162"/>
                    <a:pt x="105" y="31"/>
                  </a:cubicBezTo>
                  <a:cubicBezTo>
                    <a:pt x="109" y="14"/>
                    <a:pt x="93" y="1"/>
                    <a:pt x="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Google Shape;898;p35">
              <a:extLst>
                <a:ext uri="{FF2B5EF4-FFF2-40B4-BE49-F238E27FC236}">
                  <a16:creationId xmlns:a16="http://schemas.microsoft.com/office/drawing/2014/main" id="{2055BA29-6808-C41A-EB9B-3AB49DEFA405}"/>
                </a:ext>
              </a:extLst>
            </p:cNvPr>
            <p:cNvSpPr/>
            <p:nvPr/>
          </p:nvSpPr>
          <p:spPr>
            <a:xfrm>
              <a:off x="6693119" y="1952794"/>
              <a:ext cx="28733" cy="14737"/>
            </a:xfrm>
            <a:custGeom>
              <a:avLst/>
              <a:gdLst/>
              <a:ahLst/>
              <a:cxnLst/>
              <a:rect l="l" t="t" r="r" b="b"/>
              <a:pathLst>
                <a:path w="542" h="278" extrusionOk="0">
                  <a:moveTo>
                    <a:pt x="499" y="0"/>
                  </a:moveTo>
                  <a:cubicBezTo>
                    <a:pt x="495" y="0"/>
                    <a:pt x="492" y="1"/>
                    <a:pt x="488" y="2"/>
                  </a:cubicBezTo>
                  <a:cubicBezTo>
                    <a:pt x="335" y="65"/>
                    <a:pt x="177" y="124"/>
                    <a:pt x="33" y="205"/>
                  </a:cubicBezTo>
                  <a:cubicBezTo>
                    <a:pt x="0" y="224"/>
                    <a:pt x="17" y="277"/>
                    <a:pt x="50" y="277"/>
                  </a:cubicBezTo>
                  <a:cubicBezTo>
                    <a:pt x="54" y="277"/>
                    <a:pt x="58" y="276"/>
                    <a:pt x="62" y="275"/>
                  </a:cubicBezTo>
                  <a:cubicBezTo>
                    <a:pt x="218" y="218"/>
                    <a:pt x="365" y="136"/>
                    <a:pt x="513" y="61"/>
                  </a:cubicBezTo>
                  <a:cubicBezTo>
                    <a:pt x="541" y="47"/>
                    <a:pt x="526" y="0"/>
                    <a:pt x="4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Google Shape;899;p35">
              <a:extLst>
                <a:ext uri="{FF2B5EF4-FFF2-40B4-BE49-F238E27FC236}">
                  <a16:creationId xmlns:a16="http://schemas.microsoft.com/office/drawing/2014/main" id="{B7BD456F-F0A2-CDAD-51DC-C8AFCDB4D4C3}"/>
                </a:ext>
              </a:extLst>
            </p:cNvPr>
            <p:cNvSpPr/>
            <p:nvPr/>
          </p:nvSpPr>
          <p:spPr>
            <a:xfrm>
              <a:off x="6680344" y="1641191"/>
              <a:ext cx="38858" cy="28150"/>
            </a:xfrm>
            <a:custGeom>
              <a:avLst/>
              <a:gdLst/>
              <a:ahLst/>
              <a:cxnLst/>
              <a:rect l="l" t="t" r="r" b="b"/>
              <a:pathLst>
                <a:path w="733" h="531" extrusionOk="0">
                  <a:moveTo>
                    <a:pt x="34" y="0"/>
                  </a:moveTo>
                  <a:cubicBezTo>
                    <a:pt x="12" y="0"/>
                    <a:pt x="1" y="36"/>
                    <a:pt x="23" y="47"/>
                  </a:cubicBezTo>
                  <a:cubicBezTo>
                    <a:pt x="276" y="162"/>
                    <a:pt x="467" y="333"/>
                    <a:pt x="668" y="522"/>
                  </a:cubicBezTo>
                  <a:cubicBezTo>
                    <a:pt x="674" y="528"/>
                    <a:pt x="681" y="530"/>
                    <a:pt x="688" y="530"/>
                  </a:cubicBezTo>
                  <a:cubicBezTo>
                    <a:pt x="710" y="530"/>
                    <a:pt x="732" y="507"/>
                    <a:pt x="716" y="486"/>
                  </a:cubicBezTo>
                  <a:cubicBezTo>
                    <a:pt x="552" y="260"/>
                    <a:pt x="295" y="105"/>
                    <a:pt x="41" y="2"/>
                  </a:cubicBezTo>
                  <a:cubicBezTo>
                    <a:pt x="39" y="1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Google Shape;900;p35">
              <a:extLst>
                <a:ext uri="{FF2B5EF4-FFF2-40B4-BE49-F238E27FC236}">
                  <a16:creationId xmlns:a16="http://schemas.microsoft.com/office/drawing/2014/main" id="{F80FC631-A816-6069-AFCD-D729EC0A9B7A}"/>
                </a:ext>
              </a:extLst>
            </p:cNvPr>
            <p:cNvSpPr/>
            <p:nvPr/>
          </p:nvSpPr>
          <p:spPr>
            <a:xfrm>
              <a:off x="6640214" y="1973945"/>
              <a:ext cx="26347" cy="10231"/>
            </a:xfrm>
            <a:custGeom>
              <a:avLst/>
              <a:gdLst/>
              <a:ahLst/>
              <a:cxnLst/>
              <a:rect l="l" t="t" r="r" b="b"/>
              <a:pathLst>
                <a:path w="497" h="193" extrusionOk="0">
                  <a:moveTo>
                    <a:pt x="453" y="0"/>
                  </a:moveTo>
                  <a:cubicBezTo>
                    <a:pt x="448" y="0"/>
                    <a:pt x="443" y="2"/>
                    <a:pt x="437" y="6"/>
                  </a:cubicBezTo>
                  <a:cubicBezTo>
                    <a:pt x="347" y="71"/>
                    <a:pt x="248" y="93"/>
                    <a:pt x="144" y="93"/>
                  </a:cubicBezTo>
                  <a:cubicBezTo>
                    <a:pt x="115" y="93"/>
                    <a:pt x="86" y="91"/>
                    <a:pt x="57" y="88"/>
                  </a:cubicBezTo>
                  <a:cubicBezTo>
                    <a:pt x="56" y="88"/>
                    <a:pt x="55" y="88"/>
                    <a:pt x="54" y="88"/>
                  </a:cubicBezTo>
                  <a:cubicBezTo>
                    <a:pt x="18" y="88"/>
                    <a:pt x="1" y="149"/>
                    <a:pt x="36" y="163"/>
                  </a:cubicBezTo>
                  <a:cubicBezTo>
                    <a:pt x="83" y="183"/>
                    <a:pt x="131" y="192"/>
                    <a:pt x="178" y="192"/>
                  </a:cubicBezTo>
                  <a:cubicBezTo>
                    <a:pt x="289" y="192"/>
                    <a:pt x="397" y="142"/>
                    <a:pt x="477" y="59"/>
                  </a:cubicBezTo>
                  <a:cubicBezTo>
                    <a:pt x="497" y="37"/>
                    <a:pt x="478" y="0"/>
                    <a:pt x="4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Google Shape;901;p35">
              <a:extLst>
                <a:ext uri="{FF2B5EF4-FFF2-40B4-BE49-F238E27FC236}">
                  <a16:creationId xmlns:a16="http://schemas.microsoft.com/office/drawing/2014/main" id="{0F1F48B4-F8AA-A23B-FA46-702079F261AE}"/>
                </a:ext>
              </a:extLst>
            </p:cNvPr>
            <p:cNvSpPr/>
            <p:nvPr/>
          </p:nvSpPr>
          <p:spPr>
            <a:xfrm>
              <a:off x="6628392" y="1619244"/>
              <a:ext cx="27460" cy="13306"/>
            </a:xfrm>
            <a:custGeom>
              <a:avLst/>
              <a:gdLst/>
              <a:ahLst/>
              <a:cxnLst/>
              <a:rect l="l" t="t" r="r" b="b"/>
              <a:pathLst>
                <a:path w="518" h="251" extrusionOk="0">
                  <a:moveTo>
                    <a:pt x="28" y="1"/>
                  </a:moveTo>
                  <a:cubicBezTo>
                    <a:pt x="11" y="1"/>
                    <a:pt x="0" y="31"/>
                    <a:pt x="19" y="41"/>
                  </a:cubicBezTo>
                  <a:cubicBezTo>
                    <a:pt x="166" y="112"/>
                    <a:pt x="315" y="192"/>
                    <a:pt x="469" y="249"/>
                  </a:cubicBezTo>
                  <a:cubicBezTo>
                    <a:pt x="472" y="250"/>
                    <a:pt x="475" y="251"/>
                    <a:pt x="478" y="251"/>
                  </a:cubicBezTo>
                  <a:cubicBezTo>
                    <a:pt x="503" y="251"/>
                    <a:pt x="517" y="210"/>
                    <a:pt x="491" y="197"/>
                  </a:cubicBezTo>
                  <a:cubicBezTo>
                    <a:pt x="345" y="120"/>
                    <a:pt x="187" y="64"/>
                    <a:pt x="35" y="2"/>
                  </a:cubicBezTo>
                  <a:cubicBezTo>
                    <a:pt x="33" y="1"/>
                    <a:pt x="30" y="1"/>
                    <a:pt x="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Google Shape;902;p35">
              <a:extLst>
                <a:ext uri="{FF2B5EF4-FFF2-40B4-BE49-F238E27FC236}">
                  <a16:creationId xmlns:a16="http://schemas.microsoft.com/office/drawing/2014/main" id="{193374A8-7463-5D10-8ACE-303E1171B5F3}"/>
                </a:ext>
              </a:extLst>
            </p:cNvPr>
            <p:cNvSpPr/>
            <p:nvPr/>
          </p:nvSpPr>
          <p:spPr>
            <a:xfrm>
              <a:off x="6585718" y="1970924"/>
              <a:ext cx="30800" cy="14578"/>
            </a:xfrm>
            <a:custGeom>
              <a:avLst/>
              <a:gdLst/>
              <a:ahLst/>
              <a:cxnLst/>
              <a:rect l="l" t="t" r="r" b="b"/>
              <a:pathLst>
                <a:path w="581" h="275" extrusionOk="0">
                  <a:moveTo>
                    <a:pt x="51" y="0"/>
                  </a:moveTo>
                  <a:cubicBezTo>
                    <a:pt x="26" y="0"/>
                    <a:pt x="1" y="21"/>
                    <a:pt x="12" y="48"/>
                  </a:cubicBezTo>
                  <a:cubicBezTo>
                    <a:pt x="70" y="194"/>
                    <a:pt x="210" y="274"/>
                    <a:pt x="355" y="274"/>
                  </a:cubicBezTo>
                  <a:cubicBezTo>
                    <a:pt x="423" y="274"/>
                    <a:pt x="492" y="257"/>
                    <a:pt x="555" y="220"/>
                  </a:cubicBezTo>
                  <a:cubicBezTo>
                    <a:pt x="580" y="205"/>
                    <a:pt x="565" y="170"/>
                    <a:pt x="540" y="170"/>
                  </a:cubicBezTo>
                  <a:cubicBezTo>
                    <a:pt x="536" y="170"/>
                    <a:pt x="532" y="171"/>
                    <a:pt x="527" y="173"/>
                  </a:cubicBezTo>
                  <a:cubicBezTo>
                    <a:pt x="484" y="194"/>
                    <a:pt x="440" y="203"/>
                    <a:pt x="395" y="203"/>
                  </a:cubicBezTo>
                  <a:cubicBezTo>
                    <a:pt x="270" y="203"/>
                    <a:pt x="148" y="129"/>
                    <a:pt x="84" y="18"/>
                  </a:cubicBezTo>
                  <a:cubicBezTo>
                    <a:pt x="76" y="6"/>
                    <a:pt x="64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Google Shape;903;p35">
              <a:extLst>
                <a:ext uri="{FF2B5EF4-FFF2-40B4-BE49-F238E27FC236}">
                  <a16:creationId xmlns:a16="http://schemas.microsoft.com/office/drawing/2014/main" id="{3C4E0CF7-A1E9-3623-2F17-C188903F3D70}"/>
                </a:ext>
              </a:extLst>
            </p:cNvPr>
            <p:cNvSpPr/>
            <p:nvPr/>
          </p:nvSpPr>
          <p:spPr>
            <a:xfrm>
              <a:off x="6577872" y="1622266"/>
              <a:ext cx="20463" cy="25499"/>
            </a:xfrm>
            <a:custGeom>
              <a:avLst/>
              <a:gdLst/>
              <a:ahLst/>
              <a:cxnLst/>
              <a:rect l="l" t="t" r="r" b="b"/>
              <a:pathLst>
                <a:path w="386" h="481" extrusionOk="0">
                  <a:moveTo>
                    <a:pt x="340" y="0"/>
                  </a:moveTo>
                  <a:cubicBezTo>
                    <a:pt x="338" y="0"/>
                    <a:pt x="336" y="0"/>
                    <a:pt x="334" y="1"/>
                  </a:cubicBezTo>
                  <a:cubicBezTo>
                    <a:pt x="127" y="42"/>
                    <a:pt x="1" y="259"/>
                    <a:pt x="18" y="461"/>
                  </a:cubicBezTo>
                  <a:cubicBezTo>
                    <a:pt x="19" y="474"/>
                    <a:pt x="29" y="480"/>
                    <a:pt x="39" y="480"/>
                  </a:cubicBezTo>
                  <a:cubicBezTo>
                    <a:pt x="49" y="480"/>
                    <a:pt x="59" y="474"/>
                    <a:pt x="59" y="461"/>
                  </a:cubicBezTo>
                  <a:cubicBezTo>
                    <a:pt x="62" y="268"/>
                    <a:pt x="188" y="129"/>
                    <a:pt x="356" y="53"/>
                  </a:cubicBezTo>
                  <a:cubicBezTo>
                    <a:pt x="386" y="40"/>
                    <a:pt x="367" y="0"/>
                    <a:pt x="3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Google Shape;904;p35">
              <a:extLst>
                <a:ext uri="{FF2B5EF4-FFF2-40B4-BE49-F238E27FC236}">
                  <a16:creationId xmlns:a16="http://schemas.microsoft.com/office/drawing/2014/main" id="{9368EA65-E197-D0A1-B8AA-567C29727E4C}"/>
                </a:ext>
              </a:extLst>
            </p:cNvPr>
            <p:cNvSpPr/>
            <p:nvPr/>
          </p:nvSpPr>
          <p:spPr>
            <a:xfrm>
              <a:off x="6576971" y="1842582"/>
              <a:ext cx="18872" cy="37692"/>
            </a:xfrm>
            <a:custGeom>
              <a:avLst/>
              <a:gdLst/>
              <a:ahLst/>
              <a:cxnLst/>
              <a:rect l="l" t="t" r="r" b="b"/>
              <a:pathLst>
                <a:path w="356" h="711" extrusionOk="0">
                  <a:moveTo>
                    <a:pt x="309" y="0"/>
                  </a:moveTo>
                  <a:cubicBezTo>
                    <a:pt x="297" y="0"/>
                    <a:pt x="286" y="7"/>
                    <a:pt x="282" y="22"/>
                  </a:cubicBezTo>
                  <a:cubicBezTo>
                    <a:pt x="219" y="253"/>
                    <a:pt x="170" y="459"/>
                    <a:pt x="20" y="653"/>
                  </a:cubicBezTo>
                  <a:cubicBezTo>
                    <a:pt x="1" y="679"/>
                    <a:pt x="29" y="710"/>
                    <a:pt x="55" y="710"/>
                  </a:cubicBezTo>
                  <a:cubicBezTo>
                    <a:pt x="64" y="710"/>
                    <a:pt x="72" y="707"/>
                    <a:pt x="79" y="698"/>
                  </a:cubicBezTo>
                  <a:cubicBezTo>
                    <a:pt x="224" y="516"/>
                    <a:pt x="356" y="271"/>
                    <a:pt x="341" y="30"/>
                  </a:cubicBezTo>
                  <a:cubicBezTo>
                    <a:pt x="339" y="12"/>
                    <a:pt x="324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Google Shape;905;p35">
              <a:extLst>
                <a:ext uri="{FF2B5EF4-FFF2-40B4-BE49-F238E27FC236}">
                  <a16:creationId xmlns:a16="http://schemas.microsoft.com/office/drawing/2014/main" id="{0D8648B4-EC21-258C-07E6-A42E66B37B13}"/>
                </a:ext>
              </a:extLst>
            </p:cNvPr>
            <p:cNvSpPr/>
            <p:nvPr/>
          </p:nvSpPr>
          <p:spPr>
            <a:xfrm>
              <a:off x="6568966" y="1797735"/>
              <a:ext cx="20781" cy="23856"/>
            </a:xfrm>
            <a:custGeom>
              <a:avLst/>
              <a:gdLst/>
              <a:ahLst/>
              <a:cxnLst/>
              <a:rect l="l" t="t" r="r" b="b"/>
              <a:pathLst>
                <a:path w="392" h="450" extrusionOk="0">
                  <a:moveTo>
                    <a:pt x="54" y="0"/>
                  </a:moveTo>
                  <a:cubicBezTo>
                    <a:pt x="26" y="0"/>
                    <a:pt x="1" y="34"/>
                    <a:pt x="18" y="59"/>
                  </a:cubicBezTo>
                  <a:cubicBezTo>
                    <a:pt x="64" y="124"/>
                    <a:pt x="137" y="164"/>
                    <a:pt x="190" y="221"/>
                  </a:cubicBezTo>
                  <a:cubicBezTo>
                    <a:pt x="252" y="286"/>
                    <a:pt x="300" y="359"/>
                    <a:pt x="341" y="438"/>
                  </a:cubicBezTo>
                  <a:cubicBezTo>
                    <a:pt x="345" y="446"/>
                    <a:pt x="353" y="450"/>
                    <a:pt x="361" y="450"/>
                  </a:cubicBezTo>
                  <a:cubicBezTo>
                    <a:pt x="376" y="450"/>
                    <a:pt x="391" y="437"/>
                    <a:pt x="385" y="420"/>
                  </a:cubicBezTo>
                  <a:cubicBezTo>
                    <a:pt x="355" y="330"/>
                    <a:pt x="311" y="248"/>
                    <a:pt x="256" y="172"/>
                  </a:cubicBezTo>
                  <a:cubicBezTo>
                    <a:pt x="205" y="104"/>
                    <a:pt x="148" y="26"/>
                    <a:pt x="63" y="1"/>
                  </a:cubicBezTo>
                  <a:cubicBezTo>
                    <a:pt x="60" y="1"/>
                    <a:pt x="57" y="0"/>
                    <a:pt x="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" name="Google Shape;906;p35">
              <a:extLst>
                <a:ext uri="{FF2B5EF4-FFF2-40B4-BE49-F238E27FC236}">
                  <a16:creationId xmlns:a16="http://schemas.microsoft.com/office/drawing/2014/main" id="{058497FC-F02A-0E12-C4B7-7D88A40693B3}"/>
                </a:ext>
              </a:extLst>
            </p:cNvPr>
            <p:cNvSpPr/>
            <p:nvPr/>
          </p:nvSpPr>
          <p:spPr>
            <a:xfrm>
              <a:off x="6575539" y="1742867"/>
              <a:ext cx="12511" cy="34034"/>
            </a:xfrm>
            <a:custGeom>
              <a:avLst/>
              <a:gdLst/>
              <a:ahLst/>
              <a:cxnLst/>
              <a:rect l="l" t="t" r="r" b="b"/>
              <a:pathLst>
                <a:path w="236" h="642" extrusionOk="0">
                  <a:moveTo>
                    <a:pt x="186" y="0"/>
                  </a:moveTo>
                  <a:cubicBezTo>
                    <a:pt x="177" y="0"/>
                    <a:pt x="169" y="5"/>
                    <a:pt x="166" y="17"/>
                  </a:cubicBezTo>
                  <a:cubicBezTo>
                    <a:pt x="117" y="221"/>
                    <a:pt x="101" y="411"/>
                    <a:pt x="10" y="606"/>
                  </a:cubicBezTo>
                  <a:cubicBezTo>
                    <a:pt x="1" y="624"/>
                    <a:pt x="17" y="642"/>
                    <a:pt x="33" y="642"/>
                  </a:cubicBezTo>
                  <a:cubicBezTo>
                    <a:pt x="40" y="642"/>
                    <a:pt x="47" y="638"/>
                    <a:pt x="51" y="629"/>
                  </a:cubicBezTo>
                  <a:cubicBezTo>
                    <a:pt x="144" y="451"/>
                    <a:pt x="235" y="229"/>
                    <a:pt x="213" y="24"/>
                  </a:cubicBezTo>
                  <a:cubicBezTo>
                    <a:pt x="211" y="10"/>
                    <a:pt x="198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" name="Google Shape;907;p35">
              <a:extLst>
                <a:ext uri="{FF2B5EF4-FFF2-40B4-BE49-F238E27FC236}">
                  <a16:creationId xmlns:a16="http://schemas.microsoft.com/office/drawing/2014/main" id="{DD89CACB-1DAA-25F8-7751-BBFB08416E11}"/>
                </a:ext>
              </a:extLst>
            </p:cNvPr>
            <p:cNvSpPr/>
            <p:nvPr/>
          </p:nvSpPr>
          <p:spPr>
            <a:xfrm>
              <a:off x="6576335" y="1676974"/>
              <a:ext cx="7899" cy="31542"/>
            </a:xfrm>
            <a:custGeom>
              <a:avLst/>
              <a:gdLst/>
              <a:ahLst/>
              <a:cxnLst/>
              <a:rect l="l" t="t" r="r" b="b"/>
              <a:pathLst>
                <a:path w="149" h="595" extrusionOk="0">
                  <a:moveTo>
                    <a:pt x="67" y="1"/>
                  </a:moveTo>
                  <a:cubicBezTo>
                    <a:pt x="58" y="1"/>
                    <a:pt x="49" y="6"/>
                    <a:pt x="46" y="18"/>
                  </a:cubicBezTo>
                  <a:cubicBezTo>
                    <a:pt x="0" y="193"/>
                    <a:pt x="48" y="408"/>
                    <a:pt x="97" y="578"/>
                  </a:cubicBezTo>
                  <a:cubicBezTo>
                    <a:pt x="101" y="589"/>
                    <a:pt x="110" y="594"/>
                    <a:pt x="119" y="594"/>
                  </a:cubicBezTo>
                  <a:cubicBezTo>
                    <a:pt x="134" y="594"/>
                    <a:pt x="149" y="582"/>
                    <a:pt x="144" y="564"/>
                  </a:cubicBezTo>
                  <a:cubicBezTo>
                    <a:pt x="121" y="471"/>
                    <a:pt x="105" y="377"/>
                    <a:pt x="98" y="281"/>
                  </a:cubicBezTo>
                  <a:cubicBezTo>
                    <a:pt x="93" y="195"/>
                    <a:pt x="103" y="110"/>
                    <a:pt x="94" y="24"/>
                  </a:cubicBezTo>
                  <a:cubicBezTo>
                    <a:pt x="92" y="10"/>
                    <a:pt x="79" y="1"/>
                    <a:pt x="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" name="Google Shape;908;p35">
              <a:extLst>
                <a:ext uri="{FF2B5EF4-FFF2-40B4-BE49-F238E27FC236}">
                  <a16:creationId xmlns:a16="http://schemas.microsoft.com/office/drawing/2014/main" id="{1CD0C2F6-0EC5-157A-5C41-1094F40D2058}"/>
                </a:ext>
              </a:extLst>
            </p:cNvPr>
            <p:cNvSpPr/>
            <p:nvPr/>
          </p:nvSpPr>
          <p:spPr>
            <a:xfrm>
              <a:off x="6571033" y="1916269"/>
              <a:ext cx="8694" cy="32391"/>
            </a:xfrm>
            <a:custGeom>
              <a:avLst/>
              <a:gdLst/>
              <a:ahLst/>
              <a:cxnLst/>
              <a:rect l="l" t="t" r="r" b="b"/>
              <a:pathLst>
                <a:path w="164" h="611" extrusionOk="0">
                  <a:moveTo>
                    <a:pt x="124" y="0"/>
                  </a:moveTo>
                  <a:cubicBezTo>
                    <a:pt x="113" y="0"/>
                    <a:pt x="103" y="5"/>
                    <a:pt x="97" y="16"/>
                  </a:cubicBezTo>
                  <a:cubicBezTo>
                    <a:pt x="1" y="191"/>
                    <a:pt x="8" y="405"/>
                    <a:pt x="78" y="588"/>
                  </a:cubicBezTo>
                  <a:cubicBezTo>
                    <a:pt x="83" y="603"/>
                    <a:pt x="96" y="610"/>
                    <a:pt x="109" y="610"/>
                  </a:cubicBezTo>
                  <a:cubicBezTo>
                    <a:pt x="127" y="610"/>
                    <a:pt x="145" y="595"/>
                    <a:pt x="139" y="572"/>
                  </a:cubicBezTo>
                  <a:cubicBezTo>
                    <a:pt x="88" y="388"/>
                    <a:pt x="111" y="222"/>
                    <a:pt x="158" y="41"/>
                  </a:cubicBezTo>
                  <a:cubicBezTo>
                    <a:pt x="163" y="18"/>
                    <a:pt x="143" y="0"/>
                    <a:pt x="1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59" name="图片 1">
            <a:extLst>
              <a:ext uri="{FF2B5EF4-FFF2-40B4-BE49-F238E27FC236}">
                <a16:creationId xmlns:a16="http://schemas.microsoft.com/office/drawing/2014/main" id="{39E4D357-5F1B-DA19-7E15-8DED2EFF22FB}"/>
              </a:ext>
            </a:extLst>
          </p:cNvPr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1" y="-177164"/>
            <a:ext cx="4419600" cy="2610517"/>
          </a:xfrm>
          <a:prstGeom prst="rect">
            <a:avLst/>
          </a:prstGeom>
        </p:spPr>
      </p:pic>
      <p:pic>
        <p:nvPicPr>
          <p:cNvPr id="60" name="图片 3">
            <a:extLst>
              <a:ext uri="{FF2B5EF4-FFF2-40B4-BE49-F238E27FC236}">
                <a16:creationId xmlns:a16="http://schemas.microsoft.com/office/drawing/2014/main" id="{58F4815B-2FE4-1355-A526-643776667B15}"/>
              </a:ext>
            </a:extLst>
          </p:cNvPr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7318762" y="-320674"/>
            <a:ext cx="4873238" cy="2896898"/>
          </a:xfrm>
          <a:prstGeom prst="rect">
            <a:avLst/>
          </a:prstGeom>
        </p:spPr>
      </p:pic>
      <p:pic>
        <p:nvPicPr>
          <p:cNvPr id="61" name="图片 13">
            <a:extLst>
              <a:ext uri="{FF2B5EF4-FFF2-40B4-BE49-F238E27FC236}">
                <a16:creationId xmlns:a16="http://schemas.microsoft.com/office/drawing/2014/main" id="{19D74999-41F8-5C46-DAF2-72156710A3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8767" y="489110"/>
            <a:ext cx="838200" cy="1323975"/>
          </a:xfrm>
          <a:prstGeom prst="rect">
            <a:avLst/>
          </a:prstGeom>
        </p:spPr>
      </p:pic>
      <p:pic>
        <p:nvPicPr>
          <p:cNvPr id="62" name="图片 15">
            <a:extLst>
              <a:ext uri="{FF2B5EF4-FFF2-40B4-BE49-F238E27FC236}">
                <a16:creationId xmlns:a16="http://schemas.microsoft.com/office/drawing/2014/main" id="{1758F51E-003A-0478-4904-E8E81E5E7A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05569" y="895509"/>
            <a:ext cx="419100" cy="657225"/>
          </a:xfrm>
          <a:prstGeom prst="rect">
            <a:avLst/>
          </a:prstGeom>
        </p:spPr>
      </p:pic>
      <p:pic>
        <p:nvPicPr>
          <p:cNvPr id="63" name="图片 17">
            <a:extLst>
              <a:ext uri="{FF2B5EF4-FFF2-40B4-BE49-F238E27FC236}">
                <a16:creationId xmlns:a16="http://schemas.microsoft.com/office/drawing/2014/main" id="{AC46B044-7F65-8943-043A-E3F654CC202D}"/>
              </a:ext>
            </a:extLst>
          </p:cNvPr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2490771" y="2876073"/>
            <a:ext cx="633413" cy="1785939"/>
          </a:xfrm>
          <a:prstGeom prst="rect">
            <a:avLst/>
          </a:prstGeom>
        </p:spPr>
      </p:pic>
      <p:pic>
        <p:nvPicPr>
          <p:cNvPr id="64" name="图片 33" descr="E:\PPT\PPT\外\8月7号学校介绍PPT模板\—Pngtree—cartoon school_4426439.png—Pngtree—cartoon school_4426439">
            <a:extLst>
              <a:ext uri="{FF2B5EF4-FFF2-40B4-BE49-F238E27FC236}">
                <a16:creationId xmlns:a16="http://schemas.microsoft.com/office/drawing/2014/main" id="{128C4E76-D097-8349-63EC-A77508C4C6B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/>
          <a:stretch>
            <a:fillRect/>
          </a:stretch>
        </p:blipFill>
        <p:spPr>
          <a:xfrm>
            <a:off x="6597899" y="2126035"/>
            <a:ext cx="6015355" cy="6016625"/>
          </a:xfrm>
          <a:prstGeom prst="rect">
            <a:avLst/>
          </a:prstGeom>
        </p:spPr>
      </p:pic>
      <p:pic>
        <p:nvPicPr>
          <p:cNvPr id="65" name="图片 7" descr="—Pngtree—school season back school bag_5759236">
            <a:extLst>
              <a:ext uri="{FF2B5EF4-FFF2-40B4-BE49-F238E27FC236}">
                <a16:creationId xmlns:a16="http://schemas.microsoft.com/office/drawing/2014/main" id="{3CD8AD02-18CA-2987-9175-CC80155A5A8E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23306" b="17787"/>
          <a:stretch>
            <a:fillRect/>
          </a:stretch>
        </p:blipFill>
        <p:spPr>
          <a:xfrm>
            <a:off x="-444500" y="3293745"/>
            <a:ext cx="6858000" cy="4039870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F607EDCB-CAE9-97AD-426D-B98D99A9C7D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83122" y="1639715"/>
            <a:ext cx="5761219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9840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052" y="974664"/>
            <a:ext cx="1916103" cy="166753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206" y="885803"/>
            <a:ext cx="1787980" cy="17879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76554" y="1640492"/>
            <a:ext cx="2054530" cy="987638"/>
          </a:xfrm>
          <a:prstGeom prst="rect">
            <a:avLst/>
          </a:prstGeom>
        </p:spPr>
      </p:pic>
      <p:pic>
        <p:nvPicPr>
          <p:cNvPr id="5" name="Picture 4" descr="A group of children wearing clothing&#10;&#10;Description automatically generated">
            <a:extLst>
              <a:ext uri="{FF2B5EF4-FFF2-40B4-BE49-F238E27FC236}">
                <a16:creationId xmlns:a16="http://schemas.microsoft.com/office/drawing/2014/main" id="{2291FE2A-F5F5-0FD2-4086-35EB2CAE0F3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6" y="3048000"/>
            <a:ext cx="6484065" cy="36925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B434FC-1CBD-8F5D-22DC-A1080DD55B4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63541" y="2236025"/>
            <a:ext cx="3883489" cy="149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23880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Bầu Và Bí Bé Bào Ngư Officia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8052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38" y="2285991"/>
            <a:ext cx="4572009" cy="4572009"/>
          </a:xfrm>
          <a:prstGeom prst="rect">
            <a:avLst/>
          </a:prstGeom>
        </p:spPr>
      </p:pic>
      <p:sp>
        <p:nvSpPr>
          <p:cNvPr id="18" name="Oval Callout 17"/>
          <p:cNvSpPr/>
          <p:nvPr/>
        </p:nvSpPr>
        <p:spPr>
          <a:xfrm>
            <a:off x="2373772" y="347810"/>
            <a:ext cx="7249199" cy="2141780"/>
          </a:xfrm>
          <a:prstGeom prst="wedgeEllipseCallout">
            <a:avLst>
              <a:gd name="adj1" fmla="val -46356"/>
              <a:gd name="adj2" fmla="val 43900"/>
            </a:avLst>
          </a:prstGeom>
          <a:solidFill>
            <a:schemeClr val="bg1"/>
          </a:solidFill>
          <a:ln>
            <a:solidFill>
              <a:srgbClr val="002060"/>
            </a:solidFill>
            <a:prstDash val="lgDashDot"/>
          </a:ln>
        </p:spPr>
        <p:txBody>
          <a:bodyPr wrap="square" tIns="0" bIns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en-US" sz="4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sz="4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hát</a:t>
            </a:r>
            <a:r>
              <a:rPr lang="en-US" sz="4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nhắn</a:t>
            </a:r>
            <a:r>
              <a:rPr lang="en-US" sz="4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gửi</a:t>
            </a:r>
            <a:r>
              <a:rPr lang="en-US" sz="4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chúng</a:t>
            </a:r>
            <a:r>
              <a:rPr lang="en-US" sz="4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ta </a:t>
            </a:r>
            <a:r>
              <a:rPr lang="en-US" sz="4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điều</a:t>
            </a:r>
            <a:r>
              <a:rPr lang="en-US" sz="4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gì</a:t>
            </a:r>
            <a:r>
              <a:rPr lang="en-US" sz="4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BF52FE-E7C8-1887-2283-520B597D6484}"/>
              </a:ext>
            </a:extLst>
          </p:cNvPr>
          <p:cNvSpPr/>
          <p:nvPr/>
        </p:nvSpPr>
        <p:spPr>
          <a:xfrm>
            <a:off x="4698843" y="2780264"/>
            <a:ext cx="691621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Khuyên chúng ta phải biết yêu thương, trợ giúp lẫn nhau, không phân biệt màu da, xuất thân, hoàn cảnh, địa vị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</a:t>
            </a:r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ã là con người cần phải biết yêu thương chính đồng loại, chính những con người giống mình.</a:t>
            </a:r>
            <a:endParaRPr lang="en-GB" sz="32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703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4">
            <a:extLst>
              <a:ext uri="{FF2B5EF4-FFF2-40B4-BE49-F238E27FC236}">
                <a16:creationId xmlns:a16="http://schemas.microsoft.com/office/drawing/2014/main" id="{7E365C67-4EF4-25EC-5FDF-820EA9450B20}"/>
              </a:ext>
            </a:extLst>
          </p:cNvPr>
          <p:cNvGrpSpPr/>
          <p:nvPr/>
        </p:nvGrpSpPr>
        <p:grpSpPr>
          <a:xfrm>
            <a:off x="0" y="3388091"/>
            <a:ext cx="13088298" cy="4972838"/>
            <a:chOff x="-371477" y="3244397"/>
            <a:chExt cx="12934954" cy="4972050"/>
          </a:xfrm>
        </p:grpSpPr>
        <p:pic>
          <p:nvPicPr>
            <p:cNvPr id="12" name="图片 5">
              <a:extLst>
                <a:ext uri="{FF2B5EF4-FFF2-40B4-BE49-F238E27FC236}">
                  <a16:creationId xmlns:a16="http://schemas.microsoft.com/office/drawing/2014/main" id="{9FCEE095-0AFA-25B7-5D88-4B9447B971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301" t="7619" r="16012" b="5381"/>
            <a:stretch/>
          </p:blipFill>
          <p:spPr>
            <a:xfrm>
              <a:off x="8943977" y="3244397"/>
              <a:ext cx="3619500" cy="4972050"/>
            </a:xfrm>
            <a:prstGeom prst="rect">
              <a:avLst/>
            </a:prstGeom>
          </p:spPr>
        </p:pic>
        <p:pic>
          <p:nvPicPr>
            <p:cNvPr id="13" name="图片 6">
              <a:extLst>
                <a:ext uri="{FF2B5EF4-FFF2-40B4-BE49-F238E27FC236}">
                  <a16:creationId xmlns:a16="http://schemas.microsoft.com/office/drawing/2014/main" id="{25519B0B-C06E-9599-4C36-9905CB9E47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13" t="13619" r="31488" b="26302"/>
            <a:stretch/>
          </p:blipFill>
          <p:spPr>
            <a:xfrm>
              <a:off x="2713263" y="3853542"/>
              <a:ext cx="4132943" cy="3433536"/>
            </a:xfrm>
            <a:prstGeom prst="rect">
              <a:avLst/>
            </a:prstGeom>
          </p:spPr>
        </p:pic>
        <p:pic>
          <p:nvPicPr>
            <p:cNvPr id="14" name="图片 7">
              <a:extLst>
                <a:ext uri="{FF2B5EF4-FFF2-40B4-BE49-F238E27FC236}">
                  <a16:creationId xmlns:a16="http://schemas.microsoft.com/office/drawing/2014/main" id="{1C9CA18C-EBAE-A5F5-4D2B-8675321ACD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81" t="13778" r="42024" b="12064"/>
            <a:stretch/>
          </p:blipFill>
          <p:spPr>
            <a:xfrm>
              <a:off x="-371477" y="3611336"/>
              <a:ext cx="3730171" cy="4238171"/>
            </a:xfrm>
            <a:prstGeom prst="rect">
              <a:avLst/>
            </a:prstGeom>
          </p:spPr>
        </p:pic>
        <p:pic>
          <p:nvPicPr>
            <p:cNvPr id="15" name="图片 8">
              <a:extLst>
                <a:ext uri="{FF2B5EF4-FFF2-40B4-BE49-F238E27FC236}">
                  <a16:creationId xmlns:a16="http://schemas.microsoft.com/office/drawing/2014/main" id="{0E20B74E-1571-BF86-4838-F373311B1D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976" t="20222" r="23690" b="27206"/>
            <a:stretch/>
          </p:blipFill>
          <p:spPr>
            <a:xfrm>
              <a:off x="6579053" y="4096202"/>
              <a:ext cx="2844801" cy="3004457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BF9B381A-C699-1F60-44D9-931D7AFA9A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1417" y="1784757"/>
            <a:ext cx="8565622" cy="148145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B7B34D7-7C38-ADDD-EDAB-0501432774D9}"/>
              </a:ext>
            </a:extLst>
          </p:cNvPr>
          <p:cNvSpPr txBox="1"/>
          <p:nvPr/>
        </p:nvSpPr>
        <p:spPr>
          <a:xfrm>
            <a:off x="5072743" y="3014850"/>
            <a:ext cx="2764971" cy="695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rgbClr val="105C52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 err="1">
                <a:solidFill>
                  <a:srgbClr val="105C52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b="1" dirty="0">
                <a:solidFill>
                  <a:srgbClr val="105C52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3)</a:t>
            </a:r>
            <a:endParaRPr lang="en-US" sz="3600" dirty="0">
              <a:solidFill>
                <a:srgbClr val="105C52"/>
              </a:solidFill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Google Shape;487;p33">
            <a:extLst>
              <a:ext uri="{FF2B5EF4-FFF2-40B4-BE49-F238E27FC236}">
                <a16:creationId xmlns:a16="http://schemas.microsoft.com/office/drawing/2014/main" id="{2D323DC1-B704-3EAD-B756-4593D3FD4355}"/>
              </a:ext>
            </a:extLst>
          </p:cNvPr>
          <p:cNvSpPr txBox="1">
            <a:spLocks/>
          </p:cNvSpPr>
          <p:nvPr/>
        </p:nvSpPr>
        <p:spPr>
          <a:xfrm>
            <a:off x="890033" y="3619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ubblegum Sans"/>
              </a:rPr>
              <a:t>Thứ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ubblegum Sans"/>
              </a:rPr>
              <a:t> …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ubblegum Sans"/>
              </a:rPr>
              <a:t>ngày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ubblegum Sans"/>
              </a:rPr>
              <a:t> …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ubblegum Sans"/>
              </a:rPr>
              <a:t>tháng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ubblegum Sans"/>
              </a:rPr>
              <a:t> …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ubblegum Sans"/>
              </a:rPr>
              <a:t>năm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ubblegum Sans"/>
              </a:rPr>
              <a:t> …..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B19A8D3-695B-5602-815B-2980C37B38F9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623931" y="1024117"/>
            <a:ext cx="2834886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5113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A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290" y="1746301"/>
            <a:ext cx="3875093" cy="301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60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B0C64D5-4E2C-6549-03F3-9A63EC62584E}"/>
              </a:ext>
            </a:extLst>
          </p:cNvPr>
          <p:cNvGrpSpPr/>
          <p:nvPr/>
        </p:nvGrpSpPr>
        <p:grpSpPr>
          <a:xfrm>
            <a:off x="3571925" y="858227"/>
            <a:ext cx="8009292" cy="2262920"/>
            <a:chOff x="1851902" y="2990122"/>
            <a:chExt cx="6295151" cy="1949589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3726B1E8-025F-03E4-BE19-6EC2C2D94FF2}"/>
                </a:ext>
              </a:extLst>
            </p:cNvPr>
            <p:cNvSpPr/>
            <p:nvPr/>
          </p:nvSpPr>
          <p:spPr>
            <a:xfrm>
              <a:off x="1851902" y="2990122"/>
              <a:ext cx="6295151" cy="1949589"/>
            </a:xfrm>
            <a:prstGeom prst="wedgeRoundRectCallout">
              <a:avLst>
                <a:gd name="adj1" fmla="val -60289"/>
                <a:gd name="adj2" fmla="val 783"/>
                <a:gd name="adj3" fmla="val 16667"/>
              </a:avLst>
            </a:prstGeom>
            <a:solidFill>
              <a:srgbClr val="EB95B5">
                <a:lumMod val="20000"/>
                <a:lumOff val="80000"/>
              </a:srgbClr>
            </a:solidFill>
            <a:ln w="28575" cap="flat" cmpd="sng" algn="ctr">
              <a:solidFill>
                <a:srgbClr val="F96B89"/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微软雅黑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C419659-5317-9745-D57F-BAE5E8987114}"/>
                </a:ext>
              </a:extLst>
            </p:cNvPr>
            <p:cNvSpPr txBox="1"/>
            <p:nvPr/>
          </p:nvSpPr>
          <p:spPr>
            <a:xfrm>
              <a:off x="2038393" y="3087754"/>
              <a:ext cx="6006918" cy="1670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228600" algn="just"/>
              <a:r>
                <a:rPr lang="en-US" sz="4000" b="1" dirty="0">
                  <a:solidFill>
                    <a:srgbClr val="105C52"/>
                  </a:solidFill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1. </a:t>
              </a:r>
              <a:r>
                <a:rPr lang="vi-VN" sz="4000" b="1" dirty="0">
                  <a:solidFill>
                    <a:srgbClr val="105C52"/>
                  </a:solidFill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Chia sẻ về những việc em đã làm để cảm thông, giúp đỡ  người gặp khó khăn</a:t>
              </a:r>
              <a:endParaRPr lang="en-US" sz="4000" dirty="0">
                <a:solidFill>
                  <a:srgbClr val="105C52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0D1FB73E-F6C2-ABDB-0503-4878E9A674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095" r="83764" b="876"/>
          <a:stretch/>
        </p:blipFill>
        <p:spPr>
          <a:xfrm flipH="1">
            <a:off x="782443" y="1398668"/>
            <a:ext cx="2519512" cy="497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457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BEB4B0E-A451-935D-99FB-9E4DA8AAF478}"/>
              </a:ext>
            </a:extLst>
          </p:cNvPr>
          <p:cNvGrpSpPr/>
          <p:nvPr/>
        </p:nvGrpSpPr>
        <p:grpSpPr>
          <a:xfrm>
            <a:off x="805543" y="2206738"/>
            <a:ext cx="7391400" cy="4401912"/>
            <a:chOff x="898849" y="2500652"/>
            <a:chExt cx="5819192" cy="3778850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71280ED9-9984-1E2E-87E7-356BCABE95FC}"/>
                </a:ext>
              </a:extLst>
            </p:cNvPr>
            <p:cNvSpPr/>
            <p:nvPr/>
          </p:nvSpPr>
          <p:spPr>
            <a:xfrm>
              <a:off x="898849" y="2500652"/>
              <a:ext cx="5819192" cy="3778850"/>
            </a:xfrm>
            <a:prstGeom prst="roundRect">
              <a:avLst>
                <a:gd name="adj" fmla="val 21083"/>
              </a:avLst>
            </a:prstGeom>
            <a:solidFill>
              <a:srgbClr val="F5EBFF"/>
            </a:solidFill>
            <a:ln w="28575">
              <a:solidFill>
                <a:srgbClr val="7030A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D8DC5C1-17ED-1D88-F15A-B6D574F67419}"/>
                </a:ext>
              </a:extLst>
            </p:cNvPr>
            <p:cNvSpPr txBox="1"/>
            <p:nvPr/>
          </p:nvSpPr>
          <p:spPr>
            <a:xfrm>
              <a:off x="1142355" y="2676618"/>
              <a:ext cx="5344289" cy="3461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Cách</a:t>
              </a:r>
              <a:r>
                <a:rPr lang="en-US" sz="32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chơi</a:t>
              </a:r>
              <a:r>
                <a:rPr lang="en-US" sz="3200" b="1" dirty="0">
                  <a:latin typeface="Cambria" panose="02040503050406030204" pitchFamily="18" charset="0"/>
                  <a:ea typeface="Cambria" panose="02040503050406030204" pitchFamily="18" charset="0"/>
                </a:rPr>
                <a:t>: </a:t>
              </a:r>
              <a:r>
                <a:rPr lang="en-US" sz="3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Giáo</a:t>
              </a:r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viên</a:t>
              </a:r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sẽ</a:t>
              </a:r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 tung </a:t>
              </a:r>
              <a:r>
                <a:rPr lang="en-US" sz="3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bóng</a:t>
              </a:r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cho</a:t>
              </a:r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học</a:t>
              </a:r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sinh</a:t>
              </a:r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3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nếu</a:t>
              </a:r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bạn</a:t>
              </a:r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nào</a:t>
              </a:r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bắt</a:t>
              </a:r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được</a:t>
              </a:r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bóng</a:t>
              </a:r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thì</a:t>
              </a:r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kể</a:t>
              </a:r>
              <a:r>
                <a:rPr lang="en-US" sz="32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một</a:t>
              </a:r>
              <a:r>
                <a:rPr lang="en-US" sz="32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việc</a:t>
              </a:r>
              <a:r>
                <a:rPr lang="en-US" sz="32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mà</a:t>
              </a:r>
              <a:r>
                <a:rPr lang="en-US" sz="32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bản</a:t>
              </a:r>
              <a:r>
                <a:rPr lang="en-US" sz="32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thân</a:t>
              </a:r>
              <a:r>
                <a:rPr lang="en-US" sz="32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đã</a:t>
              </a:r>
              <a:r>
                <a:rPr lang="en-US" sz="32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làm</a:t>
              </a:r>
              <a:r>
                <a:rPr lang="en-US" sz="32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thể</a:t>
              </a:r>
              <a:r>
                <a:rPr lang="en-US" sz="32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hiện</a:t>
              </a:r>
              <a:r>
                <a:rPr lang="en-US" sz="32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được</a:t>
              </a:r>
              <a:r>
                <a:rPr lang="en-US" sz="32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sự</a:t>
              </a:r>
              <a:r>
                <a:rPr lang="en-US" sz="32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cảm</a:t>
              </a:r>
              <a:r>
                <a:rPr lang="en-US" sz="32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thông</a:t>
              </a:r>
              <a:r>
                <a:rPr lang="en-US" sz="32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32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giúp</a:t>
              </a:r>
              <a:r>
                <a:rPr lang="en-US" sz="32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đỡ</a:t>
              </a:r>
              <a:r>
                <a:rPr lang="en-US" sz="32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người</a:t>
              </a:r>
              <a:r>
                <a:rPr lang="en-US" sz="32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gặp</a:t>
              </a:r>
              <a:r>
                <a:rPr lang="en-US" sz="32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khó</a:t>
              </a:r>
              <a:r>
                <a:rPr lang="en-US" sz="32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khăn</a:t>
              </a:r>
              <a:r>
                <a:rPr lang="en-US" sz="32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bằng</a:t>
              </a:r>
              <a:r>
                <a:rPr lang="en-US" sz="32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những</a:t>
              </a:r>
              <a:r>
                <a:rPr lang="en-US" sz="32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lời</a:t>
              </a:r>
              <a:r>
                <a:rPr lang="en-US" sz="32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nói</a:t>
              </a:r>
              <a:r>
                <a:rPr lang="en-US" sz="32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32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việc</a:t>
              </a:r>
              <a:r>
                <a:rPr lang="en-US" sz="32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làm</a:t>
              </a:r>
              <a:r>
                <a:rPr lang="en-US" sz="32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cụ</a:t>
              </a:r>
              <a:r>
                <a:rPr lang="en-US" sz="32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thể</a:t>
              </a:r>
              <a:r>
                <a:rPr lang="en-US" sz="32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phù</a:t>
              </a:r>
              <a:r>
                <a:rPr lang="en-US" sz="32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hợp</a:t>
              </a:r>
              <a:r>
                <a:rPr lang="en-US" sz="32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với</a:t>
              </a:r>
              <a:r>
                <a:rPr lang="en-US" sz="32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lứa</a:t>
              </a:r>
              <a:r>
                <a:rPr lang="en-US" sz="32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tuổi</a:t>
              </a:r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. </a:t>
              </a:r>
              <a:r>
                <a:rPr lang="en-US" sz="3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Trả</a:t>
              </a:r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lời</a:t>
              </a:r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xong</a:t>
              </a:r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tiếp</a:t>
              </a:r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tục</a:t>
              </a:r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 tung </a:t>
              </a:r>
              <a:r>
                <a:rPr lang="en-US" sz="3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bóng</a:t>
              </a:r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cho</a:t>
              </a:r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bạn</a:t>
              </a:r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khác</a:t>
              </a:r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42A1917-0365-65C6-7F3D-5B30D26A2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6041" y="2286000"/>
            <a:ext cx="3340436" cy="41035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14379AA-A6E8-EC73-5319-48B199F95D5C}"/>
              </a:ext>
            </a:extLst>
          </p:cNvPr>
          <p:cNvSpPr txBox="1"/>
          <p:nvPr/>
        </p:nvSpPr>
        <p:spPr>
          <a:xfrm>
            <a:off x="1727048" y="524552"/>
            <a:ext cx="8178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srgbClr val="FF3399"/>
                </a:solidFill>
                <a:effectLst/>
                <a:uLnTx/>
                <a:uFillTx/>
                <a:latin typeface="#9Slide07 Cadena" panose="02000503000000020004" pitchFamily="2" charset="0"/>
                <a:cs typeface="+mn-cs"/>
              </a:rPr>
              <a:t>Trò</a:t>
            </a:r>
            <a:r>
              <a:rPr kumimoji="0" lang="en-US" sz="6000" b="0" i="0" u="none" strike="noStrike" kern="1200" cap="none" spc="0" normalizeH="0" noProof="0" dirty="0">
                <a:ln w="3175">
                  <a:solidFill>
                    <a:prstClr val="black"/>
                  </a:solidFill>
                </a:ln>
                <a:solidFill>
                  <a:srgbClr val="FF3399"/>
                </a:solidFill>
                <a:effectLst/>
                <a:uLnTx/>
                <a:uFillTx/>
                <a:latin typeface="#9Slide07 Cadena" panose="02000503000000020004" pitchFamily="2" charset="0"/>
                <a:cs typeface="+mn-cs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 w="3175">
                  <a:solidFill>
                    <a:prstClr val="black"/>
                  </a:solidFill>
                </a:ln>
                <a:solidFill>
                  <a:srgbClr val="FF3399"/>
                </a:solidFill>
                <a:effectLst/>
                <a:uLnTx/>
                <a:uFillTx/>
                <a:latin typeface="#9Slide07 Cadena" panose="02000503000000020004" pitchFamily="2" charset="0"/>
                <a:cs typeface="+mn-cs"/>
              </a:rPr>
              <a:t>chơi</a:t>
            </a:r>
            <a:r>
              <a:rPr kumimoji="0" lang="en-US" sz="6000" b="0" i="0" u="none" strike="noStrike" kern="1200" cap="none" spc="0" normalizeH="0" noProof="0" dirty="0">
                <a:ln w="3175">
                  <a:solidFill>
                    <a:prstClr val="black"/>
                  </a:solidFill>
                </a:ln>
                <a:solidFill>
                  <a:srgbClr val="FF3399"/>
                </a:solidFill>
                <a:effectLst/>
                <a:uLnTx/>
                <a:uFillTx/>
                <a:latin typeface="#9Slide07 Cadena" panose="02000503000000020004" pitchFamily="2" charset="0"/>
                <a:cs typeface="+mn-cs"/>
              </a:rPr>
              <a:t>: </a:t>
            </a:r>
            <a:r>
              <a:rPr kumimoji="0" lang="en-US" sz="6000" b="0" i="0" u="none" strike="noStrike" kern="1200" cap="none" spc="0" normalizeH="0" noProof="0" dirty="0" err="1">
                <a:ln w="3175">
                  <a:solidFill>
                    <a:prstClr val="black"/>
                  </a:solidFill>
                </a:ln>
                <a:solidFill>
                  <a:srgbClr val="FF3399"/>
                </a:solidFill>
                <a:effectLst/>
                <a:uLnTx/>
                <a:uFillTx/>
                <a:latin typeface="#9Slide07 Cadena" panose="02000503000000020004" pitchFamily="2" charset="0"/>
                <a:cs typeface="+mn-cs"/>
              </a:rPr>
              <a:t>Truyền</a:t>
            </a:r>
            <a:r>
              <a:rPr kumimoji="0" lang="en-US" sz="6000" b="0" i="0" u="none" strike="noStrike" kern="1200" cap="none" spc="0" normalizeH="0" noProof="0" dirty="0">
                <a:ln w="3175">
                  <a:solidFill>
                    <a:prstClr val="black"/>
                  </a:solidFill>
                </a:ln>
                <a:solidFill>
                  <a:srgbClr val="FF3399"/>
                </a:solidFill>
                <a:effectLst/>
                <a:uLnTx/>
                <a:uFillTx/>
                <a:latin typeface="#9Slide07 Cadena" panose="02000503000000020004" pitchFamily="2" charset="0"/>
                <a:cs typeface="+mn-cs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 w="3175">
                  <a:solidFill>
                    <a:prstClr val="black"/>
                  </a:solidFill>
                </a:ln>
                <a:solidFill>
                  <a:srgbClr val="FF3399"/>
                </a:solidFill>
                <a:effectLst/>
                <a:uLnTx/>
                <a:uFillTx/>
                <a:latin typeface="#9Slide07 Cadena" panose="02000503000000020004" pitchFamily="2" charset="0"/>
                <a:cs typeface="+mn-cs"/>
              </a:rPr>
              <a:t>bóng</a:t>
            </a:r>
            <a:endParaRPr kumimoji="0" lang="en-US" sz="6000" b="0" i="0" u="none" strike="noStrike" kern="1200" cap="none" spc="0" normalizeH="0" baseline="0" noProof="0" dirty="0">
              <a:ln w="3175">
                <a:solidFill>
                  <a:prstClr val="black"/>
                </a:solidFill>
              </a:ln>
              <a:solidFill>
                <a:srgbClr val="FF3399"/>
              </a:solidFill>
              <a:effectLst/>
              <a:uLnTx/>
              <a:uFillTx/>
              <a:latin typeface="#9Slide07 Cadena" panose="02000503000000020004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78270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B0C64D5-4E2C-6549-03F3-9A63EC62584E}"/>
              </a:ext>
            </a:extLst>
          </p:cNvPr>
          <p:cNvGrpSpPr/>
          <p:nvPr/>
        </p:nvGrpSpPr>
        <p:grpSpPr>
          <a:xfrm>
            <a:off x="3571925" y="858226"/>
            <a:ext cx="8009292" cy="3485174"/>
            <a:chOff x="1851902" y="2990122"/>
            <a:chExt cx="6295151" cy="2298467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3726B1E8-025F-03E4-BE19-6EC2C2D94FF2}"/>
                </a:ext>
              </a:extLst>
            </p:cNvPr>
            <p:cNvSpPr/>
            <p:nvPr/>
          </p:nvSpPr>
          <p:spPr>
            <a:xfrm>
              <a:off x="1851902" y="2990122"/>
              <a:ext cx="6295151" cy="1949589"/>
            </a:xfrm>
            <a:prstGeom prst="wedgeRoundRectCallout">
              <a:avLst>
                <a:gd name="adj1" fmla="val -60289"/>
                <a:gd name="adj2" fmla="val 783"/>
                <a:gd name="adj3" fmla="val 16667"/>
              </a:avLst>
            </a:prstGeom>
            <a:solidFill>
              <a:srgbClr val="EB95B5">
                <a:lumMod val="20000"/>
                <a:lumOff val="80000"/>
              </a:srgbClr>
            </a:solidFill>
            <a:ln w="28575" cap="flat" cmpd="sng" algn="ctr">
              <a:solidFill>
                <a:srgbClr val="F96B89"/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微软雅黑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C419659-5317-9745-D57F-BAE5E8987114}"/>
                </a:ext>
              </a:extLst>
            </p:cNvPr>
            <p:cNvSpPr txBox="1"/>
            <p:nvPr/>
          </p:nvSpPr>
          <p:spPr>
            <a:xfrm>
              <a:off x="2038393" y="3087754"/>
              <a:ext cx="6006918" cy="2200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2286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105C52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2. </a:t>
              </a: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105C52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Thực hiện những việc làm thể hiện sự cảm thông, giúp đỡ người gặp khó khăn tại nơi em đang sinh sống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05C52"/>
                </a:solidFill>
                <a:effectLst/>
                <a:uLnTx/>
                <a:uFillTx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0D1FB73E-F6C2-ABDB-0503-4878E9A674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095" r="83764" b="876"/>
          <a:stretch/>
        </p:blipFill>
        <p:spPr>
          <a:xfrm flipH="1">
            <a:off x="782443" y="1398668"/>
            <a:ext cx="2519512" cy="497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7268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22</TotalTime>
  <Words>581</Words>
  <Application>Microsoft Office PowerPoint</Application>
  <PresentationFormat>Widescreen</PresentationFormat>
  <Paragraphs>34</Paragraphs>
  <Slides>13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等线</vt:lpstr>
      <vt:lpstr>华文琥珀</vt:lpstr>
      <vt:lpstr>#9Slide07 Cadena</vt:lpstr>
      <vt:lpstr>Arial</vt:lpstr>
      <vt:lpstr>Bubblegum Sans</vt:lpstr>
      <vt:lpstr>Calibri</vt:lpstr>
      <vt:lpstr>Calibri Light</vt:lpstr>
      <vt:lpstr>Cambria</vt:lpstr>
      <vt:lpstr>Georgia</vt:lpstr>
      <vt:lpstr>Poppins Light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huong</dc:creator>
  <dc:description>9Slide.vn</dc:description>
  <cp:lastModifiedBy>Hương</cp:lastModifiedBy>
  <cp:revision>18</cp:revision>
  <dcterms:created xsi:type="dcterms:W3CDTF">2023-10-15T02:34:45Z</dcterms:created>
  <dcterms:modified xsi:type="dcterms:W3CDTF">2023-10-18T13:55:57Z</dcterms:modified>
  <cp:category>9Slide.vn</cp:category>
</cp:coreProperties>
</file>