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1.xml" ContentType="application/vnd.ms-office.activeX+xml"/>
  <Override PartName="/ppt/notesSlides/notesSlide14.xml" ContentType="application/vnd.openxmlformats-officedocument.presentationml.notesSlide+xml"/>
  <Override PartName="/ppt/activeX/activeX2.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26"/>
  </p:notesMasterIdLst>
  <p:sldIdLst>
    <p:sldId id="418" r:id="rId2"/>
    <p:sldId id="420" r:id="rId3"/>
    <p:sldId id="311" r:id="rId4"/>
    <p:sldId id="447" r:id="rId5"/>
    <p:sldId id="313" r:id="rId6"/>
    <p:sldId id="421" r:id="rId7"/>
    <p:sldId id="437" r:id="rId8"/>
    <p:sldId id="438" r:id="rId9"/>
    <p:sldId id="448" r:id="rId10"/>
    <p:sldId id="449" r:id="rId11"/>
    <p:sldId id="450" r:id="rId12"/>
    <p:sldId id="451" r:id="rId13"/>
    <p:sldId id="452" r:id="rId14"/>
    <p:sldId id="281" r:id="rId15"/>
    <p:sldId id="282" r:id="rId16"/>
    <p:sldId id="284" r:id="rId17"/>
    <p:sldId id="285" r:id="rId18"/>
    <p:sldId id="365" r:id="rId19"/>
    <p:sldId id="366" r:id="rId20"/>
    <p:sldId id="367" r:id="rId21"/>
    <p:sldId id="453" r:id="rId22"/>
    <p:sldId id="272" r:id="rId23"/>
    <p:sldId id="454" r:id="rId24"/>
    <p:sldId id="28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33" d="100"/>
          <a:sy n="33" d="100"/>
        </p:scale>
        <p:origin x="2166" y="7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8B6F8E-A6CE-46F6-98D3-3ABC1A8250AD}" type="datetimeFigureOut">
              <a:rPr lang="en-US" smtClean="0"/>
              <a:t>12/13/2023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D966B7-74DC-42A2-A48E-F3462881828B}" type="slidenum">
              <a:rPr lang="en-US" smtClean="0"/>
              <a:t>‹#›</a:t>
            </a:fld>
            <a:endParaRPr lang="en-US"/>
          </a:p>
        </p:txBody>
      </p:sp>
    </p:spTree>
    <p:extLst>
      <p:ext uri="{BB962C8B-B14F-4D97-AF65-F5344CB8AC3E}">
        <p14:creationId xmlns:p14="http://schemas.microsoft.com/office/powerpoint/2010/main" val="2418895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616372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2549127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1619788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1087236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004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442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26766456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131174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021042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3509975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177897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618038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521730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1BFF75-DADB-4C10-A79F-4A7B5CEDE4E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2887570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12/13/2023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826655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12/13/2023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96919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12/13/2023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34224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471886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12/13/2023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576040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12/13/2023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049296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12/13/2023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576138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12/13/2023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873774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12/13/2023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66979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12/13/2023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80999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12/13/2023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619978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12/13/2023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149220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BC9C2FC9-F56C-42E1-535C-F5CBD46B90F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201795488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image" Target="../media/image1.png"/><Relationship Id="rId9"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27.wmf"/><Relationship Id="rId2" Type="http://schemas.openxmlformats.org/officeDocument/2006/relationships/slideLayout" Target="../slideLayouts/slideLayout7.xml"/><Relationship Id="rId1" Type="http://schemas.openxmlformats.org/officeDocument/2006/relationships/control" Target="../activeX/activeX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notesSlide" Target="../notesSlides/notesSlide15.xml"/><Relationship Id="rId7"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control" Target="../activeX/activeX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11" name="图片 10"/>
          <p:cNvPicPr>
            <a:picLocks noChangeAspect="1"/>
          </p:cNvPicPr>
          <p:nvPr/>
        </p:nvPicPr>
        <p:blipFill>
          <a:blip r:embed="rId5">
            <a:clrChange>
              <a:clrFrom>
                <a:srgbClr val="FFFFFF"/>
              </a:clrFrom>
              <a:clrTo>
                <a:srgbClr val="FFFFFF">
                  <a:alpha val="0"/>
                </a:srgbClr>
              </a:clrTo>
            </a:clrChange>
          </a:blip>
          <a:stretch>
            <a:fillRect/>
          </a:stretch>
        </p:blipFill>
        <p:spPr>
          <a:xfrm>
            <a:off x="4980661" y="435181"/>
            <a:ext cx="7048444" cy="6158516"/>
          </a:xfrm>
          <a:prstGeom prst="rect">
            <a:avLst/>
          </a:prstGeom>
        </p:spPr>
      </p:pic>
      <p:pic>
        <p:nvPicPr>
          <p:cNvPr id="17" name="图片 16" descr="E:\ppt创作\2进行中\2进行中\新建文件夹 (2)\a52a7607cfd927f724fb2e24871ffbdc.pnga52a7607cfd927f724fb2e24871ffbdc"/>
          <p:cNvPicPr>
            <a:picLocks noChangeAspect="1"/>
          </p:cNvPicPr>
          <p:nvPr/>
        </p:nvPicPr>
        <p:blipFill>
          <a:blip r:embed="rId6">
            <a:clrChange>
              <a:clrFrom>
                <a:srgbClr val="A70F10">
                  <a:alpha val="100000"/>
                </a:srgbClr>
              </a:clrFrom>
              <a:clrTo>
                <a:srgbClr val="A70F10">
                  <a:alpha val="100000"/>
                  <a:alpha val="0"/>
                </a:srgbClr>
              </a:clrTo>
            </a:clrChange>
          </a:blip>
          <a:srcRect l="-48" t="2648" r="1019" b="77053"/>
          <a:stretch>
            <a:fillRect/>
          </a:stretch>
        </p:blipFill>
        <p:spPr>
          <a:xfrm rot="10800000">
            <a:off x="0" y="4501406"/>
            <a:ext cx="12221845" cy="2497455"/>
          </a:xfrm>
          <a:prstGeom prst="rect">
            <a:avLst/>
          </a:prstGeom>
        </p:spPr>
      </p:pic>
      <p:pic>
        <p:nvPicPr>
          <p:cNvPr id="34" name="图片 33" descr="2b66b9245130070577eaf6a82c355dae"/>
          <p:cNvPicPr>
            <a:picLocks noChangeAspect="1"/>
          </p:cNvPicPr>
          <p:nvPr/>
        </p:nvPicPr>
        <p:blipFill>
          <a:blip r:embed="rId7"/>
          <a:srcRect l="66723" t="15919" r="24729" b="75328"/>
          <a:stretch>
            <a:fillRect/>
          </a:stretch>
        </p:blipFill>
        <p:spPr>
          <a:xfrm>
            <a:off x="1510666" y="1021715"/>
            <a:ext cx="859791" cy="880111"/>
          </a:xfrm>
          <a:prstGeom prst="rect">
            <a:avLst/>
          </a:prstGeom>
        </p:spPr>
      </p:pic>
      <p:sp>
        <p:nvSpPr>
          <p:cNvPr id="3" name="任意多边形 2"/>
          <p:cNvSpPr/>
          <p:nvPr/>
        </p:nvSpPr>
        <p:spPr>
          <a:xfrm>
            <a:off x="383541" y="6202680"/>
            <a:ext cx="5676900" cy="496571"/>
          </a:xfrm>
          <a:custGeom>
            <a:avLst/>
            <a:gdLst>
              <a:gd name="connisteX0" fmla="*/ 0 w 5676900"/>
              <a:gd name="connsiteY0" fmla="*/ 161840 h 496641"/>
              <a:gd name="connisteX1" fmla="*/ 718185 w 5676900"/>
              <a:gd name="connsiteY1" fmla="*/ 340910 h 496641"/>
              <a:gd name="connisteX2" fmla="*/ 1327150 w 5676900"/>
              <a:gd name="connsiteY2" fmla="*/ 71670 h 496641"/>
              <a:gd name="connisteX3" fmla="*/ 2265045 w 5676900"/>
              <a:gd name="connsiteY3" fmla="*/ 251375 h 496641"/>
              <a:gd name="connisteX4" fmla="*/ 2933700 w 5676900"/>
              <a:gd name="connsiteY4" fmla="*/ 1820 h 496641"/>
              <a:gd name="connisteX5" fmla="*/ 3561715 w 5676900"/>
              <a:gd name="connsiteY5" fmla="*/ 380915 h 496641"/>
              <a:gd name="connisteX6" fmla="*/ 4410075 w 5676900"/>
              <a:gd name="connsiteY6" fmla="*/ 171365 h 496641"/>
              <a:gd name="connisteX7" fmla="*/ 5248275 w 5676900"/>
              <a:gd name="connsiteY7" fmla="*/ 490770 h 496641"/>
              <a:gd name="connisteX8" fmla="*/ 5676900 w 5676900"/>
              <a:gd name="connsiteY8" fmla="*/ 351070 h 496641"/>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5676900" h="496641">
                <a:moveTo>
                  <a:pt x="0" y="161840"/>
                </a:moveTo>
                <a:cubicBezTo>
                  <a:pt x="131445" y="203115"/>
                  <a:pt x="452755" y="358690"/>
                  <a:pt x="718185" y="340910"/>
                </a:cubicBezTo>
                <a:cubicBezTo>
                  <a:pt x="983615" y="323130"/>
                  <a:pt x="1017905" y="89450"/>
                  <a:pt x="1327150" y="71670"/>
                </a:cubicBezTo>
                <a:cubicBezTo>
                  <a:pt x="1636395" y="53890"/>
                  <a:pt x="1943735" y="265345"/>
                  <a:pt x="2265045" y="251375"/>
                </a:cubicBezTo>
                <a:cubicBezTo>
                  <a:pt x="2586355" y="237405"/>
                  <a:pt x="2674620" y="-24215"/>
                  <a:pt x="2933700" y="1820"/>
                </a:cubicBezTo>
                <a:cubicBezTo>
                  <a:pt x="3192780" y="27855"/>
                  <a:pt x="3266440" y="347260"/>
                  <a:pt x="3561715" y="380915"/>
                </a:cubicBezTo>
                <a:cubicBezTo>
                  <a:pt x="3856990" y="414570"/>
                  <a:pt x="4072890" y="149140"/>
                  <a:pt x="4410075" y="171365"/>
                </a:cubicBezTo>
                <a:cubicBezTo>
                  <a:pt x="4747260" y="193590"/>
                  <a:pt x="4994910" y="454575"/>
                  <a:pt x="5248275" y="490770"/>
                </a:cubicBezTo>
                <a:cubicBezTo>
                  <a:pt x="5501640" y="526965"/>
                  <a:pt x="5607685" y="385360"/>
                  <a:pt x="5676900" y="351070"/>
                </a:cubicBezTo>
              </a:path>
            </a:pathLst>
          </a:custGeom>
          <a:noFill/>
          <a:ln w="50800">
            <a:solidFill>
              <a:schemeClr val="bg1">
                <a:alpha val="6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zh-CN" altLang="en-US">
              <a:solidFill>
                <a:prstClr val="white"/>
              </a:solidFill>
              <a:latin typeface="#9Slide03 AllRoundGothic" panose="020B0703020202020104" pitchFamily="34" charset="0"/>
              <a:ea typeface="字魂27号-布丁体" panose="00000500000000000000" pitchFamily="2" charset="-122"/>
              <a:sym typeface="字魂27号-布丁体" panose="00000500000000000000" pitchFamily="2" charset="-122"/>
            </a:endParaRPr>
          </a:p>
        </p:txBody>
      </p:sp>
      <p:pic>
        <p:nvPicPr>
          <p:cNvPr id="4" name="Picture 3" descr="A picture containing toy, doll&#10;&#10;Description automatically generated">
            <a:extLst>
              <a:ext uri="{FF2B5EF4-FFF2-40B4-BE49-F238E27FC236}">
                <a16:creationId xmlns:a16="http://schemas.microsoft.com/office/drawing/2014/main" id="{EB9B8C63-162D-A646-A898-136121F2D510}"/>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2926" b="96127" l="4924" r="97828">
                        <a14:foregroundMark x1="19117" y1="18417" x2="29254" y2="19191"/>
                        <a14:foregroundMark x1="29254" y1="19191" x2="36350" y2="43718"/>
                        <a14:foregroundMark x1="36350" y1="43718" x2="28747" y2="23236"/>
                        <a14:foregroundMark x1="28747" y1="23236" x2="30630" y2="9036"/>
                        <a14:foregroundMark x1="30630" y1="9036" x2="30630" y2="9036"/>
                        <a14:foregroundMark x1="4345" y1="21773" x2="13106" y2="32444"/>
                        <a14:foregroundMark x1="13106" y1="32444" x2="4924" y2="30809"/>
                        <a14:foregroundMark x1="4924" y1="30809" x2="11224" y2="22547"/>
                        <a14:foregroundMark x1="11224" y1="22547" x2="11296" y2="22547"/>
                        <a14:foregroundMark x1="16220" y1="15404" x2="30992" y2="5680"/>
                        <a14:foregroundMark x1="30992" y1="5680" x2="38016" y2="10585"/>
                        <a14:foregroundMark x1="38016" y1="10585" x2="45257" y2="19707"/>
                        <a14:foregroundMark x1="45257" y1="19707" x2="34178" y2="21084"/>
                        <a14:foregroundMark x1="34178" y1="21084" x2="21361" y2="16265"/>
                        <a14:foregroundMark x1="21361" y1="16265" x2="15351" y2="19277"/>
                        <a14:foregroundMark x1="15351" y1="19277" x2="32657" y2="3614"/>
                        <a14:foregroundMark x1="70022" y1="23666" x2="74222" y2="66867"/>
                        <a14:foregroundMark x1="74222" y1="66867" x2="67343" y2="63081"/>
                        <a14:foregroundMark x1="67343" y1="63081" x2="73642" y2="19019"/>
                        <a14:foregroundMark x1="87400" y1="8864" x2="90369" y2="18503"/>
                        <a14:foregroundMark x1="90369" y1="18503" x2="92035" y2="7401"/>
                        <a14:foregroundMark x1="92035" y1="7401" x2="92976" y2="6368"/>
                        <a14:foregroundMark x1="92904" y1="6368" x2="97828" y2="13081"/>
                        <a14:foregroundMark x1="97828" y1="13081" x2="96235" y2="9036"/>
                        <a14:foregroundMark x1="92180" y1="3012" x2="94642" y2="4733"/>
                        <a14:foregroundMark x1="58798" y1="26850" x2="63070" y2="31670"/>
                        <a14:foregroundMark x1="63070" y1="31670" x2="63650" y2="27453"/>
                        <a14:foregroundMark x1="23316" y1="67814" x2="28530" y2="84682"/>
                        <a14:foregroundMark x1="28530" y1="84682" x2="24692" y2="94664"/>
                        <a14:foregroundMark x1="24692" y1="94664" x2="26068" y2="81239"/>
                        <a14:foregroundMark x1="26068" y1="81239" x2="24765" y2="75559"/>
                        <a14:foregroundMark x1="33164" y1="70310" x2="41274" y2="85026"/>
                        <a14:foregroundMark x1="41274" y1="85026" x2="39826" y2="95267"/>
                        <a14:foregroundMark x1="39826" y1="95267" x2="40116" y2="80637"/>
                        <a14:foregroundMark x1="40116" y1="80637" x2="33454" y2="69880"/>
                        <a14:foregroundMark x1="33599" y1="77969" x2="39102" y2="90792"/>
                        <a14:foregroundMark x1="39102" y1="90792" x2="38668" y2="78916"/>
                        <a14:foregroundMark x1="32802" y1="79174" x2="36640" y2="87177"/>
                        <a14:foregroundMark x1="36640" y1="87177" x2="35409" y2="78399"/>
                        <a14:foregroundMark x1="25416" y1="74785" x2="28892" y2="86489"/>
                        <a14:foregroundMark x1="28892" y1="86489" x2="25199" y2="95697"/>
                        <a14:foregroundMark x1="25199" y1="95697" x2="23461" y2="87005"/>
                        <a14:foregroundMark x1="23461" y1="87005" x2="26865" y2="75731"/>
                        <a14:foregroundMark x1="27009" y1="72031" x2="28675" y2="84251"/>
                        <a14:foregroundMark x1="28675" y1="84251" x2="28530" y2="71945"/>
                        <a14:foregroundMark x1="22882" y1="73666" x2="24837" y2="86575"/>
                        <a14:foregroundMark x1="24837" y1="86575" x2="24765" y2="79346"/>
                        <a14:foregroundMark x1="24765" y1="79346" x2="24909" y2="78916"/>
                        <a14:foregroundMark x1="22882" y1="82530" x2="24113" y2="80981"/>
                        <a14:foregroundMark x1="23534" y1="81583" x2="24258" y2="89243"/>
                        <a14:foregroundMark x1="24258" y1="89243" x2="23678" y2="84165"/>
                        <a14:foregroundMark x1="63650" y1="72203" x2="65749" y2="91222"/>
                        <a14:foregroundMark x1="65749" y1="91222" x2="61115" y2="96127"/>
                        <a14:foregroundMark x1="61115" y1="96127" x2="65460" y2="83563"/>
                        <a14:foregroundMark x1="65460" y1="83563" x2="65460" y2="77625"/>
                        <a14:foregroundMark x1="62056" y1="77625" x2="62998" y2="90189"/>
                        <a14:foregroundMark x1="62998" y1="90189" x2="65098" y2="79174"/>
                        <a14:foregroundMark x1="60825" y1="81756" x2="61115" y2="95697"/>
                        <a14:foregroundMark x1="76973" y1="72892" x2="84359" y2="85026"/>
                        <a14:foregroundMark x1="84359" y1="85026" x2="78783" y2="81067"/>
                        <a14:foregroundMark x1="78783" y1="81067" x2="79508" y2="74010"/>
                        <a14:foregroundMark x1="77118" y1="77022" x2="83997" y2="91222"/>
                        <a14:foregroundMark x1="83997" y1="91222" x2="78856" y2="86317"/>
                        <a14:foregroundMark x1="78856" y1="86317" x2="79508" y2="79862"/>
                        <a14:foregroundMark x1="75525" y1="82186" x2="79001" y2="88726"/>
                        <a14:foregroundMark x1="79001" y1="88726" x2="78928" y2="81756"/>
                        <a14:foregroundMark x1="78928" y1="81756" x2="77625" y2="80034"/>
                        <a14:foregroundMark x1="81680" y1="91566" x2="88993" y2="90620"/>
                        <a14:foregroundMark x1="88993" y1="90620" x2="80449" y2="94320"/>
                        <a14:foregroundMark x1="80449" y1="94320" x2="89283" y2="89673"/>
                      </a14:backgroundRemoval>
                    </a14:imgEffect>
                  </a14:imgLayer>
                </a14:imgProps>
              </a:ext>
              <a:ext uri="{28A0092B-C50C-407E-A947-70E740481C1C}">
                <a14:useLocalDpi xmlns:a14="http://schemas.microsoft.com/office/drawing/2010/main" val="0"/>
              </a:ext>
            </a:extLst>
          </a:blip>
          <a:stretch>
            <a:fillRect/>
          </a:stretch>
        </p:blipFill>
        <p:spPr>
          <a:xfrm>
            <a:off x="0" y="531886"/>
            <a:ext cx="5775904" cy="6158516"/>
          </a:xfrm>
          <a:prstGeom prst="rect">
            <a:avLst/>
          </a:prstGeom>
        </p:spPr>
      </p:pic>
      <p:pic>
        <p:nvPicPr>
          <p:cNvPr id="2" name="Picture 1">
            <a:extLst>
              <a:ext uri="{FF2B5EF4-FFF2-40B4-BE49-F238E27FC236}">
                <a16:creationId xmlns:a16="http://schemas.microsoft.com/office/drawing/2014/main" id="{92FF0565-679D-2A31-AC3E-A936DF984F46}"/>
              </a:ext>
            </a:extLst>
          </p:cNvPr>
          <p:cNvPicPr>
            <a:picLocks noChangeAspect="1"/>
          </p:cNvPicPr>
          <p:nvPr/>
        </p:nvPicPr>
        <p:blipFill>
          <a:blip r:embed="rId10"/>
          <a:stretch>
            <a:fillRect/>
          </a:stretch>
        </p:blipFill>
        <p:spPr>
          <a:xfrm>
            <a:off x="-262703" y="-685906"/>
            <a:ext cx="4468755" cy="2438611"/>
          </a:xfrm>
          <a:prstGeom prst="rect">
            <a:avLst/>
          </a:prstGeom>
        </p:spPr>
      </p:pic>
      <p:pic>
        <p:nvPicPr>
          <p:cNvPr id="9" name="Picture 8">
            <a:extLst>
              <a:ext uri="{FF2B5EF4-FFF2-40B4-BE49-F238E27FC236}">
                <a16:creationId xmlns:a16="http://schemas.microsoft.com/office/drawing/2014/main" id="{9EE83A01-48BA-0D5D-86BC-6B27315599FA}"/>
              </a:ext>
            </a:extLst>
          </p:cNvPr>
          <p:cNvPicPr>
            <a:picLocks noChangeAspect="1"/>
          </p:cNvPicPr>
          <p:nvPr/>
        </p:nvPicPr>
        <p:blipFill>
          <a:blip r:embed="rId11"/>
          <a:stretch>
            <a:fillRect/>
          </a:stretch>
        </p:blipFill>
        <p:spPr>
          <a:xfrm>
            <a:off x="5048250" y="952329"/>
            <a:ext cx="6934200" cy="3652536"/>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0CA2450-30FD-3285-D744-05E9F8D81BB4}"/>
              </a:ext>
            </a:extLst>
          </p:cNvPr>
          <p:cNvGrpSpPr/>
          <p:nvPr/>
        </p:nvGrpSpPr>
        <p:grpSpPr>
          <a:xfrm>
            <a:off x="1614068" y="1019175"/>
            <a:ext cx="7891882" cy="1057275"/>
            <a:chOff x="647361" y="477443"/>
            <a:chExt cx="8438540" cy="1187014"/>
          </a:xfrm>
        </p:grpSpPr>
        <p:sp>
          <p:nvSpPr>
            <p:cNvPr id="4" name="Rectangle: Rounded Corners 3">
              <a:extLst>
                <a:ext uri="{FF2B5EF4-FFF2-40B4-BE49-F238E27FC236}">
                  <a16:creationId xmlns:a16="http://schemas.microsoft.com/office/drawing/2014/main" id="{38065DA5-DAA0-B271-B8D5-107428CBB345}"/>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5" name="TextBox 4">
              <a:extLst>
                <a:ext uri="{FF2B5EF4-FFF2-40B4-BE49-F238E27FC236}">
                  <a16:creationId xmlns:a16="http://schemas.microsoft.com/office/drawing/2014/main" id="{EE1F29F4-B120-1CDC-A225-184FE18DD13D}"/>
                </a:ext>
              </a:extLst>
            </p:cNvPr>
            <p:cNvSpPr txBox="1"/>
            <p:nvPr/>
          </p:nvSpPr>
          <p:spPr>
            <a:xfrm>
              <a:off x="836293" y="548635"/>
              <a:ext cx="8022910" cy="794751"/>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Kết quả câu chuyện ra sao?</a:t>
              </a:r>
            </a:p>
          </p:txBody>
        </p:sp>
      </p:grpSp>
      <p:sp>
        <p:nvSpPr>
          <p:cNvPr id="6" name="TextBox 5">
            <a:extLst>
              <a:ext uri="{FF2B5EF4-FFF2-40B4-BE49-F238E27FC236}">
                <a16:creationId xmlns:a16="http://schemas.microsoft.com/office/drawing/2014/main" id="{5CB19995-2EB2-6641-F29C-F8577DCD74CE}"/>
              </a:ext>
            </a:extLst>
          </p:cNvPr>
          <p:cNvSpPr txBox="1"/>
          <p:nvPr/>
        </p:nvSpPr>
        <p:spPr>
          <a:xfrm>
            <a:off x="2652581" y="2936934"/>
            <a:ext cx="9034594" cy="1200329"/>
          </a:xfrm>
          <a:custGeom>
            <a:avLst/>
            <a:gdLst>
              <a:gd name="connsiteX0" fmla="*/ 0 w 9034594"/>
              <a:gd name="connsiteY0" fmla="*/ 0 h 1200329"/>
              <a:gd name="connsiteX1" fmla="*/ 9034594 w 9034594"/>
              <a:gd name="connsiteY1" fmla="*/ 0 h 1200329"/>
              <a:gd name="connsiteX2" fmla="*/ 9034594 w 9034594"/>
              <a:gd name="connsiteY2" fmla="*/ 1200329 h 1200329"/>
              <a:gd name="connsiteX3" fmla="*/ 0 w 9034594"/>
              <a:gd name="connsiteY3" fmla="*/ 1200329 h 1200329"/>
              <a:gd name="connsiteX4" fmla="*/ 0 w 9034594"/>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4594" h="1200329" fill="none" extrusionOk="0">
                <a:moveTo>
                  <a:pt x="0" y="0"/>
                </a:moveTo>
                <a:cubicBezTo>
                  <a:pt x="2038149" y="5222"/>
                  <a:pt x="7577198" y="24918"/>
                  <a:pt x="9034594" y="0"/>
                </a:cubicBezTo>
                <a:cubicBezTo>
                  <a:pt x="9101328" y="180425"/>
                  <a:pt x="9087611" y="1037242"/>
                  <a:pt x="9034594" y="1200329"/>
                </a:cubicBezTo>
                <a:cubicBezTo>
                  <a:pt x="5756596" y="1035568"/>
                  <a:pt x="2507437" y="1318479"/>
                  <a:pt x="0" y="1200329"/>
                </a:cubicBezTo>
                <a:cubicBezTo>
                  <a:pt x="40680" y="790633"/>
                  <a:pt x="-39089" y="241570"/>
                  <a:pt x="0" y="0"/>
                </a:cubicBezTo>
                <a:close/>
              </a:path>
              <a:path w="9034594" h="1200329" stroke="0" extrusionOk="0">
                <a:moveTo>
                  <a:pt x="0" y="0"/>
                </a:moveTo>
                <a:cubicBezTo>
                  <a:pt x="2426296" y="11849"/>
                  <a:pt x="4828955" y="-161459"/>
                  <a:pt x="9034594" y="0"/>
                </a:cubicBezTo>
                <a:cubicBezTo>
                  <a:pt x="8959552" y="255061"/>
                  <a:pt x="9105116" y="845340"/>
                  <a:pt x="9034594" y="1200329"/>
                </a:cubicBezTo>
                <a:cubicBezTo>
                  <a:pt x="6258776" y="1054469"/>
                  <a:pt x="3679376" y="1122005"/>
                  <a:pt x="0" y="1200329"/>
                </a:cubicBezTo>
                <a:cubicBezTo>
                  <a:pt x="-104018" y="661816"/>
                  <a:pt x="-19313" y="342843"/>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Cô</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công</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nhân</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đã</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giao</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chiếc</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ví</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cho</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đơn</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vị</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quản</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lý</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tiếp</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nhận</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để</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trả</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cho</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người</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đánh</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mất</a:t>
            </a:r>
            <a:r>
              <a:rPr kumimoji="0" lang="en-US" sz="36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Freeform: Shape 34">
            <a:extLst>
              <a:ext uri="{FF2B5EF4-FFF2-40B4-BE49-F238E27FC236}">
                <a16:creationId xmlns:a16="http://schemas.microsoft.com/office/drawing/2014/main" id="{0825E829-4A53-FE34-9721-DCFCFAE29ADB}"/>
              </a:ext>
            </a:extLst>
          </p:cNvPr>
          <p:cNvSpPr/>
          <p:nvPr/>
        </p:nvSpPr>
        <p:spPr>
          <a:xfrm>
            <a:off x="1837715" y="1987585"/>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356216522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0CA2450-30FD-3285-D744-05E9F8D81BB4}"/>
              </a:ext>
            </a:extLst>
          </p:cNvPr>
          <p:cNvGrpSpPr/>
          <p:nvPr/>
        </p:nvGrpSpPr>
        <p:grpSpPr>
          <a:xfrm>
            <a:off x="1304926" y="1019175"/>
            <a:ext cx="10706100" cy="1386850"/>
            <a:chOff x="647361" y="477443"/>
            <a:chExt cx="8438540" cy="1557031"/>
          </a:xfrm>
        </p:grpSpPr>
        <p:sp>
          <p:nvSpPr>
            <p:cNvPr id="4" name="Rectangle: Rounded Corners 3">
              <a:extLst>
                <a:ext uri="{FF2B5EF4-FFF2-40B4-BE49-F238E27FC236}">
                  <a16:creationId xmlns:a16="http://schemas.microsoft.com/office/drawing/2014/main" id="{38065DA5-DAA0-B271-B8D5-107428CBB345}"/>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5" name="TextBox 4">
              <a:extLst>
                <a:ext uri="{FF2B5EF4-FFF2-40B4-BE49-F238E27FC236}">
                  <a16:creationId xmlns:a16="http://schemas.microsoft.com/office/drawing/2014/main" id="{EE1F29F4-B120-1CDC-A225-184FE18DD13D}"/>
                </a:ext>
              </a:extLst>
            </p:cNvPr>
            <p:cNvSpPr txBox="1"/>
            <p:nvPr/>
          </p:nvSpPr>
          <p:spPr>
            <a:xfrm>
              <a:off x="836293" y="548635"/>
              <a:ext cx="8022910" cy="148583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Qua câu chuyện trên, em có thể rút ra điều gì?</a:t>
              </a:r>
            </a:p>
          </p:txBody>
        </p:sp>
      </p:grpSp>
      <p:sp>
        <p:nvSpPr>
          <p:cNvPr id="6" name="TextBox 5">
            <a:extLst>
              <a:ext uri="{FF2B5EF4-FFF2-40B4-BE49-F238E27FC236}">
                <a16:creationId xmlns:a16="http://schemas.microsoft.com/office/drawing/2014/main" id="{5CB19995-2EB2-6641-F29C-F8577DCD74CE}"/>
              </a:ext>
            </a:extLst>
          </p:cNvPr>
          <p:cNvSpPr txBox="1"/>
          <p:nvPr/>
        </p:nvSpPr>
        <p:spPr>
          <a:xfrm>
            <a:off x="2452556" y="3022659"/>
            <a:ext cx="9034594" cy="2308324"/>
          </a:xfrm>
          <a:custGeom>
            <a:avLst/>
            <a:gdLst>
              <a:gd name="connsiteX0" fmla="*/ 0 w 9034594"/>
              <a:gd name="connsiteY0" fmla="*/ 0 h 2308324"/>
              <a:gd name="connsiteX1" fmla="*/ 9034594 w 9034594"/>
              <a:gd name="connsiteY1" fmla="*/ 0 h 2308324"/>
              <a:gd name="connsiteX2" fmla="*/ 9034594 w 9034594"/>
              <a:gd name="connsiteY2" fmla="*/ 2308324 h 2308324"/>
              <a:gd name="connsiteX3" fmla="*/ 0 w 9034594"/>
              <a:gd name="connsiteY3" fmla="*/ 2308324 h 2308324"/>
              <a:gd name="connsiteX4" fmla="*/ 0 w 9034594"/>
              <a:gd name="connsiteY4" fmla="*/ 0 h 2308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4594" h="2308324" fill="none" extrusionOk="0">
                <a:moveTo>
                  <a:pt x="0" y="0"/>
                </a:moveTo>
                <a:cubicBezTo>
                  <a:pt x="2038149" y="5222"/>
                  <a:pt x="7577198" y="24918"/>
                  <a:pt x="9034594" y="0"/>
                </a:cubicBezTo>
                <a:cubicBezTo>
                  <a:pt x="8873349" y="295473"/>
                  <a:pt x="8990834" y="1186317"/>
                  <a:pt x="9034594" y="2308324"/>
                </a:cubicBezTo>
                <a:cubicBezTo>
                  <a:pt x="5756596" y="2143563"/>
                  <a:pt x="2507437" y="2426474"/>
                  <a:pt x="0" y="2308324"/>
                </a:cubicBezTo>
                <a:cubicBezTo>
                  <a:pt x="-55725" y="1490219"/>
                  <a:pt x="17072" y="609588"/>
                  <a:pt x="0" y="0"/>
                </a:cubicBezTo>
                <a:close/>
              </a:path>
              <a:path w="9034594" h="2308324" stroke="0" extrusionOk="0">
                <a:moveTo>
                  <a:pt x="0" y="0"/>
                </a:moveTo>
                <a:cubicBezTo>
                  <a:pt x="2426296" y="11849"/>
                  <a:pt x="4828955" y="-161459"/>
                  <a:pt x="9034594" y="0"/>
                </a:cubicBezTo>
                <a:cubicBezTo>
                  <a:pt x="9037724" y="699270"/>
                  <a:pt x="8933418" y="2031698"/>
                  <a:pt x="9034594" y="2308324"/>
                </a:cubicBezTo>
                <a:cubicBezTo>
                  <a:pt x="6258776" y="2162464"/>
                  <a:pt x="3679376" y="2230000"/>
                  <a:pt x="0" y="2308324"/>
                </a:cubicBezTo>
                <a:cubicBezTo>
                  <a:pt x="74291" y="1581858"/>
                  <a:pt x="168006" y="1077334"/>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en-US" sz="3600" b="1" dirty="0" err="1">
                <a:solidFill>
                  <a:prstClr val="black"/>
                </a:solidFill>
                <a:latin typeface="Calibri" panose="020F0502020204030204" pitchFamily="34" charset="0"/>
                <a:cs typeface="Calibri" panose="020F0502020204030204" pitchFamily="34" charset="0"/>
              </a:rPr>
              <a:t>Em</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rút</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ra</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được</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bài</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học</a:t>
            </a:r>
            <a:r>
              <a:rPr lang="en-US" sz="3600" b="1" dirty="0">
                <a:solidFill>
                  <a:prstClr val="black"/>
                </a:solidFill>
                <a:latin typeface="Calibri" panose="020F0502020204030204" pitchFamily="34" charset="0"/>
                <a:cs typeface="Calibri" panose="020F0502020204030204" pitchFamily="34" charset="0"/>
              </a:rPr>
              <a:t>: Trong </a:t>
            </a:r>
            <a:r>
              <a:rPr lang="en-US" sz="3600" b="1" dirty="0" err="1">
                <a:solidFill>
                  <a:prstClr val="black"/>
                </a:solidFill>
                <a:latin typeface="Calibri" panose="020F0502020204030204" pitchFamily="34" charset="0"/>
                <a:cs typeface="Calibri" panose="020F0502020204030204" pitchFamily="34" charset="0"/>
              </a:rPr>
              <a:t>cuộc</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sống</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chúng</a:t>
            </a:r>
            <a:r>
              <a:rPr lang="en-US" sz="3600" b="1" dirty="0">
                <a:solidFill>
                  <a:prstClr val="black"/>
                </a:solidFill>
                <a:latin typeface="Calibri" panose="020F0502020204030204" pitchFamily="34" charset="0"/>
                <a:cs typeface="Calibri" panose="020F0502020204030204" pitchFamily="34" charset="0"/>
              </a:rPr>
              <a:t> ta </a:t>
            </a:r>
            <a:r>
              <a:rPr lang="en-US" sz="3600" b="1" dirty="0" err="1">
                <a:solidFill>
                  <a:prstClr val="black"/>
                </a:solidFill>
                <a:latin typeface="Calibri" panose="020F0502020204030204" pitchFamily="34" charset="0"/>
                <a:cs typeface="Calibri" panose="020F0502020204030204" pitchFamily="34" charset="0"/>
              </a:rPr>
              <a:t>nên</a:t>
            </a:r>
            <a:r>
              <a:rPr lang="en-US" sz="3600" b="1" dirty="0">
                <a:solidFill>
                  <a:prstClr val="black"/>
                </a:solidFill>
                <a:latin typeface="Calibri" panose="020F0502020204030204" pitchFamily="34" charset="0"/>
                <a:cs typeface="Calibri" panose="020F0502020204030204" pitchFamily="34" charset="0"/>
              </a:rPr>
              <a:t> </a:t>
            </a:r>
            <a:r>
              <a:rPr lang="vi-VN" sz="3600" b="1" dirty="0">
                <a:solidFill>
                  <a:prstClr val="black"/>
                </a:solidFill>
                <a:latin typeface="Calibri" panose="020F0502020204030204" pitchFamily="34" charset="0"/>
                <a:cs typeface="Calibri" panose="020F0502020204030204" pitchFamily="34" charset="0"/>
              </a:rPr>
              <a:t>bảo vệ, tôn trọng tài sản của người khác, nhặt được của rơi</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nên</a:t>
            </a:r>
            <a:r>
              <a:rPr lang="vi-VN" sz="3600" b="1" dirty="0">
                <a:solidFill>
                  <a:prstClr val="black"/>
                </a:solidFill>
                <a:latin typeface="Calibri" panose="020F0502020204030204" pitchFamily="34" charset="0"/>
                <a:cs typeface="Calibri" panose="020F0502020204030204" pitchFamily="34" charset="0"/>
              </a:rPr>
              <a:t> trả người đánh mất...</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Freeform: Shape 34">
            <a:extLst>
              <a:ext uri="{FF2B5EF4-FFF2-40B4-BE49-F238E27FC236}">
                <a16:creationId xmlns:a16="http://schemas.microsoft.com/office/drawing/2014/main" id="{0825E829-4A53-FE34-9721-DCFCFAE29ADB}"/>
              </a:ext>
            </a:extLst>
          </p:cNvPr>
          <p:cNvSpPr/>
          <p:nvPr/>
        </p:nvSpPr>
        <p:spPr>
          <a:xfrm>
            <a:off x="1494815" y="2054260"/>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185104903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161288" y="347473"/>
            <a:ext cx="3108960" cy="556223"/>
          </a:xfrm>
          <a:prstGeom prst="rect">
            <a:avLst/>
          </a:prstGeom>
          <a:solidFill>
            <a:srgbClr val="E6E6E6"/>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Rectangle: Rounded Corners 13">
            <a:extLst>
              <a:ext uri="{FF2B5EF4-FFF2-40B4-BE49-F238E27FC236}">
                <a16:creationId xmlns:a16="http://schemas.microsoft.com/office/drawing/2014/main" id="{AB9F1016-38E5-FD9D-5DBE-9A1B87989094}"/>
              </a:ext>
            </a:extLst>
          </p:cNvPr>
          <p:cNvSpPr/>
          <p:nvPr/>
        </p:nvSpPr>
        <p:spPr>
          <a:xfrm>
            <a:off x="298939" y="244878"/>
            <a:ext cx="11769236" cy="898122"/>
          </a:xfrm>
          <a:prstGeom prst="roundRect">
            <a:avLst/>
          </a:prstGeom>
          <a:solidFill>
            <a:schemeClr val="accent3">
              <a:lumMod val="20000"/>
              <a:lumOff val="80000"/>
            </a:schemeClr>
          </a:solidFill>
          <a:ln>
            <a:solidFill>
              <a:schemeClr val="accent3">
                <a:lumMod val="75000"/>
              </a:schemeClr>
            </a:solidFill>
            <a:prstDash val="lgDashDotDot"/>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 name="TextBox 14">
            <a:extLst>
              <a:ext uri="{FF2B5EF4-FFF2-40B4-BE49-F238E27FC236}">
                <a16:creationId xmlns:a16="http://schemas.microsoft.com/office/drawing/2014/main" id="{1E925A08-6FFE-3305-35D6-33C96DDBEDCC}"/>
              </a:ext>
            </a:extLst>
          </p:cNvPr>
          <p:cNvSpPr txBox="1"/>
          <p:nvPr/>
        </p:nvSpPr>
        <p:spPr>
          <a:xfrm>
            <a:off x="228600" y="230982"/>
            <a:ext cx="11963400" cy="954107"/>
          </a:xfrm>
          <a:prstGeom prst="rect">
            <a:avLst/>
          </a:prstGeom>
          <a:noFill/>
        </p:spPr>
        <p:txBody>
          <a:bodyPr wrap="square" rtlCol="0">
            <a:spAutoFit/>
          </a:bodyPr>
          <a:lstStyle/>
          <a:p>
            <a:pPr lvl="0" algn="ctr" defTabSz="457189"/>
            <a:r>
              <a:rPr lang="nl-NL" sz="2800" b="1" i="1" dirty="0"/>
              <a:t>Em hãy cùng các bạn trong nhóm tìm những biểu hiện của yêu lao động và lười lao động rồi ghi vào phiếu học tập </a:t>
            </a:r>
            <a:endParaRPr kumimoji="0" lang="vi-VN"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aphicFrame>
        <p:nvGraphicFramePr>
          <p:cNvPr id="4" name="Table 4">
            <a:extLst>
              <a:ext uri="{FF2B5EF4-FFF2-40B4-BE49-F238E27FC236}">
                <a16:creationId xmlns:a16="http://schemas.microsoft.com/office/drawing/2014/main" id="{049271C2-0A44-002B-8A6E-C66DDCE1982D}"/>
              </a:ext>
            </a:extLst>
          </p:cNvPr>
          <p:cNvGraphicFramePr>
            <a:graphicFrameLocks noGrp="1"/>
          </p:cNvGraphicFramePr>
          <p:nvPr>
            <p:extLst>
              <p:ext uri="{D42A27DB-BD31-4B8C-83A1-F6EECF244321}">
                <p14:modId xmlns:p14="http://schemas.microsoft.com/office/powerpoint/2010/main" val="658492278"/>
              </p:ext>
            </p:extLst>
          </p:nvPr>
        </p:nvGraphicFramePr>
        <p:xfrm>
          <a:off x="695324" y="1548340"/>
          <a:ext cx="11077576" cy="4443098"/>
        </p:xfrm>
        <a:graphic>
          <a:graphicData uri="http://schemas.openxmlformats.org/drawingml/2006/table">
            <a:tbl>
              <a:tblPr firstRow="1" bandRow="1">
                <a:tableStyleId>{21E4AEA4-8DFA-4A89-87EB-49C32662AFE0}</a:tableStyleId>
              </a:tblPr>
              <a:tblGrid>
                <a:gridCol w="5538788">
                  <a:extLst>
                    <a:ext uri="{9D8B030D-6E8A-4147-A177-3AD203B41FA5}">
                      <a16:colId xmlns:a16="http://schemas.microsoft.com/office/drawing/2014/main" val="1749319845"/>
                    </a:ext>
                  </a:extLst>
                </a:gridCol>
                <a:gridCol w="5538788">
                  <a:extLst>
                    <a:ext uri="{9D8B030D-6E8A-4147-A177-3AD203B41FA5}">
                      <a16:colId xmlns:a16="http://schemas.microsoft.com/office/drawing/2014/main" val="2593834258"/>
                    </a:ext>
                  </a:extLst>
                </a:gridCol>
              </a:tblGrid>
              <a:tr h="0">
                <a:tc>
                  <a:txBody>
                    <a:bodyPr/>
                    <a:lstStyle/>
                    <a:p>
                      <a:pPr algn="ctr"/>
                      <a:r>
                        <a:rPr lang="en-US" sz="3600" dirty="0" err="1"/>
                        <a:t>Biểu</a:t>
                      </a:r>
                      <a:r>
                        <a:rPr lang="en-US" sz="3600" dirty="0"/>
                        <a:t> </a:t>
                      </a:r>
                      <a:r>
                        <a:rPr lang="en-US" sz="3600" dirty="0" err="1"/>
                        <a:t>hiện</a:t>
                      </a:r>
                      <a:r>
                        <a:rPr lang="en-US" sz="3600" dirty="0"/>
                        <a:t> </a:t>
                      </a:r>
                      <a:r>
                        <a:rPr lang="en-US" sz="3600" dirty="0" err="1"/>
                        <a:t>của</a:t>
                      </a:r>
                      <a:r>
                        <a:rPr lang="en-US" sz="3600" dirty="0"/>
                        <a:t> </a:t>
                      </a:r>
                      <a:r>
                        <a:rPr lang="en-US" sz="3600" dirty="0" err="1"/>
                        <a:t>yêu</a:t>
                      </a:r>
                      <a:r>
                        <a:rPr lang="en-US" sz="3600" dirty="0"/>
                        <a:t> </a:t>
                      </a:r>
                      <a:r>
                        <a:rPr lang="en-US" sz="3600" dirty="0" err="1"/>
                        <a:t>lao</a:t>
                      </a:r>
                      <a:r>
                        <a:rPr lang="en-US" sz="3600" dirty="0"/>
                        <a:t> </a:t>
                      </a:r>
                      <a:r>
                        <a:rPr lang="en-US" sz="3600" dirty="0" err="1"/>
                        <a:t>động</a:t>
                      </a:r>
                      <a:endParaRPr lang="en-US" sz="3600" dirty="0"/>
                    </a:p>
                  </a:txBody>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3600" dirty="0" err="1"/>
                        <a:t>Biểu</a:t>
                      </a:r>
                      <a:r>
                        <a:rPr lang="en-US" sz="3600" dirty="0"/>
                        <a:t> </a:t>
                      </a:r>
                      <a:r>
                        <a:rPr lang="en-US" sz="3600" dirty="0" err="1"/>
                        <a:t>hiện</a:t>
                      </a:r>
                      <a:r>
                        <a:rPr lang="en-US" sz="3600" dirty="0"/>
                        <a:t> </a:t>
                      </a:r>
                      <a:r>
                        <a:rPr lang="en-US" sz="3600" dirty="0" err="1"/>
                        <a:t>của</a:t>
                      </a:r>
                      <a:r>
                        <a:rPr lang="en-US" sz="3600" dirty="0"/>
                        <a:t> </a:t>
                      </a:r>
                      <a:r>
                        <a:rPr lang="en-US" sz="3600" dirty="0" err="1"/>
                        <a:t>lười</a:t>
                      </a:r>
                      <a:r>
                        <a:rPr lang="en-US" sz="3600" dirty="0"/>
                        <a:t> </a:t>
                      </a:r>
                      <a:r>
                        <a:rPr lang="en-US" sz="3600" dirty="0" err="1"/>
                        <a:t>lao</a:t>
                      </a:r>
                      <a:r>
                        <a:rPr lang="en-US" sz="3600" dirty="0"/>
                        <a:t> </a:t>
                      </a:r>
                      <a:r>
                        <a:rPr lang="en-US" sz="3600" dirty="0" err="1"/>
                        <a:t>động</a:t>
                      </a:r>
                      <a:endParaRPr lang="en-US" sz="3600" dirty="0"/>
                    </a:p>
                    <a:p>
                      <a:pPr algn="ctr"/>
                      <a:endParaRPr lang="en-US" sz="3600" dirty="0"/>
                    </a:p>
                  </a:txBody>
                  <a:tcPr/>
                </a:tc>
                <a:extLst>
                  <a:ext uri="{0D108BD9-81ED-4DB2-BD59-A6C34878D82A}">
                    <a16:rowId xmlns:a16="http://schemas.microsoft.com/office/drawing/2014/main" val="1830529724"/>
                  </a:ext>
                </a:extLst>
              </a:tr>
              <a:tr h="3254378">
                <a:tc>
                  <a:txBody>
                    <a:bodyPr/>
                    <a:lstStyle/>
                    <a:p>
                      <a:pPr algn="ctr"/>
                      <a:endParaRPr lang="en-US" sz="3600" dirty="0"/>
                    </a:p>
                  </a:txBody>
                  <a:tcPr/>
                </a:tc>
                <a:tc>
                  <a:txBody>
                    <a:bodyPr/>
                    <a:lstStyle/>
                    <a:p>
                      <a:pPr algn="ctr"/>
                      <a:endParaRPr lang="en-US" sz="3600" dirty="0"/>
                    </a:p>
                  </a:txBody>
                  <a:tcPr/>
                </a:tc>
                <a:extLst>
                  <a:ext uri="{0D108BD9-81ED-4DB2-BD59-A6C34878D82A}">
                    <a16:rowId xmlns:a16="http://schemas.microsoft.com/office/drawing/2014/main" val="1853195608"/>
                  </a:ext>
                </a:extLst>
              </a:tr>
            </a:tbl>
          </a:graphicData>
        </a:graphic>
      </p:graphicFrame>
    </p:spTree>
    <p:extLst>
      <p:ext uri="{BB962C8B-B14F-4D97-AF65-F5344CB8AC3E}">
        <p14:creationId xmlns:p14="http://schemas.microsoft.com/office/powerpoint/2010/main" val="218953293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AB9F1016-38E5-FD9D-5DBE-9A1B87989094}"/>
              </a:ext>
            </a:extLst>
          </p:cNvPr>
          <p:cNvSpPr/>
          <p:nvPr/>
        </p:nvSpPr>
        <p:spPr>
          <a:xfrm>
            <a:off x="3661264" y="82953"/>
            <a:ext cx="5406536" cy="898122"/>
          </a:xfrm>
          <a:prstGeom prst="roundRect">
            <a:avLst/>
          </a:prstGeom>
          <a:solidFill>
            <a:schemeClr val="accent3">
              <a:lumMod val="20000"/>
              <a:lumOff val="80000"/>
            </a:schemeClr>
          </a:solidFill>
          <a:ln>
            <a:solidFill>
              <a:schemeClr val="accent3">
                <a:lumMod val="75000"/>
              </a:schemeClr>
            </a:solidFill>
            <a:prstDash val="lgDashDotDot"/>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 name="TextBox 14">
            <a:extLst>
              <a:ext uri="{FF2B5EF4-FFF2-40B4-BE49-F238E27FC236}">
                <a16:creationId xmlns:a16="http://schemas.microsoft.com/office/drawing/2014/main" id="{1E925A08-6FFE-3305-35D6-33C96DDBEDCC}"/>
              </a:ext>
            </a:extLst>
          </p:cNvPr>
          <p:cNvSpPr txBox="1"/>
          <p:nvPr/>
        </p:nvSpPr>
        <p:spPr>
          <a:xfrm>
            <a:off x="3714750" y="116682"/>
            <a:ext cx="5495731" cy="769441"/>
          </a:xfrm>
          <a:prstGeom prst="rect">
            <a:avLst/>
          </a:prstGeom>
          <a:noFill/>
        </p:spPr>
        <p:txBody>
          <a:bodyPr wrap="square" rtlCol="0">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nl-NL" sz="4400" b="1" i="1" u="none" strike="noStrike" kern="1200" cap="none" spc="0" normalizeH="0" baseline="0" noProof="0" dirty="0">
                <a:ln>
                  <a:noFill/>
                </a:ln>
                <a:solidFill>
                  <a:prstClr val="black"/>
                </a:solidFill>
                <a:effectLst/>
                <a:uLnTx/>
                <a:uFillTx/>
                <a:latin typeface="Calibri"/>
                <a:ea typeface="+mn-ea"/>
                <a:cs typeface="+mn-cs"/>
              </a:rPr>
              <a:t>Xử</a:t>
            </a:r>
            <a:r>
              <a:rPr kumimoji="0" lang="nl-NL" sz="4400" b="1" i="1" u="none" strike="noStrike" kern="1200" cap="none" spc="0" normalizeH="0" noProof="0" dirty="0">
                <a:ln>
                  <a:noFill/>
                </a:ln>
                <a:solidFill>
                  <a:prstClr val="black"/>
                </a:solidFill>
                <a:effectLst/>
                <a:uLnTx/>
                <a:uFillTx/>
                <a:latin typeface="Calibri"/>
                <a:ea typeface="+mn-ea"/>
                <a:cs typeface="+mn-cs"/>
              </a:rPr>
              <a:t> lý tình huống</a:t>
            </a:r>
            <a:endParaRPr kumimoji="0" lang="vi-VN" sz="6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 name="Rectangle: Rounded Corners 6">
            <a:extLst>
              <a:ext uri="{FF2B5EF4-FFF2-40B4-BE49-F238E27FC236}">
                <a16:creationId xmlns:a16="http://schemas.microsoft.com/office/drawing/2014/main" id="{45FE8658-C66D-056D-5BA5-EFF515C081E5}"/>
              </a:ext>
            </a:extLst>
          </p:cNvPr>
          <p:cNvSpPr/>
          <p:nvPr/>
        </p:nvSpPr>
        <p:spPr>
          <a:xfrm>
            <a:off x="872877" y="1430025"/>
            <a:ext cx="10928598" cy="2132325"/>
          </a:xfrm>
          <a:custGeom>
            <a:avLst/>
            <a:gdLst>
              <a:gd name="connsiteX0" fmla="*/ 0 w 10928598"/>
              <a:gd name="connsiteY0" fmla="*/ 355395 h 2132325"/>
              <a:gd name="connsiteX1" fmla="*/ 355395 w 10928598"/>
              <a:gd name="connsiteY1" fmla="*/ 0 h 2132325"/>
              <a:gd name="connsiteX2" fmla="*/ 10573203 w 10928598"/>
              <a:gd name="connsiteY2" fmla="*/ 0 h 2132325"/>
              <a:gd name="connsiteX3" fmla="*/ 10928598 w 10928598"/>
              <a:gd name="connsiteY3" fmla="*/ 355395 h 2132325"/>
              <a:gd name="connsiteX4" fmla="*/ 10928598 w 10928598"/>
              <a:gd name="connsiteY4" fmla="*/ 1776930 h 2132325"/>
              <a:gd name="connsiteX5" fmla="*/ 10573203 w 10928598"/>
              <a:gd name="connsiteY5" fmla="*/ 2132325 h 2132325"/>
              <a:gd name="connsiteX6" fmla="*/ 355395 w 10928598"/>
              <a:gd name="connsiteY6" fmla="*/ 2132325 h 2132325"/>
              <a:gd name="connsiteX7" fmla="*/ 0 w 10928598"/>
              <a:gd name="connsiteY7" fmla="*/ 1776930 h 2132325"/>
              <a:gd name="connsiteX8" fmla="*/ 0 w 10928598"/>
              <a:gd name="connsiteY8" fmla="*/ 355395 h 213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28598" h="2132325" fill="none" extrusionOk="0">
                <a:moveTo>
                  <a:pt x="0" y="355395"/>
                </a:moveTo>
                <a:cubicBezTo>
                  <a:pt x="3015" y="168077"/>
                  <a:pt x="151437" y="-3563"/>
                  <a:pt x="355395" y="0"/>
                </a:cubicBezTo>
                <a:cubicBezTo>
                  <a:pt x="3133034" y="37724"/>
                  <a:pt x="9353859" y="-109534"/>
                  <a:pt x="10573203" y="0"/>
                </a:cubicBezTo>
                <a:cubicBezTo>
                  <a:pt x="10769983" y="11143"/>
                  <a:pt x="10952078" y="135713"/>
                  <a:pt x="10928598" y="355395"/>
                </a:cubicBezTo>
                <a:cubicBezTo>
                  <a:pt x="10895279" y="774442"/>
                  <a:pt x="10879818" y="1334810"/>
                  <a:pt x="10928598" y="1776930"/>
                </a:cubicBezTo>
                <a:cubicBezTo>
                  <a:pt x="10939677" y="1996788"/>
                  <a:pt x="10765689" y="2123986"/>
                  <a:pt x="10573203" y="2132325"/>
                </a:cubicBezTo>
                <a:cubicBezTo>
                  <a:pt x="6803600" y="2220431"/>
                  <a:pt x="1709429" y="2279934"/>
                  <a:pt x="355395" y="2132325"/>
                </a:cubicBezTo>
                <a:cubicBezTo>
                  <a:pt x="135291" y="2147675"/>
                  <a:pt x="-5983" y="1991759"/>
                  <a:pt x="0" y="1776930"/>
                </a:cubicBezTo>
                <a:cubicBezTo>
                  <a:pt x="35581" y="1587332"/>
                  <a:pt x="7503" y="1017479"/>
                  <a:pt x="0" y="355395"/>
                </a:cubicBezTo>
                <a:close/>
              </a:path>
              <a:path w="10928598" h="2132325" stroke="0" extrusionOk="0">
                <a:moveTo>
                  <a:pt x="0" y="355395"/>
                </a:moveTo>
                <a:cubicBezTo>
                  <a:pt x="-1342" y="183190"/>
                  <a:pt x="159043" y="3216"/>
                  <a:pt x="355395" y="0"/>
                </a:cubicBezTo>
                <a:cubicBezTo>
                  <a:pt x="3327211" y="-88882"/>
                  <a:pt x="7059217" y="158302"/>
                  <a:pt x="10573203" y="0"/>
                </a:cubicBezTo>
                <a:cubicBezTo>
                  <a:pt x="10757800" y="-34735"/>
                  <a:pt x="10918503" y="191407"/>
                  <a:pt x="10928598" y="355395"/>
                </a:cubicBezTo>
                <a:cubicBezTo>
                  <a:pt x="10891276" y="594761"/>
                  <a:pt x="10983298" y="1578279"/>
                  <a:pt x="10928598" y="1776930"/>
                </a:cubicBezTo>
                <a:cubicBezTo>
                  <a:pt x="10935281" y="1962317"/>
                  <a:pt x="10755223" y="2146215"/>
                  <a:pt x="10573203" y="2132325"/>
                </a:cubicBezTo>
                <a:cubicBezTo>
                  <a:pt x="9276797" y="2120660"/>
                  <a:pt x="3940763" y="2072986"/>
                  <a:pt x="355395" y="2132325"/>
                </a:cubicBezTo>
                <a:cubicBezTo>
                  <a:pt x="166154" y="2127707"/>
                  <a:pt x="-3955" y="1969507"/>
                  <a:pt x="0" y="1776930"/>
                </a:cubicBezTo>
                <a:cubicBezTo>
                  <a:pt x="101873" y="1342316"/>
                  <a:pt x="63847" y="1051676"/>
                  <a:pt x="0" y="355395"/>
                </a:cubicBezTo>
                <a:close/>
              </a:path>
            </a:pathLst>
          </a:custGeom>
          <a:solidFill>
            <a:schemeClr val="accent5">
              <a:lumMod val="20000"/>
              <a:lumOff val="80000"/>
            </a:schemeClr>
          </a:solidFill>
          <a:ln w="38100">
            <a:solidFill>
              <a:schemeClr val="accent2"/>
            </a:solidFill>
            <a:prstDash val="dash"/>
            <a:extLst>
              <a:ext uri="{C807C97D-BFC1-408E-A445-0C87EB9F89A2}">
                <ask:lineSketchStyleProps xmlns:ask="http://schemas.microsoft.com/office/drawing/2018/sketchyshapes" sd="276858111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b="1" dirty="0">
                <a:solidFill>
                  <a:srgbClr val="002060"/>
                </a:solidFill>
                <a:latin typeface="Calibri" panose="020F0502020204030204" pitchFamily="34" charset="0"/>
                <a:ea typeface="Calibri" panose="020F0502020204030204" pitchFamily="34" charset="0"/>
                <a:cs typeface="Calibri" panose="020F0502020204030204" pitchFamily="34" charset="0"/>
              </a:rPr>
              <a:t>a</a:t>
            </a:r>
            <a:r>
              <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vi-VN"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Sáng nay, cả lớp đi lao động trồng cây xung quanh trường. Hồng rủ Nhàn cùng đi. Trời lạnh, Nhàn không muốn chui ra khỏi chăn ấm nên nhờ Hồng xin phép hộ với lý do bị ốm.</a:t>
            </a:r>
          </a:p>
          <a:p>
            <a:pPr lvl="0" algn="just">
              <a:defRPr/>
            </a:pPr>
            <a:r>
              <a:rPr lang="vi-VN" sz="3200" b="1" dirty="0">
                <a:solidFill>
                  <a:srgbClr val="002060"/>
                </a:solidFill>
                <a:latin typeface="Calibri" panose="020F0502020204030204" pitchFamily="34" charset="0"/>
                <a:ea typeface="Calibri" panose="020F0502020204030204" pitchFamily="34" charset="0"/>
                <a:cs typeface="Calibri" panose="020F0502020204030204" pitchFamily="34" charset="0"/>
              </a:rPr>
              <a:t>Theo em, Hồng nên làm gì trong tình huống đó?</a:t>
            </a:r>
          </a:p>
        </p:txBody>
      </p:sp>
      <p:sp>
        <p:nvSpPr>
          <p:cNvPr id="8" name="Rectangle: Rounded Corners 7">
            <a:extLst>
              <a:ext uri="{FF2B5EF4-FFF2-40B4-BE49-F238E27FC236}">
                <a16:creationId xmlns:a16="http://schemas.microsoft.com/office/drawing/2014/main" id="{38B82092-E16E-E288-4FE0-6DAD4844DE46}"/>
              </a:ext>
            </a:extLst>
          </p:cNvPr>
          <p:cNvSpPr/>
          <p:nvPr/>
        </p:nvSpPr>
        <p:spPr>
          <a:xfrm>
            <a:off x="910977" y="3992250"/>
            <a:ext cx="10928598" cy="2132325"/>
          </a:xfrm>
          <a:custGeom>
            <a:avLst/>
            <a:gdLst>
              <a:gd name="connsiteX0" fmla="*/ 0 w 10928598"/>
              <a:gd name="connsiteY0" fmla="*/ 355395 h 2132325"/>
              <a:gd name="connsiteX1" fmla="*/ 355395 w 10928598"/>
              <a:gd name="connsiteY1" fmla="*/ 0 h 2132325"/>
              <a:gd name="connsiteX2" fmla="*/ 10573203 w 10928598"/>
              <a:gd name="connsiteY2" fmla="*/ 0 h 2132325"/>
              <a:gd name="connsiteX3" fmla="*/ 10928598 w 10928598"/>
              <a:gd name="connsiteY3" fmla="*/ 355395 h 2132325"/>
              <a:gd name="connsiteX4" fmla="*/ 10928598 w 10928598"/>
              <a:gd name="connsiteY4" fmla="*/ 1776930 h 2132325"/>
              <a:gd name="connsiteX5" fmla="*/ 10573203 w 10928598"/>
              <a:gd name="connsiteY5" fmla="*/ 2132325 h 2132325"/>
              <a:gd name="connsiteX6" fmla="*/ 355395 w 10928598"/>
              <a:gd name="connsiteY6" fmla="*/ 2132325 h 2132325"/>
              <a:gd name="connsiteX7" fmla="*/ 0 w 10928598"/>
              <a:gd name="connsiteY7" fmla="*/ 1776930 h 2132325"/>
              <a:gd name="connsiteX8" fmla="*/ 0 w 10928598"/>
              <a:gd name="connsiteY8" fmla="*/ 355395 h 213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28598" h="2132325" fill="none" extrusionOk="0">
                <a:moveTo>
                  <a:pt x="0" y="355395"/>
                </a:moveTo>
                <a:cubicBezTo>
                  <a:pt x="3015" y="168077"/>
                  <a:pt x="151437" y="-3563"/>
                  <a:pt x="355395" y="0"/>
                </a:cubicBezTo>
                <a:cubicBezTo>
                  <a:pt x="3133034" y="37724"/>
                  <a:pt x="9353859" y="-109534"/>
                  <a:pt x="10573203" y="0"/>
                </a:cubicBezTo>
                <a:cubicBezTo>
                  <a:pt x="10769983" y="11143"/>
                  <a:pt x="10952078" y="135713"/>
                  <a:pt x="10928598" y="355395"/>
                </a:cubicBezTo>
                <a:cubicBezTo>
                  <a:pt x="10895279" y="774442"/>
                  <a:pt x="10879818" y="1334810"/>
                  <a:pt x="10928598" y="1776930"/>
                </a:cubicBezTo>
                <a:cubicBezTo>
                  <a:pt x="10939677" y="1996788"/>
                  <a:pt x="10765689" y="2123986"/>
                  <a:pt x="10573203" y="2132325"/>
                </a:cubicBezTo>
                <a:cubicBezTo>
                  <a:pt x="6803600" y="2220431"/>
                  <a:pt x="1709429" y="2279934"/>
                  <a:pt x="355395" y="2132325"/>
                </a:cubicBezTo>
                <a:cubicBezTo>
                  <a:pt x="135291" y="2147675"/>
                  <a:pt x="-5983" y="1991759"/>
                  <a:pt x="0" y="1776930"/>
                </a:cubicBezTo>
                <a:cubicBezTo>
                  <a:pt x="35581" y="1587332"/>
                  <a:pt x="7503" y="1017479"/>
                  <a:pt x="0" y="355395"/>
                </a:cubicBezTo>
                <a:close/>
              </a:path>
              <a:path w="10928598" h="2132325" stroke="0" extrusionOk="0">
                <a:moveTo>
                  <a:pt x="0" y="355395"/>
                </a:moveTo>
                <a:cubicBezTo>
                  <a:pt x="-1342" y="183190"/>
                  <a:pt x="159043" y="3216"/>
                  <a:pt x="355395" y="0"/>
                </a:cubicBezTo>
                <a:cubicBezTo>
                  <a:pt x="3327211" y="-88882"/>
                  <a:pt x="7059217" y="158302"/>
                  <a:pt x="10573203" y="0"/>
                </a:cubicBezTo>
                <a:cubicBezTo>
                  <a:pt x="10757800" y="-34735"/>
                  <a:pt x="10918503" y="191407"/>
                  <a:pt x="10928598" y="355395"/>
                </a:cubicBezTo>
                <a:cubicBezTo>
                  <a:pt x="10891276" y="594761"/>
                  <a:pt x="10983298" y="1578279"/>
                  <a:pt x="10928598" y="1776930"/>
                </a:cubicBezTo>
                <a:cubicBezTo>
                  <a:pt x="10935281" y="1962317"/>
                  <a:pt x="10755223" y="2146215"/>
                  <a:pt x="10573203" y="2132325"/>
                </a:cubicBezTo>
                <a:cubicBezTo>
                  <a:pt x="9276797" y="2120660"/>
                  <a:pt x="3940763" y="2072986"/>
                  <a:pt x="355395" y="2132325"/>
                </a:cubicBezTo>
                <a:cubicBezTo>
                  <a:pt x="166154" y="2127707"/>
                  <a:pt x="-3955" y="1969507"/>
                  <a:pt x="0" y="1776930"/>
                </a:cubicBezTo>
                <a:cubicBezTo>
                  <a:pt x="101873" y="1342316"/>
                  <a:pt x="63847" y="1051676"/>
                  <a:pt x="0" y="355395"/>
                </a:cubicBezTo>
                <a:close/>
              </a:path>
            </a:pathLst>
          </a:custGeom>
          <a:solidFill>
            <a:schemeClr val="accent5">
              <a:lumMod val="20000"/>
              <a:lumOff val="80000"/>
            </a:schemeClr>
          </a:solidFill>
          <a:ln w="38100">
            <a:solidFill>
              <a:schemeClr val="accent2"/>
            </a:solidFill>
            <a:prstDash val="dash"/>
            <a:extLst>
              <a:ext uri="{C807C97D-BFC1-408E-A445-0C87EB9F89A2}">
                <ask:lineSketchStyleProps xmlns:ask="http://schemas.microsoft.com/office/drawing/2018/sketchyshapes" sd="276858111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b="1" dirty="0">
                <a:solidFill>
                  <a:srgbClr val="002060"/>
                </a:solidFill>
                <a:latin typeface="Calibri" panose="020F0502020204030204" pitchFamily="34" charset="0"/>
                <a:ea typeface="Calibri" panose="020F0502020204030204" pitchFamily="34" charset="0"/>
                <a:cs typeface="Calibri" panose="020F0502020204030204" pitchFamily="34" charset="0"/>
              </a:rPr>
              <a:t>b</a:t>
            </a:r>
            <a:r>
              <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vi-VN"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Chiều nay, Lương đang nhổ cỏ ngoài vườn thì Toàn sang rủ đi đá bóng. Thấy Lương ngần ngại, Toàn bảo: “Để đấy, mai nhổ cũng được có sao đâu!”</a:t>
            </a:r>
          </a:p>
          <a:p>
            <a:pPr lvl="0" algn="just">
              <a:defRPr/>
            </a:pPr>
            <a:r>
              <a:rPr lang="vi-VN" sz="3200" b="1" dirty="0">
                <a:solidFill>
                  <a:srgbClr val="002060"/>
                </a:solidFill>
                <a:latin typeface="Calibri" panose="020F0502020204030204" pitchFamily="34" charset="0"/>
                <a:ea typeface="Calibri" panose="020F0502020204030204" pitchFamily="34" charset="0"/>
                <a:cs typeface="Calibri" panose="020F0502020204030204" pitchFamily="34" charset="0"/>
              </a:rPr>
              <a:t>Theo em, Lương sẽ ứng xử như thế nào?</a:t>
            </a:r>
          </a:p>
        </p:txBody>
      </p:sp>
    </p:spTree>
    <p:extLst>
      <p:ext uri="{BB962C8B-B14F-4D97-AF65-F5344CB8AC3E}">
        <p14:creationId xmlns:p14="http://schemas.microsoft.com/office/powerpoint/2010/main" val="320920650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195BD815-FE08-C536-A7F4-1F179B4B63A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283449" y="3273136"/>
            <a:ext cx="2019605" cy="3584864"/>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8B28A85C-17EB-619E-1E45-D7A02715F0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99589" y="3709555"/>
            <a:ext cx="1908626" cy="3148445"/>
          </a:xfrm>
          <a:prstGeom prst="rect">
            <a:avLst/>
          </a:prstGeom>
        </p:spPr>
      </p:pic>
      <p:pic>
        <p:nvPicPr>
          <p:cNvPr id="2" name="Picture 1">
            <a:extLst>
              <a:ext uri="{FF2B5EF4-FFF2-40B4-BE49-F238E27FC236}">
                <a16:creationId xmlns:a16="http://schemas.microsoft.com/office/drawing/2014/main" id="{B9D4E23A-3D23-CA22-6734-5AC0E67CAF3F}"/>
              </a:ext>
            </a:extLst>
          </p:cNvPr>
          <p:cNvPicPr>
            <a:picLocks noChangeAspect="1"/>
          </p:cNvPicPr>
          <p:nvPr/>
        </p:nvPicPr>
        <p:blipFill>
          <a:blip r:embed="rId5"/>
          <a:stretch>
            <a:fillRect/>
          </a:stretch>
        </p:blipFill>
        <p:spPr>
          <a:xfrm>
            <a:off x="2950191" y="1561640"/>
            <a:ext cx="6291617" cy="1810669"/>
          </a:xfrm>
          <a:prstGeom prst="rect">
            <a:avLst/>
          </a:prstGeom>
        </p:spPr>
      </p:pic>
    </p:spTree>
    <p:extLst>
      <p:ext uri="{BB962C8B-B14F-4D97-AF65-F5344CB8AC3E}">
        <p14:creationId xmlns:p14="http://schemas.microsoft.com/office/powerpoint/2010/main" val="4286389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2BEC6C8-A729-8AD5-5260-B014D9539C1A}"/>
              </a:ext>
            </a:extLst>
          </p:cNvPr>
          <p:cNvSpPr/>
          <p:nvPr/>
        </p:nvSpPr>
        <p:spPr>
          <a:xfrm>
            <a:off x="217715" y="1197681"/>
            <a:ext cx="8506106" cy="4462638"/>
          </a:xfrm>
          <a:prstGeom prst="round2Diag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HOẠT ĐỘNG NHÓM 4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Đại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bốc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thăm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thực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vai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được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trở</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xuất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xử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lý</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Biểu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cảm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gương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mặt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Nét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sáng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tạo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723821" y="2395362"/>
            <a:ext cx="1899152" cy="4462638"/>
          </a:xfrm>
          <a:prstGeom prst="rect">
            <a:avLst/>
          </a:prstGeom>
        </p:spPr>
      </p:pic>
    </p:spTree>
    <p:extLst>
      <p:ext uri="{BB962C8B-B14F-4D97-AF65-F5344CB8AC3E}">
        <p14:creationId xmlns:p14="http://schemas.microsoft.com/office/powerpoint/2010/main" val="2194984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000"/>
                                        <p:tgtEl>
                                          <p:spTgt spid="4">
                                            <p:txEl>
                                              <p:pRg st="4" end="4"/>
                                            </p:txEl>
                                          </p:spTgt>
                                        </p:tgtEl>
                                      </p:cBhvr>
                                    </p:animEffect>
                                    <p:anim calcmode="lin" valueType="num">
                                      <p:cBhvr>
                                        <p:cTn id="3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1000"/>
                                        <p:tgtEl>
                                          <p:spTgt spid="4">
                                            <p:txEl>
                                              <p:pRg st="5" end="5"/>
                                            </p:txEl>
                                          </p:spTgt>
                                        </p:tgtEl>
                                      </p:cBhvr>
                                    </p:animEffect>
                                    <p:anim calcmode="lin" valueType="num">
                                      <p:cBhvr>
                                        <p:cTn id="3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3467099" y="1923473"/>
            <a:ext cx="5444837" cy="3785652"/>
          </a:xfrm>
          <a:prstGeom prst="rect">
            <a:avLst/>
          </a:prstGeom>
          <a:noFill/>
        </p:spPr>
        <p:txBody>
          <a:bodyPr wrap="square" rtlCol="0">
            <a:spAutoFit/>
          </a:bodyPr>
          <a:lstStyle/>
          <a:p>
            <a:pPr lvl="0" algn="just"/>
            <a:r>
              <a:rPr lang="vi-VN" sz="4000" b="1" dirty="0">
                <a:solidFill>
                  <a:prstClr val="white"/>
                </a:solidFill>
                <a:latin typeface="Calibri" panose="020F0502020204030204"/>
              </a:rPr>
              <a:t>Hồng nên khuyên bạn không được lười biếng, càng không thể nói dối thầy cô, khuyên bạn cùng đi lao động với mình.</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96E267DE-BB40-169A-923C-F6B7AB2A9570}"/>
              </a:ext>
            </a:extLst>
          </p:cNvPr>
          <p:cNvPicPr>
            <a:picLocks noChangeAspect="1"/>
          </p:cNvPicPr>
          <p:nvPr/>
        </p:nvPicPr>
        <p:blipFill>
          <a:blip r:embed="rId4"/>
          <a:stretch>
            <a:fillRect/>
          </a:stretch>
        </p:blipFill>
        <p:spPr>
          <a:xfrm>
            <a:off x="2418844" y="739855"/>
            <a:ext cx="2877561" cy="1072989"/>
          </a:xfrm>
          <a:prstGeom prst="rect">
            <a:avLst/>
          </a:prstGeom>
        </p:spPr>
      </p:pic>
    </p:spTree>
    <p:extLst>
      <p:ext uri="{BB962C8B-B14F-4D97-AF65-F5344CB8AC3E}">
        <p14:creationId xmlns:p14="http://schemas.microsoft.com/office/powerpoint/2010/main" val="33775011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772269" y="1712242"/>
            <a:ext cx="6647461" cy="2800767"/>
          </a:xfrm>
          <a:prstGeom prst="rect">
            <a:avLst/>
          </a:prstGeom>
          <a:noFill/>
        </p:spPr>
        <p:txBody>
          <a:bodyPr wrap="square" rtlCol="0">
            <a:spAutoFit/>
          </a:bodyPr>
          <a:lstStyle/>
          <a:p>
            <a:pPr lvl="0" algn="just"/>
            <a:r>
              <a:rPr lang="vi-VN" sz="4400" b="1" dirty="0">
                <a:solidFill>
                  <a:prstClr val="white"/>
                </a:solidFill>
                <a:latin typeface="Calibri" panose="020F0502020204030204"/>
              </a:rPr>
              <a:t>Lương nên làm xong công việc của mình rồi mới cùng bạn đi chơi bóng vì việc hôm nay chớ để ngày mai.</a:t>
            </a:r>
            <a:endParaRPr kumimoji="0" lang="en-US" sz="4400" b="1" i="0" u="none" strike="noStrike" kern="1200" cap="none" spc="0" normalizeH="0" baseline="0" noProof="0" dirty="0">
              <a:ln>
                <a:noFill/>
              </a:ln>
              <a:solidFill>
                <a:prstClr val="white"/>
              </a:solidFill>
              <a:effectLst/>
              <a:uLnTx/>
              <a:uFillTx/>
              <a:latin typeface="Calibri" panose="020F0502020204030204"/>
            </a:endParaRPr>
          </a:p>
        </p:txBody>
      </p:sp>
      <p:pic>
        <p:nvPicPr>
          <p:cNvPr id="2" name="Picture 1">
            <a:extLst>
              <a:ext uri="{FF2B5EF4-FFF2-40B4-BE49-F238E27FC236}">
                <a16:creationId xmlns:a16="http://schemas.microsoft.com/office/drawing/2014/main" id="{69D3E2D0-BEE6-4441-1967-0263BF9BA562}"/>
              </a:ext>
            </a:extLst>
          </p:cNvPr>
          <p:cNvPicPr>
            <a:picLocks noChangeAspect="1"/>
          </p:cNvPicPr>
          <p:nvPr/>
        </p:nvPicPr>
        <p:blipFill>
          <a:blip r:embed="rId4"/>
          <a:stretch>
            <a:fillRect/>
          </a:stretch>
        </p:blipFill>
        <p:spPr>
          <a:xfrm>
            <a:off x="2533524" y="635080"/>
            <a:ext cx="2895851" cy="1072989"/>
          </a:xfrm>
          <a:prstGeom prst="rect">
            <a:avLst/>
          </a:prstGeom>
        </p:spPr>
      </p:pic>
    </p:spTree>
    <p:extLst>
      <p:ext uri="{BB962C8B-B14F-4D97-AF65-F5344CB8AC3E}">
        <p14:creationId xmlns:p14="http://schemas.microsoft.com/office/powerpoint/2010/main" val="20721362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474439" y="2395362"/>
            <a:ext cx="1899152" cy="4462638"/>
          </a:xfrm>
          <a:prstGeom prst="rect">
            <a:avLst/>
          </a:prstGeom>
        </p:spPr>
      </p:pic>
      <p:sp>
        <p:nvSpPr>
          <p:cNvPr id="9" name="Rectangle: Rounded Corners 8">
            <a:extLst>
              <a:ext uri="{FF2B5EF4-FFF2-40B4-BE49-F238E27FC236}">
                <a16:creationId xmlns:a16="http://schemas.microsoft.com/office/drawing/2014/main" id="{056B63A2-9E34-D678-212F-53D1B6DF7F81}"/>
              </a:ext>
            </a:extLst>
          </p:cNvPr>
          <p:cNvSpPr/>
          <p:nvPr/>
        </p:nvSpPr>
        <p:spPr>
          <a:xfrm>
            <a:off x="548640" y="1870430"/>
            <a:ext cx="7691120" cy="3991890"/>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ea typeface="+mn-ea"/>
                <a:cs typeface="+mn-cs"/>
              </a:rPr>
              <a:t>Tiêu</a:t>
            </a:r>
            <a:r>
              <a:rPr kumimoji="0" lang="en-US" sz="4800" b="0" i="0" u="none" strike="noStrike" kern="1200" cap="none" spc="0" normalizeH="0" baseline="0" noProof="0" dirty="0">
                <a:ln>
                  <a:noFill/>
                </a:ln>
                <a:solidFill>
                  <a:srgbClr val="FF0000"/>
                </a:solidFill>
                <a:effectLst/>
                <a:uLnTx/>
                <a:uFillTx/>
                <a:ea typeface="+mn-ea"/>
                <a:cs typeface="+mn-cs"/>
              </a:rPr>
              <a:t> </a:t>
            </a:r>
            <a:r>
              <a:rPr kumimoji="0" lang="en-US" sz="4800" b="0" i="0" u="none" strike="noStrike" kern="1200" cap="none" spc="0" normalizeH="0" baseline="0" noProof="0" dirty="0" err="1">
                <a:ln>
                  <a:noFill/>
                </a:ln>
                <a:solidFill>
                  <a:srgbClr val="FF0000"/>
                </a:solidFill>
                <a:effectLst/>
                <a:uLnTx/>
                <a:uFillTx/>
                <a:ea typeface="+mn-ea"/>
                <a:cs typeface="+mn-cs"/>
              </a:rPr>
              <a:t>chí</a:t>
            </a:r>
            <a:r>
              <a:rPr kumimoji="0" lang="en-US" sz="4800" b="0" i="0" u="none" strike="noStrike" kern="1200" cap="none" spc="0" normalizeH="0" baseline="0" noProof="0" dirty="0">
                <a:ln>
                  <a:noFill/>
                </a:ln>
                <a:solidFill>
                  <a:srgbClr val="FF0000"/>
                </a:solidFill>
                <a:effectLst/>
                <a:uLnTx/>
                <a:uFillTx/>
                <a:ea typeface="+mn-ea"/>
                <a:cs typeface="+mn-cs"/>
              </a:rPr>
              <a:t>:</a:t>
            </a:r>
          </a:p>
          <a:p>
            <a:pPr marL="342917" marR="0" lvl="0" indent="-342917" algn="just" defTabSz="914400" rtl="0" eaLnBrk="1" fontAlgn="auto" latinLnBrk="0" hangingPunct="1">
              <a:lnSpc>
                <a:spcPct val="10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ea typeface="+mn-ea"/>
                <a:cs typeface="+mn-cs"/>
              </a:rPr>
              <a:t>Nét</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mặt</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của</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các</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diễn</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viên</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nhí</a:t>
            </a:r>
            <a:r>
              <a:rPr kumimoji="0" lang="en-US" sz="3600" b="0" i="0" u="none" strike="noStrike" kern="1200" cap="none" spc="0" normalizeH="0" baseline="0" noProof="0" dirty="0">
                <a:ln>
                  <a:noFill/>
                </a:ln>
                <a:solidFill>
                  <a:prstClr val="black"/>
                </a:solidFill>
                <a:effectLst/>
                <a:uLnTx/>
                <a:uFillTx/>
                <a:ea typeface="+mn-ea"/>
                <a:cs typeface="+mn-cs"/>
              </a:rPr>
              <a:t>.</a:t>
            </a:r>
          </a:p>
          <a:p>
            <a:pPr marL="342917" marR="0" lvl="0" indent="-342917" algn="just" defTabSz="914400" rtl="0" eaLnBrk="1" fontAlgn="auto" latinLnBrk="0" hangingPunct="1">
              <a:lnSpc>
                <a:spcPct val="15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ea typeface="+mn-ea"/>
                <a:cs typeface="+mn-cs"/>
              </a:rPr>
              <a:t>Cử</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chỉ</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của</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các</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diễn</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viên</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nhí</a:t>
            </a:r>
            <a:r>
              <a:rPr kumimoji="0" lang="en-US" sz="3600" b="0" i="0" u="none" strike="noStrike" kern="1200" cap="none" spc="0" normalizeH="0" baseline="0" noProof="0" dirty="0">
                <a:ln>
                  <a:noFill/>
                </a:ln>
                <a:solidFill>
                  <a:prstClr val="black"/>
                </a:solidFill>
                <a:effectLst/>
                <a:uLnTx/>
                <a:uFillTx/>
                <a:ea typeface="+mn-ea"/>
                <a:cs typeface="+mn-cs"/>
              </a:rPr>
              <a:t>.</a:t>
            </a:r>
          </a:p>
          <a:p>
            <a:pPr marL="342917" marR="0" lvl="0" indent="-342917" algn="just" defTabSz="914400" rtl="0" eaLnBrk="1" fontAlgn="auto" latinLnBrk="0" hangingPunct="1">
              <a:lnSpc>
                <a:spcPct val="15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ea typeface="+mn-ea"/>
                <a:cs typeface="+mn-cs"/>
              </a:rPr>
              <a:t>Giọng</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điệu</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phù</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hợp</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với</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tình</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huống</a:t>
            </a:r>
            <a:r>
              <a:rPr kumimoji="0" lang="en-US" sz="3600" b="0" i="0" u="none" strike="noStrike" kern="1200" cap="none" spc="0" normalizeH="0" baseline="0" noProof="0" dirty="0">
                <a:ln>
                  <a:noFill/>
                </a:ln>
                <a:solidFill>
                  <a:prstClr val="black"/>
                </a:solidFill>
                <a:effectLst/>
                <a:uLnTx/>
                <a:uFillTx/>
                <a:ea typeface="+mn-ea"/>
                <a:cs typeface="+mn-cs"/>
              </a:rPr>
              <a:t>.</a:t>
            </a:r>
          </a:p>
          <a:p>
            <a:pPr marL="342917" marR="0" lvl="0" indent="-342917" algn="just" defTabSz="914400" rtl="0" eaLnBrk="1" fontAlgn="auto" latinLnBrk="0" hangingPunct="1">
              <a:lnSpc>
                <a:spcPct val="15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ea typeface="+mn-ea"/>
                <a:cs typeface="+mn-cs"/>
              </a:rPr>
              <a:t>Cách</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giải</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quyết</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tình</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huống</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hợp</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lý</a:t>
            </a:r>
            <a:r>
              <a:rPr kumimoji="0" lang="en-US" sz="3600" b="0" i="0" u="none" strike="noStrike" kern="1200" cap="none" spc="0" normalizeH="0" baseline="0" noProof="0" dirty="0">
                <a:ln>
                  <a:noFill/>
                </a:ln>
                <a:solidFill>
                  <a:prstClr val="black"/>
                </a:solidFill>
                <a:effectLst/>
                <a:uLnTx/>
                <a:uFillTx/>
                <a:ea typeface="+mn-ea"/>
                <a:cs typeface="+mn-cs"/>
              </a:rPr>
              <a:t>. </a:t>
            </a:r>
          </a:p>
        </p:txBody>
      </p:sp>
      <p:pic>
        <p:nvPicPr>
          <p:cNvPr id="2" name="Picture 1">
            <a:extLst>
              <a:ext uri="{FF2B5EF4-FFF2-40B4-BE49-F238E27FC236}">
                <a16:creationId xmlns:a16="http://schemas.microsoft.com/office/drawing/2014/main" id="{F8004EF4-9D35-A3E4-9202-B31D3BCBF920}"/>
              </a:ext>
            </a:extLst>
          </p:cNvPr>
          <p:cNvPicPr>
            <a:picLocks noChangeAspect="1"/>
          </p:cNvPicPr>
          <p:nvPr/>
        </p:nvPicPr>
        <p:blipFill>
          <a:blip r:embed="rId4"/>
          <a:stretch>
            <a:fillRect/>
          </a:stretch>
        </p:blipFill>
        <p:spPr>
          <a:xfrm>
            <a:off x="241812" y="819110"/>
            <a:ext cx="11632176" cy="914479"/>
          </a:xfrm>
          <a:prstGeom prst="rect">
            <a:avLst/>
          </a:prstGeom>
        </p:spPr>
      </p:pic>
    </p:spTree>
    <p:extLst>
      <p:ext uri="{BB962C8B-B14F-4D97-AF65-F5344CB8AC3E}">
        <p14:creationId xmlns:p14="http://schemas.microsoft.com/office/powerpoint/2010/main" val="17949703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8E56161-DBF6-B947-1EC5-51539660F136}"/>
              </a:ext>
            </a:extLst>
          </p:cNvPr>
          <p:cNvGrpSpPr/>
          <p:nvPr/>
        </p:nvGrpSpPr>
        <p:grpSpPr>
          <a:xfrm>
            <a:off x="2144553" y="645403"/>
            <a:ext cx="7902894" cy="2367485"/>
            <a:chOff x="2144553" y="645403"/>
            <a:chExt cx="7902894" cy="2367485"/>
          </a:xfrm>
        </p:grpSpPr>
        <p:sp>
          <p:nvSpPr>
            <p:cNvPr id="5" name="Scroll: Horizontal 4">
              <a:extLst>
                <a:ext uri="{FF2B5EF4-FFF2-40B4-BE49-F238E27FC236}">
                  <a16:creationId xmlns:a16="http://schemas.microsoft.com/office/drawing/2014/main" id="{183D6EEC-2A20-9FF8-2422-89B5709A503B}"/>
                </a:ext>
              </a:extLst>
            </p:cNvPr>
            <p:cNvSpPr/>
            <p:nvPr/>
          </p:nvSpPr>
          <p:spPr>
            <a:xfrm>
              <a:off x="2144553" y="645403"/>
              <a:ext cx="7902894" cy="2367485"/>
            </a:xfrm>
            <a:custGeom>
              <a:avLst/>
              <a:gdLst>
                <a:gd name="connsiteX0" fmla="*/ 7902894 w 7902894"/>
                <a:gd name="connsiteY0" fmla="*/ 147968 h 2367485"/>
                <a:gd name="connsiteX1" fmla="*/ 7754926 w 7902894"/>
                <a:gd name="connsiteY1" fmla="*/ 295936 h 2367485"/>
                <a:gd name="connsiteX2" fmla="*/ 7754926 w 7902894"/>
                <a:gd name="connsiteY2" fmla="*/ 147968 h 2367485"/>
                <a:gd name="connsiteX3" fmla="*/ 7680942 w 7902894"/>
                <a:gd name="connsiteY3" fmla="*/ 221952 h 2367485"/>
                <a:gd name="connsiteX4" fmla="*/ 7606958 w 7902894"/>
                <a:gd name="connsiteY4" fmla="*/ 147968 h 2367485"/>
                <a:gd name="connsiteX5" fmla="*/ 7606958 w 7902894"/>
                <a:gd name="connsiteY5" fmla="*/ 295936 h 2367485"/>
                <a:gd name="connsiteX6" fmla="*/ 7078048 w 7902894"/>
                <a:gd name="connsiteY6" fmla="*/ 295936 h 2367485"/>
                <a:gd name="connsiteX7" fmla="*/ 6623728 w 7902894"/>
                <a:gd name="connsiteY7" fmla="*/ 295936 h 2367485"/>
                <a:gd name="connsiteX8" fmla="*/ 5871048 w 7902894"/>
                <a:gd name="connsiteY8" fmla="*/ 295936 h 2367485"/>
                <a:gd name="connsiteX9" fmla="*/ 5118368 w 7902894"/>
                <a:gd name="connsiteY9" fmla="*/ 295936 h 2367485"/>
                <a:gd name="connsiteX10" fmla="*/ 4664047 w 7902894"/>
                <a:gd name="connsiteY10" fmla="*/ 295936 h 2367485"/>
                <a:gd name="connsiteX11" fmla="*/ 4135137 w 7902894"/>
                <a:gd name="connsiteY11" fmla="*/ 295936 h 2367485"/>
                <a:gd name="connsiteX12" fmla="*/ 3680817 w 7902894"/>
                <a:gd name="connsiteY12" fmla="*/ 295936 h 2367485"/>
                <a:gd name="connsiteX13" fmla="*/ 2928137 w 7902894"/>
                <a:gd name="connsiteY13" fmla="*/ 295936 h 2367485"/>
                <a:gd name="connsiteX14" fmla="*/ 2473817 w 7902894"/>
                <a:gd name="connsiteY14" fmla="*/ 295936 h 2367485"/>
                <a:gd name="connsiteX15" fmla="*/ 1646547 w 7902894"/>
                <a:gd name="connsiteY15" fmla="*/ 295936 h 2367485"/>
                <a:gd name="connsiteX16" fmla="*/ 968457 w 7902894"/>
                <a:gd name="connsiteY16" fmla="*/ 295936 h 2367485"/>
                <a:gd name="connsiteX17" fmla="*/ 147968 w 7902894"/>
                <a:gd name="connsiteY17" fmla="*/ 295936 h 2367485"/>
                <a:gd name="connsiteX18" fmla="*/ 0 w 7902894"/>
                <a:gd name="connsiteY18" fmla="*/ 443904 h 2367485"/>
                <a:gd name="connsiteX19" fmla="*/ 0 w 7902894"/>
                <a:gd name="connsiteY19" fmla="*/ 1071287 h 2367485"/>
                <a:gd name="connsiteX20" fmla="*/ 0 w 7902894"/>
                <a:gd name="connsiteY20" fmla="*/ 1645402 h 2367485"/>
                <a:gd name="connsiteX21" fmla="*/ 0 w 7902894"/>
                <a:gd name="connsiteY21" fmla="*/ 2219517 h 2367485"/>
                <a:gd name="connsiteX22" fmla="*/ 147968 w 7902894"/>
                <a:gd name="connsiteY22" fmla="*/ 2367485 h 2367485"/>
                <a:gd name="connsiteX23" fmla="*/ 295936 w 7902894"/>
                <a:gd name="connsiteY23" fmla="*/ 2219517 h 2367485"/>
                <a:gd name="connsiteX24" fmla="*/ 295936 w 7902894"/>
                <a:gd name="connsiteY24" fmla="*/ 2071549 h 2367485"/>
                <a:gd name="connsiteX25" fmla="*/ 974026 w 7902894"/>
                <a:gd name="connsiteY25" fmla="*/ 2071549 h 2367485"/>
                <a:gd name="connsiteX26" fmla="*/ 1726706 w 7902894"/>
                <a:gd name="connsiteY26" fmla="*/ 2071549 h 2367485"/>
                <a:gd name="connsiteX27" fmla="*/ 2255616 w 7902894"/>
                <a:gd name="connsiteY27" fmla="*/ 2071549 h 2367485"/>
                <a:gd name="connsiteX28" fmla="*/ 2933706 w 7902894"/>
                <a:gd name="connsiteY28" fmla="*/ 2071549 h 2367485"/>
                <a:gd name="connsiteX29" fmla="*/ 3686386 w 7902894"/>
                <a:gd name="connsiteY29" fmla="*/ 2071549 h 2367485"/>
                <a:gd name="connsiteX30" fmla="*/ 4364476 w 7902894"/>
                <a:gd name="connsiteY30" fmla="*/ 2071549 h 2367485"/>
                <a:gd name="connsiteX31" fmla="*/ 5117156 w 7902894"/>
                <a:gd name="connsiteY31" fmla="*/ 2071549 h 2367485"/>
                <a:gd name="connsiteX32" fmla="*/ 5646066 w 7902894"/>
                <a:gd name="connsiteY32" fmla="*/ 2071549 h 2367485"/>
                <a:gd name="connsiteX33" fmla="*/ 6249566 w 7902894"/>
                <a:gd name="connsiteY33" fmla="*/ 2071549 h 2367485"/>
                <a:gd name="connsiteX34" fmla="*/ 6853066 w 7902894"/>
                <a:gd name="connsiteY34" fmla="*/ 2071549 h 2367485"/>
                <a:gd name="connsiteX35" fmla="*/ 7754926 w 7902894"/>
                <a:gd name="connsiteY35" fmla="*/ 2071549 h 2367485"/>
                <a:gd name="connsiteX36" fmla="*/ 7902894 w 7902894"/>
                <a:gd name="connsiteY36" fmla="*/ 1923581 h 2367485"/>
                <a:gd name="connsiteX37" fmla="*/ 7902894 w 7902894"/>
                <a:gd name="connsiteY37" fmla="*/ 1331710 h 2367485"/>
                <a:gd name="connsiteX38" fmla="*/ 7902894 w 7902894"/>
                <a:gd name="connsiteY38" fmla="*/ 704327 h 2367485"/>
                <a:gd name="connsiteX39" fmla="*/ 7902894 w 7902894"/>
                <a:gd name="connsiteY39" fmla="*/ 147968 h 2367485"/>
                <a:gd name="connsiteX40" fmla="*/ 147968 w 7902894"/>
                <a:gd name="connsiteY40" fmla="*/ 591871 h 2367485"/>
                <a:gd name="connsiteX41" fmla="*/ 295936 w 7902894"/>
                <a:gd name="connsiteY41" fmla="*/ 443903 h 2367485"/>
                <a:gd name="connsiteX42" fmla="*/ 221952 w 7902894"/>
                <a:gd name="connsiteY42" fmla="*/ 369919 h 2367485"/>
                <a:gd name="connsiteX43" fmla="*/ 147968 w 7902894"/>
                <a:gd name="connsiteY43" fmla="*/ 443903 h 2367485"/>
                <a:gd name="connsiteX44" fmla="*/ 147968 w 7902894"/>
                <a:gd name="connsiteY44" fmla="*/ 591871 h 2367485"/>
                <a:gd name="connsiteX0" fmla="*/ 147968 w 7902894"/>
                <a:gd name="connsiteY0" fmla="*/ 591871 h 2367485"/>
                <a:gd name="connsiteX1" fmla="*/ 295936 w 7902894"/>
                <a:gd name="connsiteY1" fmla="*/ 443903 h 2367485"/>
                <a:gd name="connsiteX2" fmla="*/ 221952 w 7902894"/>
                <a:gd name="connsiteY2" fmla="*/ 369919 h 2367485"/>
                <a:gd name="connsiteX3" fmla="*/ 147968 w 7902894"/>
                <a:gd name="connsiteY3" fmla="*/ 443903 h 2367485"/>
                <a:gd name="connsiteX4" fmla="*/ 147968 w 7902894"/>
                <a:gd name="connsiteY4" fmla="*/ 591871 h 2367485"/>
                <a:gd name="connsiteX5" fmla="*/ 7754926 w 7902894"/>
                <a:gd name="connsiteY5" fmla="*/ 295936 h 2367485"/>
                <a:gd name="connsiteX6" fmla="*/ 7902894 w 7902894"/>
                <a:gd name="connsiteY6" fmla="*/ 147968 h 2367485"/>
                <a:gd name="connsiteX7" fmla="*/ 7754926 w 7902894"/>
                <a:gd name="connsiteY7" fmla="*/ 0 h 2367485"/>
                <a:gd name="connsiteX8" fmla="*/ 7606958 w 7902894"/>
                <a:gd name="connsiteY8" fmla="*/ 147968 h 2367485"/>
                <a:gd name="connsiteX9" fmla="*/ 7680942 w 7902894"/>
                <a:gd name="connsiteY9" fmla="*/ 221952 h 2367485"/>
                <a:gd name="connsiteX10" fmla="*/ 7754926 w 7902894"/>
                <a:gd name="connsiteY10" fmla="*/ 147968 h 2367485"/>
                <a:gd name="connsiteX11" fmla="*/ 7754926 w 7902894"/>
                <a:gd name="connsiteY11" fmla="*/ 295936 h 2367485"/>
                <a:gd name="connsiteX0" fmla="*/ 0 w 7902894"/>
                <a:gd name="connsiteY0" fmla="*/ 443903 h 2367485"/>
                <a:gd name="connsiteX1" fmla="*/ 147968 w 7902894"/>
                <a:gd name="connsiteY1" fmla="*/ 295935 h 2367485"/>
                <a:gd name="connsiteX2" fmla="*/ 676878 w 7902894"/>
                <a:gd name="connsiteY2" fmla="*/ 295935 h 2367485"/>
                <a:gd name="connsiteX3" fmla="*/ 1504148 w 7902894"/>
                <a:gd name="connsiteY3" fmla="*/ 295935 h 2367485"/>
                <a:gd name="connsiteX4" fmla="*/ 2107648 w 7902894"/>
                <a:gd name="connsiteY4" fmla="*/ 295935 h 2367485"/>
                <a:gd name="connsiteX5" fmla="*/ 2860328 w 7902894"/>
                <a:gd name="connsiteY5" fmla="*/ 295935 h 2367485"/>
                <a:gd name="connsiteX6" fmla="*/ 3463828 w 7902894"/>
                <a:gd name="connsiteY6" fmla="*/ 295935 h 2367485"/>
                <a:gd name="connsiteX7" fmla="*/ 3918148 w 7902894"/>
                <a:gd name="connsiteY7" fmla="*/ 295936 h 2367485"/>
                <a:gd name="connsiteX8" fmla="*/ 4447059 w 7902894"/>
                <a:gd name="connsiteY8" fmla="*/ 295936 h 2367485"/>
                <a:gd name="connsiteX9" fmla="*/ 5274328 w 7902894"/>
                <a:gd name="connsiteY9" fmla="*/ 295936 h 2367485"/>
                <a:gd name="connsiteX10" fmla="*/ 5952418 w 7902894"/>
                <a:gd name="connsiteY10" fmla="*/ 295936 h 2367485"/>
                <a:gd name="connsiteX11" fmla="*/ 6779688 w 7902894"/>
                <a:gd name="connsiteY11" fmla="*/ 295936 h 2367485"/>
                <a:gd name="connsiteX12" fmla="*/ 7606958 w 7902894"/>
                <a:gd name="connsiteY12" fmla="*/ 295936 h 2367485"/>
                <a:gd name="connsiteX13" fmla="*/ 7606958 w 7902894"/>
                <a:gd name="connsiteY13" fmla="*/ 147968 h 2367485"/>
                <a:gd name="connsiteX14" fmla="*/ 7754926 w 7902894"/>
                <a:gd name="connsiteY14" fmla="*/ 0 h 2367485"/>
                <a:gd name="connsiteX15" fmla="*/ 7902894 w 7902894"/>
                <a:gd name="connsiteY15" fmla="*/ 147968 h 2367485"/>
                <a:gd name="connsiteX16" fmla="*/ 7902894 w 7902894"/>
                <a:gd name="connsiteY16" fmla="*/ 739839 h 2367485"/>
                <a:gd name="connsiteX17" fmla="*/ 7902894 w 7902894"/>
                <a:gd name="connsiteY17" fmla="*/ 1331711 h 2367485"/>
                <a:gd name="connsiteX18" fmla="*/ 7902894 w 7902894"/>
                <a:gd name="connsiteY18" fmla="*/ 1923582 h 2367485"/>
                <a:gd name="connsiteX19" fmla="*/ 7754926 w 7902894"/>
                <a:gd name="connsiteY19" fmla="*/ 2071550 h 2367485"/>
                <a:gd name="connsiteX20" fmla="*/ 7300606 w 7902894"/>
                <a:gd name="connsiteY20" fmla="*/ 2071550 h 2367485"/>
                <a:gd name="connsiteX21" fmla="*/ 6697106 w 7902894"/>
                <a:gd name="connsiteY21" fmla="*/ 2071550 h 2367485"/>
                <a:gd name="connsiteX22" fmla="*/ 5869836 w 7902894"/>
                <a:gd name="connsiteY22" fmla="*/ 2071550 h 2367485"/>
                <a:gd name="connsiteX23" fmla="*/ 5191746 w 7902894"/>
                <a:gd name="connsiteY23" fmla="*/ 2071550 h 2367485"/>
                <a:gd name="connsiteX24" fmla="*/ 4439066 w 7902894"/>
                <a:gd name="connsiteY24" fmla="*/ 2071550 h 2367485"/>
                <a:gd name="connsiteX25" fmla="*/ 3760976 w 7902894"/>
                <a:gd name="connsiteY25" fmla="*/ 2071549 h 2367485"/>
                <a:gd name="connsiteX26" fmla="*/ 3157476 w 7902894"/>
                <a:gd name="connsiteY26" fmla="*/ 2071549 h 2367485"/>
                <a:gd name="connsiteX27" fmla="*/ 2553976 w 7902894"/>
                <a:gd name="connsiteY27" fmla="*/ 2071549 h 2367485"/>
                <a:gd name="connsiteX28" fmla="*/ 2099655 w 7902894"/>
                <a:gd name="connsiteY28" fmla="*/ 2071549 h 2367485"/>
                <a:gd name="connsiteX29" fmla="*/ 1570745 w 7902894"/>
                <a:gd name="connsiteY29" fmla="*/ 2071549 h 2367485"/>
                <a:gd name="connsiteX30" fmla="*/ 892655 w 7902894"/>
                <a:gd name="connsiteY30" fmla="*/ 2071549 h 2367485"/>
                <a:gd name="connsiteX31" fmla="*/ 295936 w 7902894"/>
                <a:gd name="connsiteY31" fmla="*/ 2071549 h 2367485"/>
                <a:gd name="connsiteX32" fmla="*/ 295936 w 7902894"/>
                <a:gd name="connsiteY32" fmla="*/ 2219517 h 2367485"/>
                <a:gd name="connsiteX33" fmla="*/ 147968 w 7902894"/>
                <a:gd name="connsiteY33" fmla="*/ 2367485 h 2367485"/>
                <a:gd name="connsiteX34" fmla="*/ 0 w 7902894"/>
                <a:gd name="connsiteY34" fmla="*/ 2219517 h 2367485"/>
                <a:gd name="connsiteX35" fmla="*/ 0 w 7902894"/>
                <a:gd name="connsiteY35" fmla="*/ 1592133 h 2367485"/>
                <a:gd name="connsiteX36" fmla="*/ 0 w 7902894"/>
                <a:gd name="connsiteY36" fmla="*/ 1000262 h 2367485"/>
                <a:gd name="connsiteX37" fmla="*/ 0 w 7902894"/>
                <a:gd name="connsiteY37" fmla="*/ 443903 h 2367485"/>
                <a:gd name="connsiteX38" fmla="*/ 7606958 w 7902894"/>
                <a:gd name="connsiteY38" fmla="*/ 295936 h 2367485"/>
                <a:gd name="connsiteX39" fmla="*/ 7754926 w 7902894"/>
                <a:gd name="connsiteY39" fmla="*/ 295936 h 2367485"/>
                <a:gd name="connsiteX40" fmla="*/ 7902894 w 7902894"/>
                <a:gd name="connsiteY40" fmla="*/ 147968 h 2367485"/>
                <a:gd name="connsiteX41" fmla="*/ 7754926 w 7902894"/>
                <a:gd name="connsiteY41" fmla="*/ 295936 h 2367485"/>
                <a:gd name="connsiteX42" fmla="*/ 7754926 w 7902894"/>
                <a:gd name="connsiteY42" fmla="*/ 147968 h 2367485"/>
                <a:gd name="connsiteX43" fmla="*/ 7680942 w 7902894"/>
                <a:gd name="connsiteY43" fmla="*/ 221952 h 2367485"/>
                <a:gd name="connsiteX44" fmla="*/ 7606958 w 7902894"/>
                <a:gd name="connsiteY44" fmla="*/ 147968 h 2367485"/>
                <a:gd name="connsiteX45" fmla="*/ 147968 w 7902894"/>
                <a:gd name="connsiteY45" fmla="*/ 591871 h 2367485"/>
                <a:gd name="connsiteX46" fmla="*/ 147968 w 7902894"/>
                <a:gd name="connsiteY46" fmla="*/ 443903 h 2367485"/>
                <a:gd name="connsiteX47" fmla="*/ 221952 w 7902894"/>
                <a:gd name="connsiteY47" fmla="*/ 369919 h 2367485"/>
                <a:gd name="connsiteX48" fmla="*/ 295936 w 7902894"/>
                <a:gd name="connsiteY48" fmla="*/ 443903 h 2367485"/>
                <a:gd name="connsiteX49" fmla="*/ 147968 w 7902894"/>
                <a:gd name="connsiteY49" fmla="*/ 591871 h 2367485"/>
                <a:gd name="connsiteX50" fmla="*/ 0 w 7902894"/>
                <a:gd name="connsiteY50" fmla="*/ 443903 h 2367485"/>
                <a:gd name="connsiteX51" fmla="*/ 295936 w 7902894"/>
                <a:gd name="connsiteY51" fmla="*/ 443903 h 2367485"/>
                <a:gd name="connsiteX52" fmla="*/ 295936 w 7902894"/>
                <a:gd name="connsiteY52" fmla="*/ 970175 h 2367485"/>
                <a:gd name="connsiteX53" fmla="*/ 295936 w 7902894"/>
                <a:gd name="connsiteY53" fmla="*/ 1463894 h 2367485"/>
                <a:gd name="connsiteX54" fmla="*/ 295936 w 7902894"/>
                <a:gd name="connsiteY54" fmla="*/ 2071549 h 2367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7902894" h="2367485" stroke="0" extrusionOk="0">
                  <a:moveTo>
                    <a:pt x="7902894" y="147968"/>
                  </a:moveTo>
                  <a:cubicBezTo>
                    <a:pt x="7854957" y="188773"/>
                    <a:pt x="7791767" y="247922"/>
                    <a:pt x="7754926" y="295936"/>
                  </a:cubicBezTo>
                  <a:cubicBezTo>
                    <a:pt x="7762100" y="229067"/>
                    <a:pt x="7747895" y="219247"/>
                    <a:pt x="7754926" y="147968"/>
                  </a:cubicBezTo>
                  <a:cubicBezTo>
                    <a:pt x="7749522" y="187612"/>
                    <a:pt x="7721946" y="225009"/>
                    <a:pt x="7680942" y="221952"/>
                  </a:cubicBezTo>
                  <a:cubicBezTo>
                    <a:pt x="7641274" y="218904"/>
                    <a:pt x="7600604" y="192881"/>
                    <a:pt x="7606958" y="147968"/>
                  </a:cubicBezTo>
                  <a:cubicBezTo>
                    <a:pt x="7613203" y="186663"/>
                    <a:pt x="7609538" y="241951"/>
                    <a:pt x="7606958" y="295936"/>
                  </a:cubicBezTo>
                  <a:cubicBezTo>
                    <a:pt x="7401193" y="287786"/>
                    <a:pt x="7337193" y="303198"/>
                    <a:pt x="7078048" y="295936"/>
                  </a:cubicBezTo>
                  <a:cubicBezTo>
                    <a:pt x="6818903" y="288675"/>
                    <a:pt x="6751141" y="286442"/>
                    <a:pt x="6623728" y="295936"/>
                  </a:cubicBezTo>
                  <a:cubicBezTo>
                    <a:pt x="6496315" y="305430"/>
                    <a:pt x="6100331" y="278379"/>
                    <a:pt x="5871048" y="295936"/>
                  </a:cubicBezTo>
                  <a:cubicBezTo>
                    <a:pt x="5641765" y="313493"/>
                    <a:pt x="5363304" y="306212"/>
                    <a:pt x="5118368" y="295936"/>
                  </a:cubicBezTo>
                  <a:cubicBezTo>
                    <a:pt x="4873432" y="285660"/>
                    <a:pt x="4757771" y="288667"/>
                    <a:pt x="4664047" y="295936"/>
                  </a:cubicBezTo>
                  <a:cubicBezTo>
                    <a:pt x="4570323" y="303205"/>
                    <a:pt x="4264589" y="273546"/>
                    <a:pt x="4135137" y="295936"/>
                  </a:cubicBezTo>
                  <a:cubicBezTo>
                    <a:pt x="4005685" y="318327"/>
                    <a:pt x="3898458" y="291723"/>
                    <a:pt x="3680817" y="295936"/>
                  </a:cubicBezTo>
                  <a:cubicBezTo>
                    <a:pt x="3463176" y="300149"/>
                    <a:pt x="3277050" y="287791"/>
                    <a:pt x="2928137" y="295936"/>
                  </a:cubicBezTo>
                  <a:cubicBezTo>
                    <a:pt x="2579224" y="304081"/>
                    <a:pt x="2693325" y="318593"/>
                    <a:pt x="2473817" y="295936"/>
                  </a:cubicBezTo>
                  <a:cubicBezTo>
                    <a:pt x="2254309" y="273279"/>
                    <a:pt x="2007806" y="266499"/>
                    <a:pt x="1646547" y="295936"/>
                  </a:cubicBezTo>
                  <a:cubicBezTo>
                    <a:pt x="1285288" y="325374"/>
                    <a:pt x="1203424" y="329159"/>
                    <a:pt x="968457" y="295936"/>
                  </a:cubicBezTo>
                  <a:cubicBezTo>
                    <a:pt x="733490" y="262714"/>
                    <a:pt x="481399" y="274544"/>
                    <a:pt x="147968" y="295936"/>
                  </a:cubicBezTo>
                  <a:cubicBezTo>
                    <a:pt x="71545" y="313036"/>
                    <a:pt x="-2976" y="346076"/>
                    <a:pt x="0" y="443904"/>
                  </a:cubicBezTo>
                  <a:cubicBezTo>
                    <a:pt x="-30199" y="726403"/>
                    <a:pt x="-13390" y="802473"/>
                    <a:pt x="0" y="1071287"/>
                  </a:cubicBezTo>
                  <a:cubicBezTo>
                    <a:pt x="13390" y="1340101"/>
                    <a:pt x="-6597" y="1480813"/>
                    <a:pt x="0" y="1645402"/>
                  </a:cubicBezTo>
                  <a:cubicBezTo>
                    <a:pt x="6597" y="1809992"/>
                    <a:pt x="8400" y="2083285"/>
                    <a:pt x="0" y="2219517"/>
                  </a:cubicBezTo>
                  <a:cubicBezTo>
                    <a:pt x="10902" y="2312032"/>
                    <a:pt x="63236" y="2370430"/>
                    <a:pt x="147968" y="2367485"/>
                  </a:cubicBezTo>
                  <a:cubicBezTo>
                    <a:pt x="218496" y="2373349"/>
                    <a:pt x="300962" y="2297125"/>
                    <a:pt x="295936" y="2219517"/>
                  </a:cubicBezTo>
                  <a:cubicBezTo>
                    <a:pt x="300399" y="2149228"/>
                    <a:pt x="288715" y="2134302"/>
                    <a:pt x="295936" y="2071549"/>
                  </a:cubicBezTo>
                  <a:cubicBezTo>
                    <a:pt x="608187" y="2101504"/>
                    <a:pt x="778418" y="2068876"/>
                    <a:pt x="974026" y="2071549"/>
                  </a:cubicBezTo>
                  <a:cubicBezTo>
                    <a:pt x="1169634" y="2074223"/>
                    <a:pt x="1485803" y="2051421"/>
                    <a:pt x="1726706" y="2071549"/>
                  </a:cubicBezTo>
                  <a:cubicBezTo>
                    <a:pt x="1967609" y="2091677"/>
                    <a:pt x="1992090" y="2056216"/>
                    <a:pt x="2255616" y="2071549"/>
                  </a:cubicBezTo>
                  <a:cubicBezTo>
                    <a:pt x="2519142" y="2086883"/>
                    <a:pt x="2628919" y="2078338"/>
                    <a:pt x="2933706" y="2071549"/>
                  </a:cubicBezTo>
                  <a:cubicBezTo>
                    <a:pt x="3238493" y="2064761"/>
                    <a:pt x="3320985" y="2087109"/>
                    <a:pt x="3686386" y="2071549"/>
                  </a:cubicBezTo>
                  <a:cubicBezTo>
                    <a:pt x="4051787" y="2055989"/>
                    <a:pt x="4031109" y="2071720"/>
                    <a:pt x="4364476" y="2071549"/>
                  </a:cubicBezTo>
                  <a:cubicBezTo>
                    <a:pt x="4697843" y="2071379"/>
                    <a:pt x="4766399" y="2093544"/>
                    <a:pt x="5117156" y="2071549"/>
                  </a:cubicBezTo>
                  <a:cubicBezTo>
                    <a:pt x="5467913" y="2049554"/>
                    <a:pt x="5389115" y="2049059"/>
                    <a:pt x="5646066" y="2071549"/>
                  </a:cubicBezTo>
                  <a:cubicBezTo>
                    <a:pt x="5903017" y="2094040"/>
                    <a:pt x="6042586" y="2093248"/>
                    <a:pt x="6249566" y="2071549"/>
                  </a:cubicBezTo>
                  <a:cubicBezTo>
                    <a:pt x="6456546" y="2049850"/>
                    <a:pt x="6561342" y="2043151"/>
                    <a:pt x="6853066" y="2071549"/>
                  </a:cubicBezTo>
                  <a:cubicBezTo>
                    <a:pt x="7144790" y="2099947"/>
                    <a:pt x="7347349" y="2092729"/>
                    <a:pt x="7754926" y="2071549"/>
                  </a:cubicBezTo>
                  <a:cubicBezTo>
                    <a:pt x="7833941" y="2058794"/>
                    <a:pt x="7905416" y="2004234"/>
                    <a:pt x="7902894" y="1923581"/>
                  </a:cubicBezTo>
                  <a:cubicBezTo>
                    <a:pt x="7927295" y="1662025"/>
                    <a:pt x="7875250" y="1623495"/>
                    <a:pt x="7902894" y="1331710"/>
                  </a:cubicBezTo>
                  <a:cubicBezTo>
                    <a:pt x="7930538" y="1039925"/>
                    <a:pt x="7910963" y="830613"/>
                    <a:pt x="7902894" y="704327"/>
                  </a:cubicBezTo>
                  <a:cubicBezTo>
                    <a:pt x="7894825" y="578041"/>
                    <a:pt x="7895477" y="308530"/>
                    <a:pt x="7902894" y="147968"/>
                  </a:cubicBezTo>
                  <a:close/>
                  <a:moveTo>
                    <a:pt x="147968" y="591871"/>
                  </a:moveTo>
                  <a:cubicBezTo>
                    <a:pt x="230109" y="596706"/>
                    <a:pt x="297817" y="543372"/>
                    <a:pt x="295936" y="443903"/>
                  </a:cubicBezTo>
                  <a:cubicBezTo>
                    <a:pt x="296350" y="405815"/>
                    <a:pt x="254068" y="375197"/>
                    <a:pt x="221952" y="369919"/>
                  </a:cubicBezTo>
                  <a:cubicBezTo>
                    <a:pt x="179139" y="369799"/>
                    <a:pt x="145830" y="399765"/>
                    <a:pt x="147968" y="443903"/>
                  </a:cubicBezTo>
                  <a:cubicBezTo>
                    <a:pt x="144002" y="477285"/>
                    <a:pt x="150548" y="526256"/>
                    <a:pt x="147968" y="591871"/>
                  </a:cubicBezTo>
                  <a:close/>
                </a:path>
                <a:path w="7902894" h="2367485" fill="darkenLess" stroke="0" extrusionOk="0">
                  <a:moveTo>
                    <a:pt x="147968" y="591871"/>
                  </a:moveTo>
                  <a:cubicBezTo>
                    <a:pt x="235598" y="576368"/>
                    <a:pt x="311696" y="535060"/>
                    <a:pt x="295936" y="443903"/>
                  </a:cubicBezTo>
                  <a:cubicBezTo>
                    <a:pt x="291062" y="405110"/>
                    <a:pt x="265582" y="373724"/>
                    <a:pt x="221952" y="369919"/>
                  </a:cubicBezTo>
                  <a:cubicBezTo>
                    <a:pt x="180906" y="368820"/>
                    <a:pt x="144794" y="407797"/>
                    <a:pt x="147968" y="443903"/>
                  </a:cubicBezTo>
                  <a:cubicBezTo>
                    <a:pt x="148707" y="485256"/>
                    <a:pt x="153968" y="556239"/>
                    <a:pt x="147968" y="591871"/>
                  </a:cubicBezTo>
                  <a:close/>
                  <a:moveTo>
                    <a:pt x="7754926" y="295936"/>
                  </a:moveTo>
                  <a:cubicBezTo>
                    <a:pt x="7842787" y="296907"/>
                    <a:pt x="7883204" y="229133"/>
                    <a:pt x="7902894" y="147968"/>
                  </a:cubicBezTo>
                  <a:cubicBezTo>
                    <a:pt x="7883655" y="65212"/>
                    <a:pt x="7833973" y="674"/>
                    <a:pt x="7754926" y="0"/>
                  </a:cubicBezTo>
                  <a:cubicBezTo>
                    <a:pt x="7681560" y="-901"/>
                    <a:pt x="7607672" y="64107"/>
                    <a:pt x="7606958" y="147968"/>
                  </a:cubicBezTo>
                  <a:cubicBezTo>
                    <a:pt x="7602260" y="187932"/>
                    <a:pt x="7634623" y="219577"/>
                    <a:pt x="7680942" y="221952"/>
                  </a:cubicBezTo>
                  <a:cubicBezTo>
                    <a:pt x="7728079" y="216246"/>
                    <a:pt x="7759236" y="186350"/>
                    <a:pt x="7754926" y="147968"/>
                  </a:cubicBezTo>
                  <a:cubicBezTo>
                    <a:pt x="7747552" y="201429"/>
                    <a:pt x="7755931" y="248310"/>
                    <a:pt x="7754926" y="295936"/>
                  </a:cubicBezTo>
                  <a:close/>
                </a:path>
                <a:path w="7902894" h="2367485" fill="none" extrusionOk="0">
                  <a:moveTo>
                    <a:pt x="0" y="443903"/>
                  </a:moveTo>
                  <a:cubicBezTo>
                    <a:pt x="19571" y="365718"/>
                    <a:pt x="70889" y="304424"/>
                    <a:pt x="147968" y="295935"/>
                  </a:cubicBezTo>
                  <a:cubicBezTo>
                    <a:pt x="259919" y="289541"/>
                    <a:pt x="554000" y="299398"/>
                    <a:pt x="676878" y="295935"/>
                  </a:cubicBezTo>
                  <a:cubicBezTo>
                    <a:pt x="799756" y="292473"/>
                    <a:pt x="1245592" y="273484"/>
                    <a:pt x="1504148" y="295935"/>
                  </a:cubicBezTo>
                  <a:cubicBezTo>
                    <a:pt x="1762704" y="318387"/>
                    <a:pt x="1860150" y="296544"/>
                    <a:pt x="2107648" y="295935"/>
                  </a:cubicBezTo>
                  <a:cubicBezTo>
                    <a:pt x="2355146" y="295326"/>
                    <a:pt x="2706240" y="296909"/>
                    <a:pt x="2860328" y="295935"/>
                  </a:cubicBezTo>
                  <a:cubicBezTo>
                    <a:pt x="3014416" y="294961"/>
                    <a:pt x="3225365" y="266634"/>
                    <a:pt x="3463828" y="295935"/>
                  </a:cubicBezTo>
                  <a:cubicBezTo>
                    <a:pt x="3702291" y="325237"/>
                    <a:pt x="3735707" y="280302"/>
                    <a:pt x="3918148" y="295936"/>
                  </a:cubicBezTo>
                  <a:cubicBezTo>
                    <a:pt x="4100589" y="311570"/>
                    <a:pt x="4303191" y="312816"/>
                    <a:pt x="4447059" y="295936"/>
                  </a:cubicBezTo>
                  <a:cubicBezTo>
                    <a:pt x="4590927" y="279056"/>
                    <a:pt x="5013120" y="334489"/>
                    <a:pt x="5274328" y="295936"/>
                  </a:cubicBezTo>
                  <a:cubicBezTo>
                    <a:pt x="5535536" y="257383"/>
                    <a:pt x="5815297" y="286762"/>
                    <a:pt x="5952418" y="295936"/>
                  </a:cubicBezTo>
                  <a:cubicBezTo>
                    <a:pt x="6089539" y="305111"/>
                    <a:pt x="6588418" y="264646"/>
                    <a:pt x="6779688" y="295936"/>
                  </a:cubicBezTo>
                  <a:cubicBezTo>
                    <a:pt x="6970958" y="327227"/>
                    <a:pt x="7371171" y="261731"/>
                    <a:pt x="7606958" y="295936"/>
                  </a:cubicBezTo>
                  <a:cubicBezTo>
                    <a:pt x="7611042" y="227407"/>
                    <a:pt x="7604699" y="177989"/>
                    <a:pt x="7606958" y="147968"/>
                  </a:cubicBezTo>
                  <a:cubicBezTo>
                    <a:pt x="7603308" y="64923"/>
                    <a:pt x="7680265" y="1639"/>
                    <a:pt x="7754926" y="0"/>
                  </a:cubicBezTo>
                  <a:cubicBezTo>
                    <a:pt x="7834962" y="8492"/>
                    <a:pt x="7912958" y="57649"/>
                    <a:pt x="7902894" y="147968"/>
                  </a:cubicBezTo>
                  <a:cubicBezTo>
                    <a:pt x="7896591" y="368509"/>
                    <a:pt x="7907025" y="476878"/>
                    <a:pt x="7902894" y="739839"/>
                  </a:cubicBezTo>
                  <a:cubicBezTo>
                    <a:pt x="7898763" y="1002800"/>
                    <a:pt x="7926570" y="1047839"/>
                    <a:pt x="7902894" y="1331711"/>
                  </a:cubicBezTo>
                  <a:cubicBezTo>
                    <a:pt x="7879218" y="1615583"/>
                    <a:pt x="7885879" y="1675554"/>
                    <a:pt x="7902894" y="1923582"/>
                  </a:cubicBezTo>
                  <a:cubicBezTo>
                    <a:pt x="7900326" y="2004717"/>
                    <a:pt x="7834282" y="2067972"/>
                    <a:pt x="7754926" y="2071550"/>
                  </a:cubicBezTo>
                  <a:cubicBezTo>
                    <a:pt x="7528201" y="2070827"/>
                    <a:pt x="7518066" y="2075714"/>
                    <a:pt x="7300606" y="2071550"/>
                  </a:cubicBezTo>
                  <a:cubicBezTo>
                    <a:pt x="7083146" y="2067386"/>
                    <a:pt x="6849543" y="2087230"/>
                    <a:pt x="6697106" y="2071550"/>
                  </a:cubicBezTo>
                  <a:cubicBezTo>
                    <a:pt x="6544669" y="2055870"/>
                    <a:pt x="6077673" y="2045738"/>
                    <a:pt x="5869836" y="2071550"/>
                  </a:cubicBezTo>
                  <a:cubicBezTo>
                    <a:pt x="5661999" y="2097363"/>
                    <a:pt x="5327523" y="2094502"/>
                    <a:pt x="5191746" y="2071550"/>
                  </a:cubicBezTo>
                  <a:cubicBezTo>
                    <a:pt x="5055969" y="2048599"/>
                    <a:pt x="4790017" y="2096993"/>
                    <a:pt x="4439066" y="2071550"/>
                  </a:cubicBezTo>
                  <a:cubicBezTo>
                    <a:pt x="4088115" y="2046106"/>
                    <a:pt x="4010504" y="2098728"/>
                    <a:pt x="3760976" y="2071549"/>
                  </a:cubicBezTo>
                  <a:cubicBezTo>
                    <a:pt x="3511448" y="2044370"/>
                    <a:pt x="3317333" y="2091804"/>
                    <a:pt x="3157476" y="2071549"/>
                  </a:cubicBezTo>
                  <a:cubicBezTo>
                    <a:pt x="2997619" y="2051294"/>
                    <a:pt x="2821417" y="2095086"/>
                    <a:pt x="2553976" y="2071549"/>
                  </a:cubicBezTo>
                  <a:cubicBezTo>
                    <a:pt x="2286535" y="2048012"/>
                    <a:pt x="2312279" y="2070752"/>
                    <a:pt x="2099655" y="2071549"/>
                  </a:cubicBezTo>
                  <a:cubicBezTo>
                    <a:pt x="1887031" y="2072346"/>
                    <a:pt x="1708436" y="2086456"/>
                    <a:pt x="1570745" y="2071549"/>
                  </a:cubicBezTo>
                  <a:cubicBezTo>
                    <a:pt x="1433054" y="2056643"/>
                    <a:pt x="1195782" y="2050231"/>
                    <a:pt x="892655" y="2071549"/>
                  </a:cubicBezTo>
                  <a:cubicBezTo>
                    <a:pt x="589528" y="2092868"/>
                    <a:pt x="476878" y="2097437"/>
                    <a:pt x="295936" y="2071549"/>
                  </a:cubicBezTo>
                  <a:cubicBezTo>
                    <a:pt x="293972" y="2108119"/>
                    <a:pt x="293193" y="2189220"/>
                    <a:pt x="295936" y="2219517"/>
                  </a:cubicBezTo>
                  <a:cubicBezTo>
                    <a:pt x="285542" y="2315885"/>
                    <a:pt x="222100" y="2356284"/>
                    <a:pt x="147968" y="2367485"/>
                  </a:cubicBezTo>
                  <a:cubicBezTo>
                    <a:pt x="65196" y="2371582"/>
                    <a:pt x="696" y="2294444"/>
                    <a:pt x="0" y="2219517"/>
                  </a:cubicBezTo>
                  <a:cubicBezTo>
                    <a:pt x="-2466" y="1950696"/>
                    <a:pt x="20570" y="1891459"/>
                    <a:pt x="0" y="1592133"/>
                  </a:cubicBezTo>
                  <a:cubicBezTo>
                    <a:pt x="-20570" y="1292807"/>
                    <a:pt x="-10305" y="1189542"/>
                    <a:pt x="0" y="1000262"/>
                  </a:cubicBezTo>
                  <a:cubicBezTo>
                    <a:pt x="10305" y="810982"/>
                    <a:pt x="15646" y="715716"/>
                    <a:pt x="0" y="443903"/>
                  </a:cubicBezTo>
                  <a:close/>
                  <a:moveTo>
                    <a:pt x="7606958" y="295936"/>
                  </a:moveTo>
                  <a:cubicBezTo>
                    <a:pt x="7641502" y="288593"/>
                    <a:pt x="7703211" y="303225"/>
                    <a:pt x="7754926" y="295936"/>
                  </a:cubicBezTo>
                  <a:cubicBezTo>
                    <a:pt x="7825339" y="312629"/>
                    <a:pt x="7903355" y="224386"/>
                    <a:pt x="7902894" y="147968"/>
                  </a:cubicBezTo>
                  <a:moveTo>
                    <a:pt x="7754926" y="295936"/>
                  </a:moveTo>
                  <a:cubicBezTo>
                    <a:pt x="7755630" y="242268"/>
                    <a:pt x="7754691" y="184325"/>
                    <a:pt x="7754926" y="147968"/>
                  </a:cubicBezTo>
                  <a:cubicBezTo>
                    <a:pt x="7757417" y="187226"/>
                    <a:pt x="7727689" y="225917"/>
                    <a:pt x="7680942" y="221952"/>
                  </a:cubicBezTo>
                  <a:cubicBezTo>
                    <a:pt x="7643800" y="218573"/>
                    <a:pt x="7606437" y="180887"/>
                    <a:pt x="7606958" y="147968"/>
                  </a:cubicBezTo>
                  <a:moveTo>
                    <a:pt x="147968" y="591871"/>
                  </a:moveTo>
                  <a:cubicBezTo>
                    <a:pt x="143300" y="522461"/>
                    <a:pt x="144256" y="488795"/>
                    <a:pt x="147968" y="443903"/>
                  </a:cubicBezTo>
                  <a:cubicBezTo>
                    <a:pt x="152627" y="404820"/>
                    <a:pt x="177337" y="361849"/>
                    <a:pt x="221952" y="369919"/>
                  </a:cubicBezTo>
                  <a:cubicBezTo>
                    <a:pt x="268043" y="370132"/>
                    <a:pt x="288784" y="401845"/>
                    <a:pt x="295936" y="443903"/>
                  </a:cubicBezTo>
                  <a:cubicBezTo>
                    <a:pt x="299098" y="526401"/>
                    <a:pt x="220844" y="599721"/>
                    <a:pt x="147968" y="591871"/>
                  </a:cubicBezTo>
                  <a:cubicBezTo>
                    <a:pt x="67905" y="593797"/>
                    <a:pt x="2780" y="521477"/>
                    <a:pt x="0" y="443903"/>
                  </a:cubicBezTo>
                  <a:moveTo>
                    <a:pt x="295936" y="443903"/>
                  </a:moveTo>
                  <a:cubicBezTo>
                    <a:pt x="312643" y="688945"/>
                    <a:pt x="297962" y="763986"/>
                    <a:pt x="295936" y="970175"/>
                  </a:cubicBezTo>
                  <a:cubicBezTo>
                    <a:pt x="293910" y="1176364"/>
                    <a:pt x="276809" y="1252650"/>
                    <a:pt x="295936" y="1463894"/>
                  </a:cubicBezTo>
                  <a:cubicBezTo>
                    <a:pt x="315063" y="1675138"/>
                    <a:pt x="326166" y="1882072"/>
                    <a:pt x="295936" y="2071549"/>
                  </a:cubicBezTo>
                </a:path>
                <a:path w="7902894" h="2367485" fill="none" stroke="0" extrusionOk="0">
                  <a:moveTo>
                    <a:pt x="0" y="443903"/>
                  </a:moveTo>
                  <a:cubicBezTo>
                    <a:pt x="4777" y="363643"/>
                    <a:pt x="74440" y="310985"/>
                    <a:pt x="147968" y="295935"/>
                  </a:cubicBezTo>
                  <a:cubicBezTo>
                    <a:pt x="514421" y="259670"/>
                    <a:pt x="784179" y="287703"/>
                    <a:pt x="975238" y="295935"/>
                  </a:cubicBezTo>
                  <a:cubicBezTo>
                    <a:pt x="1166297" y="304168"/>
                    <a:pt x="1303484" y="298668"/>
                    <a:pt x="1504148" y="295935"/>
                  </a:cubicBezTo>
                  <a:cubicBezTo>
                    <a:pt x="1704812" y="293203"/>
                    <a:pt x="1829580" y="309314"/>
                    <a:pt x="2033058" y="295935"/>
                  </a:cubicBezTo>
                  <a:cubicBezTo>
                    <a:pt x="2236536" y="282557"/>
                    <a:pt x="2475193" y="303137"/>
                    <a:pt x="2636558" y="295935"/>
                  </a:cubicBezTo>
                  <a:cubicBezTo>
                    <a:pt x="2797923" y="288733"/>
                    <a:pt x="3053140" y="265795"/>
                    <a:pt x="3240058" y="295935"/>
                  </a:cubicBezTo>
                  <a:cubicBezTo>
                    <a:pt x="3426976" y="326075"/>
                    <a:pt x="3763502" y="276334"/>
                    <a:pt x="3992738" y="295936"/>
                  </a:cubicBezTo>
                  <a:cubicBezTo>
                    <a:pt x="4221974" y="315538"/>
                    <a:pt x="4292913" y="312581"/>
                    <a:pt x="4447059" y="295936"/>
                  </a:cubicBezTo>
                  <a:cubicBezTo>
                    <a:pt x="4601205" y="279291"/>
                    <a:pt x="4787734" y="311767"/>
                    <a:pt x="4975969" y="295936"/>
                  </a:cubicBezTo>
                  <a:cubicBezTo>
                    <a:pt x="5164204" y="280106"/>
                    <a:pt x="5431115" y="273251"/>
                    <a:pt x="5654059" y="295936"/>
                  </a:cubicBezTo>
                  <a:cubicBezTo>
                    <a:pt x="5877003" y="318622"/>
                    <a:pt x="6086213" y="306377"/>
                    <a:pt x="6481329" y="295936"/>
                  </a:cubicBezTo>
                  <a:cubicBezTo>
                    <a:pt x="6876445" y="285496"/>
                    <a:pt x="6868428" y="297658"/>
                    <a:pt x="7010239" y="295936"/>
                  </a:cubicBezTo>
                  <a:cubicBezTo>
                    <a:pt x="7152050" y="294215"/>
                    <a:pt x="7388891" y="291974"/>
                    <a:pt x="7606958" y="295936"/>
                  </a:cubicBezTo>
                  <a:cubicBezTo>
                    <a:pt x="7607924" y="264533"/>
                    <a:pt x="7610477" y="197180"/>
                    <a:pt x="7606958" y="147968"/>
                  </a:cubicBezTo>
                  <a:cubicBezTo>
                    <a:pt x="7605579" y="73429"/>
                    <a:pt x="7668316" y="4746"/>
                    <a:pt x="7754926" y="0"/>
                  </a:cubicBezTo>
                  <a:cubicBezTo>
                    <a:pt x="7839196" y="-3578"/>
                    <a:pt x="7902071" y="52545"/>
                    <a:pt x="7902894" y="147968"/>
                  </a:cubicBezTo>
                  <a:cubicBezTo>
                    <a:pt x="7912428" y="362789"/>
                    <a:pt x="7898915" y="476209"/>
                    <a:pt x="7902894" y="686571"/>
                  </a:cubicBezTo>
                  <a:cubicBezTo>
                    <a:pt x="7906873" y="896933"/>
                    <a:pt x="7904212" y="1045916"/>
                    <a:pt x="7902894" y="1278442"/>
                  </a:cubicBezTo>
                  <a:cubicBezTo>
                    <a:pt x="7901576" y="1510968"/>
                    <a:pt x="7930211" y="1642048"/>
                    <a:pt x="7902894" y="1923582"/>
                  </a:cubicBezTo>
                  <a:cubicBezTo>
                    <a:pt x="7906853" y="2007824"/>
                    <a:pt x="7845626" y="2082295"/>
                    <a:pt x="7754926" y="2071550"/>
                  </a:cubicBezTo>
                  <a:cubicBezTo>
                    <a:pt x="7536724" y="2068146"/>
                    <a:pt x="7154314" y="2077317"/>
                    <a:pt x="7002246" y="2071550"/>
                  </a:cubicBezTo>
                  <a:cubicBezTo>
                    <a:pt x="6850178" y="2065783"/>
                    <a:pt x="6454229" y="2106757"/>
                    <a:pt x="6174976" y="2071550"/>
                  </a:cubicBezTo>
                  <a:cubicBezTo>
                    <a:pt x="5895723" y="2036344"/>
                    <a:pt x="5879872" y="2074342"/>
                    <a:pt x="5720656" y="2071550"/>
                  </a:cubicBezTo>
                  <a:cubicBezTo>
                    <a:pt x="5561440" y="2068758"/>
                    <a:pt x="5311766" y="2087179"/>
                    <a:pt x="5042566" y="2071550"/>
                  </a:cubicBezTo>
                  <a:cubicBezTo>
                    <a:pt x="4773366" y="2055922"/>
                    <a:pt x="4800485" y="2070887"/>
                    <a:pt x="4588246" y="2071550"/>
                  </a:cubicBezTo>
                  <a:cubicBezTo>
                    <a:pt x="4376007" y="2072213"/>
                    <a:pt x="4126081" y="2066425"/>
                    <a:pt x="3910156" y="2071549"/>
                  </a:cubicBezTo>
                  <a:cubicBezTo>
                    <a:pt x="3694231" y="2076673"/>
                    <a:pt x="3553753" y="2097102"/>
                    <a:pt x="3381245" y="2071549"/>
                  </a:cubicBezTo>
                  <a:cubicBezTo>
                    <a:pt x="3208737" y="2045996"/>
                    <a:pt x="2915440" y="2062412"/>
                    <a:pt x="2628566" y="2071549"/>
                  </a:cubicBezTo>
                  <a:cubicBezTo>
                    <a:pt x="2341692" y="2080686"/>
                    <a:pt x="2159073" y="2057162"/>
                    <a:pt x="1875886" y="2071549"/>
                  </a:cubicBezTo>
                  <a:cubicBezTo>
                    <a:pt x="1592699" y="2085936"/>
                    <a:pt x="1469495" y="2052147"/>
                    <a:pt x="1346975" y="2071549"/>
                  </a:cubicBezTo>
                  <a:cubicBezTo>
                    <a:pt x="1224455" y="2090951"/>
                    <a:pt x="585368" y="2074004"/>
                    <a:pt x="295936" y="2071549"/>
                  </a:cubicBezTo>
                  <a:cubicBezTo>
                    <a:pt x="293371" y="2128556"/>
                    <a:pt x="290523" y="2179191"/>
                    <a:pt x="295936" y="2219517"/>
                  </a:cubicBezTo>
                  <a:cubicBezTo>
                    <a:pt x="288799" y="2292813"/>
                    <a:pt x="220606" y="2356736"/>
                    <a:pt x="147968" y="2367485"/>
                  </a:cubicBezTo>
                  <a:cubicBezTo>
                    <a:pt x="73058" y="2371254"/>
                    <a:pt x="685" y="2290268"/>
                    <a:pt x="0" y="2219517"/>
                  </a:cubicBezTo>
                  <a:cubicBezTo>
                    <a:pt x="-21103" y="2063389"/>
                    <a:pt x="-20446" y="1884052"/>
                    <a:pt x="0" y="1680914"/>
                  </a:cubicBezTo>
                  <a:cubicBezTo>
                    <a:pt x="20446" y="1477776"/>
                    <a:pt x="-18288" y="1311192"/>
                    <a:pt x="0" y="1124555"/>
                  </a:cubicBezTo>
                  <a:cubicBezTo>
                    <a:pt x="18288" y="937918"/>
                    <a:pt x="21608" y="648904"/>
                    <a:pt x="0" y="443903"/>
                  </a:cubicBezTo>
                  <a:close/>
                  <a:moveTo>
                    <a:pt x="7606958" y="295936"/>
                  </a:moveTo>
                  <a:cubicBezTo>
                    <a:pt x="7667831" y="288606"/>
                    <a:pt x="7714646" y="289420"/>
                    <a:pt x="7754926" y="295936"/>
                  </a:cubicBezTo>
                  <a:cubicBezTo>
                    <a:pt x="7841160" y="283083"/>
                    <a:pt x="7902962" y="221146"/>
                    <a:pt x="7902894" y="147968"/>
                  </a:cubicBezTo>
                  <a:moveTo>
                    <a:pt x="7754926" y="295936"/>
                  </a:moveTo>
                  <a:cubicBezTo>
                    <a:pt x="7759621" y="243730"/>
                    <a:pt x="7758718" y="214206"/>
                    <a:pt x="7754926" y="147968"/>
                  </a:cubicBezTo>
                  <a:cubicBezTo>
                    <a:pt x="7747489" y="190862"/>
                    <a:pt x="7722626" y="222925"/>
                    <a:pt x="7680942" y="221952"/>
                  </a:cubicBezTo>
                  <a:cubicBezTo>
                    <a:pt x="7640551" y="223049"/>
                    <a:pt x="7598510" y="187381"/>
                    <a:pt x="7606958" y="147968"/>
                  </a:cubicBezTo>
                  <a:moveTo>
                    <a:pt x="147968" y="591871"/>
                  </a:moveTo>
                  <a:cubicBezTo>
                    <a:pt x="151800" y="554822"/>
                    <a:pt x="144639" y="508582"/>
                    <a:pt x="147968" y="443903"/>
                  </a:cubicBezTo>
                  <a:cubicBezTo>
                    <a:pt x="146662" y="404071"/>
                    <a:pt x="190872" y="371869"/>
                    <a:pt x="221952" y="369919"/>
                  </a:cubicBezTo>
                  <a:cubicBezTo>
                    <a:pt x="254783" y="375175"/>
                    <a:pt x="291724" y="395637"/>
                    <a:pt x="295936" y="443903"/>
                  </a:cubicBezTo>
                  <a:cubicBezTo>
                    <a:pt x="301604" y="514995"/>
                    <a:pt x="219243" y="580718"/>
                    <a:pt x="147968" y="591871"/>
                  </a:cubicBezTo>
                  <a:cubicBezTo>
                    <a:pt x="69824" y="580938"/>
                    <a:pt x="-2227" y="538270"/>
                    <a:pt x="0" y="443903"/>
                  </a:cubicBezTo>
                  <a:moveTo>
                    <a:pt x="295936" y="443903"/>
                  </a:moveTo>
                  <a:cubicBezTo>
                    <a:pt x="293505" y="688009"/>
                    <a:pt x="297171" y="832829"/>
                    <a:pt x="295936" y="986452"/>
                  </a:cubicBezTo>
                  <a:cubicBezTo>
                    <a:pt x="294701" y="1140075"/>
                    <a:pt x="287510" y="1373993"/>
                    <a:pt x="295936" y="1545277"/>
                  </a:cubicBezTo>
                  <a:cubicBezTo>
                    <a:pt x="304362" y="1716562"/>
                    <a:pt x="279869" y="1871099"/>
                    <a:pt x="295936" y="2071549"/>
                  </a:cubicBezTo>
                </a:path>
              </a:pathLst>
            </a:custGeom>
            <a:ln w="38100">
              <a:solidFill>
                <a:srgbClr val="002060"/>
              </a:solidFill>
              <a:extLst>
                <a:ext uri="{C807C97D-BFC1-408E-A445-0C87EB9F89A2}">
                  <ask:lineSketchStyleProps xmlns:ask="http://schemas.microsoft.com/office/drawing/2018/sketchyshapes" sd="3863179095">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DE6A048-B4D3-2497-F6D6-2830AC7D92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5178" y="1048789"/>
              <a:ext cx="7722269" cy="1560711"/>
            </a:xfrm>
            <a:prstGeom prst="rect">
              <a:avLst/>
            </a:prstGeom>
          </p:spPr>
        </p:pic>
      </p:grpSp>
      <p:pic>
        <p:nvPicPr>
          <p:cNvPr id="7" name="Picture 6" descr="A group of kids sitting at a table&#10;&#10;Description automatically generated with low confidence">
            <a:extLst>
              <a:ext uri="{FF2B5EF4-FFF2-40B4-BE49-F238E27FC236}">
                <a16:creationId xmlns:a16="http://schemas.microsoft.com/office/drawing/2014/main" id="{8DC10C28-31DB-FC60-5FAD-2CDFBBD8041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30867" y="3728790"/>
            <a:ext cx="4929406" cy="2796323"/>
          </a:xfrm>
          <a:prstGeom prst="rect">
            <a:avLst/>
          </a:prstGeom>
        </p:spPr>
      </p:pic>
    </p:spTree>
    <p:controls>
      <mc:AlternateContent xmlns:mc="http://schemas.openxmlformats.org/markup-compatibility/2006">
        <mc:Choice xmlns:v="urn:schemas-microsoft-com:vml" Requires="v">
          <p:control name="TextBox1" r:id="rId1" imgW="6458040" imgH="1504800"/>
        </mc:Choice>
        <mc:Fallback>
          <p:control name="TextBox1" r:id="rId1" imgW="6458040" imgH="15048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7"/>
                <a:stretch>
                  <a:fillRect/>
                </a:stretch>
              </p:blipFill>
              <p:spPr>
                <a:xfrm>
                  <a:off x="875480" y="3094052"/>
                  <a:ext cx="6455387" cy="1502122"/>
                </a:xfrm>
                <a:prstGeom prst="rect">
                  <a:avLst/>
                </a:prstGeom>
              </p:spPr>
            </p:pic>
          </p:control>
        </mc:Fallback>
      </mc:AlternateContent>
    </p:controls>
    <p:extLst>
      <p:ext uri="{BB962C8B-B14F-4D97-AF65-F5344CB8AC3E}">
        <p14:creationId xmlns:p14="http://schemas.microsoft.com/office/powerpoint/2010/main" val="28744540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0" name="图片 9" descr="E:\ppt创作\2进行中\2进行中\新建文件夹 (2)\8e07ffea287dea5baad5de3d3044ce16.png8e07ffea287dea5baad5de3d3044ce16"/>
          <p:cNvPicPr>
            <a:picLocks noChangeAspect="1"/>
          </p:cNvPicPr>
          <p:nvPr/>
        </p:nvPicPr>
        <p:blipFill rotWithShape="1">
          <a:blip r:embed="rId4"/>
          <a:srcRect t="33688" b="32711"/>
          <a:stretch>
            <a:fillRect/>
          </a:stretch>
        </p:blipFill>
        <p:spPr>
          <a:xfrm>
            <a:off x="-14605" y="1922780"/>
            <a:ext cx="12184380" cy="4093845"/>
          </a:xfrm>
          <a:prstGeom prst="rect">
            <a:avLst/>
          </a:prstGeom>
        </p:spPr>
      </p:pic>
      <p:pic>
        <p:nvPicPr>
          <p:cNvPr id="21" name="图片 20" descr="E:\ppt创作\2进行中\2进行中\新建文件夹 (2)\8070583234cfba4738800d34933a7b99.png8070583234cfba4738800d34933a7b99"/>
          <p:cNvPicPr>
            <a:picLocks noChangeAspect="1"/>
          </p:cNvPicPr>
          <p:nvPr/>
        </p:nvPicPr>
        <p:blipFill>
          <a:blip r:embed="rId5">
            <a:clrChange>
              <a:clrFrom>
                <a:srgbClr val="FFFFFF"/>
              </a:clrFrom>
              <a:clrTo>
                <a:srgbClr val="FFFFFF">
                  <a:alpha val="0"/>
                </a:srgbClr>
              </a:clrTo>
            </a:clrChange>
          </a:blip>
          <a:srcRect t="7576" b="666"/>
          <a:stretch>
            <a:fillRect/>
          </a:stretch>
        </p:blipFill>
        <p:spPr>
          <a:xfrm>
            <a:off x="8686801" y="3882293"/>
            <a:ext cx="3243308" cy="2975708"/>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4D7C31F7-4558-4BF7-976B-50D979B80559}"/>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2926" b="96127" l="4924" r="97828">
                        <a14:foregroundMark x1="19117" y1="18417" x2="29254" y2="19191"/>
                        <a14:foregroundMark x1="29254" y1="19191" x2="36350" y2="43718"/>
                        <a14:foregroundMark x1="36350" y1="43718" x2="28747" y2="23236"/>
                        <a14:foregroundMark x1="28747" y1="23236" x2="30630" y2="9036"/>
                        <a14:foregroundMark x1="30630" y1="9036" x2="30630" y2="9036"/>
                        <a14:foregroundMark x1="4345" y1="21773" x2="13106" y2="32444"/>
                        <a14:foregroundMark x1="13106" y1="32444" x2="4924" y2="30809"/>
                        <a14:foregroundMark x1="4924" y1="30809" x2="11224" y2="22547"/>
                        <a14:foregroundMark x1="11224" y1="22547" x2="11296" y2="22547"/>
                        <a14:foregroundMark x1="16220" y1="15404" x2="30992" y2="5680"/>
                        <a14:foregroundMark x1="30992" y1="5680" x2="38016" y2="10585"/>
                        <a14:foregroundMark x1="38016" y1="10585" x2="45257" y2="19707"/>
                        <a14:foregroundMark x1="45257" y1="19707" x2="34178" y2="21084"/>
                        <a14:foregroundMark x1="34178" y1="21084" x2="21361" y2="16265"/>
                        <a14:foregroundMark x1="21361" y1="16265" x2="15351" y2="19277"/>
                        <a14:foregroundMark x1="15351" y1="19277" x2="32657" y2="3614"/>
                        <a14:foregroundMark x1="70022" y1="23666" x2="74222" y2="66867"/>
                        <a14:foregroundMark x1="74222" y1="66867" x2="67343" y2="63081"/>
                        <a14:foregroundMark x1="67343" y1="63081" x2="73642" y2="19019"/>
                        <a14:foregroundMark x1="87400" y1="8864" x2="90369" y2="18503"/>
                        <a14:foregroundMark x1="90369" y1="18503" x2="92035" y2="7401"/>
                        <a14:foregroundMark x1="92035" y1="7401" x2="92976" y2="6368"/>
                        <a14:foregroundMark x1="92904" y1="6368" x2="97828" y2="13081"/>
                        <a14:foregroundMark x1="97828" y1="13081" x2="96235" y2="9036"/>
                        <a14:foregroundMark x1="92180" y1="3012" x2="94642" y2="4733"/>
                        <a14:foregroundMark x1="58798" y1="26850" x2="63070" y2="31670"/>
                        <a14:foregroundMark x1="63070" y1="31670" x2="63650" y2="27453"/>
                        <a14:foregroundMark x1="23316" y1="67814" x2="28530" y2="84682"/>
                        <a14:foregroundMark x1="28530" y1="84682" x2="24692" y2="94664"/>
                        <a14:foregroundMark x1="24692" y1="94664" x2="26068" y2="81239"/>
                        <a14:foregroundMark x1="26068" y1="81239" x2="24765" y2="75559"/>
                        <a14:foregroundMark x1="33164" y1="70310" x2="41274" y2="85026"/>
                        <a14:foregroundMark x1="41274" y1="85026" x2="39826" y2="95267"/>
                        <a14:foregroundMark x1="39826" y1="95267" x2="40116" y2="80637"/>
                        <a14:foregroundMark x1="40116" y1="80637" x2="33454" y2="69880"/>
                        <a14:foregroundMark x1="33599" y1="77969" x2="39102" y2="90792"/>
                        <a14:foregroundMark x1="39102" y1="90792" x2="38668" y2="78916"/>
                        <a14:foregroundMark x1="32802" y1="79174" x2="36640" y2="87177"/>
                        <a14:foregroundMark x1="36640" y1="87177" x2="35409" y2="78399"/>
                        <a14:foregroundMark x1="25416" y1="74785" x2="28892" y2="86489"/>
                        <a14:foregroundMark x1="28892" y1="86489" x2="25199" y2="95697"/>
                        <a14:foregroundMark x1="25199" y1="95697" x2="23461" y2="87005"/>
                        <a14:foregroundMark x1="23461" y1="87005" x2="26865" y2="75731"/>
                        <a14:foregroundMark x1="27009" y1="72031" x2="28675" y2="84251"/>
                        <a14:foregroundMark x1="28675" y1="84251" x2="28530" y2="71945"/>
                        <a14:foregroundMark x1="22882" y1="73666" x2="24837" y2="86575"/>
                        <a14:foregroundMark x1="24837" y1="86575" x2="24765" y2="79346"/>
                        <a14:foregroundMark x1="24765" y1="79346" x2="24909" y2="78916"/>
                        <a14:foregroundMark x1="22882" y1="82530" x2="24113" y2="80981"/>
                        <a14:foregroundMark x1="23534" y1="81583" x2="24258" y2="89243"/>
                        <a14:foregroundMark x1="24258" y1="89243" x2="23678" y2="84165"/>
                        <a14:foregroundMark x1="63650" y1="72203" x2="65749" y2="91222"/>
                        <a14:foregroundMark x1="65749" y1="91222" x2="61115" y2="96127"/>
                        <a14:foregroundMark x1="61115" y1="96127" x2="65460" y2="83563"/>
                        <a14:foregroundMark x1="65460" y1="83563" x2="65460" y2="77625"/>
                        <a14:foregroundMark x1="62056" y1="77625" x2="62998" y2="90189"/>
                        <a14:foregroundMark x1="62998" y1="90189" x2="65098" y2="79174"/>
                        <a14:foregroundMark x1="60825" y1="81756" x2="61115" y2="95697"/>
                        <a14:foregroundMark x1="76973" y1="72892" x2="84359" y2="85026"/>
                        <a14:foregroundMark x1="84359" y1="85026" x2="78783" y2="81067"/>
                        <a14:foregroundMark x1="78783" y1="81067" x2="79508" y2="74010"/>
                        <a14:foregroundMark x1="77118" y1="77022" x2="83997" y2="91222"/>
                        <a14:foregroundMark x1="83997" y1="91222" x2="78856" y2="86317"/>
                        <a14:foregroundMark x1="78856" y1="86317" x2="79508" y2="79862"/>
                        <a14:foregroundMark x1="75525" y1="82186" x2="79001" y2="88726"/>
                        <a14:foregroundMark x1="79001" y1="88726" x2="78928" y2="81756"/>
                        <a14:foregroundMark x1="78928" y1="81756" x2="77625" y2="80034"/>
                        <a14:foregroundMark x1="81680" y1="91566" x2="88993" y2="90620"/>
                        <a14:foregroundMark x1="88993" y1="90620" x2="80449" y2="94320"/>
                        <a14:foregroundMark x1="80449" y1="94320" x2="89283" y2="89673"/>
                      </a14:backgroundRemoval>
                    </a14:imgEffect>
                  </a14:imgLayer>
                </a14:imgProps>
              </a:ext>
              <a:ext uri="{28A0092B-C50C-407E-A947-70E740481C1C}">
                <a14:useLocalDpi xmlns:a14="http://schemas.microsoft.com/office/drawing/2010/main" val="0"/>
              </a:ext>
            </a:extLst>
          </a:blip>
          <a:stretch>
            <a:fillRect/>
          </a:stretch>
        </p:blipFill>
        <p:spPr>
          <a:xfrm>
            <a:off x="2778643" y="2442027"/>
            <a:ext cx="3691923" cy="3936487"/>
          </a:xfrm>
          <a:prstGeom prst="rect">
            <a:avLst/>
          </a:prstGeom>
        </p:spPr>
      </p:pic>
      <p:pic>
        <p:nvPicPr>
          <p:cNvPr id="2" name="Picture 1">
            <a:extLst>
              <a:ext uri="{FF2B5EF4-FFF2-40B4-BE49-F238E27FC236}">
                <a16:creationId xmlns:a16="http://schemas.microsoft.com/office/drawing/2014/main" id="{2C473505-3717-79D0-93C7-948C0EF15191}"/>
              </a:ext>
            </a:extLst>
          </p:cNvPr>
          <p:cNvPicPr>
            <a:picLocks noChangeAspect="1"/>
          </p:cNvPicPr>
          <p:nvPr/>
        </p:nvPicPr>
        <p:blipFill>
          <a:blip r:embed="rId8"/>
          <a:stretch>
            <a:fillRect/>
          </a:stretch>
        </p:blipFill>
        <p:spPr>
          <a:xfrm>
            <a:off x="387361" y="230802"/>
            <a:ext cx="11455377" cy="193869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C09235F-7A49-EA59-F317-D8A5A731C1AE}"/>
              </a:ext>
            </a:extLst>
          </p:cNvPr>
          <p:cNvGrpSpPr/>
          <p:nvPr/>
        </p:nvGrpSpPr>
        <p:grpSpPr>
          <a:xfrm>
            <a:off x="7584923" y="2836333"/>
            <a:ext cx="4844143" cy="4021667"/>
            <a:chOff x="9753600" y="1338625"/>
            <a:chExt cx="8637814" cy="6705600"/>
          </a:xfrm>
        </p:grpSpPr>
        <p:pic>
          <p:nvPicPr>
            <p:cNvPr id="6" name="Picture 5">
              <a:extLst>
                <a:ext uri="{FF2B5EF4-FFF2-40B4-BE49-F238E27FC236}">
                  <a16:creationId xmlns:a16="http://schemas.microsoft.com/office/drawing/2014/main" id="{35C64F88-584B-CECE-65F0-9C253E000B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53600" y="3086100"/>
              <a:ext cx="4809592" cy="4809592"/>
            </a:xfrm>
            <a:prstGeom prst="rect">
              <a:avLst/>
            </a:prstGeom>
          </p:spPr>
        </p:pic>
        <p:pic>
          <p:nvPicPr>
            <p:cNvPr id="7" name="Picture 6">
              <a:extLst>
                <a:ext uri="{FF2B5EF4-FFF2-40B4-BE49-F238E27FC236}">
                  <a16:creationId xmlns:a16="http://schemas.microsoft.com/office/drawing/2014/main" id="{1CFC0734-1C58-3D55-5CD3-819CC8CC06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685814" y="1338625"/>
              <a:ext cx="6705600" cy="6705600"/>
            </a:xfrm>
            <a:prstGeom prst="rect">
              <a:avLst/>
            </a:prstGeom>
          </p:spPr>
        </p:pic>
      </p:grpSp>
      <p:grpSp>
        <p:nvGrpSpPr>
          <p:cNvPr id="10" name="Group 9">
            <a:extLst>
              <a:ext uri="{FF2B5EF4-FFF2-40B4-BE49-F238E27FC236}">
                <a16:creationId xmlns:a16="http://schemas.microsoft.com/office/drawing/2014/main" id="{4BE09EBE-88CB-10C2-C699-9A8852C41A97}"/>
              </a:ext>
            </a:extLst>
          </p:cNvPr>
          <p:cNvGrpSpPr/>
          <p:nvPr/>
        </p:nvGrpSpPr>
        <p:grpSpPr>
          <a:xfrm>
            <a:off x="2234865" y="698651"/>
            <a:ext cx="7722269" cy="2210061"/>
            <a:chOff x="2579343" y="946922"/>
            <a:chExt cx="7722269" cy="2210061"/>
          </a:xfrm>
        </p:grpSpPr>
        <p:sp>
          <p:nvSpPr>
            <p:cNvPr id="9" name="Scroll: Horizontal 8">
              <a:extLst>
                <a:ext uri="{FF2B5EF4-FFF2-40B4-BE49-F238E27FC236}">
                  <a16:creationId xmlns:a16="http://schemas.microsoft.com/office/drawing/2014/main" id="{044847E7-FBBC-9C37-635E-3D6D0B685CEC}"/>
                </a:ext>
              </a:extLst>
            </p:cNvPr>
            <p:cNvSpPr/>
            <p:nvPr/>
          </p:nvSpPr>
          <p:spPr>
            <a:xfrm>
              <a:off x="2923822" y="946922"/>
              <a:ext cx="7033312" cy="2210061"/>
            </a:xfrm>
            <a:custGeom>
              <a:avLst/>
              <a:gdLst>
                <a:gd name="connsiteX0" fmla="*/ 7033312 w 7033312"/>
                <a:gd name="connsiteY0" fmla="*/ 138129 h 2210061"/>
                <a:gd name="connsiteX1" fmla="*/ 6895183 w 7033312"/>
                <a:gd name="connsiteY1" fmla="*/ 276258 h 2210061"/>
                <a:gd name="connsiteX2" fmla="*/ 6895183 w 7033312"/>
                <a:gd name="connsiteY2" fmla="*/ 138129 h 2210061"/>
                <a:gd name="connsiteX3" fmla="*/ 6826119 w 7033312"/>
                <a:gd name="connsiteY3" fmla="*/ 207193 h 2210061"/>
                <a:gd name="connsiteX4" fmla="*/ 6757055 w 7033312"/>
                <a:gd name="connsiteY4" fmla="*/ 138129 h 2210061"/>
                <a:gd name="connsiteX5" fmla="*/ 6757054 w 7033312"/>
                <a:gd name="connsiteY5" fmla="*/ 276258 h 2210061"/>
                <a:gd name="connsiteX6" fmla="*/ 5962783 w 7033312"/>
                <a:gd name="connsiteY6" fmla="*/ 276258 h 2210061"/>
                <a:gd name="connsiteX7" fmla="*/ 5300891 w 7033312"/>
                <a:gd name="connsiteY7" fmla="*/ 276258 h 2210061"/>
                <a:gd name="connsiteX8" fmla="*/ 4572809 w 7033312"/>
                <a:gd name="connsiteY8" fmla="*/ 276258 h 2210061"/>
                <a:gd name="connsiteX9" fmla="*/ 3778538 w 7033312"/>
                <a:gd name="connsiteY9" fmla="*/ 276258 h 2210061"/>
                <a:gd name="connsiteX10" fmla="*/ 3315213 w 7033312"/>
                <a:gd name="connsiteY10" fmla="*/ 276258 h 2210061"/>
                <a:gd name="connsiteX11" fmla="*/ 2719510 w 7033312"/>
                <a:gd name="connsiteY11" fmla="*/ 276258 h 2210061"/>
                <a:gd name="connsiteX12" fmla="*/ 1925239 w 7033312"/>
                <a:gd name="connsiteY12" fmla="*/ 276258 h 2210061"/>
                <a:gd name="connsiteX13" fmla="*/ 1329536 w 7033312"/>
                <a:gd name="connsiteY13" fmla="*/ 276258 h 2210061"/>
                <a:gd name="connsiteX14" fmla="*/ 138129 w 7033312"/>
                <a:gd name="connsiteY14" fmla="*/ 276258 h 2210061"/>
                <a:gd name="connsiteX15" fmla="*/ 0 w 7033312"/>
                <a:gd name="connsiteY15" fmla="*/ 414387 h 2210061"/>
                <a:gd name="connsiteX16" fmla="*/ 0 w 7033312"/>
                <a:gd name="connsiteY16" fmla="*/ 933751 h 2210061"/>
                <a:gd name="connsiteX17" fmla="*/ 0 w 7033312"/>
                <a:gd name="connsiteY17" fmla="*/ 1469691 h 2210061"/>
                <a:gd name="connsiteX18" fmla="*/ 0 w 7033312"/>
                <a:gd name="connsiteY18" fmla="*/ 2071932 h 2210061"/>
                <a:gd name="connsiteX19" fmla="*/ 138129 w 7033312"/>
                <a:gd name="connsiteY19" fmla="*/ 2210061 h 2210061"/>
                <a:gd name="connsiteX20" fmla="*/ 276258 w 7033312"/>
                <a:gd name="connsiteY20" fmla="*/ 2071932 h 2210061"/>
                <a:gd name="connsiteX21" fmla="*/ 276258 w 7033312"/>
                <a:gd name="connsiteY21" fmla="*/ 1933803 h 2210061"/>
                <a:gd name="connsiteX22" fmla="*/ 1004340 w 7033312"/>
                <a:gd name="connsiteY22" fmla="*/ 1933803 h 2210061"/>
                <a:gd name="connsiteX23" fmla="*/ 1600043 w 7033312"/>
                <a:gd name="connsiteY23" fmla="*/ 1933803 h 2210061"/>
                <a:gd name="connsiteX24" fmla="*/ 2195746 w 7033312"/>
                <a:gd name="connsiteY24" fmla="*/ 1933803 h 2210061"/>
                <a:gd name="connsiteX25" fmla="*/ 2990017 w 7033312"/>
                <a:gd name="connsiteY25" fmla="*/ 1933803 h 2210061"/>
                <a:gd name="connsiteX26" fmla="*/ 3651910 w 7033312"/>
                <a:gd name="connsiteY26" fmla="*/ 1933803 h 2210061"/>
                <a:gd name="connsiteX27" fmla="*/ 4446181 w 7033312"/>
                <a:gd name="connsiteY27" fmla="*/ 1933803 h 2210061"/>
                <a:gd name="connsiteX28" fmla="*/ 4975695 w 7033312"/>
                <a:gd name="connsiteY28" fmla="*/ 1933803 h 2210061"/>
                <a:gd name="connsiteX29" fmla="*/ 5505209 w 7033312"/>
                <a:gd name="connsiteY29" fmla="*/ 1933803 h 2210061"/>
                <a:gd name="connsiteX30" fmla="*/ 6299480 w 7033312"/>
                <a:gd name="connsiteY30" fmla="*/ 1933803 h 2210061"/>
                <a:gd name="connsiteX31" fmla="*/ 6895183 w 7033312"/>
                <a:gd name="connsiteY31" fmla="*/ 1933803 h 2210061"/>
                <a:gd name="connsiteX32" fmla="*/ 7033312 w 7033312"/>
                <a:gd name="connsiteY32" fmla="*/ 1795674 h 2210061"/>
                <a:gd name="connsiteX33" fmla="*/ 7033312 w 7033312"/>
                <a:gd name="connsiteY33" fmla="*/ 1226584 h 2210061"/>
                <a:gd name="connsiteX34" fmla="*/ 7033312 w 7033312"/>
                <a:gd name="connsiteY34" fmla="*/ 657493 h 2210061"/>
                <a:gd name="connsiteX35" fmla="*/ 7033312 w 7033312"/>
                <a:gd name="connsiteY35" fmla="*/ 138129 h 2210061"/>
                <a:gd name="connsiteX36" fmla="*/ 138129 w 7033312"/>
                <a:gd name="connsiteY36" fmla="*/ 552515 h 2210061"/>
                <a:gd name="connsiteX37" fmla="*/ 276258 w 7033312"/>
                <a:gd name="connsiteY37" fmla="*/ 414386 h 2210061"/>
                <a:gd name="connsiteX38" fmla="*/ 207194 w 7033312"/>
                <a:gd name="connsiteY38" fmla="*/ 345322 h 2210061"/>
                <a:gd name="connsiteX39" fmla="*/ 138130 w 7033312"/>
                <a:gd name="connsiteY39" fmla="*/ 414386 h 2210061"/>
                <a:gd name="connsiteX40" fmla="*/ 138129 w 7033312"/>
                <a:gd name="connsiteY40" fmla="*/ 552515 h 2210061"/>
                <a:gd name="connsiteX0" fmla="*/ 138129 w 7033312"/>
                <a:gd name="connsiteY0" fmla="*/ 552515 h 2210061"/>
                <a:gd name="connsiteX1" fmla="*/ 276258 w 7033312"/>
                <a:gd name="connsiteY1" fmla="*/ 414386 h 2210061"/>
                <a:gd name="connsiteX2" fmla="*/ 207194 w 7033312"/>
                <a:gd name="connsiteY2" fmla="*/ 345322 h 2210061"/>
                <a:gd name="connsiteX3" fmla="*/ 138130 w 7033312"/>
                <a:gd name="connsiteY3" fmla="*/ 414386 h 2210061"/>
                <a:gd name="connsiteX4" fmla="*/ 138129 w 7033312"/>
                <a:gd name="connsiteY4" fmla="*/ 552515 h 2210061"/>
                <a:gd name="connsiteX5" fmla="*/ 6895183 w 7033312"/>
                <a:gd name="connsiteY5" fmla="*/ 276258 h 2210061"/>
                <a:gd name="connsiteX6" fmla="*/ 7033312 w 7033312"/>
                <a:gd name="connsiteY6" fmla="*/ 138129 h 2210061"/>
                <a:gd name="connsiteX7" fmla="*/ 6895183 w 7033312"/>
                <a:gd name="connsiteY7" fmla="*/ 0 h 2210061"/>
                <a:gd name="connsiteX8" fmla="*/ 6757054 w 7033312"/>
                <a:gd name="connsiteY8" fmla="*/ 138129 h 2210061"/>
                <a:gd name="connsiteX9" fmla="*/ 6826118 w 7033312"/>
                <a:gd name="connsiteY9" fmla="*/ 207193 h 2210061"/>
                <a:gd name="connsiteX10" fmla="*/ 6895182 w 7033312"/>
                <a:gd name="connsiteY10" fmla="*/ 138129 h 2210061"/>
                <a:gd name="connsiteX11" fmla="*/ 6895183 w 7033312"/>
                <a:gd name="connsiteY11" fmla="*/ 276258 h 2210061"/>
                <a:gd name="connsiteX0" fmla="*/ 0 w 7033312"/>
                <a:gd name="connsiteY0" fmla="*/ 414386 h 2210061"/>
                <a:gd name="connsiteX1" fmla="*/ 138129 w 7033312"/>
                <a:gd name="connsiteY1" fmla="*/ 276257 h 2210061"/>
                <a:gd name="connsiteX2" fmla="*/ 932400 w 7033312"/>
                <a:gd name="connsiteY2" fmla="*/ 276257 h 2210061"/>
                <a:gd name="connsiteX3" fmla="*/ 1594293 w 7033312"/>
                <a:gd name="connsiteY3" fmla="*/ 276257 h 2210061"/>
                <a:gd name="connsiteX4" fmla="*/ 2388564 w 7033312"/>
                <a:gd name="connsiteY4" fmla="*/ 276257 h 2210061"/>
                <a:gd name="connsiteX5" fmla="*/ 3182835 w 7033312"/>
                <a:gd name="connsiteY5" fmla="*/ 276257 h 2210061"/>
                <a:gd name="connsiteX6" fmla="*/ 3778538 w 7033312"/>
                <a:gd name="connsiteY6" fmla="*/ 276258 h 2210061"/>
                <a:gd name="connsiteX7" fmla="*/ 4241863 w 7033312"/>
                <a:gd name="connsiteY7" fmla="*/ 276258 h 2210061"/>
                <a:gd name="connsiteX8" fmla="*/ 4705187 w 7033312"/>
                <a:gd name="connsiteY8" fmla="*/ 276258 h 2210061"/>
                <a:gd name="connsiteX9" fmla="*/ 5433269 w 7033312"/>
                <a:gd name="connsiteY9" fmla="*/ 276258 h 2210061"/>
                <a:gd name="connsiteX10" fmla="*/ 5896594 w 7033312"/>
                <a:gd name="connsiteY10" fmla="*/ 276258 h 2210061"/>
                <a:gd name="connsiteX11" fmla="*/ 6757054 w 7033312"/>
                <a:gd name="connsiteY11" fmla="*/ 276258 h 2210061"/>
                <a:gd name="connsiteX12" fmla="*/ 6757054 w 7033312"/>
                <a:gd name="connsiteY12" fmla="*/ 138129 h 2210061"/>
                <a:gd name="connsiteX13" fmla="*/ 6895183 w 7033312"/>
                <a:gd name="connsiteY13" fmla="*/ 0 h 2210061"/>
                <a:gd name="connsiteX14" fmla="*/ 7033312 w 7033312"/>
                <a:gd name="connsiteY14" fmla="*/ 138129 h 2210061"/>
                <a:gd name="connsiteX15" fmla="*/ 7033312 w 7033312"/>
                <a:gd name="connsiteY15" fmla="*/ 707220 h 2210061"/>
                <a:gd name="connsiteX16" fmla="*/ 7033312 w 7033312"/>
                <a:gd name="connsiteY16" fmla="*/ 1243160 h 2210061"/>
                <a:gd name="connsiteX17" fmla="*/ 7033312 w 7033312"/>
                <a:gd name="connsiteY17" fmla="*/ 1795675 h 2210061"/>
                <a:gd name="connsiteX18" fmla="*/ 6895183 w 7033312"/>
                <a:gd name="connsiteY18" fmla="*/ 1933804 h 2210061"/>
                <a:gd name="connsiteX19" fmla="*/ 6431858 w 7033312"/>
                <a:gd name="connsiteY19" fmla="*/ 1933804 h 2210061"/>
                <a:gd name="connsiteX20" fmla="*/ 5836155 w 7033312"/>
                <a:gd name="connsiteY20" fmla="*/ 1933804 h 2210061"/>
                <a:gd name="connsiteX21" fmla="*/ 5240452 w 7033312"/>
                <a:gd name="connsiteY21" fmla="*/ 1933804 h 2210061"/>
                <a:gd name="connsiteX22" fmla="*/ 4512370 w 7033312"/>
                <a:gd name="connsiteY22" fmla="*/ 1933804 h 2210061"/>
                <a:gd name="connsiteX23" fmla="*/ 4049045 w 7033312"/>
                <a:gd name="connsiteY23" fmla="*/ 1933804 h 2210061"/>
                <a:gd name="connsiteX24" fmla="*/ 3585721 w 7033312"/>
                <a:gd name="connsiteY24" fmla="*/ 1933804 h 2210061"/>
                <a:gd name="connsiteX25" fmla="*/ 2990017 w 7033312"/>
                <a:gd name="connsiteY25" fmla="*/ 1933803 h 2210061"/>
                <a:gd name="connsiteX26" fmla="*/ 2526693 w 7033312"/>
                <a:gd name="connsiteY26" fmla="*/ 1933803 h 2210061"/>
                <a:gd name="connsiteX27" fmla="*/ 1798611 w 7033312"/>
                <a:gd name="connsiteY27" fmla="*/ 1933803 h 2210061"/>
                <a:gd name="connsiteX28" fmla="*/ 1202908 w 7033312"/>
                <a:gd name="connsiteY28" fmla="*/ 1933803 h 2210061"/>
                <a:gd name="connsiteX29" fmla="*/ 276258 w 7033312"/>
                <a:gd name="connsiteY29" fmla="*/ 1933803 h 2210061"/>
                <a:gd name="connsiteX30" fmla="*/ 276258 w 7033312"/>
                <a:gd name="connsiteY30" fmla="*/ 2071932 h 2210061"/>
                <a:gd name="connsiteX31" fmla="*/ 138129 w 7033312"/>
                <a:gd name="connsiteY31" fmla="*/ 2210061 h 2210061"/>
                <a:gd name="connsiteX32" fmla="*/ 0 w 7033312"/>
                <a:gd name="connsiteY32" fmla="*/ 2071932 h 2210061"/>
                <a:gd name="connsiteX33" fmla="*/ 0 w 7033312"/>
                <a:gd name="connsiteY33" fmla="*/ 1535992 h 2210061"/>
                <a:gd name="connsiteX34" fmla="*/ 0 w 7033312"/>
                <a:gd name="connsiteY34" fmla="*/ 966901 h 2210061"/>
                <a:gd name="connsiteX35" fmla="*/ 0 w 7033312"/>
                <a:gd name="connsiteY35" fmla="*/ 414386 h 2210061"/>
                <a:gd name="connsiteX36" fmla="*/ 6757054 w 7033312"/>
                <a:gd name="connsiteY36" fmla="*/ 276258 h 2210061"/>
                <a:gd name="connsiteX37" fmla="*/ 6895183 w 7033312"/>
                <a:gd name="connsiteY37" fmla="*/ 276258 h 2210061"/>
                <a:gd name="connsiteX38" fmla="*/ 7033312 w 7033312"/>
                <a:gd name="connsiteY38" fmla="*/ 138129 h 2210061"/>
                <a:gd name="connsiteX39" fmla="*/ 6895183 w 7033312"/>
                <a:gd name="connsiteY39" fmla="*/ 276258 h 2210061"/>
                <a:gd name="connsiteX40" fmla="*/ 6895183 w 7033312"/>
                <a:gd name="connsiteY40" fmla="*/ 138129 h 2210061"/>
                <a:gd name="connsiteX41" fmla="*/ 6826119 w 7033312"/>
                <a:gd name="connsiteY41" fmla="*/ 207193 h 2210061"/>
                <a:gd name="connsiteX42" fmla="*/ 6757055 w 7033312"/>
                <a:gd name="connsiteY42" fmla="*/ 138129 h 2210061"/>
                <a:gd name="connsiteX43" fmla="*/ 138129 w 7033312"/>
                <a:gd name="connsiteY43" fmla="*/ 552515 h 2210061"/>
                <a:gd name="connsiteX44" fmla="*/ 138129 w 7033312"/>
                <a:gd name="connsiteY44" fmla="*/ 414386 h 2210061"/>
                <a:gd name="connsiteX45" fmla="*/ 207193 w 7033312"/>
                <a:gd name="connsiteY45" fmla="*/ 345322 h 2210061"/>
                <a:gd name="connsiteX46" fmla="*/ 276257 w 7033312"/>
                <a:gd name="connsiteY46" fmla="*/ 414386 h 2210061"/>
                <a:gd name="connsiteX47" fmla="*/ 138128 w 7033312"/>
                <a:gd name="connsiteY47" fmla="*/ 552515 h 2210061"/>
                <a:gd name="connsiteX48" fmla="*/ -1 w 7033312"/>
                <a:gd name="connsiteY48" fmla="*/ 414386 h 2210061"/>
                <a:gd name="connsiteX49" fmla="*/ 276258 w 7033312"/>
                <a:gd name="connsiteY49" fmla="*/ 414386 h 2210061"/>
                <a:gd name="connsiteX50" fmla="*/ 276258 w 7033312"/>
                <a:gd name="connsiteY50" fmla="*/ 951247 h 2210061"/>
                <a:gd name="connsiteX51" fmla="*/ 276258 w 7033312"/>
                <a:gd name="connsiteY51" fmla="*/ 1442525 h 2210061"/>
                <a:gd name="connsiteX52" fmla="*/ 276258 w 7033312"/>
                <a:gd name="connsiteY52" fmla="*/ 1933803 h 221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033312" h="2210061" stroke="0" extrusionOk="0">
                  <a:moveTo>
                    <a:pt x="7033312" y="138129"/>
                  </a:moveTo>
                  <a:cubicBezTo>
                    <a:pt x="6973261" y="201944"/>
                    <a:pt x="6938549" y="231358"/>
                    <a:pt x="6895183" y="276258"/>
                  </a:cubicBezTo>
                  <a:cubicBezTo>
                    <a:pt x="6894063" y="228252"/>
                    <a:pt x="6893954" y="181389"/>
                    <a:pt x="6895183" y="138129"/>
                  </a:cubicBezTo>
                  <a:cubicBezTo>
                    <a:pt x="6899088" y="169916"/>
                    <a:pt x="6858193" y="205964"/>
                    <a:pt x="6826119" y="207193"/>
                  </a:cubicBezTo>
                  <a:cubicBezTo>
                    <a:pt x="6789117" y="209929"/>
                    <a:pt x="6766262" y="177255"/>
                    <a:pt x="6757055" y="138129"/>
                  </a:cubicBezTo>
                  <a:cubicBezTo>
                    <a:pt x="6756700" y="176043"/>
                    <a:pt x="6762474" y="232484"/>
                    <a:pt x="6757054" y="276258"/>
                  </a:cubicBezTo>
                  <a:cubicBezTo>
                    <a:pt x="6360123" y="301649"/>
                    <a:pt x="6270765" y="248634"/>
                    <a:pt x="5962783" y="276258"/>
                  </a:cubicBezTo>
                  <a:cubicBezTo>
                    <a:pt x="5654801" y="303882"/>
                    <a:pt x="5529935" y="277969"/>
                    <a:pt x="5300891" y="276258"/>
                  </a:cubicBezTo>
                  <a:cubicBezTo>
                    <a:pt x="5071847" y="274547"/>
                    <a:pt x="4780773" y="258938"/>
                    <a:pt x="4572809" y="276258"/>
                  </a:cubicBezTo>
                  <a:cubicBezTo>
                    <a:pt x="4364845" y="293578"/>
                    <a:pt x="4009377" y="283053"/>
                    <a:pt x="3778538" y="276258"/>
                  </a:cubicBezTo>
                  <a:cubicBezTo>
                    <a:pt x="3547699" y="269463"/>
                    <a:pt x="3501166" y="297526"/>
                    <a:pt x="3315213" y="276258"/>
                  </a:cubicBezTo>
                  <a:cubicBezTo>
                    <a:pt x="3129260" y="254990"/>
                    <a:pt x="2937877" y="260938"/>
                    <a:pt x="2719510" y="276258"/>
                  </a:cubicBezTo>
                  <a:cubicBezTo>
                    <a:pt x="2501143" y="291578"/>
                    <a:pt x="2236365" y="315511"/>
                    <a:pt x="1925239" y="276258"/>
                  </a:cubicBezTo>
                  <a:cubicBezTo>
                    <a:pt x="1614113" y="237005"/>
                    <a:pt x="1502914" y="296826"/>
                    <a:pt x="1329536" y="276258"/>
                  </a:cubicBezTo>
                  <a:cubicBezTo>
                    <a:pt x="1156158" y="255690"/>
                    <a:pt x="587656" y="260232"/>
                    <a:pt x="138129" y="276258"/>
                  </a:cubicBezTo>
                  <a:cubicBezTo>
                    <a:pt x="51609" y="275672"/>
                    <a:pt x="-4447" y="350025"/>
                    <a:pt x="0" y="414387"/>
                  </a:cubicBezTo>
                  <a:cubicBezTo>
                    <a:pt x="16984" y="604874"/>
                    <a:pt x="1540" y="808398"/>
                    <a:pt x="0" y="933751"/>
                  </a:cubicBezTo>
                  <a:cubicBezTo>
                    <a:pt x="-1540" y="1059104"/>
                    <a:pt x="12013" y="1334849"/>
                    <a:pt x="0" y="1469691"/>
                  </a:cubicBezTo>
                  <a:cubicBezTo>
                    <a:pt x="-12013" y="1604533"/>
                    <a:pt x="-9640" y="1945554"/>
                    <a:pt x="0" y="2071932"/>
                  </a:cubicBezTo>
                  <a:cubicBezTo>
                    <a:pt x="-7280" y="2150412"/>
                    <a:pt x="62739" y="2224170"/>
                    <a:pt x="138129" y="2210061"/>
                  </a:cubicBezTo>
                  <a:cubicBezTo>
                    <a:pt x="213517" y="2196904"/>
                    <a:pt x="260089" y="2154112"/>
                    <a:pt x="276258" y="2071932"/>
                  </a:cubicBezTo>
                  <a:cubicBezTo>
                    <a:pt x="269481" y="2007444"/>
                    <a:pt x="269973" y="1962281"/>
                    <a:pt x="276258" y="1933803"/>
                  </a:cubicBezTo>
                  <a:cubicBezTo>
                    <a:pt x="500928" y="1962277"/>
                    <a:pt x="717502" y="1902245"/>
                    <a:pt x="1004340" y="1933803"/>
                  </a:cubicBezTo>
                  <a:cubicBezTo>
                    <a:pt x="1291178" y="1965361"/>
                    <a:pt x="1456067" y="1934291"/>
                    <a:pt x="1600043" y="1933803"/>
                  </a:cubicBezTo>
                  <a:cubicBezTo>
                    <a:pt x="1744019" y="1933315"/>
                    <a:pt x="2033918" y="1925066"/>
                    <a:pt x="2195746" y="1933803"/>
                  </a:cubicBezTo>
                  <a:cubicBezTo>
                    <a:pt x="2357574" y="1942540"/>
                    <a:pt x="2727052" y="1909548"/>
                    <a:pt x="2990017" y="1933803"/>
                  </a:cubicBezTo>
                  <a:cubicBezTo>
                    <a:pt x="3252982" y="1958058"/>
                    <a:pt x="3345927" y="1963887"/>
                    <a:pt x="3651910" y="1933803"/>
                  </a:cubicBezTo>
                  <a:cubicBezTo>
                    <a:pt x="3957893" y="1903719"/>
                    <a:pt x="4208177" y="1947232"/>
                    <a:pt x="4446181" y="1933803"/>
                  </a:cubicBezTo>
                  <a:cubicBezTo>
                    <a:pt x="4684185" y="1920374"/>
                    <a:pt x="4724471" y="1936291"/>
                    <a:pt x="4975695" y="1933803"/>
                  </a:cubicBezTo>
                  <a:cubicBezTo>
                    <a:pt x="5226919" y="1931315"/>
                    <a:pt x="5345037" y="1930058"/>
                    <a:pt x="5505209" y="1933803"/>
                  </a:cubicBezTo>
                  <a:cubicBezTo>
                    <a:pt x="5665381" y="1937548"/>
                    <a:pt x="6138978" y="1971037"/>
                    <a:pt x="6299480" y="1933803"/>
                  </a:cubicBezTo>
                  <a:cubicBezTo>
                    <a:pt x="6459982" y="1896569"/>
                    <a:pt x="6718091" y="1950726"/>
                    <a:pt x="6895183" y="1933803"/>
                  </a:cubicBezTo>
                  <a:cubicBezTo>
                    <a:pt x="6980185" y="1939524"/>
                    <a:pt x="7030603" y="1868017"/>
                    <a:pt x="7033312" y="1795674"/>
                  </a:cubicBezTo>
                  <a:cubicBezTo>
                    <a:pt x="7033339" y="1603266"/>
                    <a:pt x="7032212" y="1429717"/>
                    <a:pt x="7033312" y="1226584"/>
                  </a:cubicBezTo>
                  <a:cubicBezTo>
                    <a:pt x="7034413" y="1023451"/>
                    <a:pt x="7060105" y="910129"/>
                    <a:pt x="7033312" y="657493"/>
                  </a:cubicBezTo>
                  <a:cubicBezTo>
                    <a:pt x="7006519" y="404857"/>
                    <a:pt x="7058756" y="344224"/>
                    <a:pt x="7033312" y="138129"/>
                  </a:cubicBezTo>
                  <a:close/>
                  <a:moveTo>
                    <a:pt x="138129" y="552515"/>
                  </a:moveTo>
                  <a:cubicBezTo>
                    <a:pt x="204123" y="541129"/>
                    <a:pt x="265844" y="475318"/>
                    <a:pt x="276258" y="414386"/>
                  </a:cubicBezTo>
                  <a:cubicBezTo>
                    <a:pt x="269393" y="378635"/>
                    <a:pt x="246765" y="345230"/>
                    <a:pt x="207194" y="345322"/>
                  </a:cubicBezTo>
                  <a:cubicBezTo>
                    <a:pt x="166680" y="351759"/>
                    <a:pt x="138643" y="377298"/>
                    <a:pt x="138130" y="414386"/>
                  </a:cubicBezTo>
                  <a:cubicBezTo>
                    <a:pt x="136815" y="459562"/>
                    <a:pt x="133418" y="500691"/>
                    <a:pt x="138129" y="552515"/>
                  </a:cubicBezTo>
                  <a:close/>
                </a:path>
                <a:path w="7033312" h="2210061" fill="darkenLess" stroke="0" extrusionOk="0">
                  <a:moveTo>
                    <a:pt x="138129" y="552515"/>
                  </a:moveTo>
                  <a:cubicBezTo>
                    <a:pt x="213006" y="555002"/>
                    <a:pt x="275012" y="489259"/>
                    <a:pt x="276258" y="414386"/>
                  </a:cubicBezTo>
                  <a:cubicBezTo>
                    <a:pt x="276988" y="374107"/>
                    <a:pt x="249139" y="341951"/>
                    <a:pt x="207194" y="345322"/>
                  </a:cubicBezTo>
                  <a:cubicBezTo>
                    <a:pt x="172268" y="344442"/>
                    <a:pt x="133456" y="374192"/>
                    <a:pt x="138130" y="414386"/>
                  </a:cubicBezTo>
                  <a:cubicBezTo>
                    <a:pt x="143140" y="460201"/>
                    <a:pt x="145238" y="505370"/>
                    <a:pt x="138129" y="552515"/>
                  </a:cubicBezTo>
                  <a:close/>
                  <a:moveTo>
                    <a:pt x="6895183" y="276258"/>
                  </a:moveTo>
                  <a:cubicBezTo>
                    <a:pt x="6964651" y="287420"/>
                    <a:pt x="7038310" y="213582"/>
                    <a:pt x="7033312" y="138129"/>
                  </a:cubicBezTo>
                  <a:cubicBezTo>
                    <a:pt x="7041921" y="60543"/>
                    <a:pt x="6974001" y="807"/>
                    <a:pt x="6895183" y="0"/>
                  </a:cubicBezTo>
                  <a:cubicBezTo>
                    <a:pt x="6821048" y="11200"/>
                    <a:pt x="6746913" y="60038"/>
                    <a:pt x="6757054" y="138129"/>
                  </a:cubicBezTo>
                  <a:cubicBezTo>
                    <a:pt x="6751925" y="173374"/>
                    <a:pt x="6785125" y="199466"/>
                    <a:pt x="6826118" y="207193"/>
                  </a:cubicBezTo>
                  <a:cubicBezTo>
                    <a:pt x="6863567" y="198022"/>
                    <a:pt x="6895389" y="173066"/>
                    <a:pt x="6895182" y="138129"/>
                  </a:cubicBezTo>
                  <a:cubicBezTo>
                    <a:pt x="6891449" y="186201"/>
                    <a:pt x="6893555" y="228283"/>
                    <a:pt x="6895183" y="276258"/>
                  </a:cubicBezTo>
                  <a:close/>
                </a:path>
                <a:path w="7033312" h="2210061" fill="none" extrusionOk="0">
                  <a:moveTo>
                    <a:pt x="0" y="414386"/>
                  </a:moveTo>
                  <a:cubicBezTo>
                    <a:pt x="-7086" y="337161"/>
                    <a:pt x="57309" y="291909"/>
                    <a:pt x="138129" y="276257"/>
                  </a:cubicBezTo>
                  <a:cubicBezTo>
                    <a:pt x="425320" y="247696"/>
                    <a:pt x="655642" y="240612"/>
                    <a:pt x="932400" y="276257"/>
                  </a:cubicBezTo>
                  <a:cubicBezTo>
                    <a:pt x="1209158" y="311902"/>
                    <a:pt x="1437719" y="260597"/>
                    <a:pt x="1594293" y="276257"/>
                  </a:cubicBezTo>
                  <a:cubicBezTo>
                    <a:pt x="1750867" y="291917"/>
                    <a:pt x="2192550" y="259642"/>
                    <a:pt x="2388564" y="276257"/>
                  </a:cubicBezTo>
                  <a:cubicBezTo>
                    <a:pt x="2584578" y="292872"/>
                    <a:pt x="2896113" y="297225"/>
                    <a:pt x="3182835" y="276257"/>
                  </a:cubicBezTo>
                  <a:cubicBezTo>
                    <a:pt x="3469558" y="255290"/>
                    <a:pt x="3584985" y="256752"/>
                    <a:pt x="3778538" y="276258"/>
                  </a:cubicBezTo>
                  <a:cubicBezTo>
                    <a:pt x="3972091" y="295764"/>
                    <a:pt x="4141296" y="273064"/>
                    <a:pt x="4241863" y="276258"/>
                  </a:cubicBezTo>
                  <a:cubicBezTo>
                    <a:pt x="4342431" y="279452"/>
                    <a:pt x="4508088" y="266246"/>
                    <a:pt x="4705187" y="276258"/>
                  </a:cubicBezTo>
                  <a:cubicBezTo>
                    <a:pt x="4902286" y="286270"/>
                    <a:pt x="5105894" y="283646"/>
                    <a:pt x="5433269" y="276258"/>
                  </a:cubicBezTo>
                  <a:cubicBezTo>
                    <a:pt x="5760644" y="268870"/>
                    <a:pt x="5770804" y="297158"/>
                    <a:pt x="5896594" y="276258"/>
                  </a:cubicBezTo>
                  <a:cubicBezTo>
                    <a:pt x="6022385" y="255358"/>
                    <a:pt x="6491379" y="307583"/>
                    <a:pt x="6757054" y="276258"/>
                  </a:cubicBezTo>
                  <a:cubicBezTo>
                    <a:pt x="6756241" y="209689"/>
                    <a:pt x="6761079" y="166777"/>
                    <a:pt x="6757054" y="138129"/>
                  </a:cubicBezTo>
                  <a:cubicBezTo>
                    <a:pt x="6757919" y="70626"/>
                    <a:pt x="6803079" y="8921"/>
                    <a:pt x="6895183" y="0"/>
                  </a:cubicBezTo>
                  <a:cubicBezTo>
                    <a:pt x="6982165" y="-7530"/>
                    <a:pt x="7033314" y="72579"/>
                    <a:pt x="7033312" y="138129"/>
                  </a:cubicBezTo>
                  <a:cubicBezTo>
                    <a:pt x="7028583" y="276536"/>
                    <a:pt x="7025946" y="537202"/>
                    <a:pt x="7033312" y="707220"/>
                  </a:cubicBezTo>
                  <a:cubicBezTo>
                    <a:pt x="7040678" y="877238"/>
                    <a:pt x="7015245" y="1086157"/>
                    <a:pt x="7033312" y="1243160"/>
                  </a:cubicBezTo>
                  <a:cubicBezTo>
                    <a:pt x="7051379" y="1400163"/>
                    <a:pt x="7027034" y="1619677"/>
                    <a:pt x="7033312" y="1795675"/>
                  </a:cubicBezTo>
                  <a:cubicBezTo>
                    <a:pt x="7023305" y="1874108"/>
                    <a:pt x="6968463" y="1931172"/>
                    <a:pt x="6895183" y="1933804"/>
                  </a:cubicBezTo>
                  <a:cubicBezTo>
                    <a:pt x="6730014" y="1944033"/>
                    <a:pt x="6603190" y="1911725"/>
                    <a:pt x="6431858" y="1933804"/>
                  </a:cubicBezTo>
                  <a:cubicBezTo>
                    <a:pt x="6260526" y="1955883"/>
                    <a:pt x="6066370" y="1961856"/>
                    <a:pt x="5836155" y="1933804"/>
                  </a:cubicBezTo>
                  <a:cubicBezTo>
                    <a:pt x="5605940" y="1905752"/>
                    <a:pt x="5383039" y="1947005"/>
                    <a:pt x="5240452" y="1933804"/>
                  </a:cubicBezTo>
                  <a:cubicBezTo>
                    <a:pt x="5097865" y="1920603"/>
                    <a:pt x="4797956" y="1942002"/>
                    <a:pt x="4512370" y="1933804"/>
                  </a:cubicBezTo>
                  <a:cubicBezTo>
                    <a:pt x="4226784" y="1925606"/>
                    <a:pt x="4175916" y="1947896"/>
                    <a:pt x="4049045" y="1933804"/>
                  </a:cubicBezTo>
                  <a:cubicBezTo>
                    <a:pt x="3922174" y="1919712"/>
                    <a:pt x="3745464" y="1929777"/>
                    <a:pt x="3585721" y="1933804"/>
                  </a:cubicBezTo>
                  <a:cubicBezTo>
                    <a:pt x="3425978" y="1937831"/>
                    <a:pt x="3209100" y="1936690"/>
                    <a:pt x="2990017" y="1933803"/>
                  </a:cubicBezTo>
                  <a:cubicBezTo>
                    <a:pt x="2770934" y="1930916"/>
                    <a:pt x="2723439" y="1913894"/>
                    <a:pt x="2526693" y="1933803"/>
                  </a:cubicBezTo>
                  <a:cubicBezTo>
                    <a:pt x="2329947" y="1953712"/>
                    <a:pt x="2104981" y="1921308"/>
                    <a:pt x="1798611" y="1933803"/>
                  </a:cubicBezTo>
                  <a:cubicBezTo>
                    <a:pt x="1492241" y="1946298"/>
                    <a:pt x="1322214" y="1960373"/>
                    <a:pt x="1202908" y="1933803"/>
                  </a:cubicBezTo>
                  <a:cubicBezTo>
                    <a:pt x="1083602" y="1907233"/>
                    <a:pt x="692165" y="1929722"/>
                    <a:pt x="276258" y="1933803"/>
                  </a:cubicBezTo>
                  <a:cubicBezTo>
                    <a:pt x="269556" y="1990630"/>
                    <a:pt x="274343" y="2022972"/>
                    <a:pt x="276258" y="2071932"/>
                  </a:cubicBezTo>
                  <a:cubicBezTo>
                    <a:pt x="288104" y="2136345"/>
                    <a:pt x="202406" y="2218005"/>
                    <a:pt x="138129" y="2210061"/>
                  </a:cubicBezTo>
                  <a:cubicBezTo>
                    <a:pt x="60906" y="2201447"/>
                    <a:pt x="7113" y="2152162"/>
                    <a:pt x="0" y="2071932"/>
                  </a:cubicBezTo>
                  <a:cubicBezTo>
                    <a:pt x="-14564" y="1941063"/>
                    <a:pt x="6172" y="1654646"/>
                    <a:pt x="0" y="1535992"/>
                  </a:cubicBezTo>
                  <a:cubicBezTo>
                    <a:pt x="-6172" y="1417338"/>
                    <a:pt x="11400" y="1114598"/>
                    <a:pt x="0" y="966901"/>
                  </a:cubicBezTo>
                  <a:cubicBezTo>
                    <a:pt x="-11400" y="819204"/>
                    <a:pt x="-7699" y="670244"/>
                    <a:pt x="0" y="414386"/>
                  </a:cubicBezTo>
                  <a:close/>
                  <a:moveTo>
                    <a:pt x="6757054" y="276258"/>
                  </a:moveTo>
                  <a:cubicBezTo>
                    <a:pt x="6796432" y="276756"/>
                    <a:pt x="6862944" y="274142"/>
                    <a:pt x="6895183" y="276258"/>
                  </a:cubicBezTo>
                  <a:cubicBezTo>
                    <a:pt x="6955194" y="272259"/>
                    <a:pt x="7044321" y="199447"/>
                    <a:pt x="7033312" y="138129"/>
                  </a:cubicBezTo>
                  <a:moveTo>
                    <a:pt x="6895183" y="276258"/>
                  </a:moveTo>
                  <a:cubicBezTo>
                    <a:pt x="6900636" y="248613"/>
                    <a:pt x="6889462" y="203475"/>
                    <a:pt x="6895183" y="138129"/>
                  </a:cubicBezTo>
                  <a:cubicBezTo>
                    <a:pt x="6893828" y="185698"/>
                    <a:pt x="6858657" y="200658"/>
                    <a:pt x="6826119" y="207193"/>
                  </a:cubicBezTo>
                  <a:cubicBezTo>
                    <a:pt x="6792649" y="205271"/>
                    <a:pt x="6755215" y="180666"/>
                    <a:pt x="6757055" y="138129"/>
                  </a:cubicBezTo>
                  <a:moveTo>
                    <a:pt x="138129" y="552515"/>
                  </a:moveTo>
                  <a:cubicBezTo>
                    <a:pt x="142926" y="490548"/>
                    <a:pt x="140829" y="468463"/>
                    <a:pt x="138129" y="414386"/>
                  </a:cubicBezTo>
                  <a:cubicBezTo>
                    <a:pt x="145019" y="370454"/>
                    <a:pt x="168078" y="348533"/>
                    <a:pt x="207193" y="345322"/>
                  </a:cubicBezTo>
                  <a:cubicBezTo>
                    <a:pt x="244464" y="346084"/>
                    <a:pt x="269520" y="369888"/>
                    <a:pt x="276257" y="414386"/>
                  </a:cubicBezTo>
                  <a:cubicBezTo>
                    <a:pt x="286277" y="506062"/>
                    <a:pt x="205792" y="541622"/>
                    <a:pt x="138128" y="552515"/>
                  </a:cubicBezTo>
                  <a:cubicBezTo>
                    <a:pt x="68494" y="562755"/>
                    <a:pt x="122" y="495922"/>
                    <a:pt x="-1" y="414386"/>
                  </a:cubicBezTo>
                  <a:moveTo>
                    <a:pt x="276258" y="414386"/>
                  </a:moveTo>
                  <a:cubicBezTo>
                    <a:pt x="276493" y="632657"/>
                    <a:pt x="283589" y="773090"/>
                    <a:pt x="276258" y="951247"/>
                  </a:cubicBezTo>
                  <a:cubicBezTo>
                    <a:pt x="268927" y="1129404"/>
                    <a:pt x="289339" y="1204863"/>
                    <a:pt x="276258" y="1442525"/>
                  </a:cubicBezTo>
                  <a:cubicBezTo>
                    <a:pt x="263177" y="1680187"/>
                    <a:pt x="273517" y="1688390"/>
                    <a:pt x="276258" y="1933803"/>
                  </a:cubicBezTo>
                </a:path>
                <a:path w="7033312" h="2210061" fill="none" stroke="0" extrusionOk="0">
                  <a:moveTo>
                    <a:pt x="0" y="414386"/>
                  </a:moveTo>
                  <a:cubicBezTo>
                    <a:pt x="9951" y="345801"/>
                    <a:pt x="68923" y="264967"/>
                    <a:pt x="138129" y="276257"/>
                  </a:cubicBezTo>
                  <a:cubicBezTo>
                    <a:pt x="424835" y="282544"/>
                    <a:pt x="521825" y="263288"/>
                    <a:pt x="866211" y="276257"/>
                  </a:cubicBezTo>
                  <a:cubicBezTo>
                    <a:pt x="1210597" y="289226"/>
                    <a:pt x="1295125" y="287626"/>
                    <a:pt x="1660482" y="276257"/>
                  </a:cubicBezTo>
                  <a:cubicBezTo>
                    <a:pt x="2025839" y="264888"/>
                    <a:pt x="2185248" y="284237"/>
                    <a:pt x="2454753" y="276257"/>
                  </a:cubicBezTo>
                  <a:cubicBezTo>
                    <a:pt x="2724258" y="268277"/>
                    <a:pt x="2962963" y="275946"/>
                    <a:pt x="3182835" y="276257"/>
                  </a:cubicBezTo>
                  <a:cubicBezTo>
                    <a:pt x="3402707" y="276569"/>
                    <a:pt x="3799448" y="276512"/>
                    <a:pt x="3977106" y="276258"/>
                  </a:cubicBezTo>
                  <a:cubicBezTo>
                    <a:pt x="4154764" y="276004"/>
                    <a:pt x="4538578" y="284434"/>
                    <a:pt x="4771377" y="276258"/>
                  </a:cubicBezTo>
                  <a:cubicBezTo>
                    <a:pt x="5004176" y="268082"/>
                    <a:pt x="5173883" y="254339"/>
                    <a:pt x="5367080" y="276258"/>
                  </a:cubicBezTo>
                  <a:cubicBezTo>
                    <a:pt x="5560277" y="298177"/>
                    <a:pt x="5868001" y="296129"/>
                    <a:pt x="6095162" y="276258"/>
                  </a:cubicBezTo>
                  <a:cubicBezTo>
                    <a:pt x="6322323" y="256387"/>
                    <a:pt x="6453050" y="273026"/>
                    <a:pt x="6757054" y="276258"/>
                  </a:cubicBezTo>
                  <a:cubicBezTo>
                    <a:pt x="6759397" y="225246"/>
                    <a:pt x="6755383" y="177238"/>
                    <a:pt x="6757054" y="138129"/>
                  </a:cubicBezTo>
                  <a:cubicBezTo>
                    <a:pt x="6749365" y="48392"/>
                    <a:pt x="6823980" y="2278"/>
                    <a:pt x="6895183" y="0"/>
                  </a:cubicBezTo>
                  <a:cubicBezTo>
                    <a:pt x="6976381" y="10122"/>
                    <a:pt x="7043331" y="51866"/>
                    <a:pt x="7033312" y="138129"/>
                  </a:cubicBezTo>
                  <a:cubicBezTo>
                    <a:pt x="7032120" y="382893"/>
                    <a:pt x="7037700" y="509314"/>
                    <a:pt x="7033312" y="707220"/>
                  </a:cubicBezTo>
                  <a:cubicBezTo>
                    <a:pt x="7028924" y="905126"/>
                    <a:pt x="7053434" y="1095116"/>
                    <a:pt x="7033312" y="1292886"/>
                  </a:cubicBezTo>
                  <a:cubicBezTo>
                    <a:pt x="7013190" y="1490656"/>
                    <a:pt x="7021755" y="1549347"/>
                    <a:pt x="7033312" y="1795675"/>
                  </a:cubicBezTo>
                  <a:cubicBezTo>
                    <a:pt x="7040860" y="1875451"/>
                    <a:pt x="6971753" y="1921561"/>
                    <a:pt x="6895183" y="1933804"/>
                  </a:cubicBezTo>
                  <a:cubicBezTo>
                    <a:pt x="6542217" y="1950221"/>
                    <a:pt x="6320459" y="1941703"/>
                    <a:pt x="6167101" y="1933804"/>
                  </a:cubicBezTo>
                  <a:cubicBezTo>
                    <a:pt x="6013743" y="1925905"/>
                    <a:pt x="5779258" y="1965795"/>
                    <a:pt x="5439020" y="1933804"/>
                  </a:cubicBezTo>
                  <a:cubicBezTo>
                    <a:pt x="5098782" y="1901813"/>
                    <a:pt x="4979824" y="1936828"/>
                    <a:pt x="4843316" y="1933804"/>
                  </a:cubicBezTo>
                  <a:cubicBezTo>
                    <a:pt x="4706808" y="1930780"/>
                    <a:pt x="4428995" y="1936854"/>
                    <a:pt x="4181424" y="1933804"/>
                  </a:cubicBezTo>
                  <a:cubicBezTo>
                    <a:pt x="3933853" y="1930754"/>
                    <a:pt x="3725474" y="1936076"/>
                    <a:pt x="3519531" y="1933803"/>
                  </a:cubicBezTo>
                  <a:cubicBezTo>
                    <a:pt x="3313587" y="1931530"/>
                    <a:pt x="3038023" y="1968198"/>
                    <a:pt x="2791450" y="1933803"/>
                  </a:cubicBezTo>
                  <a:cubicBezTo>
                    <a:pt x="2544877" y="1899408"/>
                    <a:pt x="2235333" y="1903101"/>
                    <a:pt x="1997179" y="1933803"/>
                  </a:cubicBezTo>
                  <a:cubicBezTo>
                    <a:pt x="1759025" y="1964505"/>
                    <a:pt x="1526456" y="1942384"/>
                    <a:pt x="1202908" y="1933803"/>
                  </a:cubicBezTo>
                  <a:cubicBezTo>
                    <a:pt x="879360" y="1925222"/>
                    <a:pt x="635081" y="1955487"/>
                    <a:pt x="276258" y="1933803"/>
                  </a:cubicBezTo>
                  <a:cubicBezTo>
                    <a:pt x="273017" y="1993295"/>
                    <a:pt x="282556" y="2014555"/>
                    <a:pt x="276258" y="2071932"/>
                  </a:cubicBezTo>
                  <a:cubicBezTo>
                    <a:pt x="277568" y="2164100"/>
                    <a:pt x="209303" y="2215487"/>
                    <a:pt x="138129" y="2210061"/>
                  </a:cubicBezTo>
                  <a:cubicBezTo>
                    <a:pt x="53097" y="2200120"/>
                    <a:pt x="15672" y="2154167"/>
                    <a:pt x="0" y="2071932"/>
                  </a:cubicBezTo>
                  <a:cubicBezTo>
                    <a:pt x="7715" y="1936851"/>
                    <a:pt x="23764" y="1767210"/>
                    <a:pt x="0" y="1569143"/>
                  </a:cubicBezTo>
                  <a:cubicBezTo>
                    <a:pt x="-23764" y="1371076"/>
                    <a:pt x="-21837" y="1218661"/>
                    <a:pt x="0" y="1049779"/>
                  </a:cubicBezTo>
                  <a:cubicBezTo>
                    <a:pt x="21837" y="880897"/>
                    <a:pt x="-23292" y="645478"/>
                    <a:pt x="0" y="414386"/>
                  </a:cubicBezTo>
                  <a:close/>
                  <a:moveTo>
                    <a:pt x="6757054" y="276258"/>
                  </a:moveTo>
                  <a:cubicBezTo>
                    <a:pt x="6816803" y="276479"/>
                    <a:pt x="6856653" y="271884"/>
                    <a:pt x="6895183" y="276258"/>
                  </a:cubicBezTo>
                  <a:cubicBezTo>
                    <a:pt x="6980366" y="268848"/>
                    <a:pt x="7042225" y="228991"/>
                    <a:pt x="7033312" y="138129"/>
                  </a:cubicBezTo>
                  <a:moveTo>
                    <a:pt x="6895183" y="276258"/>
                  </a:moveTo>
                  <a:cubicBezTo>
                    <a:pt x="6889315" y="238013"/>
                    <a:pt x="6889783" y="199184"/>
                    <a:pt x="6895183" y="138129"/>
                  </a:cubicBezTo>
                  <a:cubicBezTo>
                    <a:pt x="6890921" y="174076"/>
                    <a:pt x="6862861" y="204036"/>
                    <a:pt x="6826119" y="207193"/>
                  </a:cubicBezTo>
                  <a:cubicBezTo>
                    <a:pt x="6793746" y="211040"/>
                    <a:pt x="6750691" y="170235"/>
                    <a:pt x="6757055" y="138129"/>
                  </a:cubicBezTo>
                  <a:moveTo>
                    <a:pt x="138129" y="552515"/>
                  </a:moveTo>
                  <a:cubicBezTo>
                    <a:pt x="135960" y="512463"/>
                    <a:pt x="144515" y="461799"/>
                    <a:pt x="138129" y="414386"/>
                  </a:cubicBezTo>
                  <a:cubicBezTo>
                    <a:pt x="137552" y="371999"/>
                    <a:pt x="163435" y="341111"/>
                    <a:pt x="207193" y="345322"/>
                  </a:cubicBezTo>
                  <a:cubicBezTo>
                    <a:pt x="247541" y="337749"/>
                    <a:pt x="273309" y="376357"/>
                    <a:pt x="276257" y="414386"/>
                  </a:cubicBezTo>
                  <a:cubicBezTo>
                    <a:pt x="280525" y="506624"/>
                    <a:pt x="223802" y="544581"/>
                    <a:pt x="138128" y="552515"/>
                  </a:cubicBezTo>
                  <a:cubicBezTo>
                    <a:pt x="51743" y="566150"/>
                    <a:pt x="-1585" y="488003"/>
                    <a:pt x="-1" y="414386"/>
                  </a:cubicBezTo>
                  <a:moveTo>
                    <a:pt x="276258" y="414386"/>
                  </a:moveTo>
                  <a:cubicBezTo>
                    <a:pt x="299602" y="551233"/>
                    <a:pt x="257927" y="714611"/>
                    <a:pt x="276258" y="920858"/>
                  </a:cubicBezTo>
                  <a:cubicBezTo>
                    <a:pt x="294589" y="1127105"/>
                    <a:pt x="261519" y="1217222"/>
                    <a:pt x="276258" y="1442525"/>
                  </a:cubicBezTo>
                  <a:cubicBezTo>
                    <a:pt x="290997" y="1667828"/>
                    <a:pt x="265439" y="1752577"/>
                    <a:pt x="276258" y="1933803"/>
                  </a:cubicBezTo>
                </a:path>
              </a:pathLst>
            </a:custGeom>
            <a:ln w="38100">
              <a:solidFill>
                <a:srgbClr val="002060"/>
              </a:solidFill>
              <a:extLst>
                <a:ext uri="{C807C97D-BFC1-408E-A445-0C87EB9F89A2}">
                  <ask:lineSketchStyleProps xmlns:ask="http://schemas.microsoft.com/office/drawing/2018/sketchyshapes" sd="2995030850">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5FF7CF9-BB65-C966-1D11-9BC38AC393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79343" y="1287815"/>
              <a:ext cx="7722269" cy="1548518"/>
            </a:xfrm>
            <a:prstGeom prst="rect">
              <a:avLst/>
            </a:prstGeom>
          </p:spPr>
        </p:pic>
      </p:grpSp>
    </p:spTree>
    <p:controls>
      <mc:AlternateContent xmlns:mc="http://schemas.openxmlformats.org/markup-compatibility/2006">
        <mc:Choice xmlns:v="urn:schemas-microsoft-com:vml" Requires="v">
          <p:control name="TextBox1" r:id="rId1" imgW="6458040" imgH="1504800"/>
        </mc:Choice>
        <mc:Fallback>
          <p:control name="TextBox1" r:id="rId1" imgW="6458040" imgH="15048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8"/>
                <a:stretch>
                  <a:fillRect/>
                </a:stretch>
              </p:blipFill>
              <p:spPr>
                <a:xfrm>
                  <a:off x="1654414" y="3246065"/>
                  <a:ext cx="6455387" cy="1502122"/>
                </a:xfrm>
                <a:prstGeom prst="rect">
                  <a:avLst/>
                </a:prstGeom>
              </p:spPr>
            </p:pic>
          </p:control>
        </mc:Fallback>
      </mc:AlternateContent>
    </p:controls>
    <p:extLst>
      <p:ext uri="{BB962C8B-B14F-4D97-AF65-F5344CB8AC3E}">
        <p14:creationId xmlns:p14="http://schemas.microsoft.com/office/powerpoint/2010/main" val="18687707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0" name="图片 9" descr="E:\ppt创作\2进行中\2进行中\新建文件夹 (2)\8e07ffea287dea5baad5de3d3044ce16.png8e07ffea287dea5baad5de3d3044ce16"/>
          <p:cNvPicPr>
            <a:picLocks noChangeAspect="1"/>
          </p:cNvPicPr>
          <p:nvPr/>
        </p:nvPicPr>
        <p:blipFill rotWithShape="1">
          <a:blip r:embed="rId4"/>
          <a:srcRect t="33688" b="32711"/>
          <a:stretch>
            <a:fillRect/>
          </a:stretch>
        </p:blipFill>
        <p:spPr>
          <a:xfrm>
            <a:off x="-14605" y="1922780"/>
            <a:ext cx="12184380" cy="4093845"/>
          </a:xfrm>
          <a:prstGeom prst="rect">
            <a:avLst/>
          </a:prstGeom>
        </p:spPr>
      </p:pic>
      <p:sp>
        <p:nvSpPr>
          <p:cNvPr id="17" name="文本框 16"/>
          <p:cNvSpPr txBox="1"/>
          <p:nvPr/>
        </p:nvSpPr>
        <p:spPr>
          <a:xfrm>
            <a:off x="1333500" y="645976"/>
            <a:ext cx="9476016" cy="1938992"/>
          </a:xfrm>
          <a:prstGeom prst="rect">
            <a:avLst/>
          </a:prstGeom>
          <a:noFill/>
        </p:spPr>
        <p:txBody>
          <a:bodyPr wrap="square" rtlCol="0">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altLang="zh-CN" sz="12000" b="1" i="0" u="none" strike="noStrike" kern="1200" cap="none" spc="0" normalizeH="0" baseline="0" noProof="0" dirty="0" err="1">
                <a:ln w="44450">
                  <a:solidFill>
                    <a:srgbClr val="B22C1C"/>
                  </a:solidFill>
                </a:ln>
                <a:solidFill>
                  <a:srgbClr val="FAD7AD"/>
                </a:solidFill>
                <a:effectLst/>
                <a:uLnTx/>
                <a:uFillTx/>
                <a:latin typeface="Calibri"/>
                <a:ea typeface="ZapfChancery-Medium" panose="00000400000000000000" pitchFamily="2" charset="-93"/>
                <a:cs typeface="ZapfChancery-Medium" panose="00000400000000000000" pitchFamily="2" charset="-93"/>
                <a:sym typeface="字魂27号-布丁体" panose="00000500000000000000" pitchFamily="2" charset="-122"/>
              </a:rPr>
              <a:t>Vận</a:t>
            </a:r>
            <a:r>
              <a:rPr kumimoji="0" lang="en-US" altLang="zh-CN" sz="12000" b="1" i="0" u="none" strike="noStrike" kern="1200" cap="none" spc="0" normalizeH="0" noProof="0" dirty="0">
                <a:ln w="44450">
                  <a:solidFill>
                    <a:srgbClr val="B22C1C"/>
                  </a:solidFill>
                </a:ln>
                <a:solidFill>
                  <a:srgbClr val="FAD7AD"/>
                </a:solidFill>
                <a:effectLst/>
                <a:uLnTx/>
                <a:uFillTx/>
                <a:latin typeface="Calibri"/>
                <a:ea typeface="ZapfChancery-Medium" panose="00000400000000000000" pitchFamily="2" charset="-93"/>
                <a:cs typeface="ZapfChancery-Medium" panose="00000400000000000000" pitchFamily="2" charset="-93"/>
                <a:sym typeface="字魂27号-布丁体" panose="00000500000000000000" pitchFamily="2" charset="-122"/>
              </a:rPr>
              <a:t> </a:t>
            </a:r>
            <a:r>
              <a:rPr kumimoji="0" lang="en-US" altLang="zh-CN" sz="12000" b="1" i="0" u="none" strike="noStrike" kern="1200" cap="none" spc="0" normalizeH="0" noProof="0" dirty="0" err="1">
                <a:ln w="44450">
                  <a:solidFill>
                    <a:srgbClr val="B22C1C"/>
                  </a:solidFill>
                </a:ln>
                <a:solidFill>
                  <a:srgbClr val="FAD7AD"/>
                </a:solidFill>
                <a:effectLst/>
                <a:uLnTx/>
                <a:uFillTx/>
                <a:latin typeface="Calibri"/>
                <a:ea typeface="ZapfChancery-Medium" panose="00000400000000000000" pitchFamily="2" charset="-93"/>
                <a:cs typeface="ZapfChancery-Medium" panose="00000400000000000000" pitchFamily="2" charset="-93"/>
                <a:sym typeface="字魂27号-布丁体" panose="00000500000000000000" pitchFamily="2" charset="-122"/>
              </a:rPr>
              <a:t>dụng</a:t>
            </a:r>
            <a:endParaRPr kumimoji="0" lang="zh-CN" altLang="en-US" sz="12000" b="1" i="0" u="none" strike="noStrike" kern="1200" cap="none" spc="0" normalizeH="0" baseline="0" noProof="0" dirty="0">
              <a:ln w="44450">
                <a:solidFill>
                  <a:srgbClr val="B22C1C"/>
                </a:solidFill>
              </a:ln>
              <a:solidFill>
                <a:srgbClr val="FAD7AD"/>
              </a:solidFill>
              <a:effectLst/>
              <a:uLnTx/>
              <a:uFillTx/>
              <a:latin typeface="Calibri"/>
              <a:ea typeface="ZapfChancery-Medium" panose="00000400000000000000" pitchFamily="2" charset="-93"/>
              <a:cs typeface="ZapfChancery-Medium" panose="00000400000000000000" pitchFamily="2" charset="-93"/>
              <a:sym typeface="字魂27号-布丁体" panose="00000500000000000000" pitchFamily="2" charset="-122"/>
            </a:endParaRPr>
          </a:p>
        </p:txBody>
      </p:sp>
      <p:pic>
        <p:nvPicPr>
          <p:cNvPr id="5" name="Picture 4" descr="A picture containing toy, doll&#10;&#10;Description automatically generated">
            <a:extLst>
              <a:ext uri="{FF2B5EF4-FFF2-40B4-BE49-F238E27FC236}">
                <a16:creationId xmlns:a16="http://schemas.microsoft.com/office/drawing/2014/main" id="{2A9B4443-6D61-4B37-845D-B7F0F2DA1FE6}"/>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2926" b="96127" l="4924" r="97828">
                        <a14:foregroundMark x1="19117" y1="18417" x2="29254" y2="19191"/>
                        <a14:foregroundMark x1="29254" y1="19191" x2="36350" y2="43718"/>
                        <a14:foregroundMark x1="36350" y1="43718" x2="28747" y2="23236"/>
                        <a14:foregroundMark x1="28747" y1="23236" x2="30630" y2="9036"/>
                        <a14:foregroundMark x1="30630" y1="9036" x2="30630" y2="9036"/>
                        <a14:foregroundMark x1="4345" y1="21773" x2="13106" y2="32444"/>
                        <a14:foregroundMark x1="13106" y1="32444" x2="4924" y2="30809"/>
                        <a14:foregroundMark x1="4924" y1="30809" x2="11224" y2="22547"/>
                        <a14:foregroundMark x1="11224" y1="22547" x2="11296" y2="22547"/>
                        <a14:foregroundMark x1="16220" y1="15404" x2="30992" y2="5680"/>
                        <a14:foregroundMark x1="30992" y1="5680" x2="38016" y2="10585"/>
                        <a14:foregroundMark x1="38016" y1="10585" x2="45257" y2="19707"/>
                        <a14:foregroundMark x1="45257" y1="19707" x2="34178" y2="21084"/>
                        <a14:foregroundMark x1="34178" y1="21084" x2="21361" y2="16265"/>
                        <a14:foregroundMark x1="21361" y1="16265" x2="15351" y2="19277"/>
                        <a14:foregroundMark x1="15351" y1="19277" x2="32657" y2="3614"/>
                        <a14:foregroundMark x1="70022" y1="23666" x2="74222" y2="66867"/>
                        <a14:foregroundMark x1="74222" y1="66867" x2="67343" y2="63081"/>
                        <a14:foregroundMark x1="67343" y1="63081" x2="73642" y2="19019"/>
                        <a14:foregroundMark x1="87400" y1="8864" x2="90369" y2="18503"/>
                        <a14:foregroundMark x1="90369" y1="18503" x2="92035" y2="7401"/>
                        <a14:foregroundMark x1="92035" y1="7401" x2="92976" y2="6368"/>
                        <a14:foregroundMark x1="92904" y1="6368" x2="97828" y2="13081"/>
                        <a14:foregroundMark x1="97828" y1="13081" x2="96235" y2="9036"/>
                        <a14:foregroundMark x1="92180" y1="3012" x2="94642" y2="4733"/>
                        <a14:foregroundMark x1="58798" y1="26850" x2="63070" y2="31670"/>
                        <a14:foregroundMark x1="63070" y1="31670" x2="63650" y2="27453"/>
                        <a14:foregroundMark x1="23316" y1="67814" x2="28530" y2="84682"/>
                        <a14:foregroundMark x1="28530" y1="84682" x2="24692" y2="94664"/>
                        <a14:foregroundMark x1="24692" y1="94664" x2="26068" y2="81239"/>
                        <a14:foregroundMark x1="26068" y1="81239" x2="24765" y2="75559"/>
                        <a14:foregroundMark x1="33164" y1="70310" x2="41274" y2="85026"/>
                        <a14:foregroundMark x1="41274" y1="85026" x2="39826" y2="95267"/>
                        <a14:foregroundMark x1="39826" y1="95267" x2="40116" y2="80637"/>
                        <a14:foregroundMark x1="40116" y1="80637" x2="33454" y2="69880"/>
                        <a14:foregroundMark x1="33599" y1="77969" x2="39102" y2="90792"/>
                        <a14:foregroundMark x1="39102" y1="90792" x2="38668" y2="78916"/>
                        <a14:foregroundMark x1="32802" y1="79174" x2="36640" y2="87177"/>
                        <a14:foregroundMark x1="36640" y1="87177" x2="35409" y2="78399"/>
                        <a14:foregroundMark x1="25416" y1="74785" x2="28892" y2="86489"/>
                        <a14:foregroundMark x1="28892" y1="86489" x2="25199" y2="95697"/>
                        <a14:foregroundMark x1="25199" y1="95697" x2="23461" y2="87005"/>
                        <a14:foregroundMark x1="23461" y1="87005" x2="26865" y2="75731"/>
                        <a14:foregroundMark x1="27009" y1="72031" x2="28675" y2="84251"/>
                        <a14:foregroundMark x1="28675" y1="84251" x2="28530" y2="71945"/>
                        <a14:foregroundMark x1="22882" y1="73666" x2="24837" y2="86575"/>
                        <a14:foregroundMark x1="24837" y1="86575" x2="24765" y2="79346"/>
                        <a14:foregroundMark x1="24765" y1="79346" x2="24909" y2="78916"/>
                        <a14:foregroundMark x1="22882" y1="82530" x2="24113" y2="80981"/>
                        <a14:foregroundMark x1="23534" y1="81583" x2="24258" y2="89243"/>
                        <a14:foregroundMark x1="24258" y1="89243" x2="23678" y2="84165"/>
                        <a14:foregroundMark x1="63650" y1="72203" x2="65749" y2="91222"/>
                        <a14:foregroundMark x1="65749" y1="91222" x2="61115" y2="96127"/>
                        <a14:foregroundMark x1="61115" y1="96127" x2="65460" y2="83563"/>
                        <a14:foregroundMark x1="65460" y1="83563" x2="65460" y2="77625"/>
                        <a14:foregroundMark x1="62056" y1="77625" x2="62998" y2="90189"/>
                        <a14:foregroundMark x1="62998" y1="90189" x2="65098" y2="79174"/>
                        <a14:foregroundMark x1="60825" y1="81756" x2="61115" y2="95697"/>
                        <a14:foregroundMark x1="76973" y1="72892" x2="84359" y2="85026"/>
                        <a14:foregroundMark x1="84359" y1="85026" x2="78783" y2="81067"/>
                        <a14:foregroundMark x1="78783" y1="81067" x2="79508" y2="74010"/>
                        <a14:foregroundMark x1="77118" y1="77022" x2="83997" y2="91222"/>
                        <a14:foregroundMark x1="83997" y1="91222" x2="78856" y2="86317"/>
                        <a14:foregroundMark x1="78856" y1="86317" x2="79508" y2="79862"/>
                        <a14:foregroundMark x1="75525" y1="82186" x2="79001" y2="88726"/>
                        <a14:foregroundMark x1="79001" y1="88726" x2="78928" y2="81756"/>
                        <a14:foregroundMark x1="78928" y1="81756" x2="77625" y2="80034"/>
                        <a14:foregroundMark x1="81680" y1="91566" x2="88993" y2="90620"/>
                        <a14:foregroundMark x1="88993" y1="90620" x2="80449" y2="94320"/>
                        <a14:foregroundMark x1="80449" y1="94320" x2="89283" y2="89673"/>
                      </a14:backgroundRemoval>
                    </a14:imgEffect>
                  </a14:imgLayer>
                </a14:imgProps>
              </a:ext>
              <a:ext uri="{28A0092B-C50C-407E-A947-70E740481C1C}">
                <a14:useLocalDpi xmlns:a14="http://schemas.microsoft.com/office/drawing/2010/main" val="0"/>
              </a:ext>
            </a:extLst>
          </a:blip>
          <a:stretch>
            <a:fillRect/>
          </a:stretch>
        </p:blipFill>
        <p:spPr>
          <a:xfrm>
            <a:off x="2778643" y="2442027"/>
            <a:ext cx="3691923" cy="3936487"/>
          </a:xfrm>
          <a:prstGeom prst="rect">
            <a:avLst/>
          </a:prstGeom>
        </p:spPr>
      </p:pic>
    </p:spTree>
    <p:extLst>
      <p:ext uri="{BB962C8B-B14F-4D97-AF65-F5344CB8AC3E}">
        <p14:creationId xmlns:p14="http://schemas.microsoft.com/office/powerpoint/2010/main" val="39933829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Picture 4" descr="A picture containing toy, doll, vector graphics&#10;&#10;Description automatically generated">
            <a:extLst>
              <a:ext uri="{FF2B5EF4-FFF2-40B4-BE49-F238E27FC236}">
                <a16:creationId xmlns:a16="http://schemas.microsoft.com/office/drawing/2014/main" id="{674C0B3E-6FF9-8C2C-6611-C8F20AF7F7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801998" y="0"/>
            <a:ext cx="10588003" cy="7040161"/>
          </a:xfrm>
          <a:prstGeom prst="rect">
            <a:avLst/>
          </a:prstGeom>
        </p:spPr>
      </p:pic>
      <p:sp>
        <p:nvSpPr>
          <p:cNvPr id="8" name="TextBox 7">
            <a:extLst>
              <a:ext uri="{FF2B5EF4-FFF2-40B4-BE49-F238E27FC236}">
                <a16:creationId xmlns:a16="http://schemas.microsoft.com/office/drawing/2014/main" id="{2412DB92-3747-C1D7-618D-1352272DE65C}"/>
              </a:ext>
            </a:extLst>
          </p:cNvPr>
          <p:cNvSpPr txBox="1"/>
          <p:nvPr/>
        </p:nvSpPr>
        <p:spPr>
          <a:xfrm>
            <a:off x="3013925" y="2864476"/>
            <a:ext cx="6369627" cy="3477875"/>
          </a:xfrm>
          <a:prstGeom prst="rect">
            <a:avLst/>
          </a:prstGeom>
          <a:noFill/>
        </p:spPr>
        <p:txBody>
          <a:bodyPr wrap="square" rtlCol="0">
            <a:spAutoFit/>
          </a:bodyPr>
          <a:lstStyle/>
          <a:p>
            <a:pPr lvl="0" algn="ctr"/>
            <a:r>
              <a:rPr lang="en-US" sz="4400" b="1" dirty="0">
                <a:solidFill>
                  <a:prstClr val="black"/>
                </a:solidFill>
                <a:latin typeface="Calibri" panose="020F0502020204030204"/>
              </a:rPr>
              <a:t>T</a:t>
            </a:r>
            <a:r>
              <a:rPr lang="vi-VN" sz="4400" b="1" dirty="0">
                <a:solidFill>
                  <a:prstClr val="black"/>
                </a:solidFill>
                <a:latin typeface="Calibri" panose="020F0502020204030204"/>
              </a:rPr>
              <a:t>hi tìm các câu ca dao tục ngữ nói ca ngợi tình yêu lao động, ý thức bảo vệ tài sản người khác, bảo vệ của công.</a:t>
            </a:r>
            <a:endParaRPr kumimoji="0" lang="en-US" sz="4400" b="1"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27827483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AB6F616-FBAC-46B9-C1C0-672C18AA6E6F}"/>
              </a:ext>
            </a:extLst>
          </p:cNvPr>
          <p:cNvSpPr/>
          <p:nvPr/>
        </p:nvSpPr>
        <p:spPr>
          <a:xfrm>
            <a:off x="1988235" y="452064"/>
            <a:ext cx="8007722" cy="1305154"/>
          </a:xfrm>
          <a:custGeom>
            <a:avLst/>
            <a:gdLst>
              <a:gd name="connsiteX0" fmla="*/ 0 w 8007722"/>
              <a:gd name="connsiteY0" fmla="*/ 217530 h 1305154"/>
              <a:gd name="connsiteX1" fmla="*/ 217530 w 8007722"/>
              <a:gd name="connsiteY1" fmla="*/ 0 h 1305154"/>
              <a:gd name="connsiteX2" fmla="*/ 678774 w 8007722"/>
              <a:gd name="connsiteY2" fmla="*/ 0 h 1305154"/>
              <a:gd name="connsiteX3" fmla="*/ 1442924 w 8007722"/>
              <a:gd name="connsiteY3" fmla="*/ 0 h 1305154"/>
              <a:gd name="connsiteX4" fmla="*/ 1979895 w 8007722"/>
              <a:gd name="connsiteY4" fmla="*/ 0 h 1305154"/>
              <a:gd name="connsiteX5" fmla="*/ 2592592 w 8007722"/>
              <a:gd name="connsiteY5" fmla="*/ 0 h 1305154"/>
              <a:gd name="connsiteX6" fmla="*/ 3281016 w 8007722"/>
              <a:gd name="connsiteY6" fmla="*/ 0 h 1305154"/>
              <a:gd name="connsiteX7" fmla="*/ 3893713 w 8007722"/>
              <a:gd name="connsiteY7" fmla="*/ 0 h 1305154"/>
              <a:gd name="connsiteX8" fmla="*/ 4657864 w 8007722"/>
              <a:gd name="connsiteY8" fmla="*/ 0 h 1305154"/>
              <a:gd name="connsiteX9" fmla="*/ 5422014 w 8007722"/>
              <a:gd name="connsiteY9" fmla="*/ 0 h 1305154"/>
              <a:gd name="connsiteX10" fmla="*/ 6261891 w 8007722"/>
              <a:gd name="connsiteY10" fmla="*/ 0 h 1305154"/>
              <a:gd name="connsiteX11" fmla="*/ 6950315 w 8007722"/>
              <a:gd name="connsiteY11" fmla="*/ 0 h 1305154"/>
              <a:gd name="connsiteX12" fmla="*/ 7790192 w 8007722"/>
              <a:gd name="connsiteY12" fmla="*/ 0 h 1305154"/>
              <a:gd name="connsiteX13" fmla="*/ 8007722 w 8007722"/>
              <a:gd name="connsiteY13" fmla="*/ 217530 h 1305154"/>
              <a:gd name="connsiteX14" fmla="*/ 8007722 w 8007722"/>
              <a:gd name="connsiteY14" fmla="*/ 652577 h 1305154"/>
              <a:gd name="connsiteX15" fmla="*/ 8007722 w 8007722"/>
              <a:gd name="connsiteY15" fmla="*/ 1087624 h 1305154"/>
              <a:gd name="connsiteX16" fmla="*/ 7790192 w 8007722"/>
              <a:gd name="connsiteY16" fmla="*/ 1305154 h 1305154"/>
              <a:gd name="connsiteX17" fmla="*/ 6950315 w 8007722"/>
              <a:gd name="connsiteY17" fmla="*/ 1305154 h 1305154"/>
              <a:gd name="connsiteX18" fmla="*/ 6489071 w 8007722"/>
              <a:gd name="connsiteY18" fmla="*/ 1305154 h 1305154"/>
              <a:gd name="connsiteX19" fmla="*/ 5800647 w 8007722"/>
              <a:gd name="connsiteY19" fmla="*/ 1305154 h 1305154"/>
              <a:gd name="connsiteX20" fmla="*/ 4960770 w 8007722"/>
              <a:gd name="connsiteY20" fmla="*/ 1305154 h 1305154"/>
              <a:gd name="connsiteX21" fmla="*/ 4272346 w 8007722"/>
              <a:gd name="connsiteY21" fmla="*/ 1305154 h 1305154"/>
              <a:gd name="connsiteX22" fmla="*/ 3811102 w 8007722"/>
              <a:gd name="connsiteY22" fmla="*/ 1305154 h 1305154"/>
              <a:gd name="connsiteX23" fmla="*/ 3046952 w 8007722"/>
              <a:gd name="connsiteY23" fmla="*/ 1305154 h 1305154"/>
              <a:gd name="connsiteX24" fmla="*/ 2207075 w 8007722"/>
              <a:gd name="connsiteY24" fmla="*/ 1305154 h 1305154"/>
              <a:gd name="connsiteX25" fmla="*/ 1518651 w 8007722"/>
              <a:gd name="connsiteY25" fmla="*/ 1305154 h 1305154"/>
              <a:gd name="connsiteX26" fmla="*/ 981680 w 8007722"/>
              <a:gd name="connsiteY26" fmla="*/ 1305154 h 1305154"/>
              <a:gd name="connsiteX27" fmla="*/ 217530 w 8007722"/>
              <a:gd name="connsiteY27" fmla="*/ 1305154 h 1305154"/>
              <a:gd name="connsiteX28" fmla="*/ 0 w 8007722"/>
              <a:gd name="connsiteY28" fmla="*/ 1087624 h 1305154"/>
              <a:gd name="connsiteX29" fmla="*/ 0 w 8007722"/>
              <a:gd name="connsiteY29" fmla="*/ 678680 h 1305154"/>
              <a:gd name="connsiteX30" fmla="*/ 0 w 8007722"/>
              <a:gd name="connsiteY30" fmla="*/ 217530 h 1305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007722" h="1305154" fill="none" extrusionOk="0">
                <a:moveTo>
                  <a:pt x="0" y="217530"/>
                </a:moveTo>
                <a:cubicBezTo>
                  <a:pt x="2419" y="89748"/>
                  <a:pt x="84015" y="25690"/>
                  <a:pt x="217530" y="0"/>
                </a:cubicBezTo>
                <a:cubicBezTo>
                  <a:pt x="392914" y="20686"/>
                  <a:pt x="480276" y="-21566"/>
                  <a:pt x="678774" y="0"/>
                </a:cubicBezTo>
                <a:cubicBezTo>
                  <a:pt x="877272" y="21566"/>
                  <a:pt x="1066887" y="-10599"/>
                  <a:pt x="1442924" y="0"/>
                </a:cubicBezTo>
                <a:cubicBezTo>
                  <a:pt x="1818961" y="10599"/>
                  <a:pt x="1840232" y="-11176"/>
                  <a:pt x="1979895" y="0"/>
                </a:cubicBezTo>
                <a:cubicBezTo>
                  <a:pt x="2119558" y="11176"/>
                  <a:pt x="2334342" y="22817"/>
                  <a:pt x="2592592" y="0"/>
                </a:cubicBezTo>
                <a:cubicBezTo>
                  <a:pt x="2850842" y="-22817"/>
                  <a:pt x="3091055" y="-18787"/>
                  <a:pt x="3281016" y="0"/>
                </a:cubicBezTo>
                <a:cubicBezTo>
                  <a:pt x="3470977" y="18787"/>
                  <a:pt x="3655723" y="20151"/>
                  <a:pt x="3893713" y="0"/>
                </a:cubicBezTo>
                <a:cubicBezTo>
                  <a:pt x="4131703" y="-20151"/>
                  <a:pt x="4464744" y="21120"/>
                  <a:pt x="4657864" y="0"/>
                </a:cubicBezTo>
                <a:cubicBezTo>
                  <a:pt x="4850984" y="-21120"/>
                  <a:pt x="5158929" y="-27880"/>
                  <a:pt x="5422014" y="0"/>
                </a:cubicBezTo>
                <a:cubicBezTo>
                  <a:pt x="5685099" y="27880"/>
                  <a:pt x="5917272" y="5615"/>
                  <a:pt x="6261891" y="0"/>
                </a:cubicBezTo>
                <a:cubicBezTo>
                  <a:pt x="6606510" y="-5615"/>
                  <a:pt x="6651386" y="19252"/>
                  <a:pt x="6950315" y="0"/>
                </a:cubicBezTo>
                <a:cubicBezTo>
                  <a:pt x="7249244" y="-19252"/>
                  <a:pt x="7440780" y="22282"/>
                  <a:pt x="7790192" y="0"/>
                </a:cubicBezTo>
                <a:cubicBezTo>
                  <a:pt x="7903595" y="-5834"/>
                  <a:pt x="7998589" y="124295"/>
                  <a:pt x="8007722" y="217530"/>
                </a:cubicBezTo>
                <a:cubicBezTo>
                  <a:pt x="8017704" y="309072"/>
                  <a:pt x="8019724" y="541907"/>
                  <a:pt x="8007722" y="652577"/>
                </a:cubicBezTo>
                <a:cubicBezTo>
                  <a:pt x="7995720" y="763247"/>
                  <a:pt x="8002234" y="905536"/>
                  <a:pt x="8007722" y="1087624"/>
                </a:cubicBezTo>
                <a:cubicBezTo>
                  <a:pt x="8003963" y="1199326"/>
                  <a:pt x="7889142" y="1309079"/>
                  <a:pt x="7790192" y="1305154"/>
                </a:cubicBezTo>
                <a:cubicBezTo>
                  <a:pt x="7549217" y="1282362"/>
                  <a:pt x="7279357" y="1280891"/>
                  <a:pt x="6950315" y="1305154"/>
                </a:cubicBezTo>
                <a:cubicBezTo>
                  <a:pt x="6621273" y="1329417"/>
                  <a:pt x="6711492" y="1304082"/>
                  <a:pt x="6489071" y="1305154"/>
                </a:cubicBezTo>
                <a:cubicBezTo>
                  <a:pt x="6266650" y="1306226"/>
                  <a:pt x="6139495" y="1278320"/>
                  <a:pt x="5800647" y="1305154"/>
                </a:cubicBezTo>
                <a:cubicBezTo>
                  <a:pt x="5461799" y="1331988"/>
                  <a:pt x="5267333" y="1310812"/>
                  <a:pt x="4960770" y="1305154"/>
                </a:cubicBezTo>
                <a:cubicBezTo>
                  <a:pt x="4654207" y="1299496"/>
                  <a:pt x="4530203" y="1304772"/>
                  <a:pt x="4272346" y="1305154"/>
                </a:cubicBezTo>
                <a:cubicBezTo>
                  <a:pt x="4014489" y="1305536"/>
                  <a:pt x="3907216" y="1290215"/>
                  <a:pt x="3811102" y="1305154"/>
                </a:cubicBezTo>
                <a:cubicBezTo>
                  <a:pt x="3714988" y="1320093"/>
                  <a:pt x="3379752" y="1315212"/>
                  <a:pt x="3046952" y="1305154"/>
                </a:cubicBezTo>
                <a:cubicBezTo>
                  <a:pt x="2714152" y="1295097"/>
                  <a:pt x="2552902" y="1302996"/>
                  <a:pt x="2207075" y="1305154"/>
                </a:cubicBezTo>
                <a:cubicBezTo>
                  <a:pt x="1861248" y="1307312"/>
                  <a:pt x="1720414" y="1271678"/>
                  <a:pt x="1518651" y="1305154"/>
                </a:cubicBezTo>
                <a:cubicBezTo>
                  <a:pt x="1316888" y="1338630"/>
                  <a:pt x="1160253" y="1292811"/>
                  <a:pt x="981680" y="1305154"/>
                </a:cubicBezTo>
                <a:cubicBezTo>
                  <a:pt x="803107" y="1317497"/>
                  <a:pt x="489682" y="1316734"/>
                  <a:pt x="217530" y="1305154"/>
                </a:cubicBezTo>
                <a:cubicBezTo>
                  <a:pt x="90200" y="1280499"/>
                  <a:pt x="-16664" y="1203349"/>
                  <a:pt x="0" y="1087624"/>
                </a:cubicBezTo>
                <a:cubicBezTo>
                  <a:pt x="-13427" y="951540"/>
                  <a:pt x="-12515" y="808638"/>
                  <a:pt x="0" y="678680"/>
                </a:cubicBezTo>
                <a:cubicBezTo>
                  <a:pt x="12515" y="548722"/>
                  <a:pt x="-19713" y="374456"/>
                  <a:pt x="0" y="217530"/>
                </a:cubicBezTo>
                <a:close/>
              </a:path>
              <a:path w="8007722" h="1305154" stroke="0" extrusionOk="0">
                <a:moveTo>
                  <a:pt x="0" y="217530"/>
                </a:moveTo>
                <a:cubicBezTo>
                  <a:pt x="-3172" y="120692"/>
                  <a:pt x="94911" y="-2894"/>
                  <a:pt x="217530" y="0"/>
                </a:cubicBezTo>
                <a:cubicBezTo>
                  <a:pt x="477061" y="23438"/>
                  <a:pt x="618713" y="11749"/>
                  <a:pt x="754501" y="0"/>
                </a:cubicBezTo>
                <a:cubicBezTo>
                  <a:pt x="890289" y="-11749"/>
                  <a:pt x="1270729" y="17733"/>
                  <a:pt x="1518651" y="0"/>
                </a:cubicBezTo>
                <a:cubicBezTo>
                  <a:pt x="1766573" y="-17733"/>
                  <a:pt x="2081029" y="-34921"/>
                  <a:pt x="2282801" y="0"/>
                </a:cubicBezTo>
                <a:cubicBezTo>
                  <a:pt x="2484573" y="34921"/>
                  <a:pt x="2635352" y="-26338"/>
                  <a:pt x="2895499" y="0"/>
                </a:cubicBezTo>
                <a:cubicBezTo>
                  <a:pt x="3155646" y="26338"/>
                  <a:pt x="3412554" y="12031"/>
                  <a:pt x="3735376" y="0"/>
                </a:cubicBezTo>
                <a:cubicBezTo>
                  <a:pt x="4058198" y="-12031"/>
                  <a:pt x="4235649" y="5934"/>
                  <a:pt x="4423800" y="0"/>
                </a:cubicBezTo>
                <a:cubicBezTo>
                  <a:pt x="4611951" y="-5934"/>
                  <a:pt x="4862439" y="-15504"/>
                  <a:pt x="5187950" y="0"/>
                </a:cubicBezTo>
                <a:cubicBezTo>
                  <a:pt x="5513461" y="15504"/>
                  <a:pt x="5599244" y="25196"/>
                  <a:pt x="5876374" y="0"/>
                </a:cubicBezTo>
                <a:cubicBezTo>
                  <a:pt x="6153504" y="-25196"/>
                  <a:pt x="6165636" y="7804"/>
                  <a:pt x="6413344" y="0"/>
                </a:cubicBezTo>
                <a:cubicBezTo>
                  <a:pt x="6661052" y="-7804"/>
                  <a:pt x="6651553" y="100"/>
                  <a:pt x="6874588" y="0"/>
                </a:cubicBezTo>
                <a:cubicBezTo>
                  <a:pt x="7097623" y="-100"/>
                  <a:pt x="7362080" y="-24770"/>
                  <a:pt x="7790192" y="0"/>
                </a:cubicBezTo>
                <a:cubicBezTo>
                  <a:pt x="7913977" y="-3163"/>
                  <a:pt x="7993273" y="104368"/>
                  <a:pt x="8007722" y="217530"/>
                </a:cubicBezTo>
                <a:cubicBezTo>
                  <a:pt x="8018823" y="374578"/>
                  <a:pt x="8013722" y="484705"/>
                  <a:pt x="8007722" y="643876"/>
                </a:cubicBezTo>
                <a:cubicBezTo>
                  <a:pt x="8001722" y="803047"/>
                  <a:pt x="8011714" y="897138"/>
                  <a:pt x="8007722" y="1087624"/>
                </a:cubicBezTo>
                <a:cubicBezTo>
                  <a:pt x="8001023" y="1201024"/>
                  <a:pt x="7926872" y="1310476"/>
                  <a:pt x="7790192" y="1305154"/>
                </a:cubicBezTo>
                <a:cubicBezTo>
                  <a:pt x="7471519" y="1293490"/>
                  <a:pt x="7326554" y="1341698"/>
                  <a:pt x="6950315" y="1305154"/>
                </a:cubicBezTo>
                <a:cubicBezTo>
                  <a:pt x="6574076" y="1268610"/>
                  <a:pt x="6649087" y="1316364"/>
                  <a:pt x="6489071" y="1305154"/>
                </a:cubicBezTo>
                <a:cubicBezTo>
                  <a:pt x="6329055" y="1293944"/>
                  <a:pt x="6146506" y="1284605"/>
                  <a:pt x="6027827" y="1305154"/>
                </a:cubicBezTo>
                <a:cubicBezTo>
                  <a:pt x="5909148" y="1325703"/>
                  <a:pt x="5482000" y="1318051"/>
                  <a:pt x="5339403" y="1305154"/>
                </a:cubicBezTo>
                <a:cubicBezTo>
                  <a:pt x="5196806" y="1292257"/>
                  <a:pt x="4950958" y="1282796"/>
                  <a:pt x="4802433" y="1305154"/>
                </a:cubicBezTo>
                <a:cubicBezTo>
                  <a:pt x="4653908" y="1327513"/>
                  <a:pt x="4391389" y="1317998"/>
                  <a:pt x="4189735" y="1305154"/>
                </a:cubicBezTo>
                <a:cubicBezTo>
                  <a:pt x="3988081" y="1292310"/>
                  <a:pt x="3804735" y="1334426"/>
                  <a:pt x="3501312" y="1305154"/>
                </a:cubicBezTo>
                <a:cubicBezTo>
                  <a:pt x="3197889" y="1275882"/>
                  <a:pt x="3077741" y="1314885"/>
                  <a:pt x="2888614" y="1305154"/>
                </a:cubicBezTo>
                <a:cubicBezTo>
                  <a:pt x="2699487" y="1295423"/>
                  <a:pt x="2531897" y="1317180"/>
                  <a:pt x="2427370" y="1305154"/>
                </a:cubicBezTo>
                <a:cubicBezTo>
                  <a:pt x="2322843" y="1293128"/>
                  <a:pt x="2061111" y="1336517"/>
                  <a:pt x="1738947" y="1305154"/>
                </a:cubicBezTo>
                <a:cubicBezTo>
                  <a:pt x="1416783" y="1273791"/>
                  <a:pt x="1339400" y="1329369"/>
                  <a:pt x="1201976" y="1305154"/>
                </a:cubicBezTo>
                <a:cubicBezTo>
                  <a:pt x="1064552" y="1280939"/>
                  <a:pt x="453428" y="1352761"/>
                  <a:pt x="217530" y="1305154"/>
                </a:cubicBezTo>
                <a:cubicBezTo>
                  <a:pt x="116747" y="1296390"/>
                  <a:pt x="5933" y="1208019"/>
                  <a:pt x="0" y="1087624"/>
                </a:cubicBezTo>
                <a:cubicBezTo>
                  <a:pt x="12072" y="956359"/>
                  <a:pt x="-3152" y="808802"/>
                  <a:pt x="0" y="669979"/>
                </a:cubicBezTo>
                <a:cubicBezTo>
                  <a:pt x="3152" y="531157"/>
                  <a:pt x="-2227" y="351654"/>
                  <a:pt x="0" y="217530"/>
                </a:cubicBezTo>
                <a:close/>
              </a:path>
            </a:pathLst>
          </a:custGeom>
          <a:solidFill>
            <a:srgbClr val="FFFF00"/>
          </a:solidFill>
          <a:ln>
            <a:solidFill>
              <a:schemeClr val="tx1"/>
            </a:solidFill>
            <a:prstDash val="dashDot"/>
            <a:extLst>
              <a:ext uri="{C807C97D-BFC1-408E-A445-0C87EB9F89A2}">
                <ask:lineSketchStyleProps xmlns:ask="http://schemas.microsoft.com/office/drawing/2018/sketchyshapes" sd="81527074">
                  <a:prstGeom prst="round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4000" dirty="0">
                <a:solidFill>
                  <a:srgbClr val="002060"/>
                </a:solidFill>
                <a:latin typeface="Calibri" panose="020F0502020204030204" pitchFamily="34" charset="0"/>
                <a:cs typeface="Calibri" panose="020F0502020204030204" pitchFamily="34" charset="0"/>
              </a:rPr>
              <a:t>Quanh năm, cấy hái cày bừa</a:t>
            </a:r>
          </a:p>
          <a:p>
            <a:pPr algn="ctr"/>
            <a:r>
              <a:rPr lang="vi-VN" sz="4000" dirty="0">
                <a:solidFill>
                  <a:srgbClr val="002060"/>
                </a:solidFill>
                <a:latin typeface="Calibri" panose="020F0502020204030204" pitchFamily="34" charset="0"/>
                <a:cs typeface="Calibri" panose="020F0502020204030204" pitchFamily="34" charset="0"/>
              </a:rPr>
              <a:t>Vụ chiêm tiết hạ, vụ mùa tiết đông.</a:t>
            </a:r>
            <a:endParaRPr lang="en-US" sz="4000" dirty="0">
              <a:solidFill>
                <a:srgbClr val="002060"/>
              </a:solidFill>
              <a:latin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6C6F3656-866F-76AB-A5B4-1F37A8F58899}"/>
              </a:ext>
            </a:extLst>
          </p:cNvPr>
          <p:cNvSpPr/>
          <p:nvPr/>
        </p:nvSpPr>
        <p:spPr>
          <a:xfrm>
            <a:off x="2080702" y="2219220"/>
            <a:ext cx="8007722" cy="1305154"/>
          </a:xfrm>
          <a:custGeom>
            <a:avLst/>
            <a:gdLst>
              <a:gd name="connsiteX0" fmla="*/ 0 w 8007722"/>
              <a:gd name="connsiteY0" fmla="*/ 217530 h 1305154"/>
              <a:gd name="connsiteX1" fmla="*/ 217530 w 8007722"/>
              <a:gd name="connsiteY1" fmla="*/ 0 h 1305154"/>
              <a:gd name="connsiteX2" fmla="*/ 678774 w 8007722"/>
              <a:gd name="connsiteY2" fmla="*/ 0 h 1305154"/>
              <a:gd name="connsiteX3" fmla="*/ 1442924 w 8007722"/>
              <a:gd name="connsiteY3" fmla="*/ 0 h 1305154"/>
              <a:gd name="connsiteX4" fmla="*/ 1979895 w 8007722"/>
              <a:gd name="connsiteY4" fmla="*/ 0 h 1305154"/>
              <a:gd name="connsiteX5" fmla="*/ 2592592 w 8007722"/>
              <a:gd name="connsiteY5" fmla="*/ 0 h 1305154"/>
              <a:gd name="connsiteX6" fmla="*/ 3281016 w 8007722"/>
              <a:gd name="connsiteY6" fmla="*/ 0 h 1305154"/>
              <a:gd name="connsiteX7" fmla="*/ 3893713 w 8007722"/>
              <a:gd name="connsiteY7" fmla="*/ 0 h 1305154"/>
              <a:gd name="connsiteX8" fmla="*/ 4657864 w 8007722"/>
              <a:gd name="connsiteY8" fmla="*/ 0 h 1305154"/>
              <a:gd name="connsiteX9" fmla="*/ 5422014 w 8007722"/>
              <a:gd name="connsiteY9" fmla="*/ 0 h 1305154"/>
              <a:gd name="connsiteX10" fmla="*/ 6261891 w 8007722"/>
              <a:gd name="connsiteY10" fmla="*/ 0 h 1305154"/>
              <a:gd name="connsiteX11" fmla="*/ 6950315 w 8007722"/>
              <a:gd name="connsiteY11" fmla="*/ 0 h 1305154"/>
              <a:gd name="connsiteX12" fmla="*/ 7790192 w 8007722"/>
              <a:gd name="connsiteY12" fmla="*/ 0 h 1305154"/>
              <a:gd name="connsiteX13" fmla="*/ 8007722 w 8007722"/>
              <a:gd name="connsiteY13" fmla="*/ 217530 h 1305154"/>
              <a:gd name="connsiteX14" fmla="*/ 8007722 w 8007722"/>
              <a:gd name="connsiteY14" fmla="*/ 652577 h 1305154"/>
              <a:gd name="connsiteX15" fmla="*/ 8007722 w 8007722"/>
              <a:gd name="connsiteY15" fmla="*/ 1087624 h 1305154"/>
              <a:gd name="connsiteX16" fmla="*/ 7790192 w 8007722"/>
              <a:gd name="connsiteY16" fmla="*/ 1305154 h 1305154"/>
              <a:gd name="connsiteX17" fmla="*/ 6950315 w 8007722"/>
              <a:gd name="connsiteY17" fmla="*/ 1305154 h 1305154"/>
              <a:gd name="connsiteX18" fmla="*/ 6489071 w 8007722"/>
              <a:gd name="connsiteY18" fmla="*/ 1305154 h 1305154"/>
              <a:gd name="connsiteX19" fmla="*/ 5800647 w 8007722"/>
              <a:gd name="connsiteY19" fmla="*/ 1305154 h 1305154"/>
              <a:gd name="connsiteX20" fmla="*/ 4960770 w 8007722"/>
              <a:gd name="connsiteY20" fmla="*/ 1305154 h 1305154"/>
              <a:gd name="connsiteX21" fmla="*/ 4272346 w 8007722"/>
              <a:gd name="connsiteY21" fmla="*/ 1305154 h 1305154"/>
              <a:gd name="connsiteX22" fmla="*/ 3811102 w 8007722"/>
              <a:gd name="connsiteY22" fmla="*/ 1305154 h 1305154"/>
              <a:gd name="connsiteX23" fmla="*/ 3046952 w 8007722"/>
              <a:gd name="connsiteY23" fmla="*/ 1305154 h 1305154"/>
              <a:gd name="connsiteX24" fmla="*/ 2207075 w 8007722"/>
              <a:gd name="connsiteY24" fmla="*/ 1305154 h 1305154"/>
              <a:gd name="connsiteX25" fmla="*/ 1518651 w 8007722"/>
              <a:gd name="connsiteY25" fmla="*/ 1305154 h 1305154"/>
              <a:gd name="connsiteX26" fmla="*/ 981680 w 8007722"/>
              <a:gd name="connsiteY26" fmla="*/ 1305154 h 1305154"/>
              <a:gd name="connsiteX27" fmla="*/ 217530 w 8007722"/>
              <a:gd name="connsiteY27" fmla="*/ 1305154 h 1305154"/>
              <a:gd name="connsiteX28" fmla="*/ 0 w 8007722"/>
              <a:gd name="connsiteY28" fmla="*/ 1087624 h 1305154"/>
              <a:gd name="connsiteX29" fmla="*/ 0 w 8007722"/>
              <a:gd name="connsiteY29" fmla="*/ 678680 h 1305154"/>
              <a:gd name="connsiteX30" fmla="*/ 0 w 8007722"/>
              <a:gd name="connsiteY30" fmla="*/ 217530 h 1305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007722" h="1305154" fill="none" extrusionOk="0">
                <a:moveTo>
                  <a:pt x="0" y="217530"/>
                </a:moveTo>
                <a:cubicBezTo>
                  <a:pt x="2419" y="89748"/>
                  <a:pt x="84015" y="25690"/>
                  <a:pt x="217530" y="0"/>
                </a:cubicBezTo>
                <a:cubicBezTo>
                  <a:pt x="392914" y="20686"/>
                  <a:pt x="480276" y="-21566"/>
                  <a:pt x="678774" y="0"/>
                </a:cubicBezTo>
                <a:cubicBezTo>
                  <a:pt x="877272" y="21566"/>
                  <a:pt x="1066887" y="-10599"/>
                  <a:pt x="1442924" y="0"/>
                </a:cubicBezTo>
                <a:cubicBezTo>
                  <a:pt x="1818961" y="10599"/>
                  <a:pt x="1840232" y="-11176"/>
                  <a:pt x="1979895" y="0"/>
                </a:cubicBezTo>
                <a:cubicBezTo>
                  <a:pt x="2119558" y="11176"/>
                  <a:pt x="2334342" y="22817"/>
                  <a:pt x="2592592" y="0"/>
                </a:cubicBezTo>
                <a:cubicBezTo>
                  <a:pt x="2850842" y="-22817"/>
                  <a:pt x="3091055" y="-18787"/>
                  <a:pt x="3281016" y="0"/>
                </a:cubicBezTo>
                <a:cubicBezTo>
                  <a:pt x="3470977" y="18787"/>
                  <a:pt x="3655723" y="20151"/>
                  <a:pt x="3893713" y="0"/>
                </a:cubicBezTo>
                <a:cubicBezTo>
                  <a:pt x="4131703" y="-20151"/>
                  <a:pt x="4464744" y="21120"/>
                  <a:pt x="4657864" y="0"/>
                </a:cubicBezTo>
                <a:cubicBezTo>
                  <a:pt x="4850984" y="-21120"/>
                  <a:pt x="5158929" y="-27880"/>
                  <a:pt x="5422014" y="0"/>
                </a:cubicBezTo>
                <a:cubicBezTo>
                  <a:pt x="5685099" y="27880"/>
                  <a:pt x="5917272" y="5615"/>
                  <a:pt x="6261891" y="0"/>
                </a:cubicBezTo>
                <a:cubicBezTo>
                  <a:pt x="6606510" y="-5615"/>
                  <a:pt x="6651386" y="19252"/>
                  <a:pt x="6950315" y="0"/>
                </a:cubicBezTo>
                <a:cubicBezTo>
                  <a:pt x="7249244" y="-19252"/>
                  <a:pt x="7440780" y="22282"/>
                  <a:pt x="7790192" y="0"/>
                </a:cubicBezTo>
                <a:cubicBezTo>
                  <a:pt x="7903595" y="-5834"/>
                  <a:pt x="7998589" y="124295"/>
                  <a:pt x="8007722" y="217530"/>
                </a:cubicBezTo>
                <a:cubicBezTo>
                  <a:pt x="8017704" y="309072"/>
                  <a:pt x="8019724" y="541907"/>
                  <a:pt x="8007722" y="652577"/>
                </a:cubicBezTo>
                <a:cubicBezTo>
                  <a:pt x="7995720" y="763247"/>
                  <a:pt x="8002234" y="905536"/>
                  <a:pt x="8007722" y="1087624"/>
                </a:cubicBezTo>
                <a:cubicBezTo>
                  <a:pt x="8003963" y="1199326"/>
                  <a:pt x="7889142" y="1309079"/>
                  <a:pt x="7790192" y="1305154"/>
                </a:cubicBezTo>
                <a:cubicBezTo>
                  <a:pt x="7549217" y="1282362"/>
                  <a:pt x="7279357" y="1280891"/>
                  <a:pt x="6950315" y="1305154"/>
                </a:cubicBezTo>
                <a:cubicBezTo>
                  <a:pt x="6621273" y="1329417"/>
                  <a:pt x="6711492" y="1304082"/>
                  <a:pt x="6489071" y="1305154"/>
                </a:cubicBezTo>
                <a:cubicBezTo>
                  <a:pt x="6266650" y="1306226"/>
                  <a:pt x="6139495" y="1278320"/>
                  <a:pt x="5800647" y="1305154"/>
                </a:cubicBezTo>
                <a:cubicBezTo>
                  <a:pt x="5461799" y="1331988"/>
                  <a:pt x="5267333" y="1310812"/>
                  <a:pt x="4960770" y="1305154"/>
                </a:cubicBezTo>
                <a:cubicBezTo>
                  <a:pt x="4654207" y="1299496"/>
                  <a:pt x="4530203" y="1304772"/>
                  <a:pt x="4272346" y="1305154"/>
                </a:cubicBezTo>
                <a:cubicBezTo>
                  <a:pt x="4014489" y="1305536"/>
                  <a:pt x="3907216" y="1290215"/>
                  <a:pt x="3811102" y="1305154"/>
                </a:cubicBezTo>
                <a:cubicBezTo>
                  <a:pt x="3714988" y="1320093"/>
                  <a:pt x="3379752" y="1315212"/>
                  <a:pt x="3046952" y="1305154"/>
                </a:cubicBezTo>
                <a:cubicBezTo>
                  <a:pt x="2714152" y="1295097"/>
                  <a:pt x="2552902" y="1302996"/>
                  <a:pt x="2207075" y="1305154"/>
                </a:cubicBezTo>
                <a:cubicBezTo>
                  <a:pt x="1861248" y="1307312"/>
                  <a:pt x="1720414" y="1271678"/>
                  <a:pt x="1518651" y="1305154"/>
                </a:cubicBezTo>
                <a:cubicBezTo>
                  <a:pt x="1316888" y="1338630"/>
                  <a:pt x="1160253" y="1292811"/>
                  <a:pt x="981680" y="1305154"/>
                </a:cubicBezTo>
                <a:cubicBezTo>
                  <a:pt x="803107" y="1317497"/>
                  <a:pt x="489682" y="1316734"/>
                  <a:pt x="217530" y="1305154"/>
                </a:cubicBezTo>
                <a:cubicBezTo>
                  <a:pt x="90200" y="1280499"/>
                  <a:pt x="-16664" y="1203349"/>
                  <a:pt x="0" y="1087624"/>
                </a:cubicBezTo>
                <a:cubicBezTo>
                  <a:pt x="-13427" y="951540"/>
                  <a:pt x="-12515" y="808638"/>
                  <a:pt x="0" y="678680"/>
                </a:cubicBezTo>
                <a:cubicBezTo>
                  <a:pt x="12515" y="548722"/>
                  <a:pt x="-19713" y="374456"/>
                  <a:pt x="0" y="217530"/>
                </a:cubicBezTo>
                <a:close/>
              </a:path>
              <a:path w="8007722" h="1305154" stroke="0" extrusionOk="0">
                <a:moveTo>
                  <a:pt x="0" y="217530"/>
                </a:moveTo>
                <a:cubicBezTo>
                  <a:pt x="-3172" y="120692"/>
                  <a:pt x="94911" y="-2894"/>
                  <a:pt x="217530" y="0"/>
                </a:cubicBezTo>
                <a:cubicBezTo>
                  <a:pt x="477061" y="23438"/>
                  <a:pt x="618713" y="11749"/>
                  <a:pt x="754501" y="0"/>
                </a:cubicBezTo>
                <a:cubicBezTo>
                  <a:pt x="890289" y="-11749"/>
                  <a:pt x="1270729" y="17733"/>
                  <a:pt x="1518651" y="0"/>
                </a:cubicBezTo>
                <a:cubicBezTo>
                  <a:pt x="1766573" y="-17733"/>
                  <a:pt x="2081029" y="-34921"/>
                  <a:pt x="2282801" y="0"/>
                </a:cubicBezTo>
                <a:cubicBezTo>
                  <a:pt x="2484573" y="34921"/>
                  <a:pt x="2635352" y="-26338"/>
                  <a:pt x="2895499" y="0"/>
                </a:cubicBezTo>
                <a:cubicBezTo>
                  <a:pt x="3155646" y="26338"/>
                  <a:pt x="3412554" y="12031"/>
                  <a:pt x="3735376" y="0"/>
                </a:cubicBezTo>
                <a:cubicBezTo>
                  <a:pt x="4058198" y="-12031"/>
                  <a:pt x="4235649" y="5934"/>
                  <a:pt x="4423800" y="0"/>
                </a:cubicBezTo>
                <a:cubicBezTo>
                  <a:pt x="4611951" y="-5934"/>
                  <a:pt x="4862439" y="-15504"/>
                  <a:pt x="5187950" y="0"/>
                </a:cubicBezTo>
                <a:cubicBezTo>
                  <a:pt x="5513461" y="15504"/>
                  <a:pt x="5599244" y="25196"/>
                  <a:pt x="5876374" y="0"/>
                </a:cubicBezTo>
                <a:cubicBezTo>
                  <a:pt x="6153504" y="-25196"/>
                  <a:pt x="6165636" y="7804"/>
                  <a:pt x="6413344" y="0"/>
                </a:cubicBezTo>
                <a:cubicBezTo>
                  <a:pt x="6661052" y="-7804"/>
                  <a:pt x="6651553" y="100"/>
                  <a:pt x="6874588" y="0"/>
                </a:cubicBezTo>
                <a:cubicBezTo>
                  <a:pt x="7097623" y="-100"/>
                  <a:pt x="7362080" y="-24770"/>
                  <a:pt x="7790192" y="0"/>
                </a:cubicBezTo>
                <a:cubicBezTo>
                  <a:pt x="7913977" y="-3163"/>
                  <a:pt x="7993273" y="104368"/>
                  <a:pt x="8007722" y="217530"/>
                </a:cubicBezTo>
                <a:cubicBezTo>
                  <a:pt x="8018823" y="374578"/>
                  <a:pt x="8013722" y="484705"/>
                  <a:pt x="8007722" y="643876"/>
                </a:cubicBezTo>
                <a:cubicBezTo>
                  <a:pt x="8001722" y="803047"/>
                  <a:pt x="8011714" y="897138"/>
                  <a:pt x="8007722" y="1087624"/>
                </a:cubicBezTo>
                <a:cubicBezTo>
                  <a:pt x="8001023" y="1201024"/>
                  <a:pt x="7926872" y="1310476"/>
                  <a:pt x="7790192" y="1305154"/>
                </a:cubicBezTo>
                <a:cubicBezTo>
                  <a:pt x="7471519" y="1293490"/>
                  <a:pt x="7326554" y="1341698"/>
                  <a:pt x="6950315" y="1305154"/>
                </a:cubicBezTo>
                <a:cubicBezTo>
                  <a:pt x="6574076" y="1268610"/>
                  <a:pt x="6649087" y="1316364"/>
                  <a:pt x="6489071" y="1305154"/>
                </a:cubicBezTo>
                <a:cubicBezTo>
                  <a:pt x="6329055" y="1293944"/>
                  <a:pt x="6146506" y="1284605"/>
                  <a:pt x="6027827" y="1305154"/>
                </a:cubicBezTo>
                <a:cubicBezTo>
                  <a:pt x="5909148" y="1325703"/>
                  <a:pt x="5482000" y="1318051"/>
                  <a:pt x="5339403" y="1305154"/>
                </a:cubicBezTo>
                <a:cubicBezTo>
                  <a:pt x="5196806" y="1292257"/>
                  <a:pt x="4950958" y="1282796"/>
                  <a:pt x="4802433" y="1305154"/>
                </a:cubicBezTo>
                <a:cubicBezTo>
                  <a:pt x="4653908" y="1327513"/>
                  <a:pt x="4391389" y="1317998"/>
                  <a:pt x="4189735" y="1305154"/>
                </a:cubicBezTo>
                <a:cubicBezTo>
                  <a:pt x="3988081" y="1292310"/>
                  <a:pt x="3804735" y="1334426"/>
                  <a:pt x="3501312" y="1305154"/>
                </a:cubicBezTo>
                <a:cubicBezTo>
                  <a:pt x="3197889" y="1275882"/>
                  <a:pt x="3077741" y="1314885"/>
                  <a:pt x="2888614" y="1305154"/>
                </a:cubicBezTo>
                <a:cubicBezTo>
                  <a:pt x="2699487" y="1295423"/>
                  <a:pt x="2531897" y="1317180"/>
                  <a:pt x="2427370" y="1305154"/>
                </a:cubicBezTo>
                <a:cubicBezTo>
                  <a:pt x="2322843" y="1293128"/>
                  <a:pt x="2061111" y="1336517"/>
                  <a:pt x="1738947" y="1305154"/>
                </a:cubicBezTo>
                <a:cubicBezTo>
                  <a:pt x="1416783" y="1273791"/>
                  <a:pt x="1339400" y="1329369"/>
                  <a:pt x="1201976" y="1305154"/>
                </a:cubicBezTo>
                <a:cubicBezTo>
                  <a:pt x="1064552" y="1280939"/>
                  <a:pt x="453428" y="1352761"/>
                  <a:pt x="217530" y="1305154"/>
                </a:cubicBezTo>
                <a:cubicBezTo>
                  <a:pt x="116747" y="1296390"/>
                  <a:pt x="5933" y="1208019"/>
                  <a:pt x="0" y="1087624"/>
                </a:cubicBezTo>
                <a:cubicBezTo>
                  <a:pt x="12072" y="956359"/>
                  <a:pt x="-3152" y="808802"/>
                  <a:pt x="0" y="669979"/>
                </a:cubicBezTo>
                <a:cubicBezTo>
                  <a:pt x="3152" y="531157"/>
                  <a:pt x="-2227" y="351654"/>
                  <a:pt x="0" y="217530"/>
                </a:cubicBezTo>
                <a:close/>
              </a:path>
            </a:pathLst>
          </a:custGeom>
          <a:solidFill>
            <a:srgbClr val="FFFF00"/>
          </a:solidFill>
          <a:ln>
            <a:solidFill>
              <a:schemeClr val="tx1"/>
            </a:solidFill>
            <a:prstDash val="dashDot"/>
            <a:extLst>
              <a:ext uri="{C807C97D-BFC1-408E-A445-0C87EB9F89A2}">
                <ask:lineSketchStyleProps xmlns:ask="http://schemas.microsoft.com/office/drawing/2018/sketchyshapes" sd="81527074">
                  <a:prstGeom prst="round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4000" dirty="0">
                <a:solidFill>
                  <a:srgbClr val="002060"/>
                </a:solidFill>
                <a:latin typeface="Calibri" panose="020F0502020204030204" pitchFamily="34" charset="0"/>
                <a:cs typeface="Calibri" panose="020F0502020204030204" pitchFamily="34" charset="0"/>
              </a:rPr>
              <a:t>Rủ nhau đi cấy đi cày</a:t>
            </a:r>
          </a:p>
          <a:p>
            <a:pPr algn="ctr"/>
            <a:r>
              <a:rPr lang="vi-VN" sz="4000" dirty="0">
                <a:solidFill>
                  <a:srgbClr val="002060"/>
                </a:solidFill>
                <a:latin typeface="Calibri" panose="020F0502020204030204" pitchFamily="34" charset="0"/>
                <a:cs typeface="Calibri" panose="020F0502020204030204" pitchFamily="34" charset="0"/>
              </a:rPr>
              <a:t>Bây giờ khó nhọc, có ngày phong lưu.</a:t>
            </a:r>
            <a:endParaRPr lang="en-US" sz="4000" dirty="0">
              <a:solidFill>
                <a:srgbClr val="002060"/>
              </a:solidFill>
              <a:latin typeface="Calibri" panose="020F0502020204030204" pitchFamily="34" charset="0"/>
              <a:cs typeface="Calibri" panose="020F0502020204030204" pitchFamily="34" charset="0"/>
            </a:endParaRPr>
          </a:p>
        </p:txBody>
      </p:sp>
      <p:sp>
        <p:nvSpPr>
          <p:cNvPr id="9" name="Rectangle: Rounded Corners 8">
            <a:extLst>
              <a:ext uri="{FF2B5EF4-FFF2-40B4-BE49-F238E27FC236}">
                <a16:creationId xmlns:a16="http://schemas.microsoft.com/office/drawing/2014/main" id="{F71981DC-0CA4-CF94-C01E-646EFE9E9571}"/>
              </a:ext>
            </a:extLst>
          </p:cNvPr>
          <p:cNvSpPr/>
          <p:nvPr/>
        </p:nvSpPr>
        <p:spPr>
          <a:xfrm>
            <a:off x="2070428" y="3945278"/>
            <a:ext cx="8007722" cy="1305154"/>
          </a:xfrm>
          <a:custGeom>
            <a:avLst/>
            <a:gdLst>
              <a:gd name="connsiteX0" fmla="*/ 0 w 8007722"/>
              <a:gd name="connsiteY0" fmla="*/ 217530 h 1305154"/>
              <a:gd name="connsiteX1" fmla="*/ 217530 w 8007722"/>
              <a:gd name="connsiteY1" fmla="*/ 0 h 1305154"/>
              <a:gd name="connsiteX2" fmla="*/ 678774 w 8007722"/>
              <a:gd name="connsiteY2" fmla="*/ 0 h 1305154"/>
              <a:gd name="connsiteX3" fmla="*/ 1442924 w 8007722"/>
              <a:gd name="connsiteY3" fmla="*/ 0 h 1305154"/>
              <a:gd name="connsiteX4" fmla="*/ 1979895 w 8007722"/>
              <a:gd name="connsiteY4" fmla="*/ 0 h 1305154"/>
              <a:gd name="connsiteX5" fmla="*/ 2592592 w 8007722"/>
              <a:gd name="connsiteY5" fmla="*/ 0 h 1305154"/>
              <a:gd name="connsiteX6" fmla="*/ 3281016 w 8007722"/>
              <a:gd name="connsiteY6" fmla="*/ 0 h 1305154"/>
              <a:gd name="connsiteX7" fmla="*/ 3893713 w 8007722"/>
              <a:gd name="connsiteY7" fmla="*/ 0 h 1305154"/>
              <a:gd name="connsiteX8" fmla="*/ 4657864 w 8007722"/>
              <a:gd name="connsiteY8" fmla="*/ 0 h 1305154"/>
              <a:gd name="connsiteX9" fmla="*/ 5422014 w 8007722"/>
              <a:gd name="connsiteY9" fmla="*/ 0 h 1305154"/>
              <a:gd name="connsiteX10" fmla="*/ 6261891 w 8007722"/>
              <a:gd name="connsiteY10" fmla="*/ 0 h 1305154"/>
              <a:gd name="connsiteX11" fmla="*/ 6950315 w 8007722"/>
              <a:gd name="connsiteY11" fmla="*/ 0 h 1305154"/>
              <a:gd name="connsiteX12" fmla="*/ 7790192 w 8007722"/>
              <a:gd name="connsiteY12" fmla="*/ 0 h 1305154"/>
              <a:gd name="connsiteX13" fmla="*/ 8007722 w 8007722"/>
              <a:gd name="connsiteY13" fmla="*/ 217530 h 1305154"/>
              <a:gd name="connsiteX14" fmla="*/ 8007722 w 8007722"/>
              <a:gd name="connsiteY14" fmla="*/ 652577 h 1305154"/>
              <a:gd name="connsiteX15" fmla="*/ 8007722 w 8007722"/>
              <a:gd name="connsiteY15" fmla="*/ 1087624 h 1305154"/>
              <a:gd name="connsiteX16" fmla="*/ 7790192 w 8007722"/>
              <a:gd name="connsiteY16" fmla="*/ 1305154 h 1305154"/>
              <a:gd name="connsiteX17" fmla="*/ 6950315 w 8007722"/>
              <a:gd name="connsiteY17" fmla="*/ 1305154 h 1305154"/>
              <a:gd name="connsiteX18" fmla="*/ 6489071 w 8007722"/>
              <a:gd name="connsiteY18" fmla="*/ 1305154 h 1305154"/>
              <a:gd name="connsiteX19" fmla="*/ 5800647 w 8007722"/>
              <a:gd name="connsiteY19" fmla="*/ 1305154 h 1305154"/>
              <a:gd name="connsiteX20" fmla="*/ 4960770 w 8007722"/>
              <a:gd name="connsiteY20" fmla="*/ 1305154 h 1305154"/>
              <a:gd name="connsiteX21" fmla="*/ 4272346 w 8007722"/>
              <a:gd name="connsiteY21" fmla="*/ 1305154 h 1305154"/>
              <a:gd name="connsiteX22" fmla="*/ 3811102 w 8007722"/>
              <a:gd name="connsiteY22" fmla="*/ 1305154 h 1305154"/>
              <a:gd name="connsiteX23" fmla="*/ 3046952 w 8007722"/>
              <a:gd name="connsiteY23" fmla="*/ 1305154 h 1305154"/>
              <a:gd name="connsiteX24" fmla="*/ 2207075 w 8007722"/>
              <a:gd name="connsiteY24" fmla="*/ 1305154 h 1305154"/>
              <a:gd name="connsiteX25" fmla="*/ 1518651 w 8007722"/>
              <a:gd name="connsiteY25" fmla="*/ 1305154 h 1305154"/>
              <a:gd name="connsiteX26" fmla="*/ 981680 w 8007722"/>
              <a:gd name="connsiteY26" fmla="*/ 1305154 h 1305154"/>
              <a:gd name="connsiteX27" fmla="*/ 217530 w 8007722"/>
              <a:gd name="connsiteY27" fmla="*/ 1305154 h 1305154"/>
              <a:gd name="connsiteX28" fmla="*/ 0 w 8007722"/>
              <a:gd name="connsiteY28" fmla="*/ 1087624 h 1305154"/>
              <a:gd name="connsiteX29" fmla="*/ 0 w 8007722"/>
              <a:gd name="connsiteY29" fmla="*/ 678680 h 1305154"/>
              <a:gd name="connsiteX30" fmla="*/ 0 w 8007722"/>
              <a:gd name="connsiteY30" fmla="*/ 217530 h 1305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007722" h="1305154" fill="none" extrusionOk="0">
                <a:moveTo>
                  <a:pt x="0" y="217530"/>
                </a:moveTo>
                <a:cubicBezTo>
                  <a:pt x="2419" y="89748"/>
                  <a:pt x="84015" y="25690"/>
                  <a:pt x="217530" y="0"/>
                </a:cubicBezTo>
                <a:cubicBezTo>
                  <a:pt x="392914" y="20686"/>
                  <a:pt x="480276" y="-21566"/>
                  <a:pt x="678774" y="0"/>
                </a:cubicBezTo>
                <a:cubicBezTo>
                  <a:pt x="877272" y="21566"/>
                  <a:pt x="1066887" y="-10599"/>
                  <a:pt x="1442924" y="0"/>
                </a:cubicBezTo>
                <a:cubicBezTo>
                  <a:pt x="1818961" y="10599"/>
                  <a:pt x="1840232" y="-11176"/>
                  <a:pt x="1979895" y="0"/>
                </a:cubicBezTo>
                <a:cubicBezTo>
                  <a:pt x="2119558" y="11176"/>
                  <a:pt x="2334342" y="22817"/>
                  <a:pt x="2592592" y="0"/>
                </a:cubicBezTo>
                <a:cubicBezTo>
                  <a:pt x="2850842" y="-22817"/>
                  <a:pt x="3091055" y="-18787"/>
                  <a:pt x="3281016" y="0"/>
                </a:cubicBezTo>
                <a:cubicBezTo>
                  <a:pt x="3470977" y="18787"/>
                  <a:pt x="3655723" y="20151"/>
                  <a:pt x="3893713" y="0"/>
                </a:cubicBezTo>
                <a:cubicBezTo>
                  <a:pt x="4131703" y="-20151"/>
                  <a:pt x="4464744" y="21120"/>
                  <a:pt x="4657864" y="0"/>
                </a:cubicBezTo>
                <a:cubicBezTo>
                  <a:pt x="4850984" y="-21120"/>
                  <a:pt x="5158929" y="-27880"/>
                  <a:pt x="5422014" y="0"/>
                </a:cubicBezTo>
                <a:cubicBezTo>
                  <a:pt x="5685099" y="27880"/>
                  <a:pt x="5917272" y="5615"/>
                  <a:pt x="6261891" y="0"/>
                </a:cubicBezTo>
                <a:cubicBezTo>
                  <a:pt x="6606510" y="-5615"/>
                  <a:pt x="6651386" y="19252"/>
                  <a:pt x="6950315" y="0"/>
                </a:cubicBezTo>
                <a:cubicBezTo>
                  <a:pt x="7249244" y="-19252"/>
                  <a:pt x="7440780" y="22282"/>
                  <a:pt x="7790192" y="0"/>
                </a:cubicBezTo>
                <a:cubicBezTo>
                  <a:pt x="7903595" y="-5834"/>
                  <a:pt x="7998589" y="124295"/>
                  <a:pt x="8007722" y="217530"/>
                </a:cubicBezTo>
                <a:cubicBezTo>
                  <a:pt x="8017704" y="309072"/>
                  <a:pt x="8019724" y="541907"/>
                  <a:pt x="8007722" y="652577"/>
                </a:cubicBezTo>
                <a:cubicBezTo>
                  <a:pt x="7995720" y="763247"/>
                  <a:pt x="8002234" y="905536"/>
                  <a:pt x="8007722" y="1087624"/>
                </a:cubicBezTo>
                <a:cubicBezTo>
                  <a:pt x="8003963" y="1199326"/>
                  <a:pt x="7889142" y="1309079"/>
                  <a:pt x="7790192" y="1305154"/>
                </a:cubicBezTo>
                <a:cubicBezTo>
                  <a:pt x="7549217" y="1282362"/>
                  <a:pt x="7279357" y="1280891"/>
                  <a:pt x="6950315" y="1305154"/>
                </a:cubicBezTo>
                <a:cubicBezTo>
                  <a:pt x="6621273" y="1329417"/>
                  <a:pt x="6711492" y="1304082"/>
                  <a:pt x="6489071" y="1305154"/>
                </a:cubicBezTo>
                <a:cubicBezTo>
                  <a:pt x="6266650" y="1306226"/>
                  <a:pt x="6139495" y="1278320"/>
                  <a:pt x="5800647" y="1305154"/>
                </a:cubicBezTo>
                <a:cubicBezTo>
                  <a:pt x="5461799" y="1331988"/>
                  <a:pt x="5267333" y="1310812"/>
                  <a:pt x="4960770" y="1305154"/>
                </a:cubicBezTo>
                <a:cubicBezTo>
                  <a:pt x="4654207" y="1299496"/>
                  <a:pt x="4530203" y="1304772"/>
                  <a:pt x="4272346" y="1305154"/>
                </a:cubicBezTo>
                <a:cubicBezTo>
                  <a:pt x="4014489" y="1305536"/>
                  <a:pt x="3907216" y="1290215"/>
                  <a:pt x="3811102" y="1305154"/>
                </a:cubicBezTo>
                <a:cubicBezTo>
                  <a:pt x="3714988" y="1320093"/>
                  <a:pt x="3379752" y="1315212"/>
                  <a:pt x="3046952" y="1305154"/>
                </a:cubicBezTo>
                <a:cubicBezTo>
                  <a:pt x="2714152" y="1295097"/>
                  <a:pt x="2552902" y="1302996"/>
                  <a:pt x="2207075" y="1305154"/>
                </a:cubicBezTo>
                <a:cubicBezTo>
                  <a:pt x="1861248" y="1307312"/>
                  <a:pt x="1720414" y="1271678"/>
                  <a:pt x="1518651" y="1305154"/>
                </a:cubicBezTo>
                <a:cubicBezTo>
                  <a:pt x="1316888" y="1338630"/>
                  <a:pt x="1160253" y="1292811"/>
                  <a:pt x="981680" y="1305154"/>
                </a:cubicBezTo>
                <a:cubicBezTo>
                  <a:pt x="803107" y="1317497"/>
                  <a:pt x="489682" y="1316734"/>
                  <a:pt x="217530" y="1305154"/>
                </a:cubicBezTo>
                <a:cubicBezTo>
                  <a:pt x="90200" y="1280499"/>
                  <a:pt x="-16664" y="1203349"/>
                  <a:pt x="0" y="1087624"/>
                </a:cubicBezTo>
                <a:cubicBezTo>
                  <a:pt x="-13427" y="951540"/>
                  <a:pt x="-12515" y="808638"/>
                  <a:pt x="0" y="678680"/>
                </a:cubicBezTo>
                <a:cubicBezTo>
                  <a:pt x="12515" y="548722"/>
                  <a:pt x="-19713" y="374456"/>
                  <a:pt x="0" y="217530"/>
                </a:cubicBezTo>
                <a:close/>
              </a:path>
              <a:path w="8007722" h="1305154" stroke="0" extrusionOk="0">
                <a:moveTo>
                  <a:pt x="0" y="217530"/>
                </a:moveTo>
                <a:cubicBezTo>
                  <a:pt x="-3172" y="120692"/>
                  <a:pt x="94911" y="-2894"/>
                  <a:pt x="217530" y="0"/>
                </a:cubicBezTo>
                <a:cubicBezTo>
                  <a:pt x="477061" y="23438"/>
                  <a:pt x="618713" y="11749"/>
                  <a:pt x="754501" y="0"/>
                </a:cubicBezTo>
                <a:cubicBezTo>
                  <a:pt x="890289" y="-11749"/>
                  <a:pt x="1270729" y="17733"/>
                  <a:pt x="1518651" y="0"/>
                </a:cubicBezTo>
                <a:cubicBezTo>
                  <a:pt x="1766573" y="-17733"/>
                  <a:pt x="2081029" y="-34921"/>
                  <a:pt x="2282801" y="0"/>
                </a:cubicBezTo>
                <a:cubicBezTo>
                  <a:pt x="2484573" y="34921"/>
                  <a:pt x="2635352" y="-26338"/>
                  <a:pt x="2895499" y="0"/>
                </a:cubicBezTo>
                <a:cubicBezTo>
                  <a:pt x="3155646" y="26338"/>
                  <a:pt x="3412554" y="12031"/>
                  <a:pt x="3735376" y="0"/>
                </a:cubicBezTo>
                <a:cubicBezTo>
                  <a:pt x="4058198" y="-12031"/>
                  <a:pt x="4235649" y="5934"/>
                  <a:pt x="4423800" y="0"/>
                </a:cubicBezTo>
                <a:cubicBezTo>
                  <a:pt x="4611951" y="-5934"/>
                  <a:pt x="4862439" y="-15504"/>
                  <a:pt x="5187950" y="0"/>
                </a:cubicBezTo>
                <a:cubicBezTo>
                  <a:pt x="5513461" y="15504"/>
                  <a:pt x="5599244" y="25196"/>
                  <a:pt x="5876374" y="0"/>
                </a:cubicBezTo>
                <a:cubicBezTo>
                  <a:pt x="6153504" y="-25196"/>
                  <a:pt x="6165636" y="7804"/>
                  <a:pt x="6413344" y="0"/>
                </a:cubicBezTo>
                <a:cubicBezTo>
                  <a:pt x="6661052" y="-7804"/>
                  <a:pt x="6651553" y="100"/>
                  <a:pt x="6874588" y="0"/>
                </a:cubicBezTo>
                <a:cubicBezTo>
                  <a:pt x="7097623" y="-100"/>
                  <a:pt x="7362080" y="-24770"/>
                  <a:pt x="7790192" y="0"/>
                </a:cubicBezTo>
                <a:cubicBezTo>
                  <a:pt x="7913977" y="-3163"/>
                  <a:pt x="7993273" y="104368"/>
                  <a:pt x="8007722" y="217530"/>
                </a:cubicBezTo>
                <a:cubicBezTo>
                  <a:pt x="8018823" y="374578"/>
                  <a:pt x="8013722" y="484705"/>
                  <a:pt x="8007722" y="643876"/>
                </a:cubicBezTo>
                <a:cubicBezTo>
                  <a:pt x="8001722" y="803047"/>
                  <a:pt x="8011714" y="897138"/>
                  <a:pt x="8007722" y="1087624"/>
                </a:cubicBezTo>
                <a:cubicBezTo>
                  <a:pt x="8001023" y="1201024"/>
                  <a:pt x="7926872" y="1310476"/>
                  <a:pt x="7790192" y="1305154"/>
                </a:cubicBezTo>
                <a:cubicBezTo>
                  <a:pt x="7471519" y="1293490"/>
                  <a:pt x="7326554" y="1341698"/>
                  <a:pt x="6950315" y="1305154"/>
                </a:cubicBezTo>
                <a:cubicBezTo>
                  <a:pt x="6574076" y="1268610"/>
                  <a:pt x="6649087" y="1316364"/>
                  <a:pt x="6489071" y="1305154"/>
                </a:cubicBezTo>
                <a:cubicBezTo>
                  <a:pt x="6329055" y="1293944"/>
                  <a:pt x="6146506" y="1284605"/>
                  <a:pt x="6027827" y="1305154"/>
                </a:cubicBezTo>
                <a:cubicBezTo>
                  <a:pt x="5909148" y="1325703"/>
                  <a:pt x="5482000" y="1318051"/>
                  <a:pt x="5339403" y="1305154"/>
                </a:cubicBezTo>
                <a:cubicBezTo>
                  <a:pt x="5196806" y="1292257"/>
                  <a:pt x="4950958" y="1282796"/>
                  <a:pt x="4802433" y="1305154"/>
                </a:cubicBezTo>
                <a:cubicBezTo>
                  <a:pt x="4653908" y="1327513"/>
                  <a:pt x="4391389" y="1317998"/>
                  <a:pt x="4189735" y="1305154"/>
                </a:cubicBezTo>
                <a:cubicBezTo>
                  <a:pt x="3988081" y="1292310"/>
                  <a:pt x="3804735" y="1334426"/>
                  <a:pt x="3501312" y="1305154"/>
                </a:cubicBezTo>
                <a:cubicBezTo>
                  <a:pt x="3197889" y="1275882"/>
                  <a:pt x="3077741" y="1314885"/>
                  <a:pt x="2888614" y="1305154"/>
                </a:cubicBezTo>
                <a:cubicBezTo>
                  <a:pt x="2699487" y="1295423"/>
                  <a:pt x="2531897" y="1317180"/>
                  <a:pt x="2427370" y="1305154"/>
                </a:cubicBezTo>
                <a:cubicBezTo>
                  <a:pt x="2322843" y="1293128"/>
                  <a:pt x="2061111" y="1336517"/>
                  <a:pt x="1738947" y="1305154"/>
                </a:cubicBezTo>
                <a:cubicBezTo>
                  <a:pt x="1416783" y="1273791"/>
                  <a:pt x="1339400" y="1329369"/>
                  <a:pt x="1201976" y="1305154"/>
                </a:cubicBezTo>
                <a:cubicBezTo>
                  <a:pt x="1064552" y="1280939"/>
                  <a:pt x="453428" y="1352761"/>
                  <a:pt x="217530" y="1305154"/>
                </a:cubicBezTo>
                <a:cubicBezTo>
                  <a:pt x="116747" y="1296390"/>
                  <a:pt x="5933" y="1208019"/>
                  <a:pt x="0" y="1087624"/>
                </a:cubicBezTo>
                <a:cubicBezTo>
                  <a:pt x="12072" y="956359"/>
                  <a:pt x="-3152" y="808802"/>
                  <a:pt x="0" y="669979"/>
                </a:cubicBezTo>
                <a:cubicBezTo>
                  <a:pt x="3152" y="531157"/>
                  <a:pt x="-2227" y="351654"/>
                  <a:pt x="0" y="217530"/>
                </a:cubicBezTo>
                <a:close/>
              </a:path>
            </a:pathLst>
          </a:custGeom>
          <a:solidFill>
            <a:srgbClr val="FFFF00"/>
          </a:solidFill>
          <a:ln>
            <a:solidFill>
              <a:schemeClr val="tx1"/>
            </a:solidFill>
            <a:prstDash val="dashDot"/>
            <a:extLst>
              <a:ext uri="{C807C97D-BFC1-408E-A445-0C87EB9F89A2}">
                <ask:lineSketchStyleProps xmlns:ask="http://schemas.microsoft.com/office/drawing/2018/sketchyshapes" sd="81527074">
                  <a:prstGeom prst="round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4000" dirty="0">
                <a:solidFill>
                  <a:srgbClr val="002060"/>
                </a:solidFill>
                <a:latin typeface="Calibri" panose="020F0502020204030204" pitchFamily="34" charset="0"/>
                <a:cs typeface="Calibri" panose="020F0502020204030204" pitchFamily="34" charset="0"/>
              </a:rPr>
              <a:t>Trên đồng cạn, dưới đồng sâu</a:t>
            </a:r>
          </a:p>
          <a:p>
            <a:pPr algn="ctr"/>
            <a:r>
              <a:rPr lang="vi-VN" sz="4000" dirty="0">
                <a:solidFill>
                  <a:srgbClr val="002060"/>
                </a:solidFill>
                <a:latin typeface="Calibri" panose="020F0502020204030204" pitchFamily="34" charset="0"/>
                <a:cs typeface="Calibri" panose="020F0502020204030204" pitchFamily="34" charset="0"/>
              </a:rPr>
              <a:t>Chồng cày, vợ cấy, con trâu đi bừa.</a:t>
            </a:r>
            <a:endParaRPr lang="en-US" sz="40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984932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8" name="图片 7" descr="E:\ppt创作\2进行中\2进行中\新建文件夹 (2)\8319f759cc8dffeb36a763a4e5e74ece.png8319f759cc8dffeb36a763a4e5e74ece"/>
          <p:cNvPicPr>
            <a:picLocks noChangeAspect="1"/>
          </p:cNvPicPr>
          <p:nvPr/>
        </p:nvPicPr>
        <p:blipFill>
          <a:blip r:embed="rId4">
            <a:clrChange>
              <a:clrFrom>
                <a:srgbClr val="FFFFFF"/>
              </a:clrFrom>
              <a:clrTo>
                <a:srgbClr val="FFFFFF">
                  <a:alpha val="0"/>
                </a:srgbClr>
              </a:clrTo>
            </a:clrChange>
          </a:blip>
          <a:srcRect t="8037" b="11565"/>
          <a:stretch>
            <a:fillRect/>
          </a:stretch>
        </p:blipFill>
        <p:spPr>
          <a:xfrm>
            <a:off x="196863" y="1746723"/>
            <a:ext cx="6609715" cy="5314315"/>
          </a:xfrm>
          <a:prstGeom prst="rect">
            <a:avLst/>
          </a:prstGeom>
        </p:spPr>
      </p:pic>
      <p:pic>
        <p:nvPicPr>
          <p:cNvPr id="18" name="图片 17"/>
          <p:cNvPicPr>
            <a:picLocks noChangeAspect="1"/>
          </p:cNvPicPr>
          <p:nvPr/>
        </p:nvPicPr>
        <p:blipFill>
          <a:blip r:embed="rId5">
            <a:clrChange>
              <a:clrFrom>
                <a:srgbClr val="FFFFFF"/>
              </a:clrFrom>
              <a:clrTo>
                <a:srgbClr val="FFFFFF">
                  <a:alpha val="0"/>
                </a:srgbClr>
              </a:clrTo>
            </a:clrChange>
          </a:blip>
          <a:stretch>
            <a:fillRect/>
          </a:stretch>
        </p:blipFill>
        <p:spPr>
          <a:xfrm>
            <a:off x="6425554" y="1191806"/>
            <a:ext cx="5569585" cy="5062855"/>
          </a:xfrm>
          <a:prstGeom prst="rect">
            <a:avLst/>
          </a:prstGeom>
        </p:spPr>
      </p:pic>
      <p:sp>
        <p:nvSpPr>
          <p:cNvPr id="14" name="文本框 13"/>
          <p:cNvSpPr txBox="1"/>
          <p:nvPr/>
        </p:nvSpPr>
        <p:spPr>
          <a:xfrm rot="21013154">
            <a:off x="6367144" y="1483864"/>
            <a:ext cx="5008245" cy="2800767"/>
          </a:xfrm>
          <a:prstGeom prst="rect">
            <a:avLst/>
          </a:prstGeom>
          <a:noFill/>
        </p:spPr>
        <p:txBody>
          <a:bodyPr wrap="square" rtlCol="0">
            <a:spAutoFit/>
          </a:bodyPr>
          <a:lstStyle/>
          <a:p>
            <a:pPr algn="ctr" defTabSz="457189"/>
            <a:r>
              <a:rPr lang="en-US" altLang="zh-CN" sz="8800" b="1" dirty="0">
                <a:ln w="44450">
                  <a:solidFill>
                    <a:srgbClr val="FAD7AD"/>
                  </a:solidFill>
                </a:ln>
                <a:solidFill>
                  <a:srgbClr val="FCECD2"/>
                </a:solidFill>
                <a:ea typeface="ZapfChancery-Medium" panose="00000400000000000000" pitchFamily="2" charset="-93"/>
                <a:cs typeface="ZapfChancery-Medium" panose="00000400000000000000" pitchFamily="2" charset="-93"/>
                <a:sym typeface="字魂27号-布丁体" panose="00000500000000000000" pitchFamily="2" charset="-122"/>
              </a:rPr>
              <a:t>CHÀO TẠM BIỆT</a:t>
            </a:r>
            <a:endParaRPr lang="zh-CN" altLang="en-US" sz="8800" b="1" dirty="0">
              <a:ln w="44450">
                <a:solidFill>
                  <a:srgbClr val="FAD7AD"/>
                </a:solidFill>
              </a:ln>
              <a:solidFill>
                <a:srgbClr val="FCECD2"/>
              </a:solidFill>
              <a:ea typeface="ZapfChancery-Medium" panose="00000400000000000000" pitchFamily="2" charset="-93"/>
              <a:cs typeface="ZapfChancery-Medium" panose="00000400000000000000" pitchFamily="2" charset="-93"/>
              <a:sym typeface="字魂27号-布丁体" panose="00000500000000000000" pitchFamily="2" charset="-122"/>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CẢM ƠN CHIẾN SĨ ÁO TRẮNG">
            <a:hlinkClick r:id="" action="ppaction://media"/>
            <a:extLst>
              <a:ext uri="{FF2B5EF4-FFF2-40B4-BE49-F238E27FC236}">
                <a16:creationId xmlns:a16="http://schemas.microsoft.com/office/drawing/2014/main" id="{D362D5A7-1EE2-5B7F-9624-A1BF7B022C3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2" cy="6857999"/>
          </a:xfrm>
          <a:prstGeom prst="rect">
            <a:avLst/>
          </a:prstGeom>
        </p:spPr>
      </p:pic>
    </p:spTree>
    <p:extLst>
      <p:ext uri="{BB962C8B-B14F-4D97-AF65-F5344CB8AC3E}">
        <p14:creationId xmlns:p14="http://schemas.microsoft.com/office/powerpoint/2010/main" val="260447554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54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B6DC53-4345-0995-31DB-3B1791522290}"/>
              </a:ext>
            </a:extLst>
          </p:cNvPr>
          <p:cNvPicPr>
            <a:picLocks noChangeAspect="1"/>
          </p:cNvPicPr>
          <p:nvPr/>
        </p:nvPicPr>
        <p:blipFill>
          <a:blip r:embed="rId4"/>
          <a:stretch>
            <a:fillRect/>
          </a:stretch>
        </p:blipFill>
        <p:spPr>
          <a:xfrm>
            <a:off x="715858" y="1436382"/>
            <a:ext cx="2352640" cy="5080547"/>
          </a:xfrm>
          <a:prstGeom prst="rect">
            <a:avLst/>
          </a:prstGeom>
        </p:spPr>
      </p:pic>
      <p:sp>
        <p:nvSpPr>
          <p:cNvPr id="6" name="Speech Bubble: Oval 5">
            <a:extLst>
              <a:ext uri="{FF2B5EF4-FFF2-40B4-BE49-F238E27FC236}">
                <a16:creationId xmlns:a16="http://schemas.microsoft.com/office/drawing/2014/main" id="{E015B1CA-4208-9C79-5C36-3E5CAAB80BBD}"/>
              </a:ext>
            </a:extLst>
          </p:cNvPr>
          <p:cNvSpPr/>
          <p:nvPr/>
        </p:nvSpPr>
        <p:spPr>
          <a:xfrm>
            <a:off x="2600421" y="450730"/>
            <a:ext cx="3776628" cy="2126214"/>
          </a:xfrm>
          <a:prstGeom prst="wedgeEllipseCallout">
            <a:avLst>
              <a:gd name="adj1" fmla="val -42879"/>
              <a:gd name="adj2" fmla="val 69985"/>
            </a:avLst>
          </a:prstGeom>
          <a:solidFill>
            <a:schemeClr val="accent4">
              <a:lumMod val="20000"/>
              <a:lumOff val="8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n-US" sz="2800">
                <a:solidFill>
                  <a:srgbClr val="00B0F0"/>
                </a:solidFill>
                <a:latin typeface="Arial" panose="020B0604020202020204" pitchFamily="34" charset="0"/>
                <a:cs typeface="Arial" panose="020B0604020202020204" pitchFamily="34" charset="0"/>
              </a:rPr>
              <a:t>Người ''chiến sĩ áo trắng'' trong bài hát là ai ?</a:t>
            </a:r>
            <a:endParaRPr lang="en-US" sz="2800" dirty="0">
              <a:solidFill>
                <a:srgbClr val="00B0F0"/>
              </a:solidFill>
              <a:latin typeface="Arial" panose="020B0604020202020204" pitchFamily="34" charset="0"/>
              <a:cs typeface="Arial" panose="020B0604020202020204" pitchFamily="34" charset="0"/>
            </a:endParaRPr>
          </a:p>
        </p:txBody>
      </p:sp>
      <p:sp>
        <p:nvSpPr>
          <p:cNvPr id="7" name="Double Wave 6">
            <a:extLst>
              <a:ext uri="{FF2B5EF4-FFF2-40B4-BE49-F238E27FC236}">
                <a16:creationId xmlns:a16="http://schemas.microsoft.com/office/drawing/2014/main" id="{F12C17EB-817B-CF84-B3B2-E654EE16BD83}"/>
              </a:ext>
            </a:extLst>
          </p:cNvPr>
          <p:cNvSpPr/>
          <p:nvPr/>
        </p:nvSpPr>
        <p:spPr>
          <a:xfrm>
            <a:off x="5609412" y="3075178"/>
            <a:ext cx="5141310" cy="1638795"/>
          </a:xfrm>
          <a:prstGeom prst="doubleWave">
            <a:avLst/>
          </a:prstGeom>
          <a:solidFill>
            <a:schemeClr val="accent6">
              <a:lumMod val="20000"/>
              <a:lumOff val="8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solidFill>
                <a:schemeClr val="bg1"/>
              </a:solidFill>
              <a:latin typeface="+mj-lt"/>
            </a:endParaRPr>
          </a:p>
        </p:txBody>
      </p:sp>
      <p:sp>
        <p:nvSpPr>
          <p:cNvPr id="8" name="TextBox 7">
            <a:extLst>
              <a:ext uri="{FF2B5EF4-FFF2-40B4-BE49-F238E27FC236}">
                <a16:creationId xmlns:a16="http://schemas.microsoft.com/office/drawing/2014/main" id="{797DC58A-849E-707C-9B6E-826D3F762864}"/>
              </a:ext>
            </a:extLst>
          </p:cNvPr>
          <p:cNvSpPr txBox="1"/>
          <p:nvPr/>
        </p:nvSpPr>
        <p:spPr>
          <a:xfrm>
            <a:off x="6210794" y="3509854"/>
            <a:ext cx="4155658" cy="769441"/>
          </a:xfrm>
          <a:prstGeom prst="rect">
            <a:avLst/>
          </a:prstGeom>
          <a:noFill/>
        </p:spPr>
        <p:txBody>
          <a:bodyPr wrap="square" rtlCol="0">
            <a:spAutoFit/>
          </a:bodyPr>
          <a:lstStyle/>
          <a:p>
            <a:r>
              <a:rPr lang="en-US" sz="4400">
                <a:solidFill>
                  <a:srgbClr val="FF0000"/>
                </a:solidFill>
                <a:latin typeface="Arial" panose="020B0604020202020204" pitchFamily="34" charset="0"/>
                <a:cs typeface="Arial" panose="020B0604020202020204" pitchFamily="34" charset="0"/>
              </a:rPr>
              <a:t>Là các y, bác sĩ</a:t>
            </a:r>
          </a:p>
        </p:txBody>
      </p:sp>
      <p:sp>
        <p:nvSpPr>
          <p:cNvPr id="9" name="Speech Bubble: Oval 8">
            <a:extLst>
              <a:ext uri="{FF2B5EF4-FFF2-40B4-BE49-F238E27FC236}">
                <a16:creationId xmlns:a16="http://schemas.microsoft.com/office/drawing/2014/main" id="{128B7AF4-3F4B-1CF1-4E59-4E53E6401752}"/>
              </a:ext>
            </a:extLst>
          </p:cNvPr>
          <p:cNvSpPr/>
          <p:nvPr/>
        </p:nvSpPr>
        <p:spPr>
          <a:xfrm>
            <a:off x="2600420" y="426448"/>
            <a:ext cx="3926408" cy="2346440"/>
          </a:xfrm>
          <a:prstGeom prst="wedgeEllipseCallout">
            <a:avLst>
              <a:gd name="adj1" fmla="val -44694"/>
              <a:gd name="adj2" fmla="val 60875"/>
            </a:avLst>
          </a:prstGeom>
          <a:solidFill>
            <a:srgbClr val="FFFF00"/>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err="1">
                <a:solidFill>
                  <a:srgbClr val="002060"/>
                </a:solidFill>
                <a:latin typeface="Arial" panose="020B0604020202020204" pitchFamily="34" charset="0"/>
                <a:cs typeface="Arial" panose="020B0604020202020204" pitchFamily="34" charset="0"/>
              </a:rPr>
              <a:t>Họ</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đã</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có</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những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đóng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góp</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gì</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cho</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đất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nước</a:t>
            </a:r>
            <a:r>
              <a:rPr lang="en-US" sz="3200" dirty="0">
                <a:solidFill>
                  <a:srgbClr val="002060"/>
                </a:solidFill>
                <a:latin typeface="Arial" panose="020B0604020202020204" pitchFamily="34" charset="0"/>
                <a:cs typeface="Arial" panose="020B0604020202020204" pitchFamily="34" charset="0"/>
              </a:rPr>
              <a:t> ?</a:t>
            </a:r>
          </a:p>
        </p:txBody>
      </p:sp>
      <p:sp>
        <p:nvSpPr>
          <p:cNvPr id="10" name="Double Wave 9">
            <a:extLst>
              <a:ext uri="{FF2B5EF4-FFF2-40B4-BE49-F238E27FC236}">
                <a16:creationId xmlns:a16="http://schemas.microsoft.com/office/drawing/2014/main" id="{F8E00CBA-F849-DBF7-1F23-0C62F90BAF8C}"/>
              </a:ext>
            </a:extLst>
          </p:cNvPr>
          <p:cNvSpPr/>
          <p:nvPr/>
        </p:nvSpPr>
        <p:spPr>
          <a:xfrm>
            <a:off x="4170161" y="3075178"/>
            <a:ext cx="7127491" cy="1941085"/>
          </a:xfrm>
          <a:prstGeom prst="doubleWave">
            <a:avLst/>
          </a:prstGeom>
          <a:solidFill>
            <a:schemeClr val="accent6">
              <a:lumMod val="20000"/>
              <a:lumOff val="8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solidFill>
                <a:schemeClr val="bg1"/>
              </a:solidFill>
              <a:latin typeface="+mj-lt"/>
            </a:endParaRPr>
          </a:p>
        </p:txBody>
      </p:sp>
      <p:sp>
        <p:nvSpPr>
          <p:cNvPr id="11" name="TextBox 10">
            <a:extLst>
              <a:ext uri="{FF2B5EF4-FFF2-40B4-BE49-F238E27FC236}">
                <a16:creationId xmlns:a16="http://schemas.microsoft.com/office/drawing/2014/main" id="{40998C96-58A9-498E-3329-0A4B084BB7DB}"/>
              </a:ext>
            </a:extLst>
          </p:cNvPr>
          <p:cNvSpPr txBox="1"/>
          <p:nvPr/>
        </p:nvSpPr>
        <p:spPr>
          <a:xfrm>
            <a:off x="4452639" y="3258253"/>
            <a:ext cx="6777435" cy="1574934"/>
          </a:xfrm>
          <a:prstGeom prst="rect">
            <a:avLst/>
          </a:prstGeom>
          <a:noFill/>
        </p:spPr>
        <p:txBody>
          <a:bodyPr wrap="square" rtlCol="0">
            <a:spAutoFit/>
          </a:bodyPr>
          <a:lstStyle/>
          <a:p>
            <a:pPr algn="just"/>
            <a:r>
              <a:rPr lang="en-US" sz="3200">
                <a:solidFill>
                  <a:srgbClr val="FF0000"/>
                </a:solidFill>
                <a:latin typeface="Arial" panose="020B0604020202020204" pitchFamily="34" charset="0"/>
                <a:cs typeface="Arial" panose="020B0604020202020204" pitchFamily="34" charset="0"/>
              </a:rPr>
              <a:t>Họ ngày đêm thầm lặng chống dịch, giữ bình an cho đất nước, hi sinh thời gian, sức khoẻ vì mọi người </a:t>
            </a:r>
          </a:p>
        </p:txBody>
      </p:sp>
      <p:sp>
        <p:nvSpPr>
          <p:cNvPr id="12" name="Speech Bubble: Oval 11">
            <a:extLst>
              <a:ext uri="{FF2B5EF4-FFF2-40B4-BE49-F238E27FC236}">
                <a16:creationId xmlns:a16="http://schemas.microsoft.com/office/drawing/2014/main" id="{AF6BC15A-A186-4C80-4CBC-8AE8CA4760A6}"/>
              </a:ext>
            </a:extLst>
          </p:cNvPr>
          <p:cNvSpPr/>
          <p:nvPr/>
        </p:nvSpPr>
        <p:spPr>
          <a:xfrm>
            <a:off x="2492114" y="350248"/>
            <a:ext cx="4537519" cy="2420041"/>
          </a:xfrm>
          <a:prstGeom prst="wedgeEllipseCallout">
            <a:avLst>
              <a:gd name="adj1" fmla="val -44694"/>
              <a:gd name="adj2" fmla="val 60875"/>
            </a:avLst>
          </a:prstGeom>
          <a:solidFill>
            <a:srgbClr val="FFFF00"/>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err="1">
                <a:solidFill>
                  <a:srgbClr val="002060"/>
                </a:solidFill>
                <a:latin typeface="Arial" panose="020B0604020202020204" pitchFamily="34" charset="0"/>
                <a:cs typeface="Arial" panose="020B0604020202020204" pitchFamily="34" charset="0"/>
              </a:rPr>
              <a:t>Lòng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biết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ơn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đối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với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họ</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được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thể</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hiện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như</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thế</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nào</a:t>
            </a:r>
            <a:r>
              <a:rPr lang="en-US" sz="3200" dirty="0">
                <a:solidFill>
                  <a:srgbClr val="002060"/>
                </a:solidFill>
                <a:latin typeface="Arial" panose="020B0604020202020204" pitchFamily="34" charset="0"/>
                <a:cs typeface="Arial" panose="020B0604020202020204" pitchFamily="34" charset="0"/>
              </a:rPr>
              <a:t>?</a:t>
            </a:r>
          </a:p>
        </p:txBody>
      </p:sp>
      <p:sp>
        <p:nvSpPr>
          <p:cNvPr id="13" name="Double Wave 12">
            <a:extLst>
              <a:ext uri="{FF2B5EF4-FFF2-40B4-BE49-F238E27FC236}">
                <a16:creationId xmlns:a16="http://schemas.microsoft.com/office/drawing/2014/main" id="{B133D233-54E4-F1F2-4018-5F6DDB77C0A2}"/>
              </a:ext>
            </a:extLst>
          </p:cNvPr>
          <p:cNvSpPr/>
          <p:nvPr/>
        </p:nvSpPr>
        <p:spPr>
          <a:xfrm>
            <a:off x="3944134" y="3136158"/>
            <a:ext cx="7127491" cy="1941085"/>
          </a:xfrm>
          <a:prstGeom prst="doubleWave">
            <a:avLst/>
          </a:prstGeom>
          <a:solidFill>
            <a:schemeClr val="accent6">
              <a:lumMod val="20000"/>
              <a:lumOff val="8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solidFill>
                <a:schemeClr val="bg1"/>
              </a:solidFill>
              <a:latin typeface="+mj-lt"/>
            </a:endParaRPr>
          </a:p>
        </p:txBody>
      </p:sp>
      <p:sp>
        <p:nvSpPr>
          <p:cNvPr id="14" name="TextBox 13">
            <a:extLst>
              <a:ext uri="{FF2B5EF4-FFF2-40B4-BE49-F238E27FC236}">
                <a16:creationId xmlns:a16="http://schemas.microsoft.com/office/drawing/2014/main" id="{9513676F-67E9-321B-ACF4-9C4D765CA5B3}"/>
              </a:ext>
            </a:extLst>
          </p:cNvPr>
          <p:cNvSpPr txBox="1"/>
          <p:nvPr/>
        </p:nvSpPr>
        <p:spPr>
          <a:xfrm>
            <a:off x="4170161" y="3301016"/>
            <a:ext cx="6777435" cy="1574934"/>
          </a:xfrm>
          <a:prstGeom prst="rect">
            <a:avLst/>
          </a:prstGeom>
          <a:noFill/>
        </p:spPr>
        <p:txBody>
          <a:bodyPr wrap="square" rtlCol="0">
            <a:spAutoFit/>
          </a:bodyPr>
          <a:lstStyle/>
          <a:p>
            <a:r>
              <a:rPr lang="en-US" sz="3200" dirty="0" err="1">
                <a:solidFill>
                  <a:srgbClr val="FF0000"/>
                </a:solidFill>
                <a:latin typeface="Arial" panose="020B0604020202020204" pitchFamily="34" charset="0"/>
                <a:cs typeface="Arial" panose="020B0604020202020204" pitchFamily="34" charset="0"/>
              </a:rPr>
              <a:t>Lòng</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biết</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ơn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đối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với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họ</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được</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thông</a:t>
            </a:r>
            <a:r>
              <a:rPr lang="en-US" sz="3200" dirty="0">
                <a:solidFill>
                  <a:srgbClr val="FF0000"/>
                </a:solidFill>
                <a:latin typeface="Arial" panose="020B0604020202020204" pitchFamily="34" charset="0"/>
                <a:cs typeface="Arial" panose="020B0604020202020204" pitchFamily="34" charset="0"/>
              </a:rPr>
              <a:t> qua </a:t>
            </a:r>
            <a:r>
              <a:rPr lang="en-US" sz="3200" dirty="0" err="1">
                <a:solidFill>
                  <a:srgbClr val="FF0000"/>
                </a:solidFill>
                <a:latin typeface="Arial" panose="020B0604020202020204" pitchFamily="34" charset="0"/>
                <a:cs typeface="Arial" panose="020B0604020202020204" pitchFamily="34" charset="0"/>
              </a:rPr>
              <a:t>lời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cảm</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ơn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sự</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quyết</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tâm</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dồng</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lòng</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chống</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dịch</a:t>
            </a:r>
            <a:endParaRPr lang="en-US"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813030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10" presetClass="exit" presetSubtype="0" fill="hold" grpId="1" nodeType="withEffect">
                                  <p:stCondLst>
                                    <p:cond delay="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8"/>
                                        </p:tgtEl>
                                      </p:cBhvr>
                                    </p:animEffect>
                                    <p:set>
                                      <p:cBhvr>
                                        <p:cTn id="35" dur="1" fill="hold">
                                          <p:stCondLst>
                                            <p:cond delay="499"/>
                                          </p:stCondLst>
                                        </p:cTn>
                                        <p:tgtEl>
                                          <p:spTgt spid="8"/>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arn(inVertical)">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par>
                                <p:cTn id="51" presetID="10" presetClass="exit" presetSubtype="0" fill="hold" grpId="1" nodeType="withEffect">
                                  <p:stCondLst>
                                    <p:cond delay="0"/>
                                  </p:stCondLst>
                                  <p:childTnLst>
                                    <p:animEffect transition="out" filter="fade">
                                      <p:cBhvr>
                                        <p:cTn id="52" dur="500"/>
                                        <p:tgtEl>
                                          <p:spTgt spid="10"/>
                                        </p:tgtEl>
                                      </p:cBhvr>
                                    </p:animEffect>
                                    <p:set>
                                      <p:cBhvr>
                                        <p:cTn id="53" dur="1" fill="hold">
                                          <p:stCondLst>
                                            <p:cond delay="499"/>
                                          </p:stCondLst>
                                        </p:cTn>
                                        <p:tgtEl>
                                          <p:spTgt spid="10"/>
                                        </p:tgtEl>
                                        <p:attrNameLst>
                                          <p:attrName>style.visibility</p:attrName>
                                        </p:attrNameLst>
                                      </p:cBhvr>
                                      <p:to>
                                        <p:strVal val="hidden"/>
                                      </p:to>
                                    </p:set>
                                  </p:childTnLst>
                                </p:cTn>
                              </p:par>
                              <p:par>
                                <p:cTn id="54" presetID="10" presetClass="exit" presetSubtype="0" fill="hold" grpId="1" nodeType="withEffect">
                                  <p:stCondLst>
                                    <p:cond delay="0"/>
                                  </p:stCondLst>
                                  <p:childTnLst>
                                    <p:animEffect transition="out" filter="fade">
                                      <p:cBhvr>
                                        <p:cTn id="55" dur="500"/>
                                        <p:tgtEl>
                                          <p:spTgt spid="11"/>
                                        </p:tgtEl>
                                      </p:cBhvr>
                                    </p:animEffect>
                                    <p:set>
                                      <p:cBhvr>
                                        <p:cTn id="56" dur="1" fill="hold">
                                          <p:stCondLst>
                                            <p:cond delay="499"/>
                                          </p:stCondLst>
                                        </p:cTn>
                                        <p:tgtEl>
                                          <p:spTgt spid="11"/>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barn(inVertical)">
                                      <p:cBhvr>
                                        <p:cTn id="61" dur="500"/>
                                        <p:tgtEl>
                                          <p:spTgt spid="13"/>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barn(inVertical)">
                                      <p:cBhvr>
                                        <p:cTn id="6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8" grpId="0"/>
      <p:bldP spid="8" grpId="1"/>
      <p:bldP spid="9" grpId="0" animBg="1"/>
      <p:bldP spid="10" grpId="0" animBg="1"/>
      <p:bldP spid="10" grpId="1" animBg="1"/>
      <p:bldP spid="11" grpId="0"/>
      <p:bldP spid="11" grpId="1"/>
      <p:bldP spid="12" grpId="0" animBg="1"/>
      <p:bldP spid="13" grpId="0"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0" name="图片 9" descr="E:\ppt创作\2进行中\2进行中\新建文件夹 (2)\8e07ffea287dea5baad5de3d3044ce16.png8e07ffea287dea5baad5de3d3044ce16"/>
          <p:cNvPicPr>
            <a:picLocks noChangeAspect="1"/>
          </p:cNvPicPr>
          <p:nvPr/>
        </p:nvPicPr>
        <p:blipFill rotWithShape="1">
          <a:blip r:embed="rId4"/>
          <a:srcRect t="33688" b="32711"/>
          <a:stretch>
            <a:fillRect/>
          </a:stretch>
        </p:blipFill>
        <p:spPr>
          <a:xfrm>
            <a:off x="-14605" y="1922780"/>
            <a:ext cx="12184380" cy="4093845"/>
          </a:xfrm>
          <a:prstGeom prst="rect">
            <a:avLst/>
          </a:prstGeom>
        </p:spPr>
      </p:pic>
      <p:sp>
        <p:nvSpPr>
          <p:cNvPr id="17" name="文本框 16"/>
          <p:cNvSpPr txBox="1"/>
          <p:nvPr/>
        </p:nvSpPr>
        <p:spPr>
          <a:xfrm>
            <a:off x="1333500" y="645976"/>
            <a:ext cx="9476016" cy="1938992"/>
          </a:xfrm>
          <a:prstGeom prst="rect">
            <a:avLst/>
          </a:prstGeom>
          <a:noFill/>
        </p:spPr>
        <p:txBody>
          <a:bodyPr wrap="square" rtlCol="0">
            <a:spAutoFit/>
          </a:bodyPr>
          <a:lstStyle/>
          <a:p>
            <a:pPr algn="ctr" defTabSz="457189">
              <a:defRPr/>
            </a:pPr>
            <a:r>
              <a:rPr lang="en-US" altLang="zh-CN" sz="12000" b="1" dirty="0" err="1">
                <a:ln w="44450">
                  <a:solidFill>
                    <a:srgbClr val="B22C1C"/>
                  </a:solidFill>
                </a:ln>
                <a:solidFill>
                  <a:srgbClr val="FAD7AD"/>
                </a:solidFill>
                <a:ea typeface="ZapfChancery-Medium" panose="00000400000000000000" pitchFamily="2" charset="-93"/>
                <a:cs typeface="ZapfChancery-Medium" panose="00000400000000000000" pitchFamily="2" charset="-93"/>
                <a:sym typeface="字魂27号-布丁体" panose="00000500000000000000" pitchFamily="2" charset="-122"/>
              </a:rPr>
              <a:t>Hoạt</a:t>
            </a:r>
            <a:r>
              <a:rPr lang="en-US" altLang="zh-CN" sz="12000" b="1" dirty="0">
                <a:ln w="44450">
                  <a:solidFill>
                    <a:srgbClr val="B22C1C"/>
                  </a:solidFill>
                </a:ln>
                <a:solidFill>
                  <a:srgbClr val="FAD7AD"/>
                </a:solidFill>
                <a:ea typeface="ZapfChancery-Medium" panose="00000400000000000000" pitchFamily="2" charset="-93"/>
                <a:cs typeface="ZapfChancery-Medium" panose="00000400000000000000" pitchFamily="2" charset="-93"/>
                <a:sym typeface="字魂27号-布丁体" panose="00000500000000000000" pitchFamily="2" charset="-122"/>
              </a:rPr>
              <a:t> </a:t>
            </a:r>
            <a:r>
              <a:rPr lang="en-US" altLang="zh-CN" sz="12000" b="1" dirty="0" err="1">
                <a:ln w="44450">
                  <a:solidFill>
                    <a:srgbClr val="B22C1C"/>
                  </a:solidFill>
                </a:ln>
                <a:solidFill>
                  <a:srgbClr val="FAD7AD"/>
                </a:solidFill>
                <a:ea typeface="ZapfChancery-Medium" panose="00000400000000000000" pitchFamily="2" charset="-93"/>
                <a:cs typeface="ZapfChancery-Medium" panose="00000400000000000000" pitchFamily="2" charset="-93"/>
                <a:sym typeface="字魂27号-布丁体" panose="00000500000000000000" pitchFamily="2" charset="-122"/>
              </a:rPr>
              <a:t>động</a:t>
            </a:r>
            <a:endParaRPr lang="zh-CN" altLang="en-US" sz="12000" b="1" dirty="0">
              <a:ln w="44450">
                <a:solidFill>
                  <a:srgbClr val="B22C1C"/>
                </a:solidFill>
              </a:ln>
              <a:solidFill>
                <a:srgbClr val="FAD7AD"/>
              </a:solidFill>
              <a:ea typeface="ZapfChancery-Medium" panose="00000400000000000000" pitchFamily="2" charset="-93"/>
              <a:cs typeface="ZapfChancery-Medium" panose="00000400000000000000" pitchFamily="2" charset="-93"/>
              <a:sym typeface="字魂27号-布丁体" panose="00000500000000000000" pitchFamily="2" charset="-122"/>
            </a:endParaRPr>
          </a:p>
        </p:txBody>
      </p:sp>
      <p:pic>
        <p:nvPicPr>
          <p:cNvPr id="5" name="Picture 4" descr="A picture containing toy, doll&#10;&#10;Description automatically generated">
            <a:extLst>
              <a:ext uri="{FF2B5EF4-FFF2-40B4-BE49-F238E27FC236}">
                <a16:creationId xmlns:a16="http://schemas.microsoft.com/office/drawing/2014/main" id="{2A9B4443-6D61-4B37-845D-B7F0F2DA1FE6}"/>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2926" b="96127" l="4924" r="97828">
                        <a14:foregroundMark x1="19117" y1="18417" x2="29254" y2="19191"/>
                        <a14:foregroundMark x1="29254" y1="19191" x2="36350" y2="43718"/>
                        <a14:foregroundMark x1="36350" y1="43718" x2="28747" y2="23236"/>
                        <a14:foregroundMark x1="28747" y1="23236" x2="30630" y2="9036"/>
                        <a14:foregroundMark x1="30630" y1="9036" x2="30630" y2="9036"/>
                        <a14:foregroundMark x1="4345" y1="21773" x2="13106" y2="32444"/>
                        <a14:foregroundMark x1="13106" y1="32444" x2="4924" y2="30809"/>
                        <a14:foregroundMark x1="4924" y1="30809" x2="11224" y2="22547"/>
                        <a14:foregroundMark x1="11224" y1="22547" x2="11296" y2="22547"/>
                        <a14:foregroundMark x1="16220" y1="15404" x2="30992" y2="5680"/>
                        <a14:foregroundMark x1="30992" y1="5680" x2="38016" y2="10585"/>
                        <a14:foregroundMark x1="38016" y1="10585" x2="45257" y2="19707"/>
                        <a14:foregroundMark x1="45257" y1="19707" x2="34178" y2="21084"/>
                        <a14:foregroundMark x1="34178" y1="21084" x2="21361" y2="16265"/>
                        <a14:foregroundMark x1="21361" y1="16265" x2="15351" y2="19277"/>
                        <a14:foregroundMark x1="15351" y1="19277" x2="32657" y2="3614"/>
                        <a14:foregroundMark x1="70022" y1="23666" x2="74222" y2="66867"/>
                        <a14:foregroundMark x1="74222" y1="66867" x2="67343" y2="63081"/>
                        <a14:foregroundMark x1="67343" y1="63081" x2="73642" y2="19019"/>
                        <a14:foregroundMark x1="87400" y1="8864" x2="90369" y2="18503"/>
                        <a14:foregroundMark x1="90369" y1="18503" x2="92035" y2="7401"/>
                        <a14:foregroundMark x1="92035" y1="7401" x2="92976" y2="6368"/>
                        <a14:foregroundMark x1="92904" y1="6368" x2="97828" y2="13081"/>
                        <a14:foregroundMark x1="97828" y1="13081" x2="96235" y2="9036"/>
                        <a14:foregroundMark x1="92180" y1="3012" x2="94642" y2="4733"/>
                        <a14:foregroundMark x1="58798" y1="26850" x2="63070" y2="31670"/>
                        <a14:foregroundMark x1="63070" y1="31670" x2="63650" y2="27453"/>
                        <a14:foregroundMark x1="23316" y1="67814" x2="28530" y2="84682"/>
                        <a14:foregroundMark x1="28530" y1="84682" x2="24692" y2="94664"/>
                        <a14:foregroundMark x1="24692" y1="94664" x2="26068" y2="81239"/>
                        <a14:foregroundMark x1="26068" y1="81239" x2="24765" y2="75559"/>
                        <a14:foregroundMark x1="33164" y1="70310" x2="41274" y2="85026"/>
                        <a14:foregroundMark x1="41274" y1="85026" x2="39826" y2="95267"/>
                        <a14:foregroundMark x1="39826" y1="95267" x2="40116" y2="80637"/>
                        <a14:foregroundMark x1="40116" y1="80637" x2="33454" y2="69880"/>
                        <a14:foregroundMark x1="33599" y1="77969" x2="39102" y2="90792"/>
                        <a14:foregroundMark x1="39102" y1="90792" x2="38668" y2="78916"/>
                        <a14:foregroundMark x1="32802" y1="79174" x2="36640" y2="87177"/>
                        <a14:foregroundMark x1="36640" y1="87177" x2="35409" y2="78399"/>
                        <a14:foregroundMark x1="25416" y1="74785" x2="28892" y2="86489"/>
                        <a14:foregroundMark x1="28892" y1="86489" x2="25199" y2="95697"/>
                        <a14:foregroundMark x1="25199" y1="95697" x2="23461" y2="87005"/>
                        <a14:foregroundMark x1="23461" y1="87005" x2="26865" y2="75731"/>
                        <a14:foregroundMark x1="27009" y1="72031" x2="28675" y2="84251"/>
                        <a14:foregroundMark x1="28675" y1="84251" x2="28530" y2="71945"/>
                        <a14:foregroundMark x1="22882" y1="73666" x2="24837" y2="86575"/>
                        <a14:foregroundMark x1="24837" y1="86575" x2="24765" y2="79346"/>
                        <a14:foregroundMark x1="24765" y1="79346" x2="24909" y2="78916"/>
                        <a14:foregroundMark x1="22882" y1="82530" x2="24113" y2="80981"/>
                        <a14:foregroundMark x1="23534" y1="81583" x2="24258" y2="89243"/>
                        <a14:foregroundMark x1="24258" y1="89243" x2="23678" y2="84165"/>
                        <a14:foregroundMark x1="63650" y1="72203" x2="65749" y2="91222"/>
                        <a14:foregroundMark x1="65749" y1="91222" x2="61115" y2="96127"/>
                        <a14:foregroundMark x1="61115" y1="96127" x2="65460" y2="83563"/>
                        <a14:foregroundMark x1="65460" y1="83563" x2="65460" y2="77625"/>
                        <a14:foregroundMark x1="62056" y1="77625" x2="62998" y2="90189"/>
                        <a14:foregroundMark x1="62998" y1="90189" x2="65098" y2="79174"/>
                        <a14:foregroundMark x1="60825" y1="81756" x2="61115" y2="95697"/>
                        <a14:foregroundMark x1="76973" y1="72892" x2="84359" y2="85026"/>
                        <a14:foregroundMark x1="84359" y1="85026" x2="78783" y2="81067"/>
                        <a14:foregroundMark x1="78783" y1="81067" x2="79508" y2="74010"/>
                        <a14:foregroundMark x1="77118" y1="77022" x2="83997" y2="91222"/>
                        <a14:foregroundMark x1="83997" y1="91222" x2="78856" y2="86317"/>
                        <a14:foregroundMark x1="78856" y1="86317" x2="79508" y2="79862"/>
                        <a14:foregroundMark x1="75525" y1="82186" x2="79001" y2="88726"/>
                        <a14:foregroundMark x1="79001" y1="88726" x2="78928" y2="81756"/>
                        <a14:foregroundMark x1="78928" y1="81756" x2="77625" y2="80034"/>
                        <a14:foregroundMark x1="81680" y1="91566" x2="88993" y2="90620"/>
                        <a14:foregroundMark x1="88993" y1="90620" x2="80449" y2="94320"/>
                        <a14:foregroundMark x1="80449" y1="94320" x2="89283" y2="89673"/>
                      </a14:backgroundRemoval>
                    </a14:imgEffect>
                  </a14:imgLayer>
                </a14:imgProps>
              </a:ext>
              <a:ext uri="{28A0092B-C50C-407E-A947-70E740481C1C}">
                <a14:useLocalDpi xmlns:a14="http://schemas.microsoft.com/office/drawing/2010/main" val="0"/>
              </a:ext>
            </a:extLst>
          </a:blip>
          <a:stretch>
            <a:fillRect/>
          </a:stretch>
        </p:blipFill>
        <p:spPr>
          <a:xfrm>
            <a:off x="2778643" y="2442027"/>
            <a:ext cx="3691923" cy="3936487"/>
          </a:xfrm>
          <a:prstGeom prst="rect">
            <a:avLst/>
          </a:prstGeom>
        </p:spPr>
      </p:pic>
    </p:spTree>
    <p:extLst>
      <p:ext uri="{BB962C8B-B14F-4D97-AF65-F5344CB8AC3E}">
        <p14:creationId xmlns:p14="http://schemas.microsoft.com/office/powerpoint/2010/main" val="419955019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161288" y="347473"/>
            <a:ext cx="3108960" cy="556223"/>
          </a:xfrm>
          <a:prstGeom prst="rect">
            <a:avLst/>
          </a:prstGeom>
          <a:solidFill>
            <a:srgbClr val="E6E6E6"/>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defTabSz="457189"/>
            <a:endParaRPr lang="en-US" dirty="0">
              <a:solidFill>
                <a:prstClr val="black"/>
              </a:solidFill>
              <a:latin typeface="Calibri"/>
            </a:endParaRPr>
          </a:p>
        </p:txBody>
      </p:sp>
      <p:sp>
        <p:nvSpPr>
          <p:cNvPr id="14" name="Rectangle: Rounded Corners 13">
            <a:extLst>
              <a:ext uri="{FF2B5EF4-FFF2-40B4-BE49-F238E27FC236}">
                <a16:creationId xmlns:a16="http://schemas.microsoft.com/office/drawing/2014/main" id="{AB9F1016-38E5-FD9D-5DBE-9A1B87989094}"/>
              </a:ext>
            </a:extLst>
          </p:cNvPr>
          <p:cNvSpPr/>
          <p:nvPr/>
        </p:nvSpPr>
        <p:spPr>
          <a:xfrm>
            <a:off x="298939" y="244878"/>
            <a:ext cx="11769236" cy="640948"/>
          </a:xfrm>
          <a:prstGeom prst="roundRect">
            <a:avLst/>
          </a:prstGeom>
          <a:solidFill>
            <a:schemeClr val="accent3">
              <a:lumMod val="20000"/>
              <a:lumOff val="80000"/>
            </a:schemeClr>
          </a:solidFill>
          <a:ln>
            <a:solidFill>
              <a:schemeClr val="accent3">
                <a:lumMod val="75000"/>
              </a:schemeClr>
            </a:solidFill>
            <a:prstDash val="lgDashDotDot"/>
          </a:ln>
        </p:spPr>
        <p:style>
          <a:lnRef idx="1">
            <a:schemeClr val="accent5"/>
          </a:lnRef>
          <a:fillRef idx="2">
            <a:schemeClr val="accent5"/>
          </a:fillRef>
          <a:effectRef idx="1">
            <a:schemeClr val="accent5"/>
          </a:effectRef>
          <a:fontRef idx="minor">
            <a:schemeClr val="dk1"/>
          </a:fontRef>
        </p:style>
        <p:txBody>
          <a:bodyPr rtlCol="0" anchor="ctr"/>
          <a:lstStyle/>
          <a:p>
            <a:pPr algn="ctr" defTabSz="457189"/>
            <a:endParaRPr lang="vi-VN">
              <a:solidFill>
                <a:prstClr val="black"/>
              </a:solidFill>
              <a:latin typeface="Arial" panose="020B0604020202020204" pitchFamily="34" charset="0"/>
            </a:endParaRPr>
          </a:p>
        </p:txBody>
      </p:sp>
      <p:sp>
        <p:nvSpPr>
          <p:cNvPr id="15" name="TextBox 14">
            <a:extLst>
              <a:ext uri="{FF2B5EF4-FFF2-40B4-BE49-F238E27FC236}">
                <a16:creationId xmlns:a16="http://schemas.microsoft.com/office/drawing/2014/main" id="{1E925A08-6FFE-3305-35D6-33C96DDBEDCC}"/>
              </a:ext>
            </a:extLst>
          </p:cNvPr>
          <p:cNvSpPr txBox="1"/>
          <p:nvPr/>
        </p:nvSpPr>
        <p:spPr>
          <a:xfrm>
            <a:off x="228600" y="259557"/>
            <a:ext cx="11963400" cy="584775"/>
          </a:xfrm>
          <a:prstGeom prst="rect">
            <a:avLst/>
          </a:prstGeom>
          <a:noFill/>
        </p:spPr>
        <p:txBody>
          <a:bodyPr wrap="square" rtlCol="0">
            <a:spAutoFit/>
          </a:bodyPr>
          <a:lstStyle/>
          <a:p>
            <a:pPr algn="ctr" defTabSz="457189"/>
            <a:r>
              <a:rPr lang="en-US" sz="3200" b="1" dirty="0" err="1">
                <a:solidFill>
                  <a:prstClr val="black"/>
                </a:solidFill>
                <a:latin typeface="Cambria" panose="02040503050406030204" pitchFamily="18" charset="0"/>
                <a:ea typeface="Cambria" panose="02040503050406030204" pitchFamily="18" charset="0"/>
              </a:rPr>
              <a:t>Cùng</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xem</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câu</a:t>
            </a:r>
            <a:r>
              <a:rPr lang="en-US" sz="3200" b="1" dirty="0">
                <a:solidFill>
                  <a:prstClr val="black"/>
                </a:solidFill>
                <a:latin typeface="Cambria" panose="02040503050406030204" pitchFamily="18" charset="0"/>
                <a:ea typeface="Cambria" panose="02040503050406030204" pitchFamily="18" charset="0"/>
              </a:rPr>
              <a:t> </a:t>
            </a:r>
            <a:r>
              <a:rPr lang="vi-VN" sz="3200" b="1" dirty="0">
                <a:solidFill>
                  <a:prstClr val="black"/>
                </a:solidFill>
                <a:latin typeface="Cambria" panose="02040503050406030204" pitchFamily="18" charset="0"/>
                <a:ea typeface="Cambria" panose="02040503050406030204" pitchFamily="18" charset="0"/>
              </a:rPr>
              <a:t>truyện: “Liều mình bảo vệ tài sản của người khác</a:t>
            </a:r>
          </a:p>
        </p:txBody>
      </p:sp>
      <p:pic>
        <p:nvPicPr>
          <p:cNvPr id="3" name="Liều mình bảo vệ tài sản của người khác_720p">
            <a:hlinkClick r:id="" action="ppaction://media"/>
            <a:extLst>
              <a:ext uri="{FF2B5EF4-FFF2-40B4-BE49-F238E27FC236}">
                <a16:creationId xmlns:a16="http://schemas.microsoft.com/office/drawing/2014/main" id="{614CB03C-1269-B986-7971-D5E6C976F7A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260474" y="1085850"/>
            <a:ext cx="9787467" cy="55054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2599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3"/>
                </p:tgtEl>
              </p:cMediaNode>
            </p:video>
            <p:seq concurrent="1" nextAc="seek">
              <p:cTn id="15" restart="whenNotActive" fill="hold" evtFilter="cancelBubble" nodeType="interactiveSeq">
                <p:stCondLst>
                  <p:cond evt="onClick" delay="0">
                    <p:tgtEl>
                      <p:spTgt spid="3"/>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3"/>
                                        </p:tgtEl>
                                      </p:cBhvr>
                                    </p:cmd>
                                  </p:childTnLst>
                                </p:cTn>
                              </p:par>
                            </p:childTnLst>
                          </p:cTn>
                        </p:par>
                      </p:childTnLst>
                    </p:cTn>
                  </p:par>
                </p:childTnLst>
              </p:cTn>
              <p:nextCondLst>
                <p:cond evt="onClick" delay="0">
                  <p:tgtEl>
                    <p:spTgt spid="3"/>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970047-8083-B61E-C7E2-A35C25ACF5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527938"/>
            <a:ext cx="5438774" cy="4040417"/>
          </a:xfrm>
          <a:prstGeom prst="rect">
            <a:avLst/>
          </a:prstGeom>
        </p:spPr>
      </p:pic>
      <p:sp>
        <p:nvSpPr>
          <p:cNvPr id="4" name="Rectangle: Rounded Corners 3">
            <a:extLst>
              <a:ext uri="{FF2B5EF4-FFF2-40B4-BE49-F238E27FC236}">
                <a16:creationId xmlns:a16="http://schemas.microsoft.com/office/drawing/2014/main" id="{0875DA1D-BE9C-57D2-74E4-969FE7C3BECB}"/>
              </a:ext>
            </a:extLst>
          </p:cNvPr>
          <p:cNvSpPr/>
          <p:nvPr/>
        </p:nvSpPr>
        <p:spPr>
          <a:xfrm>
            <a:off x="1941577" y="868027"/>
            <a:ext cx="9269348" cy="1070219"/>
          </a:xfrm>
          <a:prstGeom prst="roundRect">
            <a:avLst/>
          </a:prstGeom>
          <a:solidFill>
            <a:srgbClr val="FFFF00"/>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vi-VN" sz="3600" b="1" dirty="0">
                <a:solidFill>
                  <a:srgbClr val="C00000"/>
                </a:solidFill>
                <a:latin typeface="Calibri" panose="020F0502020204030204" pitchFamily="34" charset="0"/>
                <a:cs typeface="Calibri" panose="020F0502020204030204" pitchFamily="34" charset="0"/>
              </a:rPr>
              <a:t>Video câu chuyện nói về nhân vật nào? Người đó nhặt được thứ gì khi đang làm việc?</a:t>
            </a:r>
            <a:endParaRPr lang="en-US" sz="4400" b="1" dirty="0">
              <a:solidFill>
                <a:srgbClr val="C00000"/>
              </a:solidFill>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720F53AC-82E7-F6B6-018E-4E2A11925DCD}"/>
              </a:ext>
            </a:extLst>
          </p:cNvPr>
          <p:cNvSpPr/>
          <p:nvPr/>
        </p:nvSpPr>
        <p:spPr>
          <a:xfrm>
            <a:off x="2617852" y="2220577"/>
            <a:ext cx="6583298" cy="770273"/>
          </a:xfrm>
          <a:prstGeom prst="roundRect">
            <a:avLst/>
          </a:prstGeom>
          <a:solidFill>
            <a:srgbClr val="FFFF00"/>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vi-VN" sz="3600" b="1" dirty="0">
                <a:solidFill>
                  <a:srgbClr val="C00000"/>
                </a:solidFill>
                <a:latin typeface="Calibri" panose="020F0502020204030204" pitchFamily="34" charset="0"/>
                <a:cs typeface="Calibri" panose="020F0502020204030204" pitchFamily="34" charset="0"/>
              </a:rPr>
              <a:t>Người đó đã gặp nguy hiểm gì?</a:t>
            </a:r>
            <a:endParaRPr lang="en-US" sz="4400" b="1" dirty="0">
              <a:solidFill>
                <a:srgbClr val="C00000"/>
              </a:solidFill>
              <a:latin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F5FA36FA-26AB-7F47-FFD1-E876A1A62802}"/>
              </a:ext>
            </a:extLst>
          </p:cNvPr>
          <p:cNvSpPr/>
          <p:nvPr/>
        </p:nvSpPr>
        <p:spPr>
          <a:xfrm>
            <a:off x="4618102" y="3296902"/>
            <a:ext cx="5545073" cy="770273"/>
          </a:xfrm>
          <a:prstGeom prst="roundRect">
            <a:avLst/>
          </a:prstGeom>
          <a:solidFill>
            <a:srgbClr val="FFFF00"/>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vi-VN" sz="3600" b="1" dirty="0">
                <a:solidFill>
                  <a:srgbClr val="C00000"/>
                </a:solidFill>
                <a:latin typeface="Calibri" panose="020F0502020204030204" pitchFamily="34" charset="0"/>
                <a:cs typeface="Calibri" panose="020F0502020204030204" pitchFamily="34" charset="0"/>
              </a:rPr>
              <a:t>Kết quả câu chuyện ra sao?</a:t>
            </a:r>
            <a:endParaRPr lang="en-US" sz="4400" b="1" dirty="0">
              <a:solidFill>
                <a:srgbClr val="C00000"/>
              </a:solidFill>
              <a:latin typeface="Calibri" panose="020F0502020204030204" pitchFamily="34" charset="0"/>
              <a:cs typeface="Calibri" panose="020F0502020204030204" pitchFamily="34" charset="0"/>
            </a:endParaRPr>
          </a:p>
        </p:txBody>
      </p:sp>
      <p:sp>
        <p:nvSpPr>
          <p:cNvPr id="7" name="Rectangle: Rounded Corners 6">
            <a:extLst>
              <a:ext uri="{FF2B5EF4-FFF2-40B4-BE49-F238E27FC236}">
                <a16:creationId xmlns:a16="http://schemas.microsoft.com/office/drawing/2014/main" id="{F463242A-C5A8-405D-F2CB-458640A1F79D}"/>
              </a:ext>
            </a:extLst>
          </p:cNvPr>
          <p:cNvSpPr/>
          <p:nvPr/>
        </p:nvSpPr>
        <p:spPr>
          <a:xfrm>
            <a:off x="5627752" y="4344652"/>
            <a:ext cx="5821298" cy="998873"/>
          </a:xfrm>
          <a:prstGeom prst="roundRect">
            <a:avLst/>
          </a:prstGeom>
          <a:solidFill>
            <a:srgbClr val="FFFF00"/>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vi-VN" sz="3600" b="1">
                <a:solidFill>
                  <a:srgbClr val="C00000"/>
                </a:solidFill>
                <a:latin typeface="Calibri" panose="020F0502020204030204" pitchFamily="34" charset="0"/>
                <a:cs typeface="Calibri" panose="020F0502020204030204" pitchFamily="34" charset="0"/>
              </a:rPr>
              <a:t>Qua câu chuyện trên, em có thể rút ra điều gì?</a:t>
            </a:r>
            <a:endParaRPr lang="en-US" sz="4400" b="1"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08880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0CA2450-30FD-3285-D744-05E9F8D81BB4}"/>
              </a:ext>
            </a:extLst>
          </p:cNvPr>
          <p:cNvGrpSpPr/>
          <p:nvPr/>
        </p:nvGrpSpPr>
        <p:grpSpPr>
          <a:xfrm>
            <a:off x="1614068" y="622665"/>
            <a:ext cx="9873082" cy="1453785"/>
            <a:chOff x="647361" y="477443"/>
            <a:chExt cx="8438540" cy="1187014"/>
          </a:xfrm>
        </p:grpSpPr>
        <p:sp>
          <p:nvSpPr>
            <p:cNvPr id="4" name="Rectangle: Rounded Corners 3">
              <a:extLst>
                <a:ext uri="{FF2B5EF4-FFF2-40B4-BE49-F238E27FC236}">
                  <a16:creationId xmlns:a16="http://schemas.microsoft.com/office/drawing/2014/main" id="{38065DA5-DAA0-B271-B8D5-107428CBB345}"/>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5" name="TextBox 4">
              <a:extLst>
                <a:ext uri="{FF2B5EF4-FFF2-40B4-BE49-F238E27FC236}">
                  <a16:creationId xmlns:a16="http://schemas.microsoft.com/office/drawing/2014/main" id="{EE1F29F4-B120-1CDC-A225-184FE18DD13D}"/>
                </a:ext>
              </a:extLst>
            </p:cNvPr>
            <p:cNvSpPr txBox="1"/>
            <p:nvPr/>
          </p:nvSpPr>
          <p:spPr>
            <a:xfrm>
              <a:off x="836293" y="548635"/>
              <a:ext cx="8022910" cy="98006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Video câu chuyện nói về nhân vật nào? Người đó nhặt được thứ gì khi đang làm việc?</a:t>
              </a:r>
            </a:p>
          </p:txBody>
        </p:sp>
      </p:grpSp>
      <p:sp>
        <p:nvSpPr>
          <p:cNvPr id="6" name="TextBox 5">
            <a:extLst>
              <a:ext uri="{FF2B5EF4-FFF2-40B4-BE49-F238E27FC236}">
                <a16:creationId xmlns:a16="http://schemas.microsoft.com/office/drawing/2014/main" id="{5CB19995-2EB2-6641-F29C-F8577DCD74CE}"/>
              </a:ext>
            </a:extLst>
          </p:cNvPr>
          <p:cNvSpPr txBox="1"/>
          <p:nvPr/>
        </p:nvSpPr>
        <p:spPr>
          <a:xfrm>
            <a:off x="2652581" y="2936934"/>
            <a:ext cx="8253544" cy="1754326"/>
          </a:xfrm>
          <a:custGeom>
            <a:avLst/>
            <a:gdLst>
              <a:gd name="connsiteX0" fmla="*/ 0 w 8253544"/>
              <a:gd name="connsiteY0" fmla="*/ 0 h 1754326"/>
              <a:gd name="connsiteX1" fmla="*/ 8253544 w 8253544"/>
              <a:gd name="connsiteY1" fmla="*/ 0 h 1754326"/>
              <a:gd name="connsiteX2" fmla="*/ 8253544 w 8253544"/>
              <a:gd name="connsiteY2" fmla="*/ 1754326 h 1754326"/>
              <a:gd name="connsiteX3" fmla="*/ 0 w 8253544"/>
              <a:gd name="connsiteY3" fmla="*/ 1754326 h 1754326"/>
              <a:gd name="connsiteX4" fmla="*/ 0 w 8253544"/>
              <a:gd name="connsiteY4" fmla="*/ 0 h 1754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3544" h="1754326" fill="none" extrusionOk="0">
                <a:moveTo>
                  <a:pt x="0" y="0"/>
                </a:moveTo>
                <a:cubicBezTo>
                  <a:pt x="2597766" y="5222"/>
                  <a:pt x="5734371" y="24918"/>
                  <a:pt x="8253544" y="0"/>
                </a:cubicBezTo>
                <a:cubicBezTo>
                  <a:pt x="8318119" y="239465"/>
                  <a:pt x="8155471" y="1500058"/>
                  <a:pt x="8253544" y="1754326"/>
                </a:cubicBezTo>
                <a:cubicBezTo>
                  <a:pt x="5535826" y="1589565"/>
                  <a:pt x="1866495" y="1872476"/>
                  <a:pt x="0" y="1754326"/>
                </a:cubicBezTo>
                <a:cubicBezTo>
                  <a:pt x="-8328" y="1287393"/>
                  <a:pt x="-71301" y="628243"/>
                  <a:pt x="0" y="0"/>
                </a:cubicBezTo>
                <a:close/>
              </a:path>
              <a:path w="8253544" h="1754326" stroke="0" extrusionOk="0">
                <a:moveTo>
                  <a:pt x="0" y="0"/>
                </a:moveTo>
                <a:cubicBezTo>
                  <a:pt x="2044920" y="11849"/>
                  <a:pt x="6422747" y="-161459"/>
                  <a:pt x="8253544" y="0"/>
                </a:cubicBezTo>
                <a:cubicBezTo>
                  <a:pt x="8227730" y="606792"/>
                  <a:pt x="8107014" y="1569389"/>
                  <a:pt x="8253544" y="1754326"/>
                </a:cubicBezTo>
                <a:cubicBezTo>
                  <a:pt x="4395604" y="1608466"/>
                  <a:pt x="3164486" y="1676002"/>
                  <a:pt x="0" y="1754326"/>
                </a:cubicBezTo>
                <a:cubicBezTo>
                  <a:pt x="-86507" y="1268396"/>
                  <a:pt x="-134028" y="800933"/>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just"/>
            <a:r>
              <a:rPr lang="en-US" sz="3600" b="1" dirty="0" err="1">
                <a:latin typeface="Calibri" panose="020F0502020204030204" pitchFamily="34" charset="0"/>
                <a:cs typeface="Calibri" panose="020F0502020204030204" pitchFamily="34" charset="0"/>
              </a:rPr>
              <a:t>Cô</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công</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nhân</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đã</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bị</a:t>
            </a:r>
            <a:r>
              <a:rPr lang="en-US" sz="3600" b="1" dirty="0">
                <a:latin typeface="Calibri" panose="020F0502020204030204" pitchFamily="34" charset="0"/>
                <a:cs typeface="Calibri" panose="020F0502020204030204" pitchFamily="34" charset="0"/>
              </a:rPr>
              <a:t> 10 </a:t>
            </a:r>
            <a:r>
              <a:rPr lang="en-US" sz="3600" b="1" dirty="0" err="1">
                <a:latin typeface="Calibri" panose="020F0502020204030204" pitchFamily="34" charset="0"/>
                <a:cs typeface="Calibri" panose="020F0502020204030204" pitchFamily="34" charset="0"/>
              </a:rPr>
              <a:t>người</a:t>
            </a:r>
            <a:r>
              <a:rPr lang="en-US" sz="3600" b="1" dirty="0">
                <a:latin typeface="Calibri" panose="020F0502020204030204" pitchFamily="34" charset="0"/>
                <a:cs typeface="Calibri" panose="020F0502020204030204" pitchFamily="34" charset="0"/>
              </a:rPr>
              <a:t> bao </a:t>
            </a:r>
            <a:r>
              <a:rPr lang="en-US" sz="3600" b="1" dirty="0" err="1">
                <a:latin typeface="Calibri" panose="020F0502020204030204" pitchFamily="34" charset="0"/>
                <a:cs typeface="Calibri" panose="020F0502020204030204" pitchFamily="34" charset="0"/>
              </a:rPr>
              <a:t>vây</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và</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nhận</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đó</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là</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chiếc</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ví</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của</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họ</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Thậm</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chí</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có</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người</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còn</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muốn</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cướp</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đi</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chiếc</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ví</a:t>
            </a:r>
            <a:r>
              <a:rPr lang="en-US" sz="3600" b="1" dirty="0">
                <a:latin typeface="Calibri" panose="020F0502020204030204" pitchFamily="34" charset="0"/>
                <a:cs typeface="Calibri" panose="020F0502020204030204" pitchFamily="34" charset="0"/>
              </a:rPr>
              <a:t>. </a:t>
            </a:r>
            <a:endParaRPr lang="vi-VN" sz="3600" b="1" dirty="0">
              <a:latin typeface="Calibri" panose="020F0502020204030204" pitchFamily="34" charset="0"/>
              <a:cs typeface="Calibri" panose="020F0502020204030204" pitchFamily="34" charset="0"/>
            </a:endParaRPr>
          </a:p>
        </p:txBody>
      </p:sp>
      <p:sp>
        <p:nvSpPr>
          <p:cNvPr id="7" name="Freeform: Shape 34">
            <a:extLst>
              <a:ext uri="{FF2B5EF4-FFF2-40B4-BE49-F238E27FC236}">
                <a16:creationId xmlns:a16="http://schemas.microsoft.com/office/drawing/2014/main" id="{0825E829-4A53-FE34-9721-DCFCFAE29ADB}"/>
              </a:ext>
            </a:extLst>
          </p:cNvPr>
          <p:cNvSpPr/>
          <p:nvPr/>
        </p:nvSpPr>
        <p:spPr>
          <a:xfrm>
            <a:off x="1837715" y="1987585"/>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249749554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0CA2450-30FD-3285-D744-05E9F8D81BB4}"/>
              </a:ext>
            </a:extLst>
          </p:cNvPr>
          <p:cNvGrpSpPr/>
          <p:nvPr/>
        </p:nvGrpSpPr>
        <p:grpSpPr>
          <a:xfrm>
            <a:off x="1614068" y="1019175"/>
            <a:ext cx="7891882" cy="1057275"/>
            <a:chOff x="647361" y="477443"/>
            <a:chExt cx="8438540" cy="1187014"/>
          </a:xfrm>
        </p:grpSpPr>
        <p:sp>
          <p:nvSpPr>
            <p:cNvPr id="4" name="Rectangle: Rounded Corners 3">
              <a:extLst>
                <a:ext uri="{FF2B5EF4-FFF2-40B4-BE49-F238E27FC236}">
                  <a16:creationId xmlns:a16="http://schemas.microsoft.com/office/drawing/2014/main" id="{38065DA5-DAA0-B271-B8D5-107428CBB345}"/>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5" name="TextBox 4">
              <a:extLst>
                <a:ext uri="{FF2B5EF4-FFF2-40B4-BE49-F238E27FC236}">
                  <a16:creationId xmlns:a16="http://schemas.microsoft.com/office/drawing/2014/main" id="{EE1F29F4-B120-1CDC-A225-184FE18DD13D}"/>
                </a:ext>
              </a:extLst>
            </p:cNvPr>
            <p:cNvSpPr txBox="1"/>
            <p:nvPr/>
          </p:nvSpPr>
          <p:spPr>
            <a:xfrm>
              <a:off x="836293" y="548635"/>
              <a:ext cx="8022910" cy="57798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Người đó đã gặp nguy hiểm gì?</a:t>
              </a:r>
            </a:p>
          </p:txBody>
        </p:sp>
      </p:grpSp>
      <p:sp>
        <p:nvSpPr>
          <p:cNvPr id="6" name="TextBox 5">
            <a:extLst>
              <a:ext uri="{FF2B5EF4-FFF2-40B4-BE49-F238E27FC236}">
                <a16:creationId xmlns:a16="http://schemas.microsoft.com/office/drawing/2014/main" id="{5CB19995-2EB2-6641-F29C-F8577DCD74CE}"/>
              </a:ext>
            </a:extLst>
          </p:cNvPr>
          <p:cNvSpPr txBox="1"/>
          <p:nvPr/>
        </p:nvSpPr>
        <p:spPr>
          <a:xfrm>
            <a:off x="2652581" y="2936934"/>
            <a:ext cx="8253544" cy="1754326"/>
          </a:xfrm>
          <a:custGeom>
            <a:avLst/>
            <a:gdLst>
              <a:gd name="connsiteX0" fmla="*/ 0 w 8253544"/>
              <a:gd name="connsiteY0" fmla="*/ 0 h 1754326"/>
              <a:gd name="connsiteX1" fmla="*/ 8253544 w 8253544"/>
              <a:gd name="connsiteY1" fmla="*/ 0 h 1754326"/>
              <a:gd name="connsiteX2" fmla="*/ 8253544 w 8253544"/>
              <a:gd name="connsiteY2" fmla="*/ 1754326 h 1754326"/>
              <a:gd name="connsiteX3" fmla="*/ 0 w 8253544"/>
              <a:gd name="connsiteY3" fmla="*/ 1754326 h 1754326"/>
              <a:gd name="connsiteX4" fmla="*/ 0 w 8253544"/>
              <a:gd name="connsiteY4" fmla="*/ 0 h 1754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3544" h="1754326" fill="none" extrusionOk="0">
                <a:moveTo>
                  <a:pt x="0" y="0"/>
                </a:moveTo>
                <a:cubicBezTo>
                  <a:pt x="2597766" y="5222"/>
                  <a:pt x="5734371" y="24918"/>
                  <a:pt x="8253544" y="0"/>
                </a:cubicBezTo>
                <a:cubicBezTo>
                  <a:pt x="8318119" y="239465"/>
                  <a:pt x="8155471" y="1500058"/>
                  <a:pt x="8253544" y="1754326"/>
                </a:cubicBezTo>
                <a:cubicBezTo>
                  <a:pt x="5535826" y="1589565"/>
                  <a:pt x="1866495" y="1872476"/>
                  <a:pt x="0" y="1754326"/>
                </a:cubicBezTo>
                <a:cubicBezTo>
                  <a:pt x="-8328" y="1287393"/>
                  <a:pt x="-71301" y="628243"/>
                  <a:pt x="0" y="0"/>
                </a:cubicBezTo>
                <a:close/>
              </a:path>
              <a:path w="8253544" h="1754326" stroke="0" extrusionOk="0">
                <a:moveTo>
                  <a:pt x="0" y="0"/>
                </a:moveTo>
                <a:cubicBezTo>
                  <a:pt x="2044920" y="11849"/>
                  <a:pt x="6422747" y="-161459"/>
                  <a:pt x="8253544" y="0"/>
                </a:cubicBezTo>
                <a:cubicBezTo>
                  <a:pt x="8227730" y="606792"/>
                  <a:pt x="8107014" y="1569389"/>
                  <a:pt x="8253544" y="1754326"/>
                </a:cubicBezTo>
                <a:cubicBezTo>
                  <a:pt x="4395604" y="1608466"/>
                  <a:pt x="3164486" y="1676002"/>
                  <a:pt x="0" y="1754326"/>
                </a:cubicBezTo>
                <a:cubicBezTo>
                  <a:pt x="-86507" y="1268396"/>
                  <a:pt x="-134028" y="800933"/>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Câu</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chuyện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nói</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về</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một</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công</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nhân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vệ</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sinh</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ở Trung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Quốc</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đã</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nhặt</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được</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1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chiếc</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ví</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lúc</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đang</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làm</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việc</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Freeform: Shape 34">
            <a:extLst>
              <a:ext uri="{FF2B5EF4-FFF2-40B4-BE49-F238E27FC236}">
                <a16:creationId xmlns:a16="http://schemas.microsoft.com/office/drawing/2014/main" id="{0825E829-4A53-FE34-9721-DCFCFAE29ADB}"/>
              </a:ext>
            </a:extLst>
          </p:cNvPr>
          <p:cNvSpPr/>
          <p:nvPr/>
        </p:nvSpPr>
        <p:spPr>
          <a:xfrm>
            <a:off x="1837715" y="1987585"/>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245393283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111</TotalTime>
  <Words>774</Words>
  <Application>Microsoft Office PowerPoint</Application>
  <PresentationFormat>Widescreen</PresentationFormat>
  <Paragraphs>70</Paragraphs>
  <Slides>24</Slides>
  <Notes>18</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微软雅黑</vt:lpstr>
      <vt:lpstr>#9Slide03 AllRoundGothic</vt:lpstr>
      <vt:lpstr>Arial</vt:lpstr>
      <vt:lpstr>Calibri</vt:lpstr>
      <vt:lpstr>Calibri Light</vt:lpstr>
      <vt:lpstr>Cambria</vt:lpstr>
      <vt:lpstr>Segoe UI Historic</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huong</dc:creator>
  <dc:description>9Slide.vn</dc:description>
  <cp:lastModifiedBy>Hương</cp:lastModifiedBy>
  <cp:revision>21</cp:revision>
  <dcterms:created xsi:type="dcterms:W3CDTF">2023-09-19T11:40:29Z</dcterms:created>
  <dcterms:modified xsi:type="dcterms:W3CDTF">2023-12-13T10:16:58Z</dcterms:modified>
  <cp:category>9Slide.vn</cp:category>
</cp:coreProperties>
</file>