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8" r:id="rId3"/>
    <p:sldId id="259" r:id="rId4"/>
    <p:sldId id="260" r:id="rId5"/>
    <p:sldId id="261" r:id="rId6"/>
    <p:sldId id="262" r:id="rId7"/>
    <p:sldId id="263" r:id="rId8"/>
    <p:sldId id="269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>
        <p:scale>
          <a:sx n="84" d="100"/>
          <a:sy n="84" d="100"/>
        </p:scale>
        <p:origin x="-14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208501-3FAA-4CE9-A375-C70F878B3A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0F582B0-C279-4FCB-A548-79552826BD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F6A45D4-0FB4-407D-A047-6554B480C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9CF55-DBF3-46BD-B786-65BE1283258A}" type="datetimeFigureOut">
              <a:rPr lang="vi-VN" smtClean="0"/>
              <a:t>20/09/2020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4014127-BD5D-49B0-A3AC-E6D95976B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77C5C1A-84C2-4E35-98ED-B4EA638BC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9FCAF-304A-4875-9B3A-76CD33D5AB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58669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0CD6A2-529E-4085-B543-D95982B47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7F44181-53FA-4967-98BD-A8BDF77D0F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2979F4D-0401-4E23-A056-26AD30378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9CF55-DBF3-46BD-B786-65BE1283258A}" type="datetimeFigureOut">
              <a:rPr lang="vi-VN" smtClean="0"/>
              <a:t>20/09/2020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A93A208-FE7B-4C83-910C-FC893B36A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BC41728-4B39-4C8A-8094-19EEF3729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9FCAF-304A-4875-9B3A-76CD33D5AB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04517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EDED96F-3F24-498A-99C1-AEABE4F8A5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1938679-2962-4B42-A30A-0884F933FE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6A37020-5EAE-4080-BC6B-098BF9640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9CF55-DBF3-46BD-B786-65BE1283258A}" type="datetimeFigureOut">
              <a:rPr lang="vi-VN" smtClean="0"/>
              <a:t>20/09/2020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0A992AD-5B4B-4754-842F-58BA29CEC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B191795-89CA-4274-8F7E-5A58132A8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9FCAF-304A-4875-9B3A-76CD33D5AB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25137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789A36-15D6-4585-98D3-F0DAF24A9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7F6DD16-4BEA-4E17-AE0A-12D8EE9EA0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7BA6BD6-3427-47FB-9B95-F94171844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9CF55-DBF3-46BD-B786-65BE1283258A}" type="datetimeFigureOut">
              <a:rPr lang="vi-VN" smtClean="0"/>
              <a:t>20/09/2020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DD7741B-33F1-4AF9-B0D8-5A8C88258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FEF98D6-17C9-4405-B198-AEE865532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9FCAF-304A-4875-9B3A-76CD33D5AB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36213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ED7010-607D-4EC8-9A30-9E011015B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463EC5E-47B3-4E4E-9315-ED52A39456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7D959C6-8848-45DC-B9BC-1C58F7D3B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9CF55-DBF3-46BD-B786-65BE1283258A}" type="datetimeFigureOut">
              <a:rPr lang="vi-VN" smtClean="0"/>
              <a:t>20/09/2020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F0EA26D-D72B-4650-883C-30E2BACDF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0CCAAA1-C549-46A5-BA39-9F2A600EA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9FCAF-304A-4875-9B3A-76CD33D5AB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37013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F3DFE1E-9DB6-4087-9F31-2D77406E7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FD58BC9-939E-40A2-A180-F21BD9F70E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669C253-182F-4E2F-B0FE-F4A4946F78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9A2F519-4417-4F17-BE70-F49A84780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9CF55-DBF3-46BD-B786-65BE1283258A}" type="datetimeFigureOut">
              <a:rPr lang="vi-VN" smtClean="0"/>
              <a:t>20/09/2020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A9FC5FE-0407-413F-A014-0A1FBF225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505F153-03A1-48A9-98D2-E1ABEAD92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9FCAF-304A-4875-9B3A-76CD33D5AB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86739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865C7A-C8EF-4441-99CA-B54DD4D77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F2E0EFD-074D-4874-A5B3-FC1389ADF5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7D5588B-4F36-4D2A-A807-A55437053E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79D35190-B0EB-4E22-B8AF-F8493E7B3F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9812DB8-8D72-494F-B4AF-D8A09E9CC0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3EA2040-3A31-4A41-BB36-19C97742C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9CF55-DBF3-46BD-B786-65BE1283258A}" type="datetimeFigureOut">
              <a:rPr lang="vi-VN" smtClean="0"/>
              <a:t>20/09/2020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EACB2061-C1DC-4868-98C2-90B828FF8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1AABAF8-CD5F-480E-9104-2A2148C1D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9FCAF-304A-4875-9B3A-76CD33D5AB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56228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351A22-7CCA-4ECE-941B-3AA7E21B1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89F994D-8C9A-4FC4-B53F-70DDEA149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9CF55-DBF3-46BD-B786-65BE1283258A}" type="datetimeFigureOut">
              <a:rPr lang="vi-VN" smtClean="0"/>
              <a:t>20/09/2020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9DE14EF-AF09-427A-ABD3-EAAD86437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8140496-9F1F-487D-985D-6633DB77B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9FCAF-304A-4875-9B3A-76CD33D5AB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94273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F965DC0-4CBB-4747-9639-071B1F071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9CF55-DBF3-46BD-B786-65BE1283258A}" type="datetimeFigureOut">
              <a:rPr lang="vi-VN" smtClean="0"/>
              <a:t>20/09/2020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AC345E6-DCB6-4531-B7B6-66BDBD6F5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E8F02D7-29C7-46C8-8485-C1643C771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9FCAF-304A-4875-9B3A-76CD33D5AB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9505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BB2217E-83D0-43DA-821A-D1556B4C7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7D993CF-3789-4AAE-B187-0733E36B37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EB8CA4C-7ED8-46EF-98FD-F6F6FCCD5E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8449C70-35EF-441D-8F4E-DCAFF3FEC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9CF55-DBF3-46BD-B786-65BE1283258A}" type="datetimeFigureOut">
              <a:rPr lang="vi-VN" smtClean="0"/>
              <a:t>20/09/2020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285206A-09F4-423F-B472-B8DDBD9B6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78C54C0-DA33-4224-81FC-E98003C2B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9FCAF-304A-4875-9B3A-76CD33D5AB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18674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45AB432-2A65-49CB-9A98-2C9D3EE1E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76E080A4-50C3-4FA1-9812-D5274EA12F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438D375-B921-40E7-8C56-379355BE41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C5F934C-4075-45D1-A70C-5F69FB025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9CF55-DBF3-46BD-B786-65BE1283258A}" type="datetimeFigureOut">
              <a:rPr lang="vi-VN" smtClean="0"/>
              <a:t>20/09/2020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50685DD-65BA-45C6-AAFE-9E278523B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F6F966F-EF4C-4CC6-B2F2-96989AD7A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9FCAF-304A-4875-9B3A-76CD33D5AB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10695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CF4EF64E-42CA-4194-828C-B8D58839C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231DE16-9CE2-44AF-B402-0B7B6AC3AD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5321201-6F27-43B4-B436-A3FBDF4F3B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A9CF55-DBF3-46BD-B786-65BE1283258A}" type="datetimeFigureOut">
              <a:rPr lang="vi-VN" smtClean="0"/>
              <a:t>20/09/2020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513DFA7-27E8-407A-A198-917FDC9AC2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BCD19BC-D207-4179-B548-F1220D5433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9FCAF-304A-4875-9B3A-76CD33D5AB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5152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4E51DD-0E89-4F9D-95A9-5A75CA810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F1594167-ADB7-4AC7-BA34-A3B8D1D961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156" y="936978"/>
            <a:ext cx="10233798" cy="451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843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1282D26-D2BD-4887-B5C4-8BE65CF46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11981755-877A-43D9-872D-3B86D4A0AB2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11682" y="2143711"/>
            <a:ext cx="4162425" cy="428625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DC5DC58F-584E-4DCC-99E9-ECF9AE78ABA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35116" y="531819"/>
            <a:ext cx="2276475" cy="5048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1677845-F674-42B3-8B76-C4C19DAC7F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754" y="2572336"/>
            <a:ext cx="5019675" cy="288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03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10C36B2-1B0D-4568-96D3-84B131296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92061D6B-A035-47AD-8AD6-5DE6E9F9D5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8133" y="2060468"/>
            <a:ext cx="8971722" cy="355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461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2A5E7B8-1669-4420-9236-D22DFEEB4B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994" y="536943"/>
            <a:ext cx="1971675" cy="9531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823692F-ED35-4F3A-9BE1-C8731EFAF8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8266" y="688989"/>
            <a:ext cx="4600575" cy="333375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BCD92F81-A4ED-48EF-8ADF-D6107031A2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738841" y="1682045"/>
            <a:ext cx="7258403" cy="2727766"/>
          </a:xfrm>
          <a:prstGeom prst="rect">
            <a:avLst/>
          </a:prstGeom>
        </p:spPr>
      </p:pic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xmlns="" id="{059A63BA-90B0-4ED4-BC91-793E3A0EE3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3133" y="5423686"/>
            <a:ext cx="5295900" cy="3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38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FFC357-7D16-4CEA-B520-9B0AF225A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4386"/>
          </a:xfrm>
        </p:spPr>
        <p:txBody>
          <a:bodyPr/>
          <a:lstStyle/>
          <a:p>
            <a:endParaRPr lang="vi-VN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A9371309-B8E9-48B0-A4C9-3CFDA430CD5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5378" y="1399822"/>
            <a:ext cx="4380089" cy="2235199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7205F317-6821-49A2-881D-800D4DE6B3E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61055" y="4208068"/>
            <a:ext cx="4297968" cy="20911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D23EC40-E3F8-458D-BC1F-385E8B5A01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8879" y="1452894"/>
            <a:ext cx="4297609" cy="20353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87E700B-1B99-40E5-8290-9D29B1467F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3350" y="4374122"/>
            <a:ext cx="4293138" cy="20492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8D69250-F696-4495-B0F0-11E5ED88DC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055" y="286087"/>
            <a:ext cx="1943100" cy="94440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2F7812C4-D93F-4569-9CC6-81B5B3CB89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19022" y="457359"/>
            <a:ext cx="6161678" cy="773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819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492D61-CF51-4EC5-9619-9DD3A58C9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FC5A8C79-CBBF-462D-8131-EB2FFDF3C07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24089" y="519290"/>
            <a:ext cx="5136444" cy="2253368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5954CB19-38E7-45A2-967D-14A67B97BF1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65996" y="464919"/>
            <a:ext cx="5030981" cy="23008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E1E2D18-4BE8-4B37-95D4-A1DA0B9DEF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8089" y="3076668"/>
            <a:ext cx="4967333" cy="21182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B5F33A3-E357-4BEC-B406-9B90B1C791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1379" y="5730705"/>
            <a:ext cx="51149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532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886CBA-94A1-4611-B4A4-030010B93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8BE590FD-5E34-4133-ADB4-B7F0E60F660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17222" y="290336"/>
            <a:ext cx="9807222" cy="11546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309D3FA-48D1-4290-A7DA-35B83C6E41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715912"/>
            <a:ext cx="9886244" cy="302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101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57ECE6-0F0B-446C-BCC5-CA169727B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D21211AD-B63B-4FAF-BD73-294B51B346B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97602" y="2243517"/>
            <a:ext cx="5038725" cy="600075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BF5C93A9-73D0-401A-8441-A5ADBC79B9F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96000" y="2243517"/>
            <a:ext cx="5057775" cy="6953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613A4D5-63DF-4526-B9C6-BF76980DB5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910" y="3291645"/>
            <a:ext cx="4829175" cy="23336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7A4AA33-7EA1-4845-8EB0-9D4297A47A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7738" y="3082095"/>
            <a:ext cx="4733925" cy="2543175"/>
          </a:xfrm>
          <a:prstGeom prst="rect">
            <a:avLst/>
          </a:prstGeom>
        </p:spPr>
      </p:pic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xmlns="" id="{97D5FC8F-1E51-400C-991C-066D407AA08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719490" y="500504"/>
            <a:ext cx="2314575" cy="8428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2E0E9FFA-27DD-474B-8F6F-449A329EA5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39675" y="532141"/>
            <a:ext cx="7692769" cy="811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053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AC8323C-34B8-4CBB-ABD7-BC628E0D0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EBDDF8DF-840B-4141-B4B2-1D72A3B4886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73827" y="575507"/>
            <a:ext cx="5019675" cy="6191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DACF5D5-7036-40B1-8369-8956CABFEC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827" y="2009422"/>
            <a:ext cx="10540840" cy="3135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440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xmlns="" id="{2A0401D7-2FB7-43C2-9D70-4A5B8B7CD5C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61155" y="550652"/>
            <a:ext cx="5181600" cy="655781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FAA4D1D0-D5C5-4F45-9805-040D6ABD437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286934" y="1524000"/>
            <a:ext cx="9719734" cy="3323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379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14CC3D-2913-4AE1-B00E-D6059898D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FEFCD5F7-799B-48B0-9971-88032D8E19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4323" y="618531"/>
            <a:ext cx="4486275" cy="4476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D8A9E12-F0F2-4A40-B5A6-14CFFCD929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8956" y="1373942"/>
            <a:ext cx="9939622" cy="420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04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0</Words>
  <Application>Microsoft Office PowerPoint</Application>
  <PresentationFormat>Custom</PresentationFormat>
  <Paragraphs>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IK</dc:creator>
  <cp:lastModifiedBy>Windows User</cp:lastModifiedBy>
  <cp:revision>3</cp:revision>
  <dcterms:created xsi:type="dcterms:W3CDTF">2020-09-20T06:29:47Z</dcterms:created>
  <dcterms:modified xsi:type="dcterms:W3CDTF">2020-09-20T11:05:49Z</dcterms:modified>
</cp:coreProperties>
</file>