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63" r:id="rId4"/>
    <p:sldId id="276" r:id="rId5"/>
    <p:sldId id="285" r:id="rId6"/>
    <p:sldId id="277" r:id="rId7"/>
    <p:sldId id="278" r:id="rId8"/>
    <p:sldId id="279" r:id="rId9"/>
    <p:sldId id="286" r:id="rId10"/>
    <p:sldId id="281" r:id="rId11"/>
    <p:sldId id="282" r:id="rId12"/>
    <p:sldId id="283" r:id="rId13"/>
    <p:sldId id="284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6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4400" y="3870126"/>
            <a:ext cx="6477000" cy="1689675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 THẦY CÔ VỀ DỰ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6965" y="3810000"/>
            <a:ext cx="65918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ĐỀ MÔN ĐẠO ĐỨC </a:t>
            </a:r>
          </a:p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1A1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085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58095F8-ECD0-4DCC-B36D-59B0A7F8E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675BEAD-4630-4870-92EE-2C9F9EA6CC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304800"/>
            <a:ext cx="8153400" cy="9906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A93ABE40-449B-4ABC-BC38-0756C8C749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19600" y="1523999"/>
            <a:ext cx="4038600" cy="4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F53687B-ECCD-4EF9-89F1-4FFF40EB2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24000"/>
            <a:ext cx="3962400" cy="468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3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10B330-3261-4514-91B1-ACDCAF9A5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2364EDB8-C0FC-406F-99CF-2165655BBE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533400"/>
            <a:ext cx="7467600" cy="76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5DB9726-3249-4FBD-BEBB-AA0069677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25" y="1828800"/>
            <a:ext cx="730567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1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7A89C9-052B-4E2B-97DF-D8DBBB6C5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FDB9483-F004-43D9-8EA4-641D5870E7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609600"/>
            <a:ext cx="1952625" cy="7429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795EA7F-8401-4979-BF83-753A1976F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600200"/>
            <a:ext cx="73152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31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9F5C9B-4086-47D6-9E18-F54576933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ACEFDA41-0F60-42CD-ADE0-4D33C0DA25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057400"/>
            <a:ext cx="76200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4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3352800"/>
            <a:ext cx="8504903" cy="3505200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56268"/>
              <a:ext cx="8200103" cy="16251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88A01D2-847A-4C96-85AF-7529EFA1A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733800"/>
            <a:ext cx="64008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599072" y="-6371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76646" y="248260"/>
            <a:ext cx="2514601" cy="605189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9755" y="568199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 CON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412_20200428073741_tay-thom-tay-ngoa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4943" y="1266151"/>
            <a:ext cx="6739467" cy="3790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y2mate.com - Cho Con _ Thùy Chi live _ “Ước mơ cho con” show_7LOvuJXkddo_v720P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4944" y="1371600"/>
            <a:ext cx="6445056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F401B5-6B53-4161-BC75-2E95DC6DF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9B4A7540-FD4C-48AC-8E7B-5A51FD86E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1662" y="381000"/>
            <a:ext cx="1914525" cy="838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FA2C7EE-BE79-49B1-8044-C577BDA9C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524000"/>
            <a:ext cx="8032376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6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D6AF10C-110A-407A-8551-D14E69BA5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04800"/>
            <a:ext cx="1990725" cy="1143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855CADB1-A250-43B6-878D-D47B50A70F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2000" y="1828800"/>
            <a:ext cx="7848600" cy="380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5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16B99B03-47BB-4B74-A035-AB8002A406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381000"/>
            <a:ext cx="3962400" cy="2895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A0E0C9C-D8F0-4291-8B52-23D2A2AB6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381000"/>
            <a:ext cx="3886200" cy="2895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00B5B61-A425-4457-9B2D-75D74BA83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3657600"/>
            <a:ext cx="44958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4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485E64-606E-44F8-83B5-EBE602F6A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0DDB0098-DE47-4C1E-8826-E331132087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28600"/>
            <a:ext cx="7924800" cy="106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F8698AC-9FEF-4BE7-9009-8B3BEA52F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406107"/>
            <a:ext cx="6553200" cy="492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5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57D4DC-B547-4903-9503-AC189819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9C7B9C4B-7CAA-44A6-9784-8D3D927F62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304800"/>
            <a:ext cx="79248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73D67CF-042F-4C2D-A257-4A1ABCA0F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54" y="1554753"/>
            <a:ext cx="4049790" cy="24624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A9B93FD-2AE7-4975-B659-49A3B06D3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574086"/>
            <a:ext cx="4049790" cy="24624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E150652-41D4-498C-8A09-52FEC0C807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962" y="4114800"/>
            <a:ext cx="4049790" cy="24331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1D2E302-6616-452F-AC58-F03FDB0C4D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4400" y="4139994"/>
            <a:ext cx="4049790" cy="244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7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A92CE2D-37F4-4DB9-B5E9-2283CC023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04800"/>
            <a:ext cx="2162175" cy="914399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B26BBF54-F059-423C-8EE1-49C518799D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43200" y="304800"/>
            <a:ext cx="5867400" cy="914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D4BF9C0-D993-495B-9690-F32A36EC4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371600"/>
            <a:ext cx="8000999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0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32</Words>
  <Application>Microsoft Office PowerPoint</Application>
  <PresentationFormat>On-screen Show (4:3)</PresentationFormat>
  <Paragraphs>8</Paragraphs>
  <Slides>14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NHIỆT LIỆT CHÀO MỪNG  QUÝ THẦY CÔ VỀ DỰ  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32</cp:revision>
  <dcterms:created xsi:type="dcterms:W3CDTF">2006-08-16T00:00:00Z</dcterms:created>
  <dcterms:modified xsi:type="dcterms:W3CDTF">2020-09-20T15:25:38Z</dcterms:modified>
</cp:coreProperties>
</file>