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5" r:id="rId2"/>
    <p:sldId id="257" r:id="rId3"/>
    <p:sldId id="263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74" r:id="rId14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14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9E29CA-D608-4637-B9BD-F807184B02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A3FE7-48E0-497E-A47B-4A0417546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356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A3FE7-48E0-497E-A47B-4A0417546B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5711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A3FE7-48E0-497E-A47B-4A0417546B4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2812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A3FE7-48E0-497E-A47B-4A0417546B4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5839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A3FE7-48E0-497E-A47B-4A0417546B4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7832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A3FE7-48E0-497E-A47B-4A0417546B4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266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A3FE7-48E0-497E-A47B-4A0417546B4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43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A3FE7-48E0-497E-A47B-4A0417546B4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9887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A3FE7-48E0-497E-A47B-4A0417546B4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230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A3FE7-48E0-497E-A47B-4A0417546B4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857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A3FE7-48E0-497E-A47B-4A0417546B4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693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A3FE7-48E0-497E-A47B-4A0417546B4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0467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A3FE7-48E0-497E-A47B-4A0417546B4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335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A3FE7-48E0-497E-A47B-4A0417546B4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851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video" Target="../media/media1.wmv"/><Relationship Id="rId7" Type="http://schemas.openxmlformats.org/officeDocument/2006/relationships/notesSlide" Target="../notesSlides/notesSlide3.xml"/><Relationship Id="rId2" Type="http://schemas.microsoft.com/office/2007/relationships/media" Target="../media/media1.wmv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2.xml"/><Relationship Id="rId5" Type="http://schemas.openxmlformats.org/officeDocument/2006/relationships/video" Target="../media/media2.mp4"/><Relationship Id="rId4" Type="http://schemas.microsoft.com/office/2007/relationships/media" Target="../media/media2.mp4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914400" y="3870126"/>
            <a:ext cx="6477000" cy="1689675"/>
          </a:xfrm>
        </p:spPr>
        <p:txBody>
          <a:bodyPr>
            <a:prstTxWarp prst="textArchUp">
              <a:avLst/>
            </a:prstTxWarp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 </a:t>
            </a:r>
            <a:b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QUÝ THẦY CÔ VỀ DỰ </a:t>
            </a:r>
            <a:b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6965" y="3810000"/>
            <a:ext cx="65918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ĐỀ MÔN ĐẠO ĐỨC </a:t>
            </a:r>
          </a:p>
          <a:p>
            <a:pPr algn="ctr"/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1A1</a:t>
            </a:r>
            <a:endParaRPr lang="en-U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6085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23980-92DA-4CF8-8B7A-CF24E4FEB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D7E2EEC-15E5-4B3F-B225-1BCE595DD4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09600" y="457200"/>
            <a:ext cx="2628900" cy="9429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A72FAF-C3FA-4701-A3E9-26D7BC53EB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1676400"/>
            <a:ext cx="8077200" cy="4191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6351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241C4-3CBD-42E2-924D-2CCCD5674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E8CC6C8-15F9-45C0-AC7B-1A4BF20535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33400" y="609600"/>
            <a:ext cx="4705350" cy="6762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75304E-5EC1-4AE3-AE7E-B5F23C0492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1895106"/>
            <a:ext cx="7239000" cy="38960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93383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AC1C1-7C7E-494F-845C-3EB8E956F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3FA98DC-57C6-4688-A337-9D356F1CB5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81465" y="457200"/>
            <a:ext cx="4438650" cy="533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F7825B-D14D-4DE2-9231-B2C16284DB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674" y="1600200"/>
            <a:ext cx="7978726" cy="3886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972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1000" y="3352800"/>
            <a:ext cx="8504903" cy="3505200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56268"/>
              <a:ext cx="8200103" cy="16251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FE3DA868-F0A6-48CE-B0B8-0FB2897E46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230" y="3640015"/>
            <a:ext cx="7835563" cy="2286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599072" y="-6371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76646" y="248260"/>
            <a:ext cx="2514601" cy="605189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99755" y="5681990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BÀI CA ĐI HỌC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412_20200428073741_tay-thom-tay-ngoan.wmv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74943" y="1266151"/>
            <a:ext cx="6739467" cy="37909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yt1s.com - Bài Ca Đi Học [Official Full HD]_7kbEExOEqMo_360p.mp4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95400" y="1447800"/>
            <a:ext cx="6256868" cy="35242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91F19C5-9D5A-4249-99ED-60B9D16BC3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33400" y="381000"/>
            <a:ext cx="1943100" cy="914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ECAFCA-8E9E-4EC1-925C-63538066E3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0800" y="304800"/>
            <a:ext cx="5715000" cy="1066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4AD5AE-5EF2-43F1-AD89-F7CE0B321F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3000" y="1342292"/>
            <a:ext cx="6781800" cy="3819523"/>
          </a:xfrm>
          <a:prstGeom prst="rect">
            <a:avLst/>
          </a:prstGeom>
        </p:spPr>
      </p:pic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1EF24124-A320-4E44-B5FF-F5D0D653C5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8800" y="5486400"/>
            <a:ext cx="4267200" cy="3619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6315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3F859-5138-4C80-A49A-1252B3186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71AE9F-42CA-4DDC-86A4-6C6D0EFB09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418" y="457200"/>
            <a:ext cx="2551382" cy="762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285673-3118-4357-B2B9-C038E62776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9315" y="671512"/>
            <a:ext cx="3295650" cy="333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1695E1-F569-4CEC-89FE-62C438C286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6109" y="2234443"/>
            <a:ext cx="4867275" cy="28289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8745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14EC3-88E5-4C45-B04D-D43E48729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4E94AAF-BDE2-4A3A-962B-EE19B9A522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33400" y="381000"/>
            <a:ext cx="5324475" cy="619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7220AD-B854-4D83-A678-1FD526BE4F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1676400"/>
            <a:ext cx="3733799" cy="20097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E779651-36DD-46F7-940A-D1460611A2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8200" y="1676400"/>
            <a:ext cx="4138980" cy="19145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91E51E9-4D98-4D0C-A937-4087C4F533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4003431"/>
            <a:ext cx="3733799" cy="2124075"/>
          </a:xfrm>
          <a:prstGeom prst="rect">
            <a:avLst/>
          </a:prstGeom>
        </p:spPr>
      </p:pic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A227DE85-CDAD-426A-9D9E-68AECC8948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6800" y="3969361"/>
            <a:ext cx="3733800" cy="19716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3346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E5E68F4-8DEC-458D-8902-68AF70B849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381000"/>
            <a:ext cx="4038600" cy="2362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41F451-A741-4F38-AD47-D7DC78B94F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7640" y="381000"/>
            <a:ext cx="3889204" cy="2362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4E701F-230D-4780-91B6-DCD4FA01BE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231" y="3810000"/>
            <a:ext cx="7162799" cy="8477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16849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8B13C-702A-47BD-8320-3B547C89B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93EDDCF-5C71-49E0-B6D1-D926321267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81000" y="685800"/>
            <a:ext cx="4581525" cy="3524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E1F991-BFC3-4D6D-A3A6-E1A914AAD7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0" y="1981201"/>
            <a:ext cx="5867400" cy="36496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972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164F9-581B-410A-BDD6-8DDC76A25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D705A43-8A9E-4F82-8EFB-6DD73C11CB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40434" y="685800"/>
            <a:ext cx="4810125" cy="6762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046E37-C9D2-44DC-9D7D-7BF61BC0FE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2270649"/>
            <a:ext cx="6434797" cy="40634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125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Đạo đức - Bài 14 - Phòng tránh bị bỏng"/>
  <p:tag name="ISPRING_ULTRA_SCORM_COURSE_ID" val="B4F1265E-F95E-40B8-8A17-5A996DAB57DE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Đạo đức - Bài 14 - Phòng tránh bị bỏng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FFA5FD-BE0E-4E08-AE7F-6421B0CBA920}:2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3C50BCC-4CDD-48FB-8BFA-E4052869CEF8}:28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B7533BB-426F-44CF-9964-037793A0F0BE}:28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1074C8D-64AB-4E05-BE62-86B504C70D29}:28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A3A2536-A63F-4641-9182-5B0389709485}:27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EE10546-8049-43D3-B13A-B44267744D8A}:27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25ACE1C-F873-4F28-AE50-D492C3EA395F}:25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61294A3-24DD-4DBA-A34B-6B9449B89D52}:26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2A83E1E-F2A7-4498-8D09-73AB35D54C3E}:27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57B6E2F-AFF9-418D-B9F7-1AA8E1E67128}:27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8A749A4-D737-4F04-B271-9F87D7ECB8B9}:27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ADDD5AE-14C5-47E8-8A31-EBF18426A6B7}:27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3533964-8C29-4799-BD42-9B884959019A}:28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60</Words>
  <Application>Microsoft Office PowerPoint</Application>
  <PresentationFormat>On-screen Show (4:3)</PresentationFormat>
  <Paragraphs>21</Paragraphs>
  <Slides>13</Slides>
  <Notes>13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.VnAvant</vt:lpstr>
      <vt:lpstr>.VnUniverse</vt:lpstr>
      <vt:lpstr>Arial</vt:lpstr>
      <vt:lpstr>Calibri</vt:lpstr>
      <vt:lpstr>Times New Roman</vt:lpstr>
      <vt:lpstr>Office Theme</vt:lpstr>
      <vt:lpstr>NHIỆT LIỆT CHÀO MỪNG  QUÝ THẦY CÔ VỀ DỰ  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Đạo đức - Bài 14 - Phòng tránh bị bỏng</dc:title>
  <dc:creator>ai</dc:creator>
  <cp:lastModifiedBy>Administrator</cp:lastModifiedBy>
  <cp:revision>32</cp:revision>
  <dcterms:created xsi:type="dcterms:W3CDTF">2006-08-16T00:00:00Z</dcterms:created>
  <dcterms:modified xsi:type="dcterms:W3CDTF">2024-07-30T13:15:30Z</dcterms:modified>
</cp:coreProperties>
</file>