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63" r:id="rId4"/>
    <p:sldId id="276" r:id="rId5"/>
    <p:sldId id="277" r:id="rId6"/>
    <p:sldId id="278" r:id="rId7"/>
    <p:sldId id="285" r:id="rId8"/>
    <p:sldId id="280" r:id="rId9"/>
    <p:sldId id="281" r:id="rId10"/>
    <p:sldId id="282" r:id="rId11"/>
    <p:sldId id="283" r:id="rId12"/>
    <p:sldId id="284" r:id="rId13"/>
    <p:sldId id="27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7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14400" y="3870126"/>
            <a:ext cx="6477000" cy="1689675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</a:t>
            </a:r>
            <a:b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 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CÔ VỀ DỰ </a:t>
            </a:r>
            <a:b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6965" y="3810000"/>
            <a:ext cx="65918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ĐỀ MÔN ĐẠO ĐỨC </a:t>
            </a:r>
          </a:p>
          <a:p>
            <a:pPr algn="ctr"/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1A1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08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8F0BA6-C3FD-4033-9832-27E249318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06F985BA-E411-458E-BFAB-2832DAC7B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685800"/>
            <a:ext cx="796823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58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2F09B4-B73D-4864-985E-2F21E3DDB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62F1CD7-CD52-4C1D-AB51-142AEA294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667000"/>
            <a:ext cx="1819275" cy="619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3F571D4-EEE8-452A-868E-45E28B8D6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3690938"/>
            <a:ext cx="5191125" cy="22098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-914400"/>
            <a:ext cx="8229600" cy="7650163"/>
          </a:xfrm>
        </p:spPr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758896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E5FD76-0417-4C26-A97F-E8222FC05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708B0C0B-A300-43F6-8CCD-A2CEC4136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676400"/>
            <a:ext cx="71628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0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" y="3352800"/>
            <a:ext cx="8504903" cy="3505200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56268"/>
              <a:ext cx="8200103" cy="16251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19139A6-D306-4BAA-8B2C-32AEA0201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581401"/>
            <a:ext cx="5467350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2A602CF-7237-43B7-BBFA-62F2244628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5257800"/>
            <a:ext cx="3962400" cy="106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599072" y="-6371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76646" y="248260"/>
            <a:ext cx="2514601" cy="605189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9755" y="568199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TAY THƠM-TAY NGOAN </a:t>
            </a:r>
          </a:p>
        </p:txBody>
      </p:sp>
      <p:pic>
        <p:nvPicPr>
          <p:cNvPr id="4" name="412_20200428073741_tay-thom-tay-ngoan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3736" y="921995"/>
            <a:ext cx="6739467" cy="44120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y2mate.com - Tay Thơm Tay Ngoan - Candy Ngọc Hà ♫ Nhạc Thiếu Nhi [MV 2018]_GNJ62uTk7G8_v720P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91169" y="921995"/>
            <a:ext cx="6324600" cy="43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94CE41-20D4-4784-9196-C90FE52C4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97AD25ED-FD60-4BFE-A26D-7F0BB7B807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28600"/>
            <a:ext cx="1933575" cy="106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AD9B00F-9ECC-440D-A572-04C2BF219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206" y="1524000"/>
            <a:ext cx="7426767" cy="437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25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E26E0E-F2F9-4143-9839-7B01FD5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DFF9A046-4D3C-4260-AB7A-C26B2730E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381000"/>
            <a:ext cx="1962150" cy="914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EF29A4F-BC1D-4B1A-B837-30BE11BF3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1676400"/>
            <a:ext cx="7924801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0A37993-88D5-4002-AEC7-D5611424A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3124200"/>
            <a:ext cx="2476500" cy="2971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13663D8-22D5-494E-9469-264711CD1F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9215" y="3162300"/>
            <a:ext cx="25908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4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321596-E817-4585-8896-E0BCD7BF9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1CB12E0B-EBEA-4810-9BFA-58CE89B42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676401"/>
            <a:ext cx="3505200" cy="2971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344AB22-E2BA-40CC-A68F-39D4ED4DE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676400"/>
            <a:ext cx="32766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8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E89C788-7205-4C2C-B041-91F49D88B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69" y="228600"/>
            <a:ext cx="4611858" cy="1055102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="" xmlns:a16="http://schemas.microsoft.com/office/drawing/2014/main" id="{D9B2E0B0-0FDF-47BB-9450-8049EC136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8570" y="1600200"/>
            <a:ext cx="796583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0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84EEAC-56F3-416B-BABA-4AF99A840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4F56D71F-4090-4F9E-9E57-7F857BCBAA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5957" y="457200"/>
            <a:ext cx="2028825" cy="838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5C43EF2-B0BD-445B-A897-D38DD6805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371600"/>
            <a:ext cx="8077200" cy="790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F383A7B-0C39-4999-907B-5AF3083DE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523" y="2286000"/>
            <a:ext cx="7981877" cy="76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4559613-848C-4087-977E-6145E2753E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706" y="3201245"/>
            <a:ext cx="7772694" cy="308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1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3735D6-4EED-4547-BF25-028E80F26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3EF1EA00-F23B-45F3-8C3D-4AE71F7FE2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609600"/>
            <a:ext cx="6781800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9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33</Words>
  <Application>Microsoft Office PowerPoint</Application>
  <PresentationFormat>On-screen Show (4:3)</PresentationFormat>
  <Paragraphs>8</Paragraphs>
  <Slides>13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NHIỆT LIỆT CHÀO MỪNG  QUÝ THẦY CÔ VỀ DỰ  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33</cp:revision>
  <dcterms:created xsi:type="dcterms:W3CDTF">2006-08-16T00:00:00Z</dcterms:created>
  <dcterms:modified xsi:type="dcterms:W3CDTF">2020-09-20T15:23:02Z</dcterms:modified>
</cp:coreProperties>
</file>