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9" r:id="rId5"/>
    <p:sldId id="276" r:id="rId6"/>
    <p:sldId id="275" r:id="rId7"/>
    <p:sldId id="270" r:id="rId8"/>
    <p:sldId id="274" r:id="rId9"/>
    <p:sldId id="268" r:id="rId10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77" y="-154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15/8/2022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32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15/8/2022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15/8/2022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15/8/2022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15/8/2022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15/8/2022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15/8/2022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15/8/2022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15/8/2022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15/8/2022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15/8/2022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15/8/2022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15/8/2022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962586"/>
            <a:ext cx="2444531" cy="214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FF00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FF00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582047"/>
            <a:ext cx="13500099" cy="1437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Đạo đức lớp 3</a:t>
            </a:r>
          </a:p>
          <a:p>
            <a:pPr algn="ctr" eaLnBrk="1" hangingPunct="1">
              <a:defRPr/>
            </a:pPr>
            <a:r>
              <a:rPr lang="en-US" sz="4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1: </a:t>
            </a:r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KHÁM PHÁ ĐẤT NƯỚC VIỆT NAM </a:t>
            </a:r>
            <a:r>
              <a:rPr lang="en-US" sz="4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(T1)</a:t>
            </a:r>
            <a:endParaRPr lang="en-US" sz="4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330324" y="1905000"/>
            <a:ext cx="13132595" cy="2176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6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6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0197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4263487" y="307883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891907" y="6715346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27452" y="-5633"/>
            <a:ext cx="1382714" cy="1524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50" t="41579" r="54123" b="32933"/>
          <a:stretch/>
        </p:blipFill>
        <p:spPr bwMode="auto">
          <a:xfrm>
            <a:off x="1889919" y="2133600"/>
            <a:ext cx="2709570" cy="3230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3244704" y="940456"/>
            <a:ext cx="9694215" cy="1129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</a:t>
            </a:r>
            <a:r>
              <a:rPr lang="en-US" sz="32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VIỆT NAM THÂN YÊU</a:t>
            </a:r>
            <a:endParaRPr lang="en-US" sz="3200" b="1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Hãy chỉ ra hình ảnh, đất nước con người Việt Nam</a:t>
            </a:r>
            <a:endParaRPr lang="en-US" sz="3200" b="1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20" name="Group 19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718466" y="641502"/>
                <a:ext cx="12626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Đạo đức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>
              <a:off x="6830837" y="1051559"/>
              <a:ext cx="101033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40" t="41579" r="31098" b="32933"/>
          <a:stretch/>
        </p:blipFill>
        <p:spPr bwMode="auto">
          <a:xfrm>
            <a:off x="6157119" y="2171178"/>
            <a:ext cx="4181846" cy="323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4" t="67068" r="51608" b="7951"/>
          <a:stretch/>
        </p:blipFill>
        <p:spPr bwMode="auto">
          <a:xfrm>
            <a:off x="1056068" y="5562600"/>
            <a:ext cx="4180842" cy="316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40" t="67067" r="31098" b="7951"/>
          <a:stretch/>
        </p:blipFill>
        <p:spPr bwMode="auto">
          <a:xfrm>
            <a:off x="6175441" y="5424112"/>
            <a:ext cx="4364774" cy="330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00" r="9739"/>
          <a:stretch/>
        </p:blipFill>
        <p:spPr>
          <a:xfrm>
            <a:off x="11415728" y="2276797"/>
            <a:ext cx="4269133" cy="6313216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920641" y="2819400"/>
            <a:ext cx="4607853" cy="1804286"/>
          </a:xfrm>
          <a:prstGeom prst="roundRect">
            <a:avLst/>
          </a:prstGeom>
          <a:solidFill>
            <a:srgbClr val="2DC8FF"/>
          </a:solidFill>
          <a:ln>
            <a:solidFill>
              <a:srgbClr val="2DC8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rgbClr val="FFFF00"/>
                </a:solidFill>
              </a:rPr>
              <a:t>Tây Bắc Bộ</a:t>
            </a:r>
            <a:endParaRPr lang="en-US" sz="3600" b="1">
              <a:solidFill>
                <a:srgbClr val="FFFF00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6141203" y="6180464"/>
            <a:ext cx="4740316" cy="1653195"/>
          </a:xfrm>
          <a:prstGeom prst="roundRect">
            <a:avLst/>
          </a:prstGeom>
          <a:solidFill>
            <a:srgbClr val="FFD9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rgbClr val="FF0000"/>
                </a:solidFill>
              </a:rPr>
              <a:t>Đông Bắc Bộ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872366" y="6180464"/>
            <a:ext cx="4607853" cy="165319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/>
              <a:t>Đồng bằng sông hồng</a:t>
            </a:r>
            <a:endParaRPr lang="en-US" sz="3600" b="1"/>
          </a:p>
        </p:txBody>
      </p:sp>
      <p:sp>
        <p:nvSpPr>
          <p:cNvPr id="32" name="Rounded Rectangle 31"/>
          <p:cNvSpPr/>
          <p:nvPr/>
        </p:nvSpPr>
        <p:spPr>
          <a:xfrm>
            <a:off x="6094799" y="2819399"/>
            <a:ext cx="4786720" cy="1804287"/>
          </a:xfrm>
          <a:prstGeom prst="roundRect">
            <a:avLst/>
          </a:prstGeom>
          <a:solidFill>
            <a:srgbClr val="6B9A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/>
              <a:t>Nam Trung Bộ</a:t>
            </a:r>
            <a:endParaRPr lang="en-US" sz="3600" b="1"/>
          </a:p>
        </p:txBody>
      </p: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1" grpId="0" animBg="1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7" t="58516" r="12572" b="-1"/>
          <a:stretch/>
        </p:blipFill>
        <p:spPr>
          <a:xfrm>
            <a:off x="8387033" y="5604778"/>
            <a:ext cx="6808258" cy="30480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smtClean="0">
                  <a:solidFill>
                    <a:srgbClr val="0000CC"/>
                  </a:solidFill>
                  <a:latin typeface="Times New Roman" pitchFamily="18" charset="0"/>
                </a:rPr>
                <a:t>Bài 1: EM KHÁM PHÁ ĐẤT NƯỚC VIỆT NAM (T1)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958183" y="1524000"/>
            <a:ext cx="2608136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smtClean="0">
                <a:solidFill>
                  <a:srgbClr val="FF0000"/>
                </a:solidFill>
                <a:latin typeface="Times New Roman" pitchFamily="18" charset="0"/>
              </a:rPr>
              <a:t>1. </a:t>
            </a:r>
            <a:r>
              <a:rPr lang="en-US" sz="3200" b="1" u="sng" smtClean="0">
                <a:solidFill>
                  <a:srgbClr val="FF0000"/>
                </a:solidFill>
                <a:latin typeface="Times New Roman" pitchFamily="18" charset="0"/>
              </a:rPr>
              <a:t>Kể chuyện</a:t>
            </a:r>
            <a:endParaRPr lang="en-US" sz="3200" b="1" u="sng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25" r="52347" b="42535"/>
          <a:stretch/>
        </p:blipFill>
        <p:spPr>
          <a:xfrm>
            <a:off x="6530085" y="2354877"/>
            <a:ext cx="4278728" cy="287226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541042" y="1600200"/>
            <a:ext cx="49659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GỌI SAO CHO ĐÚNG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26637" y="5281612"/>
            <a:ext cx="67223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Quốc </a:t>
            </a:r>
            <a:r>
              <a:rPr lang="nl-NL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hiệu của nước ta </a:t>
            </a:r>
            <a:r>
              <a:rPr lang="nl-NL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 gì?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58183" y="6159281"/>
            <a:ext cx="75467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Cộng </a:t>
            </a:r>
            <a:r>
              <a:rPr lang="nl-NL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hoà xã hội chủ nghĩa Việt Nam</a:t>
            </a:r>
            <a:endParaRPr lang="en-US" sz="360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53" t="6256" b="42535"/>
          <a:stretch/>
        </p:blipFill>
        <p:spPr>
          <a:xfrm>
            <a:off x="11567319" y="1295400"/>
            <a:ext cx="4603505" cy="393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034383" y="1524000"/>
            <a:ext cx="118283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 smtClean="0">
                <a:solidFill>
                  <a:srgbClr val="FF0000"/>
                </a:solidFill>
                <a:latin typeface="Times New Roman" pitchFamily="18" charset="0"/>
              </a:rPr>
              <a:t>1. Tìm hiểu Quốc hiệu, Quốc kì, Quốc ca Việt Nam</a:t>
            </a:r>
          </a:p>
        </p:txBody>
      </p:sp>
      <p:sp>
        <p:nvSpPr>
          <p:cNvPr id="9" name="Rectangle 8"/>
          <p:cNvSpPr/>
          <p:nvPr/>
        </p:nvSpPr>
        <p:spPr>
          <a:xfrm>
            <a:off x="1191166" y="2456410"/>
            <a:ext cx="11734687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Cùng nhau thảo luận để tìm ta quốc kì nước Việt Nam</a:t>
            </a:r>
            <a:endParaRPr lang="en-US" sz="380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811128" y="6858000"/>
            <a:ext cx="38041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Quốc kì nước Mỹ</a:t>
            </a:r>
            <a:endParaRPr lang="en-US" sz="3600" b="1">
              <a:solidFill>
                <a:srgbClr val="0000FF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9" t="36666" r="14314" b="35753"/>
          <a:stretch/>
        </p:blipFill>
        <p:spPr bwMode="auto">
          <a:xfrm>
            <a:off x="1210532" y="3429000"/>
            <a:ext cx="13903726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6162928" y="6858000"/>
            <a:ext cx="38041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Quốc kì nước Nga</a:t>
            </a:r>
            <a:endParaRPr lang="en-US" sz="3600" b="1">
              <a:solidFill>
                <a:srgbClr val="0000FF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514728" y="6858000"/>
            <a:ext cx="38041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Quốc kì Việt Nam</a:t>
            </a:r>
            <a:endParaRPr lang="en-US" sz="3600" b="1">
              <a:solidFill>
                <a:srgbClr val="0000FF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16" name="Group 15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22" name="TextBox 21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21" name="Straight Connector 20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9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smtClean="0">
                  <a:solidFill>
                    <a:srgbClr val="0000CC"/>
                  </a:solidFill>
                  <a:latin typeface="Times New Roman" pitchFamily="18" charset="0"/>
                </a:rPr>
                <a:t>Bài 1: EM KHÁM PHÁ ĐẤT NƯỚC VIỆT NAM (T1)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4298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034383" y="1524000"/>
            <a:ext cx="118283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 smtClean="0">
                <a:solidFill>
                  <a:srgbClr val="FF0000"/>
                </a:solidFill>
                <a:latin typeface="Times New Roman" pitchFamily="18" charset="0"/>
              </a:rPr>
              <a:t>1. Tìm hiểu Quốc hiệu, Quốc kì, Quốc ca Việt Nam</a:t>
            </a:r>
          </a:p>
        </p:txBody>
      </p:sp>
      <p:sp>
        <p:nvSpPr>
          <p:cNvPr id="9" name="Rectangle 8"/>
          <p:cNvSpPr/>
          <p:nvPr/>
        </p:nvSpPr>
        <p:spPr>
          <a:xfrm>
            <a:off x="1191166" y="2456410"/>
            <a:ext cx="59575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Mô tả Quốc </a:t>
            </a:r>
            <a:r>
              <a:rPr lang="nl-NL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kì Việt </a:t>
            </a:r>
            <a:r>
              <a:rPr lang="nl-NL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Nam.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94469" y="3787027"/>
            <a:ext cx="82296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800" b="1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Quốc </a:t>
            </a:r>
            <a:r>
              <a:rPr lang="nl-NL" sz="3800" b="1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kì Việt Nam là lá cờ đỏ sao vàng</a:t>
            </a:r>
            <a:r>
              <a:rPr lang="nl-NL" sz="3800" b="1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. </a:t>
            </a:r>
            <a:r>
              <a:rPr lang="vi-VN" sz="3800" b="1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có khung hình chữ nhật, chiều rộng bằng 2/3 chiều dài, nền cờ màu đỏ, ở giữa có ngôi sao vàng 5 cánh. Tâm của ngôi sao vàng trùng với tâm hình chữ </a:t>
            </a:r>
            <a:r>
              <a:rPr lang="vi-VN" sz="3800" b="1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nhật</a:t>
            </a:r>
            <a:r>
              <a:rPr lang="en-US" sz="3800" b="1" smtClean="0">
                <a:solidFill>
                  <a:srgbClr val="0000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.</a:t>
            </a:r>
            <a:endParaRPr lang="en-US" sz="3800" b="1">
              <a:solidFill>
                <a:srgbClr val="0000FF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1026" name="Picture 2" descr="Quốc kỳ Việt Nam – Wikipedia tiếng Việ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319" y="3276598"/>
            <a:ext cx="6248400" cy="4156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13" name="Group 12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smtClean="0">
                  <a:solidFill>
                    <a:srgbClr val="0000CC"/>
                  </a:solidFill>
                  <a:latin typeface="Times New Roman" pitchFamily="18" charset="0"/>
                </a:rPr>
                <a:t>Bài 1: EM KHÁM PHÁ ĐẤT NƯỚC VIỆT NAM (T1)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747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034383" y="1524000"/>
            <a:ext cx="118283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 smtClean="0">
                <a:solidFill>
                  <a:srgbClr val="FF0000"/>
                </a:solidFill>
                <a:latin typeface="Times New Roman" pitchFamily="18" charset="0"/>
              </a:rPr>
              <a:t>2. </a:t>
            </a:r>
            <a:r>
              <a:rPr lang="en-US" sz="3600" b="1" u="sng" smtClean="0">
                <a:solidFill>
                  <a:srgbClr val="FF0000"/>
                </a:solidFill>
                <a:latin typeface="Times New Roman" pitchFamily="18" charset="0"/>
              </a:rPr>
              <a:t>Tìm hiểu Quốc hiệu, Quốc kì, Quốc ca Việt Nam</a:t>
            </a:r>
          </a:p>
        </p:txBody>
      </p:sp>
      <p:sp>
        <p:nvSpPr>
          <p:cNvPr id="7" name="Rectangle 6"/>
          <p:cNvSpPr/>
          <p:nvPr/>
        </p:nvSpPr>
        <p:spPr>
          <a:xfrm>
            <a:off x="1356519" y="3962400"/>
            <a:ext cx="86106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+ </a:t>
            </a:r>
            <a:r>
              <a:rPr lang="nl-NL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Quốc ca Việt Nam là bái hát “Tiến quân ca” do cố nhạc sĩ Văn Cao sáng tác.</a:t>
            </a:r>
            <a:endParaRPr lang="en-US" sz="3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83392" y="2250063"/>
            <a:ext cx="1428537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Nêu tên bài hát và tác giả của Quốc </a:t>
            </a:r>
            <a:r>
              <a:rPr lang="nl-NL" sz="3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 Việt </a:t>
            </a:r>
            <a:r>
              <a:rPr lang="nl-NL" sz="3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Nam.</a:t>
            </a:r>
            <a:endParaRPr lang="en-US" sz="38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23" t="33927" r="38252" b="5982"/>
          <a:stretch/>
        </p:blipFill>
        <p:spPr bwMode="auto">
          <a:xfrm>
            <a:off x="11262519" y="2819399"/>
            <a:ext cx="4182215" cy="603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13" name="Group 12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smtClean="0">
                  <a:solidFill>
                    <a:srgbClr val="0000CC"/>
                  </a:solidFill>
                  <a:latin typeface="Times New Roman" pitchFamily="18" charset="0"/>
                </a:rPr>
                <a:t>Bài 1: EM KHÁM PHÁ ĐẤT NƯỚC VIỆT NAM (T1)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193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034383" y="1524000"/>
            <a:ext cx="118283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 smtClean="0">
                <a:solidFill>
                  <a:srgbClr val="FF0000"/>
                </a:solidFill>
                <a:latin typeface="Times New Roman" pitchFamily="18" charset="0"/>
              </a:rPr>
              <a:t>2. Lắng nghe bài hát Quốc ca Việt Nam</a:t>
            </a:r>
          </a:p>
        </p:txBody>
      </p:sp>
      <p:pic>
        <p:nvPicPr>
          <p:cNvPr id="10" name="Nhạc Lễ Chào Cờ Quốc Ca Việt Nam Có Lời Há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13919" y="2438400"/>
            <a:ext cx="10972800" cy="6127688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12" name="Group 1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16" name="TextBox 15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TextBox 16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3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smtClean="0">
                  <a:solidFill>
                    <a:srgbClr val="0000CC"/>
                  </a:solidFill>
                  <a:latin typeface="Times New Roman" pitchFamily="18" charset="0"/>
                </a:rPr>
                <a:t>Bài 1: EM KHÁM PHÁ ĐẤT NƯỚC VIỆT NAM (T1)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846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24" t="21481" r="11244" b="25556"/>
          <a:stretch/>
        </p:blipFill>
        <p:spPr bwMode="auto">
          <a:xfrm>
            <a:off x="9844826" y="2743199"/>
            <a:ext cx="5923537" cy="5216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46918" y="2819400"/>
            <a:ext cx="899160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Nêu cảm xúc của của em khi nghe bài hát Quốc ca Việt nam?</a:t>
            </a:r>
            <a:endParaRPr lang="en-US" sz="40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endParaRPr lang="en-US" sz="18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en-US" sz="40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hát rất sôi động, hào hùng, thể hiện niềm tự hào cuả dân tộc.  </a:t>
            </a:r>
            <a:endParaRPr lang="en-US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13" name="Group 12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17" name="TextBox 16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smtClean="0">
                  <a:solidFill>
                    <a:srgbClr val="0000CC"/>
                  </a:solidFill>
                  <a:latin typeface="Times New Roman" pitchFamily="18" charset="0"/>
                </a:rPr>
                <a:t>Bài 1: EM KHÁM PHÁ ĐẤT NƯỚC VIỆT NAM (T1)</a:t>
              </a:r>
            </a:p>
          </p:txBody>
        </p:sp>
      </p:grp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1034383" y="1524000"/>
            <a:ext cx="118283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 smtClean="0">
                <a:solidFill>
                  <a:srgbClr val="FF0000"/>
                </a:solidFill>
                <a:latin typeface="Times New Roman" pitchFamily="18" charset="0"/>
              </a:rPr>
              <a:t>2. </a:t>
            </a:r>
            <a:r>
              <a:rPr lang="en-US" sz="3600" b="1" u="sng" smtClean="0">
                <a:solidFill>
                  <a:srgbClr val="FF0000"/>
                </a:solidFill>
                <a:latin typeface="Times New Roman" pitchFamily="18" charset="0"/>
              </a:rPr>
              <a:t>Tìm hiểu Quốc hiệu, Quốc kì, Quốc ca Việt Nam</a:t>
            </a:r>
          </a:p>
        </p:txBody>
      </p:sp>
    </p:spTree>
    <p:extLst>
      <p:ext uri="{BB962C8B-B14F-4D97-AF65-F5344CB8AC3E}">
        <p14:creationId xmlns:p14="http://schemas.microsoft.com/office/powerpoint/2010/main" val="269698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1090</TotalTime>
  <Words>471</Words>
  <Application>Microsoft Office PowerPoint</Application>
  <PresentationFormat>Custom</PresentationFormat>
  <Paragraphs>55</Paragraphs>
  <Slides>9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223</cp:revision>
  <dcterms:created xsi:type="dcterms:W3CDTF">2022-07-10T01:37:20Z</dcterms:created>
  <dcterms:modified xsi:type="dcterms:W3CDTF">2022-08-15T15:34:53Z</dcterms:modified>
</cp:coreProperties>
</file>