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77" r:id="rId5"/>
    <p:sldId id="278" r:id="rId6"/>
    <p:sldId id="279" r:id="rId7"/>
    <p:sldId id="282" r:id="rId8"/>
    <p:sldId id="286" r:id="rId9"/>
    <p:sldId id="280" r:id="rId10"/>
    <p:sldId id="281" r:id="rId11"/>
    <p:sldId id="283" r:id="rId12"/>
    <p:sldId id="284" r:id="rId13"/>
    <p:sldId id="285" r:id="rId14"/>
    <p:sldId id="289" r:id="rId15"/>
    <p:sldId id="268" r:id="rId16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30" autoAdjust="0"/>
    <p:restoredTop sz="94660"/>
  </p:normalViewPr>
  <p:slideViewPr>
    <p:cSldViewPr>
      <p:cViewPr varScale="1">
        <p:scale>
          <a:sx n="66" d="100"/>
          <a:sy n="66" d="100"/>
        </p:scale>
        <p:origin x="-605" y="-86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962586"/>
            <a:ext cx="2444531" cy="214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FF00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FF00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582047"/>
            <a:ext cx="13500099" cy="1437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1: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KHÁM PHÁ ĐẤT NƯỚC VIỆT NAM 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T2)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330324" y="1905000"/>
            <a:ext cx="13132595" cy="2176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6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6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0197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4263487" y="307883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891907" y="6715346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27452" y="-5633"/>
            <a:ext cx="1382714" cy="1524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smtClean="0">
                  <a:solidFill>
                    <a:srgbClr val="0000CC"/>
                  </a:solidFill>
                  <a:latin typeface="Times New Roman" pitchFamily="18" charset="0"/>
                </a:rPr>
                <a:t>Bài 1: EM KHÁM PHÁ ĐẤT NƯỚC VIỆT NAM (T2)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hiểu sự đổi mới của đất nước.</a:t>
            </a:r>
            <a:endParaRPr lang="en-US" sz="3200" b="1" u="sng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89719" y="2407497"/>
            <a:ext cx="79247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nl-NL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 biểu hiện cho thấy Việt Nam đang phát triển mạnh mẽ.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0720" y="3733800"/>
            <a:ext cx="838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17525" algn="just"/>
            <a:r>
              <a:rPr lang="nl-NL" sz="3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Việt </a:t>
            </a:r>
            <a:r>
              <a:rPr lang="nl-NL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Nam đang là nước đứng đầu thế giới về xuất khẩu gạo. Các mặt hàng nông nghiệp, công nghiệp phát triển mạnh và bán nhiều ra các nước.</a:t>
            </a:r>
            <a:endParaRPr lang="en-US" sz="36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517525" algn="just"/>
            <a:r>
              <a:rPr lang="nl-NL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Các công trình xây dựng được làm theo cấu trúc hiện đại như toà nhà Quốc Hội, các cây cầu dài hàng ngàn mét, các nhà cao tầng,...</a:t>
            </a:r>
            <a:endParaRPr lang="en-US" sz="36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Vĩnh Hưng: Sau tết, nông dân khẩn trương thu hoạch lúa - Báo Long An Onlin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3" r="35180" b="32892"/>
          <a:stretch/>
        </p:blipFill>
        <p:spPr bwMode="auto">
          <a:xfrm>
            <a:off x="9444757" y="3010111"/>
            <a:ext cx="2808362" cy="2095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Trồng vải thiều trên đất kém dinh dưỡng đem lại hiệu quả kinh tế ca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3844" y="2958531"/>
            <a:ext cx="3170191" cy="2110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Thành phố Hồ Chí Minh tiếp tục là vùng xanh trong phòng, chống Covid-19 -  Hànộimớ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757" y="5343239"/>
            <a:ext cx="2808362" cy="1525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Thành phố Đà Nẵng thuộc tỉnh nào? Kinh nghiệm đi du lịch Đà Nẵ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757" y="6958263"/>
            <a:ext cx="2808362" cy="164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05" t="52463" r="36244" b="4387"/>
          <a:stretch/>
        </p:blipFill>
        <p:spPr bwMode="auto">
          <a:xfrm>
            <a:off x="12481719" y="5385839"/>
            <a:ext cx="3413920" cy="3416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034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smtClean="0">
                  <a:solidFill>
                    <a:srgbClr val="0000CC"/>
                  </a:solidFill>
                  <a:latin typeface="Times New Roman" pitchFamily="18" charset="0"/>
                </a:rPr>
                <a:t>Bài 1: EM KHÁM PHÁ ĐẤT NƯỚC VIỆT NAM (T2)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hiểu sự đổi mới của đất nước.</a:t>
            </a:r>
            <a:endParaRPr lang="en-US" sz="3200" b="1" u="sng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Cloud 16"/>
          <p:cNvSpPr/>
          <p:nvPr/>
        </p:nvSpPr>
        <p:spPr>
          <a:xfrm>
            <a:off x="1356519" y="2590800"/>
            <a:ext cx="13335000" cy="56388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mtClean="0">
                <a:solidFill>
                  <a:srgbClr val="FFFF00"/>
                </a:solidFill>
              </a:rPr>
              <a:t>Em hãy kể thêm một số biểu hiện cho thấy sự phát triển của đất nước</a:t>
            </a:r>
            <a:endParaRPr lang="en-US" sz="44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68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smtClean="0">
                  <a:solidFill>
                    <a:srgbClr val="0000CC"/>
                  </a:solidFill>
                  <a:latin typeface="Times New Roman" pitchFamily="18" charset="0"/>
                </a:rPr>
                <a:t>Bài 1: EM KHÁM PHÁ ĐẤT NƯỚC VIỆT NAM (T2)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hiểu sự đổi mới của đất nước.</a:t>
            </a:r>
            <a:endParaRPr lang="en-US" sz="3200" b="1" u="sng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Danh Sách Các Đơn Vị Hành Chính Trực Thuộc Thành Phố Đà Nẵng - iWATER, ĐẠI  LÝ GIAO NƯỚC UỐNG TP.HCM (028) 7309 979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1670" y="2590800"/>
            <a:ext cx="7278805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ầu Vàng tại Việt Nam khiến cả thế giới “phát sốt”: Xuất hiện trong phim  nước ngoài, nhận cơn mưa lời khen từ truyền thông quốc tế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19" y="2590800"/>
            <a:ext cx="8015278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04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smtClean="0">
                  <a:solidFill>
                    <a:srgbClr val="0000CC"/>
                  </a:solidFill>
                  <a:latin typeface="Times New Roman" pitchFamily="18" charset="0"/>
                </a:rPr>
                <a:t>Bài 1: EM KHÁM PHÁ ĐẤT NƯỚC VIỆT NAM (T2)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Top 11 Cây cầu đẹp nhất Việt Nam - Toplist.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715" y="3124200"/>
            <a:ext cx="7620000" cy="441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10 cây cầu nổi tiếng ở Việt N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19" y="3124199"/>
            <a:ext cx="7328441" cy="443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93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smtClean="0">
                  <a:solidFill>
                    <a:srgbClr val="0000CC"/>
                  </a:solidFill>
                  <a:latin typeface="Times New Roman" pitchFamily="18" charset="0"/>
                </a:rPr>
                <a:t>Bài 1: EM KHÁM PHÁ ĐẤT NƯỚC VIỆT NAM (T2)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Plaque 8"/>
          <p:cNvSpPr/>
          <p:nvPr/>
        </p:nvSpPr>
        <p:spPr>
          <a:xfrm>
            <a:off x="2499519" y="2971800"/>
            <a:ext cx="11353800" cy="38862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Đất nước chúng ta đang trong thời kì đổi mới, phát triển mạnh mẽ về nông nghiệp, công nghiệp, y tế, giáo dục  và công nghệ thông tin,... </a:t>
            </a:r>
            <a:endParaRPr lang="en-US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06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Lá cờ Việt Nam (Bài hát mẫu)- Chủ đề 1 - SGK Âm nhạc 1 - Cánh diều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18" y="0"/>
            <a:ext cx="1626631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smtClean="0">
                  <a:solidFill>
                    <a:srgbClr val="0000CC"/>
                  </a:solidFill>
                  <a:latin typeface="Times New Roman" pitchFamily="18" charset="0"/>
                </a:rPr>
                <a:t>Bài 1: EM KHÁM PHÁ ĐẤT NƯỚC VIỆT NAM (T2)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hiểu về </a:t>
            </a:r>
            <a:r>
              <a:rPr lang="nl-NL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vẻ </a:t>
            </a:r>
            <a:r>
              <a:rPr lang="nl-NL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đẹp của đất nước Việt nam. </a:t>
            </a:r>
            <a:endParaRPr lang="en-US" sz="32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97" t="26140" r="32962" b="39474"/>
          <a:stretch/>
        </p:blipFill>
        <p:spPr bwMode="auto">
          <a:xfrm>
            <a:off x="442119" y="3886200"/>
            <a:ext cx="7733911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97" t="60526" r="32962" b="5087"/>
          <a:stretch/>
        </p:blipFill>
        <p:spPr bwMode="auto">
          <a:xfrm>
            <a:off x="8176990" y="3886200"/>
            <a:ext cx="7733912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823119" y="2438400"/>
            <a:ext cx="1478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Quan sát các bức tranh dưới đây và nêu vẻ đẹp của đất nước, con người Việt Nam.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smtClean="0">
                  <a:solidFill>
                    <a:srgbClr val="0000CC"/>
                  </a:solidFill>
                  <a:latin typeface="Times New Roman" pitchFamily="18" charset="0"/>
                </a:rPr>
                <a:t>Bài 1: EM KHÁM PHÁ ĐẤT NƯỚC VIỆT NAM (T2)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hiểu về </a:t>
            </a:r>
            <a:r>
              <a:rPr lang="nl-NL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vẻ </a:t>
            </a:r>
            <a:r>
              <a:rPr lang="nl-NL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đẹp của đất nước Việt nam. </a:t>
            </a:r>
            <a:endParaRPr lang="en-US" sz="32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7" t="55141" r="32172" b="13509"/>
          <a:stretch/>
        </p:blipFill>
        <p:spPr bwMode="auto">
          <a:xfrm>
            <a:off x="7983014" y="3845052"/>
            <a:ext cx="7893793" cy="476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16" t="25790" r="32172" b="44859"/>
          <a:stretch/>
        </p:blipFill>
        <p:spPr bwMode="auto">
          <a:xfrm>
            <a:off x="289719" y="3802942"/>
            <a:ext cx="7812492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823119" y="2438400"/>
            <a:ext cx="1478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Quan sát các bức tranh dưới đây và nêu vẻ đẹp của đất nước, con người Việt Nam.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11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smtClean="0">
                  <a:solidFill>
                    <a:srgbClr val="0000CC"/>
                  </a:solidFill>
                  <a:latin typeface="Times New Roman" pitchFamily="18" charset="0"/>
                </a:rPr>
                <a:t>Bài 1: EM KHÁM PHÁ ĐẤT NƯỚC VIỆT NAM (T2)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hiểu về </a:t>
            </a:r>
            <a:r>
              <a:rPr lang="nl-NL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vẻ </a:t>
            </a:r>
            <a:r>
              <a:rPr lang="nl-NL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đẹp của đất nước Việt nam. </a:t>
            </a:r>
            <a:endParaRPr lang="en-US" sz="32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0" t="30527" r="32172" b="43833"/>
          <a:stretch/>
        </p:blipFill>
        <p:spPr bwMode="auto">
          <a:xfrm>
            <a:off x="403958" y="3769312"/>
            <a:ext cx="7764754" cy="4009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0" t="57281" r="32172" b="15965"/>
          <a:stretch/>
        </p:blipFill>
        <p:spPr bwMode="auto">
          <a:xfrm>
            <a:off x="8062119" y="3657600"/>
            <a:ext cx="8001000" cy="4311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823119" y="2438400"/>
            <a:ext cx="1478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Quan sát các bức tranh dưới đây và nêu vẻ đẹp của đất nước, con người Việt Nam.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93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smtClean="0">
                  <a:solidFill>
                    <a:srgbClr val="0000CC"/>
                  </a:solidFill>
                  <a:latin typeface="Times New Roman" pitchFamily="18" charset="0"/>
                </a:rPr>
                <a:t>Bài 1: EM KHÁM PHÁ ĐẤT NƯỚC VIỆT NAM (T2)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hiểu về </a:t>
            </a:r>
            <a:r>
              <a:rPr lang="nl-NL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vẻ </a:t>
            </a:r>
            <a:r>
              <a:rPr lang="nl-NL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đẹp của đất nước Việt nam. </a:t>
            </a:r>
            <a:endParaRPr lang="en-US" sz="32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0" t="30527" r="32172" b="43833"/>
          <a:stretch/>
        </p:blipFill>
        <p:spPr bwMode="auto">
          <a:xfrm>
            <a:off x="7661051" y="6731840"/>
            <a:ext cx="3915308" cy="217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0" t="57281" r="32172" b="15965"/>
          <a:stretch/>
        </p:blipFill>
        <p:spPr bwMode="auto">
          <a:xfrm>
            <a:off x="11831171" y="6592365"/>
            <a:ext cx="3866956" cy="2337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7" t="55141" r="32172" b="13509"/>
          <a:stretch/>
        </p:blipFill>
        <p:spPr bwMode="auto">
          <a:xfrm>
            <a:off x="11492873" y="4267200"/>
            <a:ext cx="4341646" cy="2358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16" t="25790" r="32172" b="44859"/>
          <a:stretch/>
        </p:blipFill>
        <p:spPr bwMode="auto">
          <a:xfrm>
            <a:off x="7661051" y="4165866"/>
            <a:ext cx="3866956" cy="2263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97" t="26140" r="32962" b="39474"/>
          <a:stretch/>
        </p:blipFill>
        <p:spPr bwMode="auto">
          <a:xfrm>
            <a:off x="7661051" y="2237734"/>
            <a:ext cx="3866956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97" t="60526" r="32962" b="5087"/>
          <a:stretch/>
        </p:blipFill>
        <p:spPr bwMode="auto">
          <a:xfrm>
            <a:off x="11831170" y="2237734"/>
            <a:ext cx="3866956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289720" y="2407497"/>
            <a:ext cx="71367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Nêu vẻ đẹp của đất nước, con người Việt Nam.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9720" y="3733800"/>
            <a:ext cx="72781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+ </a:t>
            </a: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 người Việt Nam yêu nước, anh dũng, cần cù, chịu khó, đoàn kết và thông </a:t>
            </a:r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minh (Tranh 1; </a:t>
            </a: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tranh 4; tranh 5 và tranh </a:t>
            </a:r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6).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2003" y="6423011"/>
            <a:ext cx="7136716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+ </a:t>
            </a: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Đất nước Việt Nam có nhiều danh lam thắng cảnh, có nhiều di tích lịch sử hào </a:t>
            </a:r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hùng (Tranh </a:t>
            </a: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và tranh </a:t>
            </a:r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3).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08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21" grpId="0"/>
      <p:bldP spid="7" grpId="0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smtClean="0">
                  <a:solidFill>
                    <a:srgbClr val="0000CC"/>
                  </a:solidFill>
                  <a:latin typeface="Times New Roman" pitchFamily="18" charset="0"/>
                </a:rPr>
                <a:t>Bài 1: EM KHÁM PHÁ ĐẤT NƯỚC VIỆT NAM (T2)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sz="32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hiểu về </a:t>
            </a:r>
            <a:r>
              <a:rPr lang="nl-NL" sz="32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vẻ </a:t>
            </a:r>
            <a:r>
              <a:rPr lang="nl-NL" sz="32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đẹp của đất nước Việt nam. </a:t>
            </a:r>
            <a:endParaRPr lang="en-US" sz="3200" b="1" u="sng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loud 9"/>
          <p:cNvSpPr/>
          <p:nvPr/>
        </p:nvSpPr>
        <p:spPr>
          <a:xfrm>
            <a:off x="1356519" y="2590800"/>
            <a:ext cx="13335000" cy="56388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rgbClr val="FFFF00"/>
                </a:solidFill>
              </a:rPr>
              <a:t>Em hãy kể thêm một số cảnh đẹp của đất nước mà em biết</a:t>
            </a:r>
            <a:endParaRPr lang="en-US" sz="48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43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smtClean="0">
                  <a:solidFill>
                    <a:srgbClr val="0000CC"/>
                  </a:solidFill>
                  <a:latin typeface="Times New Roman" pitchFamily="18" charset="0"/>
                </a:rPr>
                <a:t>Bài 1: EM KHÁM PHÁ ĐẤT NƯỚC VIỆT NAM (T2)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sz="32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hiểu về </a:t>
            </a:r>
            <a:r>
              <a:rPr lang="nl-NL" sz="32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vẻ </a:t>
            </a:r>
            <a:r>
              <a:rPr lang="nl-NL" sz="32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đẹp của đất nước Việt nam. </a:t>
            </a:r>
            <a:endParaRPr lang="en-US" sz="3200" b="1" u="sng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Top 10 địa điểm du lịch có phong cảnh thiên nhiên đẹp nhất Việt N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875" y="2819400"/>
            <a:ext cx="7106169" cy="455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Top 6 địa điểm có phong cảnh đẹp nhất Việt Nam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2" b="8400"/>
          <a:stretch/>
        </p:blipFill>
        <p:spPr bwMode="auto">
          <a:xfrm>
            <a:off x="1051719" y="2819401"/>
            <a:ext cx="7268035" cy="455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698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smtClean="0">
                  <a:solidFill>
                    <a:srgbClr val="0000CC"/>
                  </a:solidFill>
                  <a:latin typeface="Times New Roman" pitchFamily="18" charset="0"/>
                </a:rPr>
                <a:t>Bài 1: EM KHÁM PHÁ ĐẤT NƯỚC VIỆT NAM (T2)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hiểu sự đổi mới của đất nước.</a:t>
            </a:r>
            <a:endParaRPr lang="en-US" sz="3200" b="1" u="sng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257300" y="2407497"/>
            <a:ext cx="71367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 sát tranh và trả lời câu hỏi 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05" t="31052" r="36244" b="47957"/>
          <a:stretch/>
        </p:blipFill>
        <p:spPr bwMode="auto">
          <a:xfrm>
            <a:off x="1346475" y="3124200"/>
            <a:ext cx="7391400" cy="437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05" t="52463" r="36244" b="4387"/>
          <a:stretch/>
        </p:blipFill>
        <p:spPr bwMode="auto">
          <a:xfrm>
            <a:off x="9205119" y="2219198"/>
            <a:ext cx="6614320" cy="6619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746919" y="7543800"/>
            <a:ext cx="853440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nl-NL" sz="3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Những biểu hiện cho thấy Việt Nam đang phát triển mạnh mẽ.</a:t>
            </a:r>
            <a:endParaRPr lang="en-US" sz="36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98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</TotalTime>
  <Words>769</Words>
  <Application>Microsoft Office PowerPoint</Application>
  <PresentationFormat>Custom</PresentationFormat>
  <Paragraphs>70</Paragraphs>
  <Slides>15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246</cp:revision>
  <dcterms:created xsi:type="dcterms:W3CDTF">2022-07-10T01:37:20Z</dcterms:created>
  <dcterms:modified xsi:type="dcterms:W3CDTF">2022-08-23T13:10:52Z</dcterms:modified>
</cp:coreProperties>
</file>