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87" r:id="rId4"/>
    <p:sldId id="291" r:id="rId5"/>
    <p:sldId id="288" r:id="rId6"/>
    <p:sldId id="290" r:id="rId7"/>
    <p:sldId id="268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30" autoAdjust="0"/>
    <p:restoredTop sz="94660"/>
  </p:normalViewPr>
  <p:slideViewPr>
    <p:cSldViewPr>
      <p:cViewPr varScale="1">
        <p:scale>
          <a:sx n="66" d="100"/>
          <a:sy n="66" d="100"/>
        </p:scale>
        <p:origin x="-605" y="-8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962586"/>
            <a:ext cx="2444531" cy="214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FF00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FF00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582047"/>
            <a:ext cx="13500099" cy="143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Đạo đức lớp 3</a:t>
            </a:r>
          </a:p>
          <a:p>
            <a:pPr algn="ctr" eaLnBrk="1" hangingPunct="1">
              <a:defRPr/>
            </a:pPr>
            <a:r>
              <a:rPr lang="en-US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KHÁM PHÁ ĐẤT NƯỚC VIỆT NAM </a:t>
            </a:r>
            <a:r>
              <a:rPr lang="en-US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4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330324" y="1905000"/>
            <a:ext cx="13132595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0197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4263487" y="307883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891907" y="671534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7452" y="-5633"/>
            <a:ext cx="1382714" cy="152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et nam que huong to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6919" y="685800"/>
            <a:ext cx="14630400" cy="775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là hướng dẫn viên du lịch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9" t="50878" r="15618" b="9297"/>
          <a:stretch/>
        </p:blipFill>
        <p:spPr bwMode="auto">
          <a:xfrm>
            <a:off x="1509848" y="3657600"/>
            <a:ext cx="13720043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274510" y="2224055"/>
            <a:ext cx="13950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Em hãy đóng vai hướng dẫn viên du lịch để giới thiệu cho các bạn một số danh lam thắng cảnh nổi tiếng của Việt nam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68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err="1" smtClean="0">
                  <a:solidFill>
                    <a:srgbClr val="0000CC"/>
                  </a:solidFill>
                  <a:latin typeface="Times New Roman" pitchFamily="18" charset="0"/>
                </a:rPr>
                <a:t>Bài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 1: EM KHÁM PHÁ ĐẤT NƯỚC VIỆT NAM (T2)</a:t>
              </a:r>
            </a:p>
          </p:txBody>
        </p:sp>
      </p:grpSp>
      <p:pic>
        <p:nvPicPr>
          <p:cNvPr id="2050" name="Picture 2" descr="Lý do Việt Nam có nhiều cảnh đẹp nhưng không hút khách bằng Singapore -  VnExpress Du lị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119" y="1624262"/>
            <a:ext cx="6289028" cy="314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op 15 điểm đến đẹp nhất Việt Nam- Du lịch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5"/>
          <a:stretch/>
        </p:blipFill>
        <p:spPr bwMode="auto">
          <a:xfrm>
            <a:off x="9275175" y="1652336"/>
            <a:ext cx="6527494" cy="688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0 cảnh quan thiên nhiên đẹp nhất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180" y="4953000"/>
            <a:ext cx="6289028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37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Vận dụng.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575719" y="2258283"/>
            <a:ext cx="10178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Em hãy chọn và vẽ các chủ đề mà em thích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Tô màu Lá Cờ Việt Nam - Tranh Tô Màu Cho Bé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" t="15499" r="4127" b="14898"/>
          <a:stretch/>
        </p:blipFill>
        <p:spPr bwMode="auto">
          <a:xfrm>
            <a:off x="11130354" y="3509210"/>
            <a:ext cx="4673042" cy="313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0887220" y="6857999"/>
            <a:ext cx="49472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vẽ và tô màu lá quốc kì Việt Nam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Top 55+ Hình Ảnh Vẽ Tranh Phong Cảnh Đơn Giản Mà Đẹ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71" y="3501188"/>
            <a:ext cx="5277068" cy="314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566655" y="6858000"/>
            <a:ext cx="49472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vẽ cảnh đẹp nơi em ở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VẼ TRANH PHONG CẢNH: VIỆT NAM TƯƠI ĐẸP - YouTub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" t="10804" r="4951" b="9909"/>
          <a:stretch/>
        </p:blipFill>
        <p:spPr bwMode="auto">
          <a:xfrm>
            <a:off x="6046515" y="3477125"/>
            <a:ext cx="4840705" cy="318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5939921" y="6858000"/>
            <a:ext cx="49472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vẽ con người Việt Nam mà em thích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47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2" t="28597" r="22995" b="30175"/>
          <a:stretch/>
        </p:blipFill>
        <p:spPr bwMode="auto">
          <a:xfrm>
            <a:off x="555018" y="1600200"/>
            <a:ext cx="13797061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23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220</Words>
  <Application>Microsoft Office PowerPoint</Application>
  <PresentationFormat>Custom</PresentationFormat>
  <Paragraphs>27</Paragraphs>
  <Slides>7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251</cp:revision>
  <dcterms:created xsi:type="dcterms:W3CDTF">2022-07-10T01:37:20Z</dcterms:created>
  <dcterms:modified xsi:type="dcterms:W3CDTF">2022-08-23T07:04:16Z</dcterms:modified>
</cp:coreProperties>
</file>