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93" r:id="rId2"/>
    <p:sldId id="283" r:id="rId3"/>
    <p:sldId id="257" r:id="rId4"/>
    <p:sldId id="284" r:id="rId5"/>
    <p:sldId id="285" r:id="rId6"/>
    <p:sldId id="286" r:id="rId7"/>
    <p:sldId id="287" r:id="rId8"/>
    <p:sldId id="288" r:id="rId9"/>
    <p:sldId id="289" r:id="rId10"/>
    <p:sldId id="290" r:id="rId11"/>
    <p:sldId id="291" r:id="rId12"/>
    <p:sldId id="292" r:id="rId13"/>
    <p:sldId id="268" r:id="rId14"/>
  </p:sldIdLst>
  <p:sldSz cx="16276638" cy="9144000"/>
  <p:notesSz cx="6858000" cy="9144000"/>
  <p:defaultText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88DFE8"/>
    <a:srgbClr val="FFCC29"/>
    <a:srgbClr val="FFDB69"/>
    <a:srgbClr val="FEF4EC"/>
    <a:srgbClr val="F688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63" d="100"/>
          <a:sy n="63" d="100"/>
        </p:scale>
        <p:origin x="-504" y="-82"/>
      </p:cViewPr>
      <p:guideLst>
        <p:guide orient="horz" pos="2880"/>
        <p:guide pos="512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079AE0-E343-4431-9E77-3AB2AF9D83DA}" type="datetimeFigureOut">
              <a:rPr lang="en-US" smtClean="0"/>
              <a:t>28/8/2022</a:t>
            </a:fld>
            <a:endParaRPr lang="en-US"/>
          </a:p>
        </p:txBody>
      </p:sp>
      <p:sp>
        <p:nvSpPr>
          <p:cNvPr id="4" name="Slide Image Placeholder 3"/>
          <p:cNvSpPr>
            <a:spLocks noGrp="1" noRot="1" noChangeAspect="1"/>
          </p:cNvSpPr>
          <p:nvPr>
            <p:ph type="sldImg" idx="2"/>
          </p:nvPr>
        </p:nvSpPr>
        <p:spPr>
          <a:xfrm>
            <a:off x="377825" y="685800"/>
            <a:ext cx="61023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D46B89-F200-43AA-B36B-6A2EF4B500BB}" type="slidenum">
              <a:rPr lang="en-US" smtClean="0"/>
              <a:t>‹#›</a:t>
            </a:fld>
            <a:endParaRPr lang="en-US"/>
          </a:p>
        </p:txBody>
      </p:sp>
    </p:spTree>
    <p:extLst>
      <p:ext uri="{BB962C8B-B14F-4D97-AF65-F5344CB8AC3E}">
        <p14:creationId xmlns:p14="http://schemas.microsoft.com/office/powerpoint/2010/main" val="4054154378"/>
      </p:ext>
    </p:extLst>
  </p:cSld>
  <p:clrMap bg1="lt1" tx1="dk1" bg2="lt2" tx2="dk2" accent1="accent1" accent2="accent2" accent3="accent3" accent4="accent4" accent5="accent5" accent6="accent6" hlink="hlink" folHlink="folHlink"/>
  <p:notesStyle>
    <a:lvl1pPr marL="0" algn="l" defTabSz="1452524" rtl="0" eaLnBrk="1" latinLnBrk="0" hangingPunct="1">
      <a:defRPr sz="1900" kern="1200">
        <a:solidFill>
          <a:schemeClr val="tx1"/>
        </a:solidFill>
        <a:latin typeface="+mn-lt"/>
        <a:ea typeface="+mn-ea"/>
        <a:cs typeface="+mn-cs"/>
      </a:defRPr>
    </a:lvl1pPr>
    <a:lvl2pPr marL="726262" algn="l" defTabSz="1452524" rtl="0" eaLnBrk="1" latinLnBrk="0" hangingPunct="1">
      <a:defRPr sz="1900" kern="1200">
        <a:solidFill>
          <a:schemeClr val="tx1"/>
        </a:solidFill>
        <a:latin typeface="+mn-lt"/>
        <a:ea typeface="+mn-ea"/>
        <a:cs typeface="+mn-cs"/>
      </a:defRPr>
    </a:lvl2pPr>
    <a:lvl3pPr marL="1452524" algn="l" defTabSz="1452524" rtl="0" eaLnBrk="1" latinLnBrk="0" hangingPunct="1">
      <a:defRPr sz="1900" kern="1200">
        <a:solidFill>
          <a:schemeClr val="tx1"/>
        </a:solidFill>
        <a:latin typeface="+mn-lt"/>
        <a:ea typeface="+mn-ea"/>
        <a:cs typeface="+mn-cs"/>
      </a:defRPr>
    </a:lvl3pPr>
    <a:lvl4pPr marL="2178787" algn="l" defTabSz="1452524" rtl="0" eaLnBrk="1" latinLnBrk="0" hangingPunct="1">
      <a:defRPr sz="1900" kern="1200">
        <a:solidFill>
          <a:schemeClr val="tx1"/>
        </a:solidFill>
        <a:latin typeface="+mn-lt"/>
        <a:ea typeface="+mn-ea"/>
        <a:cs typeface="+mn-cs"/>
      </a:defRPr>
    </a:lvl4pPr>
    <a:lvl5pPr marL="2905049" algn="l" defTabSz="1452524" rtl="0" eaLnBrk="1" latinLnBrk="0" hangingPunct="1">
      <a:defRPr sz="1900" kern="1200">
        <a:solidFill>
          <a:schemeClr val="tx1"/>
        </a:solidFill>
        <a:latin typeface="+mn-lt"/>
        <a:ea typeface="+mn-ea"/>
        <a:cs typeface="+mn-cs"/>
      </a:defRPr>
    </a:lvl5pPr>
    <a:lvl6pPr marL="3631311" algn="l" defTabSz="1452524" rtl="0" eaLnBrk="1" latinLnBrk="0" hangingPunct="1">
      <a:defRPr sz="1900" kern="1200">
        <a:solidFill>
          <a:schemeClr val="tx1"/>
        </a:solidFill>
        <a:latin typeface="+mn-lt"/>
        <a:ea typeface="+mn-ea"/>
        <a:cs typeface="+mn-cs"/>
      </a:defRPr>
    </a:lvl6pPr>
    <a:lvl7pPr marL="4357573" algn="l" defTabSz="1452524" rtl="0" eaLnBrk="1" latinLnBrk="0" hangingPunct="1">
      <a:defRPr sz="1900" kern="1200">
        <a:solidFill>
          <a:schemeClr val="tx1"/>
        </a:solidFill>
        <a:latin typeface="+mn-lt"/>
        <a:ea typeface="+mn-ea"/>
        <a:cs typeface="+mn-cs"/>
      </a:defRPr>
    </a:lvl7pPr>
    <a:lvl8pPr marL="5083835" algn="l" defTabSz="1452524" rtl="0" eaLnBrk="1" latinLnBrk="0" hangingPunct="1">
      <a:defRPr sz="1900" kern="1200">
        <a:solidFill>
          <a:schemeClr val="tx1"/>
        </a:solidFill>
        <a:latin typeface="+mn-lt"/>
        <a:ea typeface="+mn-ea"/>
        <a:cs typeface="+mn-cs"/>
      </a:defRPr>
    </a:lvl8pPr>
    <a:lvl9pPr marL="5810098" algn="l" defTabSz="1452524"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D46B89-F200-43AA-B36B-6A2EF4B500BB}" type="slidenum">
              <a:rPr lang="en-US" smtClean="0"/>
              <a:t>13</a:t>
            </a:fld>
            <a:endParaRPr lang="en-US"/>
          </a:p>
        </p:txBody>
      </p:sp>
    </p:spTree>
    <p:extLst>
      <p:ext uri="{BB962C8B-B14F-4D97-AF65-F5344CB8AC3E}">
        <p14:creationId xmlns:p14="http://schemas.microsoft.com/office/powerpoint/2010/main" val="1798755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8"/>
            <a:ext cx="13835142" cy="1960033"/>
          </a:xfrm>
        </p:spPr>
        <p:txBody>
          <a:bodyPr/>
          <a:lstStyle/>
          <a:p>
            <a:r>
              <a:rPr lang="en-US" smtClean="0"/>
              <a:t>Click to edit Master title style</a:t>
            </a:r>
            <a:endParaRPr lang="en-US"/>
          </a:p>
        </p:txBody>
      </p:sp>
      <p:sp>
        <p:nvSpPr>
          <p:cNvPr id="3" name="Subtitle 2"/>
          <p:cNvSpPr>
            <a:spLocks noGrp="1"/>
          </p:cNvSpPr>
          <p:nvPr>
            <p:ph type="subTitle" idx="1"/>
          </p:nvPr>
        </p:nvSpPr>
        <p:spPr>
          <a:xfrm>
            <a:off x="2441496" y="5181600"/>
            <a:ext cx="11393647" cy="2336800"/>
          </a:xfrm>
        </p:spPr>
        <p:txBody>
          <a:bodyPr/>
          <a:lstStyle>
            <a:lvl1pPr marL="0" indent="0" algn="ctr">
              <a:buNone/>
              <a:defRPr>
                <a:solidFill>
                  <a:schemeClr val="tx1">
                    <a:tint val="75000"/>
                  </a:schemeClr>
                </a:solidFill>
              </a:defRPr>
            </a:lvl1pPr>
            <a:lvl2pPr marL="726262" indent="0" algn="ctr">
              <a:buNone/>
              <a:defRPr>
                <a:solidFill>
                  <a:schemeClr val="tx1">
                    <a:tint val="75000"/>
                  </a:schemeClr>
                </a:solidFill>
              </a:defRPr>
            </a:lvl2pPr>
            <a:lvl3pPr marL="1452524" indent="0" algn="ctr">
              <a:buNone/>
              <a:defRPr>
                <a:solidFill>
                  <a:schemeClr val="tx1">
                    <a:tint val="75000"/>
                  </a:schemeClr>
                </a:solidFill>
              </a:defRPr>
            </a:lvl3pPr>
            <a:lvl4pPr marL="2178787" indent="0" algn="ctr">
              <a:buNone/>
              <a:defRPr>
                <a:solidFill>
                  <a:schemeClr val="tx1">
                    <a:tint val="75000"/>
                  </a:schemeClr>
                </a:solidFill>
              </a:defRPr>
            </a:lvl4pPr>
            <a:lvl5pPr marL="2905049" indent="0" algn="ctr">
              <a:buNone/>
              <a:defRPr>
                <a:solidFill>
                  <a:schemeClr val="tx1">
                    <a:tint val="75000"/>
                  </a:schemeClr>
                </a:solidFill>
              </a:defRPr>
            </a:lvl5pPr>
            <a:lvl6pPr marL="3631311" indent="0" algn="ctr">
              <a:buNone/>
              <a:defRPr>
                <a:solidFill>
                  <a:schemeClr val="tx1">
                    <a:tint val="75000"/>
                  </a:schemeClr>
                </a:solidFill>
              </a:defRPr>
            </a:lvl6pPr>
            <a:lvl7pPr marL="4357573" indent="0" algn="ctr">
              <a:buNone/>
              <a:defRPr>
                <a:solidFill>
                  <a:schemeClr val="tx1">
                    <a:tint val="75000"/>
                  </a:schemeClr>
                </a:solidFill>
              </a:defRPr>
            </a:lvl7pPr>
            <a:lvl8pPr marL="5083835" indent="0" algn="ctr">
              <a:buNone/>
              <a:defRPr>
                <a:solidFill>
                  <a:schemeClr val="tx1">
                    <a:tint val="75000"/>
                  </a:schemeClr>
                </a:solidFill>
              </a:defRPr>
            </a:lvl8pPr>
            <a:lvl9pPr marL="581009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74B3276-3901-471F-8285-C92A8E75787C}" type="datetimeFigureOut">
              <a:rPr lang="en-US" smtClean="0"/>
              <a:t>28/8/2022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070776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4B3276-3901-471F-8285-C92A8E75787C}" type="datetimeFigureOut">
              <a:rPr lang="en-US" smtClean="0"/>
              <a:t>28/8/2022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046370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007037" y="488951"/>
            <a:ext cx="6516307" cy="10401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49640" y="488951"/>
            <a:ext cx="19286120" cy="10401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4B3276-3901-471F-8285-C92A8E75787C}" type="datetimeFigureOut">
              <a:rPr lang="en-US" smtClean="0"/>
              <a:t>28/8/2022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710846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4B3276-3901-471F-8285-C92A8E75787C}" type="datetimeFigureOut">
              <a:rPr lang="en-US" smtClean="0"/>
              <a:t>28/8/2022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8827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2" y="5875867"/>
            <a:ext cx="13835142" cy="1816100"/>
          </a:xfrm>
        </p:spPr>
        <p:txBody>
          <a:bodyPr anchor="t"/>
          <a:lstStyle>
            <a:lvl1pPr algn="l">
              <a:defRPr sz="6400" b="1" cap="all"/>
            </a:lvl1pPr>
          </a:lstStyle>
          <a:p>
            <a:r>
              <a:rPr lang="en-US" smtClean="0"/>
              <a:t>Click to edit Master title style</a:t>
            </a:r>
            <a:endParaRPr lang="en-US"/>
          </a:p>
        </p:txBody>
      </p:sp>
      <p:sp>
        <p:nvSpPr>
          <p:cNvPr id="3" name="Text Placeholder 2"/>
          <p:cNvSpPr>
            <a:spLocks noGrp="1"/>
          </p:cNvSpPr>
          <p:nvPr>
            <p:ph type="body" idx="1"/>
          </p:nvPr>
        </p:nvSpPr>
        <p:spPr>
          <a:xfrm>
            <a:off x="1285742" y="3875618"/>
            <a:ext cx="13835142" cy="2000249"/>
          </a:xfrm>
        </p:spPr>
        <p:txBody>
          <a:bodyPr anchor="b"/>
          <a:lstStyle>
            <a:lvl1pPr marL="0" indent="0">
              <a:buNone/>
              <a:defRPr sz="3200">
                <a:solidFill>
                  <a:schemeClr val="tx1">
                    <a:tint val="75000"/>
                  </a:schemeClr>
                </a:solidFill>
              </a:defRPr>
            </a:lvl1pPr>
            <a:lvl2pPr marL="726262" indent="0">
              <a:buNone/>
              <a:defRPr sz="2900">
                <a:solidFill>
                  <a:schemeClr val="tx1">
                    <a:tint val="75000"/>
                  </a:schemeClr>
                </a:solidFill>
              </a:defRPr>
            </a:lvl2pPr>
            <a:lvl3pPr marL="1452524" indent="0">
              <a:buNone/>
              <a:defRPr sz="2500">
                <a:solidFill>
                  <a:schemeClr val="tx1">
                    <a:tint val="75000"/>
                  </a:schemeClr>
                </a:solidFill>
              </a:defRPr>
            </a:lvl3pPr>
            <a:lvl4pPr marL="2178787" indent="0">
              <a:buNone/>
              <a:defRPr sz="2200">
                <a:solidFill>
                  <a:schemeClr val="tx1">
                    <a:tint val="75000"/>
                  </a:schemeClr>
                </a:solidFill>
              </a:defRPr>
            </a:lvl4pPr>
            <a:lvl5pPr marL="2905049" indent="0">
              <a:buNone/>
              <a:defRPr sz="2200">
                <a:solidFill>
                  <a:schemeClr val="tx1">
                    <a:tint val="75000"/>
                  </a:schemeClr>
                </a:solidFill>
              </a:defRPr>
            </a:lvl5pPr>
            <a:lvl6pPr marL="3631311" indent="0">
              <a:buNone/>
              <a:defRPr sz="2200">
                <a:solidFill>
                  <a:schemeClr val="tx1">
                    <a:tint val="75000"/>
                  </a:schemeClr>
                </a:solidFill>
              </a:defRPr>
            </a:lvl6pPr>
            <a:lvl7pPr marL="4357573" indent="0">
              <a:buNone/>
              <a:defRPr sz="2200">
                <a:solidFill>
                  <a:schemeClr val="tx1">
                    <a:tint val="75000"/>
                  </a:schemeClr>
                </a:solidFill>
              </a:defRPr>
            </a:lvl7pPr>
            <a:lvl8pPr marL="5083835" indent="0">
              <a:buNone/>
              <a:defRPr sz="2200">
                <a:solidFill>
                  <a:schemeClr val="tx1">
                    <a:tint val="75000"/>
                  </a:schemeClr>
                </a:solidFill>
              </a:defRPr>
            </a:lvl8pPr>
            <a:lvl9pPr marL="5810098" indent="0">
              <a:buNone/>
              <a:defRPr sz="2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4B3276-3901-471F-8285-C92A8E75787C}" type="datetimeFigureOut">
              <a:rPr lang="en-US" smtClean="0"/>
              <a:t>28/8/2022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80153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449640" y="2844800"/>
            <a:ext cx="12899800"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4620717" y="2844800"/>
            <a:ext cx="12902627"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74B3276-3901-471F-8285-C92A8E75787C}" type="datetimeFigureOut">
              <a:rPr lang="en-US" smtClean="0"/>
              <a:t>28/8/2022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066589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3832" y="366184"/>
            <a:ext cx="14648974" cy="1524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smtClean="0"/>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smtClean="0"/>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74B3276-3901-471F-8285-C92A8E75787C}" type="datetimeFigureOut">
              <a:rPr lang="en-US" smtClean="0"/>
              <a:t>28/8/2022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77644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74B3276-3901-471F-8285-C92A8E75787C}" type="datetimeFigureOut">
              <a:rPr lang="en-US" smtClean="0"/>
              <a:t>28/8/2022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78900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B3276-3901-471F-8285-C92A8E75787C}" type="datetimeFigureOut">
              <a:rPr lang="en-US" smtClean="0"/>
              <a:t>28/8/2022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904073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200" b="1"/>
            </a:lvl1pPr>
          </a:lstStyle>
          <a:p>
            <a:r>
              <a:rPr lang="en-US" smtClean="0"/>
              <a:t>Click to edit Master title style</a:t>
            </a:r>
            <a:endParaRPr lang="en-US"/>
          </a:p>
        </p:txBody>
      </p:sp>
      <p:sp>
        <p:nvSpPr>
          <p:cNvPr id="3" name="Content Placeholder 2"/>
          <p:cNvSpPr>
            <a:spLocks noGrp="1"/>
          </p:cNvSpPr>
          <p:nvPr>
            <p:ph idx="1"/>
          </p:nvPr>
        </p:nvSpPr>
        <p:spPr>
          <a:xfrm>
            <a:off x="6363713" y="364067"/>
            <a:ext cx="9099093" cy="7804151"/>
          </a:xfrm>
        </p:spPr>
        <p:txBody>
          <a:bodyPr/>
          <a:lstStyle>
            <a:lvl1pPr>
              <a:defRPr sz="51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13833" y="1913467"/>
            <a:ext cx="5354902" cy="6254751"/>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28/8/2022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17497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0"/>
            <a:ext cx="9765983" cy="755651"/>
          </a:xfrm>
        </p:spPr>
        <p:txBody>
          <a:bodyPr anchor="b"/>
          <a:lstStyle>
            <a:lvl1pPr algn="l">
              <a:defRPr sz="3200" b="1"/>
            </a:lvl1pPr>
          </a:lstStyle>
          <a:p>
            <a:r>
              <a:rPr lang="en-US" smtClean="0"/>
              <a:t>Click to edit Master title style</a:t>
            </a:r>
            <a:endParaRPr lang="en-US"/>
          </a:p>
        </p:txBody>
      </p:sp>
      <p:sp>
        <p:nvSpPr>
          <p:cNvPr id="3" name="Picture Placeholder 2"/>
          <p:cNvSpPr>
            <a:spLocks noGrp="1"/>
          </p:cNvSpPr>
          <p:nvPr>
            <p:ph type="pic" idx="1"/>
          </p:nvPr>
        </p:nvSpPr>
        <p:spPr>
          <a:xfrm>
            <a:off x="3190335" y="817033"/>
            <a:ext cx="9765983" cy="5486400"/>
          </a:xfrm>
        </p:spPr>
        <p:txBody>
          <a:bodyPr/>
          <a:lstStyle>
            <a:lvl1pPr marL="0" indent="0">
              <a:buNone/>
              <a:defRPr sz="5100"/>
            </a:lvl1pPr>
            <a:lvl2pPr marL="726262" indent="0">
              <a:buNone/>
              <a:defRPr sz="4400"/>
            </a:lvl2pPr>
            <a:lvl3pPr marL="1452524" indent="0">
              <a:buNone/>
              <a:defRPr sz="3800"/>
            </a:lvl3pPr>
            <a:lvl4pPr marL="2178787" indent="0">
              <a:buNone/>
              <a:defRPr sz="3200"/>
            </a:lvl4pPr>
            <a:lvl5pPr marL="2905049" indent="0">
              <a:buNone/>
              <a:defRPr sz="3200"/>
            </a:lvl5pPr>
            <a:lvl6pPr marL="3631311" indent="0">
              <a:buNone/>
              <a:defRPr sz="3200"/>
            </a:lvl6pPr>
            <a:lvl7pPr marL="4357573" indent="0">
              <a:buNone/>
              <a:defRPr sz="3200"/>
            </a:lvl7pPr>
            <a:lvl8pPr marL="5083835" indent="0">
              <a:buNone/>
              <a:defRPr sz="3200"/>
            </a:lvl8pPr>
            <a:lvl9pPr marL="5810098" indent="0">
              <a:buNone/>
              <a:defRPr sz="3200"/>
            </a:lvl9pPr>
          </a:lstStyle>
          <a:p>
            <a:endParaRPr lang="en-US"/>
          </a:p>
        </p:txBody>
      </p:sp>
      <p:sp>
        <p:nvSpPr>
          <p:cNvPr id="4" name="Text Placeholder 3"/>
          <p:cNvSpPr>
            <a:spLocks noGrp="1"/>
          </p:cNvSpPr>
          <p:nvPr>
            <p:ph type="body" sz="half" idx="2"/>
          </p:nvPr>
        </p:nvSpPr>
        <p:spPr>
          <a:xfrm>
            <a:off x="3190335" y="7156451"/>
            <a:ext cx="9765983" cy="1073149"/>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28/8/2022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56998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3832" y="366184"/>
            <a:ext cx="14648974" cy="1524000"/>
          </a:xfrm>
          <a:prstGeom prst="rect">
            <a:avLst/>
          </a:prstGeom>
        </p:spPr>
        <p:txBody>
          <a:bodyPr vert="horz" lIns="145252" tIns="72626" rIns="145252" bIns="72626"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13832" y="2133601"/>
            <a:ext cx="14648974" cy="6034617"/>
          </a:xfrm>
          <a:prstGeom prst="rect">
            <a:avLst/>
          </a:prstGeom>
        </p:spPr>
        <p:txBody>
          <a:bodyPr vert="horz" lIns="145252" tIns="72626" rIns="145252" bIns="7262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13832" y="8475134"/>
            <a:ext cx="3797882" cy="486833"/>
          </a:xfrm>
          <a:prstGeom prst="rect">
            <a:avLst/>
          </a:prstGeom>
        </p:spPr>
        <p:txBody>
          <a:bodyPr vert="horz" lIns="145252" tIns="72626" rIns="145252" bIns="72626" rtlCol="0" anchor="ctr"/>
          <a:lstStyle>
            <a:lvl1pPr algn="l">
              <a:defRPr sz="1900">
                <a:solidFill>
                  <a:schemeClr val="tx1">
                    <a:tint val="75000"/>
                  </a:schemeClr>
                </a:solidFill>
              </a:defRPr>
            </a:lvl1pPr>
          </a:lstStyle>
          <a:p>
            <a:fld id="{774B3276-3901-471F-8285-C92A8E75787C}" type="datetimeFigureOut">
              <a:rPr lang="en-US" smtClean="0"/>
              <a:t>28/8/2022</a:t>
            </a:fld>
            <a:endParaRPr lang="en-US"/>
          </a:p>
        </p:txBody>
      </p:sp>
      <p:sp>
        <p:nvSpPr>
          <p:cNvPr id="5" name="Footer Placeholder 4"/>
          <p:cNvSpPr>
            <a:spLocks noGrp="1"/>
          </p:cNvSpPr>
          <p:nvPr>
            <p:ph type="ftr" sz="quarter" idx="3"/>
          </p:nvPr>
        </p:nvSpPr>
        <p:spPr>
          <a:xfrm>
            <a:off x="5561185" y="8475134"/>
            <a:ext cx="5154269" cy="486833"/>
          </a:xfrm>
          <a:prstGeom prst="rect">
            <a:avLst/>
          </a:prstGeom>
        </p:spPr>
        <p:txBody>
          <a:bodyPr vert="horz" lIns="145252" tIns="72626" rIns="145252" bIns="72626" rtlCol="0" anchor="ctr"/>
          <a:lstStyle>
            <a:lvl1pPr algn="ctr">
              <a:defRPr sz="1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64924" y="8475134"/>
            <a:ext cx="3797882" cy="486833"/>
          </a:xfrm>
          <a:prstGeom prst="rect">
            <a:avLst/>
          </a:prstGeom>
        </p:spPr>
        <p:txBody>
          <a:bodyPr vert="horz" lIns="145252" tIns="72626" rIns="145252" bIns="72626" rtlCol="0" anchor="ctr"/>
          <a:lstStyle>
            <a:lvl1pPr algn="r">
              <a:defRPr sz="1900">
                <a:solidFill>
                  <a:schemeClr val="tx1">
                    <a:tint val="75000"/>
                  </a:schemeClr>
                </a:solidFill>
              </a:defRPr>
            </a:lvl1pPr>
          </a:lstStyle>
          <a:p>
            <a:fld id="{4356E0E0-0191-4DF9-B347-48BEABCB12B3}" type="slidenum">
              <a:rPr lang="en-US" smtClean="0"/>
              <a:t>‹#›</a:t>
            </a:fld>
            <a:endParaRPr lang="en-US"/>
          </a:p>
        </p:txBody>
      </p:sp>
    </p:spTree>
    <p:extLst>
      <p:ext uri="{BB962C8B-B14F-4D97-AF65-F5344CB8AC3E}">
        <p14:creationId xmlns:p14="http://schemas.microsoft.com/office/powerpoint/2010/main" val="2265790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52524" rtl="0" eaLnBrk="1" latinLnBrk="0" hangingPunct="1">
        <a:spcBef>
          <a:spcPct val="0"/>
        </a:spcBef>
        <a:buNone/>
        <a:defRPr sz="7000" kern="1200">
          <a:solidFill>
            <a:schemeClr val="tx1"/>
          </a:solidFill>
          <a:latin typeface="+mj-lt"/>
          <a:ea typeface="+mj-ea"/>
          <a:cs typeface="+mj-cs"/>
        </a:defRPr>
      </a:lvl1pPr>
    </p:titleStyle>
    <p:bodyStyle>
      <a:lvl1pPr marL="544697" indent="-544697" algn="l" defTabSz="1452524" rtl="0" eaLnBrk="1" latinLnBrk="0" hangingPunct="1">
        <a:spcBef>
          <a:spcPct val="20000"/>
        </a:spcBef>
        <a:buFont typeface="Arial" pitchFamily="34" charset="0"/>
        <a:buChar char="•"/>
        <a:defRPr sz="5100" kern="1200">
          <a:solidFill>
            <a:schemeClr val="tx1"/>
          </a:solidFill>
          <a:latin typeface="+mn-lt"/>
          <a:ea typeface="+mn-ea"/>
          <a:cs typeface="+mn-cs"/>
        </a:defRPr>
      </a:lvl1pPr>
      <a:lvl2pPr marL="1180176" indent="-453914" algn="l" defTabSz="1452524"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815656" indent="-363131" algn="l" defTabSz="1452524"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41918"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268180"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994442"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720704"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446967"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73229"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5" descr="POINSE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5719" y="6962586"/>
            <a:ext cx="2444531" cy="2143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3197197" y="7239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1452524" rtl="0" eaLnBrk="1" fontAlgn="auto" latinLnBrk="0" hangingPunct="1">
              <a:lnSpc>
                <a:spcPct val="100000"/>
              </a:lnSpc>
              <a:spcBef>
                <a:spcPct val="50000"/>
              </a:spcBef>
              <a:spcAft>
                <a:spcPts val="0"/>
              </a:spcAft>
              <a:buClrTx/>
              <a:buSzTx/>
              <a:buFontTx/>
              <a:buNone/>
              <a:tabLst/>
              <a:defRPr/>
            </a:pPr>
            <a:r>
              <a:rPr kumimoji="0" lang="en-US" altLang="en-US" sz="3500" b="1" i="0" u="none" strike="noStrike" kern="1200" cap="none" spc="0" normalizeH="0" baseline="0" noProof="0">
                <a:ln>
                  <a:noFill/>
                </a:ln>
                <a:solidFill>
                  <a:srgbClr val="FFFF00"/>
                </a:solidFill>
                <a:effectLst/>
                <a:uLnTx/>
                <a:uFillTx/>
                <a:latin typeface="Times New Roman" pitchFamily="18" charset="0"/>
                <a:ea typeface="+mn-ea"/>
                <a:cs typeface="+mn-cs"/>
              </a:rPr>
              <a:t>TRƯỜNG TIỂU HỌC </a:t>
            </a:r>
            <a:r>
              <a:rPr kumimoji="0" lang="en-US" altLang="en-US" sz="3500" b="1" i="0" u="none" strike="noStrike" kern="1200" cap="none" spc="0" normalizeH="0" baseline="0" noProof="0" smtClean="0">
                <a:ln>
                  <a:noFill/>
                </a:ln>
                <a:solidFill>
                  <a:srgbClr val="FFFF00"/>
                </a:solidFill>
                <a:effectLst/>
                <a:uLnTx/>
                <a:uFillTx/>
                <a:latin typeface="Times New Roman" pitchFamily="18" charset="0"/>
                <a:ea typeface="+mn-ea"/>
                <a:cs typeface="+mn-cs"/>
              </a:rPr>
              <a:t>……</a:t>
            </a:r>
            <a:endParaRPr kumimoji="0" lang="en-US" altLang="en-US" sz="3500" b="1" i="0" u="none" strike="noStrike" kern="1200" cap="none" spc="0" normalizeH="0" baseline="0" noProof="0">
              <a:ln>
                <a:noFill/>
              </a:ln>
              <a:solidFill>
                <a:srgbClr val="FFFF00"/>
              </a:solidFill>
              <a:effectLst/>
              <a:uLnTx/>
              <a:uFillTx/>
              <a:latin typeface="Times New Roman" pitchFamily="18" charset="0"/>
              <a:ea typeface="+mn-ea"/>
              <a:cs typeface="+mn-cs"/>
            </a:endParaRPr>
          </a:p>
        </p:txBody>
      </p:sp>
      <p:sp>
        <p:nvSpPr>
          <p:cNvPr id="10" name="Text Box 14"/>
          <p:cNvSpPr txBox="1">
            <a:spLocks noChangeArrowheads="1"/>
          </p:cNvSpPr>
          <p:nvPr/>
        </p:nvSpPr>
        <p:spPr bwMode="auto">
          <a:xfrm>
            <a:off x="1496219" y="4582047"/>
            <a:ext cx="13500099" cy="1437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1452524" rtl="0" eaLnBrk="1" fontAlgn="auto" latinLnBrk="0" hangingPunct="1">
              <a:lnSpc>
                <a:spcPct val="100000"/>
              </a:lnSpc>
              <a:spcBef>
                <a:spcPts val="1800"/>
              </a:spcBef>
              <a:spcAft>
                <a:spcPts val="0"/>
              </a:spcAft>
              <a:buClrTx/>
              <a:buSzTx/>
              <a:buFontTx/>
              <a:buNone/>
              <a:tabLst/>
              <a:defRPr/>
            </a:pPr>
            <a:r>
              <a:rPr kumimoji="0" lang="en-US" sz="4000" b="1" i="0" u="none" strike="noStrike" kern="1200" cap="none" spc="0" normalizeH="0" baseline="0" noProof="0" dirty="0" err="1" smtClean="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Môn</a:t>
            </a:r>
            <a:r>
              <a:rPr kumimoji="0" lang="en-US" sz="4000" b="1" i="0" u="none" strike="noStrike" kern="120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 </a:t>
            </a:r>
            <a:r>
              <a:rPr kumimoji="0" lang="en-US" sz="4000" b="1" i="0" u="none" strike="noStrike" kern="1200" cap="none" spc="0" normalizeH="0" baseline="0" noProof="0" dirty="0" err="1" smtClean="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Đạo</a:t>
            </a:r>
            <a:r>
              <a:rPr kumimoji="0" lang="en-US" sz="4000" b="1" i="0" u="none" strike="noStrike" kern="120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 </a:t>
            </a:r>
            <a:r>
              <a:rPr kumimoji="0" lang="en-US" sz="4000" b="1" i="0" u="none" strike="noStrike" kern="1200" cap="none" spc="0" normalizeH="0" baseline="0" noProof="0" dirty="0" err="1" smtClean="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đức</a:t>
            </a:r>
            <a:r>
              <a:rPr kumimoji="0" lang="en-US" sz="4000" b="1" i="0" u="none" strike="noStrike" kern="120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 </a:t>
            </a:r>
            <a:r>
              <a:rPr kumimoji="0" lang="en-US" sz="4000" b="1" i="0" u="none" strike="noStrike" kern="1200" cap="none" spc="0" normalizeH="0" baseline="0" noProof="0" dirty="0" err="1" smtClean="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lớp</a:t>
            </a:r>
            <a:r>
              <a:rPr kumimoji="0" lang="en-US" sz="4000" b="1" i="0" u="none" strike="noStrike" kern="120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 3</a:t>
            </a:r>
          </a:p>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BÀI 2: </a:t>
            </a:r>
            <a:r>
              <a:rPr kumimoji="0" lang="en-US" sz="44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EM YÊU</a:t>
            </a:r>
            <a:r>
              <a:rPr kumimoji="0" lang="en-US" sz="4400" b="1" i="0" u="none" strike="noStrike" kern="1200" cap="none" spc="0" normalizeH="0" noProof="0" dirty="0" smtClean="0">
                <a:ln>
                  <a:noFill/>
                </a:ln>
                <a:solidFill>
                  <a:srgbClr val="FF0000"/>
                </a:solidFill>
                <a:effectLst/>
                <a:uLnTx/>
                <a:uFillTx/>
                <a:latin typeface="Times New Roman" pitchFamily="18" charset="0"/>
                <a:ea typeface="+mn-ea"/>
                <a:cs typeface="Times New Roman" pitchFamily="18" charset="0"/>
              </a:rPr>
              <a:t>  TỔ QUỐC VIỆT NAM </a:t>
            </a:r>
            <a:r>
              <a:rPr kumimoji="0" lang="en-US" sz="4400" b="1" i="0" u="none" strike="noStrike" kern="120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(T3)</a:t>
            </a:r>
            <a:endParaRPr kumimoji="0" lang="en-US" sz="4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11" name="Text Box 17"/>
          <p:cNvSpPr txBox="1">
            <a:spLocks noChangeArrowheads="1"/>
          </p:cNvSpPr>
          <p:nvPr/>
        </p:nvSpPr>
        <p:spPr bwMode="auto">
          <a:xfrm>
            <a:off x="1330324" y="1905000"/>
            <a:ext cx="13132595" cy="2176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CHÀO MỪNG QUÝ THẦY </a:t>
            </a:r>
            <a:r>
              <a:rPr kumimoji="0" lang="en-US" sz="6600" b="1" i="0" u="none" strike="noStrike" kern="1200" cap="none" spc="0" normalizeH="0" baseline="0" noProof="0" smtClean="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CÔ</a:t>
            </a:r>
          </a:p>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smtClean="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VỀ </a:t>
            </a:r>
            <a:r>
              <a:rPr kumimoji="0" lang="en-US" sz="6600" b="1" i="0" u="none" strike="noStrike" kern="1200" cap="none" spc="0" normalizeH="0" baseline="0" noProof="0">
                <a:ln>
                  <a:noFill/>
                </a:ln>
                <a:solidFill>
                  <a:srgbClr val="0000CC"/>
                </a:solidFill>
                <a:effectLst>
                  <a:outerShdw blurRad="38100" dist="38100" dir="2700000" algn="tl">
                    <a:srgbClr val="000000">
                      <a:alpha val="43137"/>
                    </a:srgbClr>
                  </a:outerShdw>
                </a:effectLst>
                <a:uLnTx/>
                <a:uFillTx/>
                <a:latin typeface="Times New Roman" pitchFamily="18" charset="0"/>
                <a:ea typeface="+mn-ea"/>
                <a:cs typeface="+mn-cs"/>
              </a:rPr>
              <a:t>DỰ GIỜ THĂM LỚP</a:t>
            </a:r>
          </a:p>
        </p:txBody>
      </p:sp>
      <p:pic>
        <p:nvPicPr>
          <p:cNvPr id="12" name="Picture 22" descr="bd213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2672" y="6019799"/>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flipV="1">
            <a:off x="5407784" y="1447800"/>
            <a:ext cx="5985862" cy="0"/>
          </a:xfrm>
          <a:prstGeom prst="line">
            <a:avLst/>
          </a:prstGeom>
          <a:ln>
            <a:solidFill>
              <a:srgbClr val="FFFF00"/>
            </a:solidFill>
          </a:ln>
        </p:spPr>
        <p:style>
          <a:lnRef idx="2">
            <a:schemeClr val="dk1"/>
          </a:lnRef>
          <a:fillRef idx="0">
            <a:schemeClr val="dk1"/>
          </a:fillRef>
          <a:effectRef idx="1">
            <a:schemeClr val="dk1"/>
          </a:effectRef>
          <a:fontRef idx="minor">
            <a:schemeClr val="tx1"/>
          </a:fontRef>
        </p:style>
      </p:cxnSp>
      <p:pic>
        <p:nvPicPr>
          <p:cNvPr id="14" name="Picture 7" descr="BƯỚM 5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1308424">
            <a:off x="14263487" y="307883"/>
            <a:ext cx="1162751" cy="151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animal-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417220" flipH="1">
            <a:off x="2891907" y="6715346"/>
            <a:ext cx="1069334" cy="77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14692416" y="-109904"/>
            <a:ext cx="1382714" cy="16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flipV="1">
            <a:off x="127452" y="-5633"/>
            <a:ext cx="1382714" cy="1524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4973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1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11"/>
                                        </p:tgtEl>
                                        <p:attrNameLst>
                                          <p:attrName>style.color</p:attrName>
                                        </p:attrNameLst>
                                      </p:cBhvr>
                                      <p:by>
                                        <p:hsl h="7200000" s="0" l="0"/>
                                      </p:by>
                                    </p:animClr>
                                    <p:animClr clrSpc="hsl" dir="cw">
                                      <p:cBhvr>
                                        <p:cTn id="9" dur="2000" fill="hold"/>
                                        <p:tgtEl>
                                          <p:spTgt spid="11"/>
                                        </p:tgtEl>
                                        <p:attrNameLst>
                                          <p:attrName>fillcolor</p:attrName>
                                        </p:attrNameLst>
                                      </p:cBhvr>
                                      <p:by>
                                        <p:hsl h="7200000" s="0" l="0"/>
                                      </p:by>
                                    </p:animClr>
                                    <p:animClr clrSpc="hsl" dir="cw">
                                      <p:cBhvr>
                                        <p:cTn id="10" dur="2000" fill="hold"/>
                                        <p:tgtEl>
                                          <p:spTgt spid="11"/>
                                        </p:tgtEl>
                                        <p:attrNameLst>
                                          <p:attrName>stroke.color</p:attrName>
                                        </p:attrNameLst>
                                      </p:cBhvr>
                                      <p:by>
                                        <p:hsl h="7200000" s="0" l="0"/>
                                      </p:by>
                                    </p:animClr>
                                    <p:set>
                                      <p:cBhvr>
                                        <p:cTn id="11" dur="20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2" cstate="print">
            <a:extLst>
              <a:ext uri="{28A0092B-C50C-407E-A947-70E740481C1C}">
                <a14:useLocalDpi xmlns:a14="http://schemas.microsoft.com/office/drawing/2010/main" val="0"/>
              </a:ext>
            </a:extLst>
          </a:blip>
          <a:srcRect l="4462" t="35000" r="7696" b="36537"/>
          <a:stretch/>
        </p:blipFill>
        <p:spPr>
          <a:xfrm>
            <a:off x="9128919" y="2703433"/>
            <a:ext cx="6705600" cy="5029201"/>
          </a:xfrm>
          <a:prstGeom prst="rect">
            <a:avLst/>
          </a:prstGeom>
        </p:spPr>
      </p:pic>
      <p:sp>
        <p:nvSpPr>
          <p:cNvPr id="21" name="TextBox 20"/>
          <p:cNvSpPr txBox="1"/>
          <p:nvPr/>
        </p:nvSpPr>
        <p:spPr>
          <a:xfrm>
            <a:off x="11186319" y="7789808"/>
            <a:ext cx="3365024" cy="646331"/>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0" cap="none" spc="0" normalizeH="0" baseline="0" noProof="0" dirty="0" err="1" smtClean="0">
                <a:ln>
                  <a:noFill/>
                </a:ln>
                <a:solidFill>
                  <a:srgbClr val="FF0066"/>
                </a:solidFill>
                <a:effectLst/>
                <a:uLnTx/>
                <a:uFillTx/>
                <a:latin typeface="Arial" panose="020B0604020202020204" pitchFamily="34" charset="0"/>
                <a:ea typeface="+mn-ea"/>
                <a:cs typeface="Arial" panose="020B0604020202020204" pitchFamily="34" charset="0"/>
              </a:rPr>
              <a:t>Bến</a:t>
            </a:r>
            <a:r>
              <a:rPr kumimoji="0" lang="en-US" sz="3600" b="1" i="0" u="none" strike="noStrike" kern="0" cap="none" spc="0" normalizeH="0" baseline="0" noProof="0" dirty="0" smtClean="0">
                <a:ln>
                  <a:noFill/>
                </a:ln>
                <a:solidFill>
                  <a:srgbClr val="FF0066"/>
                </a:solidFill>
                <a:effectLst/>
                <a:uLnTx/>
                <a:uFillTx/>
                <a:latin typeface="Arial" panose="020B0604020202020204" pitchFamily="34" charset="0"/>
                <a:ea typeface="+mn-ea"/>
                <a:cs typeface="Arial" panose="020B0604020202020204" pitchFamily="34" charset="0"/>
              </a:rPr>
              <a:t> </a:t>
            </a:r>
            <a:r>
              <a:rPr kumimoji="0" lang="en-US" sz="3600" b="1" i="0" u="none" strike="noStrike" kern="0" cap="none" spc="0" normalizeH="0" baseline="0" noProof="0" dirty="0" err="1" smtClean="0">
                <a:ln>
                  <a:noFill/>
                </a:ln>
                <a:solidFill>
                  <a:srgbClr val="FF0066"/>
                </a:solidFill>
                <a:effectLst/>
                <a:uLnTx/>
                <a:uFillTx/>
                <a:latin typeface="Arial" panose="020B0604020202020204" pitchFamily="34" charset="0"/>
                <a:ea typeface="+mn-ea"/>
                <a:cs typeface="Arial" panose="020B0604020202020204" pitchFamily="34" charset="0"/>
              </a:rPr>
              <a:t>Nhà</a:t>
            </a:r>
            <a:r>
              <a:rPr kumimoji="0" lang="en-US" sz="3600" b="1" i="0" u="none" strike="noStrike" kern="0" cap="none" spc="0" normalizeH="0" baseline="0" noProof="0" dirty="0" smtClean="0">
                <a:ln>
                  <a:noFill/>
                </a:ln>
                <a:solidFill>
                  <a:srgbClr val="FF0066"/>
                </a:solidFill>
                <a:effectLst/>
                <a:uLnTx/>
                <a:uFillTx/>
                <a:latin typeface="Arial" panose="020B0604020202020204" pitchFamily="34" charset="0"/>
                <a:ea typeface="+mn-ea"/>
                <a:cs typeface="Arial" panose="020B0604020202020204" pitchFamily="34" charset="0"/>
              </a:rPr>
              <a:t> </a:t>
            </a:r>
            <a:r>
              <a:rPr kumimoji="0" lang="en-US" sz="3600" b="1" i="0" u="none" strike="noStrike" kern="0" cap="none" spc="0" normalizeH="0" baseline="0" noProof="0" dirty="0" err="1" smtClean="0">
                <a:ln>
                  <a:noFill/>
                </a:ln>
                <a:solidFill>
                  <a:srgbClr val="FF0066"/>
                </a:solidFill>
                <a:effectLst/>
                <a:uLnTx/>
                <a:uFillTx/>
                <a:latin typeface="Arial" panose="020B0604020202020204" pitchFamily="34" charset="0"/>
                <a:ea typeface="+mn-ea"/>
                <a:cs typeface="Arial" panose="020B0604020202020204" pitchFamily="34" charset="0"/>
              </a:rPr>
              <a:t>Rồng</a:t>
            </a:r>
            <a:endParaRPr kumimoji="0" lang="en-US" sz="3600" b="1" i="0" u="none" strike="noStrike" kern="0" cap="none" spc="0" normalizeH="0" baseline="0" noProof="0" dirty="0" smtClean="0">
              <a:ln>
                <a:noFill/>
              </a:ln>
              <a:solidFill>
                <a:srgbClr val="FF0066"/>
              </a:solidFill>
              <a:effectLst/>
              <a:uLnTx/>
              <a:uFillTx/>
              <a:latin typeface="Arial" panose="020B0604020202020204" pitchFamily="34" charset="0"/>
              <a:ea typeface="+mn-ea"/>
              <a:cs typeface="Arial" panose="020B0604020202020204" pitchFamily="34" charset="0"/>
            </a:endParaRPr>
          </a:p>
        </p:txBody>
      </p:sp>
      <p:sp>
        <p:nvSpPr>
          <p:cNvPr id="23" name="TextBox 22"/>
          <p:cNvSpPr txBox="1"/>
          <p:nvPr/>
        </p:nvSpPr>
        <p:spPr>
          <a:xfrm>
            <a:off x="542334" y="3352800"/>
            <a:ext cx="8434186" cy="3970318"/>
          </a:xfrm>
          <a:prstGeom prst="rect">
            <a:avLst/>
          </a:prstGeom>
          <a:noFill/>
        </p:spPr>
        <p:txBody>
          <a:bodyPr wrap="square" rtlCol="0">
            <a:spAutoFit/>
          </a:bodyPr>
          <a:lstStyle/>
          <a:p>
            <a:pPr algn="just"/>
            <a:r>
              <a:rPr lang="en-US" sz="3600" dirty="0" smtClean="0">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Bến</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Nhà</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Rồng</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trước</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đây</a:t>
            </a:r>
            <a:r>
              <a:rPr lang="en-US" sz="3600" b="1" dirty="0" smtClean="0">
                <a:solidFill>
                  <a:srgbClr val="0000FF"/>
                </a:solidFill>
                <a:latin typeface="Times New Roman" pitchFamily="18" charset="0"/>
                <a:cs typeface="Times New Roman" pitchFamily="18" charset="0"/>
              </a:rPr>
              <a:t> là </a:t>
            </a:r>
            <a:r>
              <a:rPr lang="en-US" sz="3600" b="1" dirty="0" err="1" smtClean="0">
                <a:solidFill>
                  <a:srgbClr val="0000FF"/>
                </a:solidFill>
                <a:latin typeface="Times New Roman" pitchFamily="18" charset="0"/>
                <a:cs typeface="Times New Roman" pitchFamily="18" charset="0"/>
              </a:rPr>
              <a:t>trụ</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sở</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thương</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cảng</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của</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Sài</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Gòn</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nằm</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trên</a:t>
            </a:r>
            <a:r>
              <a:rPr lang="en-US" sz="3600" b="1" dirty="0" smtClean="0">
                <a:solidFill>
                  <a:srgbClr val="0000FF"/>
                </a:solidFill>
                <a:latin typeface="Times New Roman" pitchFamily="18" charset="0"/>
                <a:cs typeface="Times New Roman" pitchFamily="18" charset="0"/>
              </a:rPr>
              <a:t> sông </a:t>
            </a:r>
            <a:r>
              <a:rPr lang="en-US" sz="3600" b="1" dirty="0" err="1" smtClean="0">
                <a:solidFill>
                  <a:srgbClr val="0000FF"/>
                </a:solidFill>
                <a:latin typeface="Times New Roman" pitchFamily="18" charset="0"/>
                <a:cs typeface="Times New Roman" pitchFamily="18" charset="0"/>
              </a:rPr>
              <a:t>Sài</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Gòn</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được</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xây</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dựng</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từ</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năm</a:t>
            </a:r>
            <a:r>
              <a:rPr lang="en-US" sz="3600" b="1" dirty="0" smtClean="0">
                <a:solidFill>
                  <a:srgbClr val="0000FF"/>
                </a:solidFill>
                <a:latin typeface="Times New Roman" pitchFamily="18" charset="0"/>
                <a:cs typeface="Times New Roman" pitchFamily="18" charset="0"/>
              </a:rPr>
              <a:t> 1863 là </a:t>
            </a:r>
            <a:r>
              <a:rPr lang="en-US" sz="3600" b="1" dirty="0" err="1" smtClean="0">
                <a:solidFill>
                  <a:srgbClr val="0000FF"/>
                </a:solidFill>
                <a:latin typeface="Times New Roman" pitchFamily="18" charset="0"/>
                <a:cs typeface="Times New Roman" pitchFamily="18" charset="0"/>
              </a:rPr>
              <a:t>một</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trong</a:t>
            </a:r>
            <a:r>
              <a:rPr lang="en-US" sz="3600" b="1" dirty="0" smtClean="0">
                <a:solidFill>
                  <a:srgbClr val="0000FF"/>
                </a:solidFill>
                <a:latin typeface="Times New Roman" pitchFamily="18" charset="0"/>
                <a:cs typeface="Times New Roman" pitchFamily="18" charset="0"/>
              </a:rPr>
              <a:t> những </a:t>
            </a:r>
            <a:r>
              <a:rPr lang="en-US" sz="3600" b="1" dirty="0" err="1" smtClean="0">
                <a:solidFill>
                  <a:srgbClr val="0000FF"/>
                </a:solidFill>
                <a:latin typeface="Times New Roman" pitchFamily="18" charset="0"/>
                <a:cs typeface="Times New Roman" pitchFamily="18" charset="0"/>
              </a:rPr>
              <a:t>công</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trình</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đầu</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tiên</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thực</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dân</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Pháp</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xây</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dựng</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Từ</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nơi</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đây</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ngày</a:t>
            </a:r>
            <a:r>
              <a:rPr lang="en-US" sz="3600" b="1" dirty="0" smtClean="0">
                <a:solidFill>
                  <a:srgbClr val="0000FF"/>
                </a:solidFill>
                <a:latin typeface="Times New Roman" pitchFamily="18" charset="0"/>
                <a:cs typeface="Times New Roman" pitchFamily="18" charset="0"/>
              </a:rPr>
              <a:t> 5/6/1911 </a:t>
            </a:r>
            <a:r>
              <a:rPr lang="en-US" sz="3600" b="1" dirty="0" err="1" smtClean="0">
                <a:solidFill>
                  <a:srgbClr val="0000FF"/>
                </a:solidFill>
                <a:latin typeface="Times New Roman" pitchFamily="18" charset="0"/>
                <a:cs typeface="Times New Roman" pitchFamily="18" charset="0"/>
              </a:rPr>
              <a:t>Bác</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Hồ</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của</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chúng</a:t>
            </a:r>
            <a:r>
              <a:rPr lang="en-US" sz="3600" b="1" dirty="0" smtClean="0">
                <a:solidFill>
                  <a:srgbClr val="0000FF"/>
                </a:solidFill>
                <a:latin typeface="Times New Roman" pitchFamily="18" charset="0"/>
                <a:cs typeface="Times New Roman" pitchFamily="18" charset="0"/>
              </a:rPr>
              <a:t> ta </a:t>
            </a:r>
            <a:r>
              <a:rPr lang="en-US" sz="3600" b="1" dirty="0" err="1" smtClean="0">
                <a:solidFill>
                  <a:srgbClr val="0000FF"/>
                </a:solidFill>
                <a:latin typeface="Times New Roman" pitchFamily="18" charset="0"/>
                <a:cs typeface="Times New Roman" pitchFamily="18" charset="0"/>
              </a:rPr>
              <a:t>đã</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ra</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đi</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tìm</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đường</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cứu</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nước</a:t>
            </a:r>
            <a:r>
              <a:rPr lang="en-US" sz="3600" b="1" dirty="0" smtClean="0">
                <a:solidFill>
                  <a:srgbClr val="0000FF"/>
                </a:solidFill>
                <a:latin typeface="Times New Roman" pitchFamily="18" charset="0"/>
                <a:cs typeface="Times New Roman" pitchFamily="18" charset="0"/>
              </a:rPr>
              <a:t>. </a:t>
            </a:r>
            <a:endParaRPr lang="en-US" sz="3600" b="1" dirty="0">
              <a:solidFill>
                <a:srgbClr val="0000FF"/>
              </a:solidFill>
              <a:latin typeface="Times New Roman" pitchFamily="18" charset="0"/>
              <a:cs typeface="Times New Roman" pitchFamily="18" charset="0"/>
            </a:endParaRPr>
          </a:p>
        </p:txBody>
      </p:sp>
      <p:grpSp>
        <p:nvGrpSpPr>
          <p:cNvPr id="16" name="Group 15"/>
          <p:cNvGrpSpPr/>
          <p:nvPr/>
        </p:nvGrpSpPr>
        <p:grpSpPr>
          <a:xfrm>
            <a:off x="3794919" y="24825"/>
            <a:ext cx="8001000" cy="1575375"/>
            <a:chOff x="3750611" y="-44774"/>
            <a:chExt cx="8001000" cy="1575375"/>
          </a:xfrm>
        </p:grpSpPr>
        <p:grpSp>
          <p:nvGrpSpPr>
            <p:cNvPr id="17" name="Group 16"/>
            <p:cNvGrpSpPr/>
            <p:nvPr/>
          </p:nvGrpSpPr>
          <p:grpSpPr>
            <a:xfrm>
              <a:off x="4617134" y="-44774"/>
              <a:ext cx="6255239" cy="1101394"/>
              <a:chOff x="4539228" y="16185"/>
              <a:chExt cx="6149694" cy="1101394"/>
            </a:xfrm>
          </p:grpSpPr>
          <p:sp>
            <p:nvSpPr>
              <p:cNvPr id="20" name="TextBox 19"/>
              <p:cNvSpPr txBox="1"/>
              <p:nvPr/>
            </p:nvSpPr>
            <p:spPr>
              <a:xfrm>
                <a:off x="4539228" y="16185"/>
                <a:ext cx="6149694" cy="584775"/>
              </a:xfrm>
              <a:prstGeom prst="rect">
                <a:avLst/>
              </a:prstGeom>
              <a:solidFill>
                <a:schemeClr val="bg1"/>
              </a:solidFill>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3200" b="0" i="0" u="none" strike="noStrike" kern="0" cap="none" spc="0" normalizeH="0" baseline="0" noProof="0" smtClean="0">
                    <a:ln>
                      <a:noFill/>
                    </a:ln>
                    <a:solidFill>
                      <a:srgbClr val="0000CC"/>
                    </a:solidFill>
                    <a:effectLst/>
                    <a:uLnTx/>
                    <a:uFillTx/>
                    <a:latin typeface="Times New Roman" pitchFamily="18" charset="0"/>
                    <a:cs typeface="Times New Roman" pitchFamily="18" charset="0"/>
                  </a:rPr>
                  <a:t>Thứ……ngày…..tháng…..năm…….</a:t>
                </a:r>
              </a:p>
            </p:txBody>
          </p:sp>
          <p:sp>
            <p:nvSpPr>
              <p:cNvPr id="22" name="TextBox 21"/>
              <p:cNvSpPr txBox="1"/>
              <p:nvPr/>
            </p:nvSpPr>
            <p:spPr>
              <a:xfrm>
                <a:off x="6486305" y="594359"/>
                <a:ext cx="1867822" cy="523220"/>
              </a:xfrm>
              <a:prstGeom prst="rect">
                <a:avLst/>
              </a:prstGeom>
              <a:noFill/>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lang="en-US" sz="2800" b="1" kern="0" dirty="0" smtClean="0">
                    <a:solidFill>
                      <a:srgbClr val="FF0066"/>
                    </a:solidFill>
                    <a:latin typeface="Times New Roman" pitchFamily="18" charset="0"/>
                    <a:cs typeface="Times New Roman" pitchFamily="18" charset="0"/>
                  </a:rPr>
                  <a:t>ĐẠO ĐỨC</a:t>
                </a:r>
                <a:endParaRPr kumimoji="0" lang="en-US" sz="2800" b="1" i="0" u="none" strike="noStrike" kern="0" cap="none" spc="0" normalizeH="0" baseline="0" noProof="0" dirty="0" smtClean="0">
                  <a:ln>
                    <a:noFill/>
                  </a:ln>
                  <a:solidFill>
                    <a:srgbClr val="FF0066"/>
                  </a:solidFill>
                  <a:effectLst/>
                  <a:uLnTx/>
                  <a:uFillTx/>
                  <a:latin typeface="Times New Roman" pitchFamily="18" charset="0"/>
                  <a:cs typeface="Times New Roman" pitchFamily="18" charset="0"/>
                </a:endParaRPr>
              </a:p>
            </p:txBody>
          </p:sp>
        </p:grpSp>
        <p:sp>
          <p:nvSpPr>
            <p:cNvPr id="19" name="Text Box 14"/>
            <p:cNvSpPr txBox="1">
              <a:spLocks noChangeArrowheads="1"/>
            </p:cNvSpPr>
            <p:nvPr/>
          </p:nvSpPr>
          <p:spPr bwMode="auto">
            <a:xfrm>
              <a:off x="3750611" y="954623"/>
              <a:ext cx="80010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eaLnBrk="1" fontAlgn="base" latinLnBrk="0" hangingPunct="1">
                <a:lnSpc>
                  <a:spcPct val="100000"/>
                </a:lnSpc>
                <a:spcBef>
                  <a:spcPts val="0"/>
                </a:spcBef>
                <a:spcAft>
                  <a:spcPct val="0"/>
                </a:spcAft>
                <a:buClrTx/>
                <a:buSzTx/>
                <a:buFontTx/>
                <a:buNone/>
                <a:tabLst/>
                <a:defRPr/>
              </a:pPr>
              <a:r>
                <a:rPr kumimoji="0" lang="en-US" sz="2800" b="1" i="0" u="none" strike="noStrike" kern="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rPr>
                <a:t>Bài 2: EM YÊU</a:t>
              </a:r>
              <a:r>
                <a:rPr kumimoji="0" lang="en-US" sz="2800" b="1" i="0" u="none" strike="noStrike" kern="0" cap="none" spc="0" normalizeH="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rPr>
                <a:t> TỔ QUỐC VIỆT NAM (TIẾT 3)</a:t>
              </a:r>
              <a:endParaRPr kumimoji="0" lang="en-US" sz="2800" b="1" i="0" u="none" strike="noStrike" kern="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endParaRPr>
            </a:p>
          </p:txBody>
        </p:sp>
      </p:grpSp>
      <p:sp>
        <p:nvSpPr>
          <p:cNvPr id="24" name="Rectangle 23"/>
          <p:cNvSpPr/>
          <p:nvPr/>
        </p:nvSpPr>
        <p:spPr>
          <a:xfrm>
            <a:off x="1205318" y="1808400"/>
            <a:ext cx="9575955" cy="646331"/>
          </a:xfrm>
          <a:prstGeom prst="rect">
            <a:avLst/>
          </a:prstGeom>
        </p:spPr>
        <p:txBody>
          <a:bodyPr wrap="square">
            <a:spAutoFit/>
          </a:bodyPr>
          <a:lstStyle/>
          <a:p>
            <a:pPr lvl="0" defTabSz="914400" eaLnBrk="0" fontAlgn="base" hangingPunct="0">
              <a:spcBef>
                <a:spcPct val="0"/>
              </a:spcBef>
              <a:spcAft>
                <a:spcPct val="0"/>
              </a:spcAft>
              <a:defRPr/>
            </a:pPr>
            <a:r>
              <a:rPr lang="en-US" sz="3600" b="1" u="sng" kern="0" dirty="0">
                <a:solidFill>
                  <a:srgbClr val="FF0066"/>
                </a:solidFill>
                <a:latin typeface="Times New Roman" pitchFamily="18" charset="0"/>
                <a:cs typeface="Times New Roman" pitchFamily="18" charset="0"/>
              </a:rPr>
              <a:t>3</a:t>
            </a:r>
            <a:r>
              <a:rPr kumimoji="0" lang="en-US" sz="3600" b="1" i="0" u="sng" strike="noStrike" kern="0" cap="none" spc="0" normalizeH="0" baseline="0" noProof="0" dirty="0" smtClean="0">
                <a:ln>
                  <a:noFill/>
                </a:ln>
                <a:solidFill>
                  <a:srgbClr val="FF0066"/>
                </a:solidFill>
                <a:effectLst/>
                <a:uLnTx/>
                <a:uFillTx/>
                <a:latin typeface="Times New Roman" pitchFamily="18" charset="0"/>
                <a:cs typeface="Times New Roman" pitchFamily="18" charset="0"/>
              </a:rPr>
              <a:t>. </a:t>
            </a:r>
            <a:r>
              <a:rPr lang="nl-NL" sz="3600" b="1" u="sng" dirty="0">
                <a:solidFill>
                  <a:srgbClr val="FF0000"/>
                </a:solidFill>
                <a:latin typeface="Times New Roman" pitchFamily="18" charset="0"/>
                <a:ea typeface="Times New Roman" panose="02020603050405020304" pitchFamily="18" charset="0"/>
                <a:cs typeface="Times New Roman" pitchFamily="18" charset="0"/>
              </a:rPr>
              <a:t>Nêu những hiểu biết của em về các địa danh. </a:t>
            </a:r>
            <a:endParaRPr kumimoji="0" lang="en-US" sz="3600" b="1" i="0" u="sng" strike="noStrike" kern="0" cap="none" spc="0" normalizeH="0" baseline="0" noProof="0" dirty="0" smtClean="0">
              <a:ln>
                <a:noFill/>
              </a:ln>
              <a:solidFill>
                <a:srgbClr val="FF0000"/>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60977007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p:cTn id="17" dur="1000" fill="hold"/>
                                        <p:tgtEl>
                                          <p:spTgt spid="23"/>
                                        </p:tgtEl>
                                        <p:attrNameLst>
                                          <p:attrName>ppt_w</p:attrName>
                                        </p:attrNameLst>
                                      </p:cBhvr>
                                      <p:tavLst>
                                        <p:tav tm="0">
                                          <p:val>
                                            <p:fltVal val="0"/>
                                          </p:val>
                                        </p:tav>
                                        <p:tav tm="100000">
                                          <p:val>
                                            <p:strVal val="#ppt_w"/>
                                          </p:val>
                                        </p:tav>
                                      </p:tavLst>
                                    </p:anim>
                                    <p:anim calcmode="lin" valueType="num">
                                      <p:cBhvr>
                                        <p:cTn id="18" dur="1000" fill="hold"/>
                                        <p:tgtEl>
                                          <p:spTgt spid="23"/>
                                        </p:tgtEl>
                                        <p:attrNameLst>
                                          <p:attrName>ppt_h</p:attrName>
                                        </p:attrNameLst>
                                      </p:cBhvr>
                                      <p:tavLst>
                                        <p:tav tm="0">
                                          <p:val>
                                            <p:fltVal val="0"/>
                                          </p:val>
                                        </p:tav>
                                        <p:tav tm="100000">
                                          <p:val>
                                            <p:strVal val="#ppt_h"/>
                                          </p:val>
                                        </p:tav>
                                      </p:tavLst>
                                    </p:anim>
                                    <p:anim calcmode="lin" valueType="num">
                                      <p:cBhvr>
                                        <p:cTn id="19" dur="1000" fill="hold"/>
                                        <p:tgtEl>
                                          <p:spTgt spid="23"/>
                                        </p:tgtEl>
                                        <p:attrNameLst>
                                          <p:attrName>style.rotation</p:attrName>
                                        </p:attrNameLst>
                                      </p:cBhvr>
                                      <p:tavLst>
                                        <p:tav tm="0">
                                          <p:val>
                                            <p:fltVal val="90"/>
                                          </p:val>
                                        </p:tav>
                                        <p:tav tm="100000">
                                          <p:val>
                                            <p:fltVal val="0"/>
                                          </p:val>
                                        </p:tav>
                                      </p:tavLst>
                                    </p:anim>
                                    <p:animEffect transition="in" filter="fade">
                                      <p:cBhvr>
                                        <p:cTn id="20"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2" cstate="print">
            <a:extLst>
              <a:ext uri="{28A0092B-C50C-407E-A947-70E740481C1C}">
                <a14:useLocalDpi xmlns:a14="http://schemas.microsoft.com/office/drawing/2010/main" val="0"/>
              </a:ext>
            </a:extLst>
          </a:blip>
          <a:srcRect l="4461" t="67157" r="3038" b="4379"/>
          <a:stretch/>
        </p:blipFill>
        <p:spPr>
          <a:xfrm>
            <a:off x="9128919" y="2895600"/>
            <a:ext cx="6757753" cy="4953000"/>
          </a:xfrm>
          <a:prstGeom prst="rect">
            <a:avLst/>
          </a:prstGeom>
        </p:spPr>
      </p:pic>
      <p:sp>
        <p:nvSpPr>
          <p:cNvPr id="22" name="TextBox 21"/>
          <p:cNvSpPr txBox="1"/>
          <p:nvPr/>
        </p:nvSpPr>
        <p:spPr>
          <a:xfrm>
            <a:off x="11186319" y="7977689"/>
            <a:ext cx="3300904"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err="1" smtClean="0">
                <a:ln>
                  <a:noFill/>
                </a:ln>
                <a:solidFill>
                  <a:srgbClr val="FF0066"/>
                </a:solidFill>
                <a:effectLst/>
                <a:uLnTx/>
                <a:uFillTx/>
                <a:latin typeface="Arial" panose="020B0604020202020204" pitchFamily="34" charset="0"/>
                <a:ea typeface="+mn-ea"/>
                <a:cs typeface="Arial" panose="020B0604020202020204" pitchFamily="34" charset="0"/>
              </a:rPr>
              <a:t>Làng</a:t>
            </a:r>
            <a:r>
              <a:rPr kumimoji="0" lang="en-US" sz="2800" b="1" i="0" u="none" strike="noStrike" kern="0" cap="none" spc="0" normalizeH="0" baseline="0" noProof="0" dirty="0" smtClean="0">
                <a:ln>
                  <a:noFill/>
                </a:ln>
                <a:solidFill>
                  <a:srgbClr val="FF0066"/>
                </a:solidFill>
                <a:effectLst/>
                <a:uLnTx/>
                <a:uFillTx/>
                <a:latin typeface="Arial" panose="020B0604020202020204" pitchFamily="34" charset="0"/>
                <a:ea typeface="+mn-ea"/>
                <a:cs typeface="Arial" panose="020B0604020202020204" pitchFamily="34" charset="0"/>
              </a:rPr>
              <a:t> Sen </a:t>
            </a:r>
            <a:r>
              <a:rPr kumimoji="0" lang="en-US" sz="2800" b="1" i="0" u="none" strike="noStrike" kern="0" cap="none" spc="0" normalizeH="0" baseline="0" noProof="0" dirty="0" err="1" smtClean="0">
                <a:ln>
                  <a:noFill/>
                </a:ln>
                <a:solidFill>
                  <a:srgbClr val="FF0066"/>
                </a:solidFill>
                <a:effectLst/>
                <a:uLnTx/>
                <a:uFillTx/>
                <a:latin typeface="Arial" panose="020B0604020202020204" pitchFamily="34" charset="0"/>
                <a:ea typeface="+mn-ea"/>
                <a:cs typeface="Arial" panose="020B0604020202020204" pitchFamily="34" charset="0"/>
              </a:rPr>
              <a:t>quê</a:t>
            </a:r>
            <a:r>
              <a:rPr kumimoji="0" lang="en-US" sz="2800" b="1" i="0" u="none" strike="noStrike" kern="0" cap="none" spc="0" normalizeH="0" baseline="0" noProof="0" dirty="0" smtClean="0">
                <a:ln>
                  <a:noFill/>
                </a:ln>
                <a:solidFill>
                  <a:srgbClr val="FF0066"/>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baseline="0" noProof="0" dirty="0" err="1" smtClean="0">
                <a:ln>
                  <a:noFill/>
                </a:ln>
                <a:solidFill>
                  <a:srgbClr val="FF0066"/>
                </a:solidFill>
                <a:effectLst/>
                <a:uLnTx/>
                <a:uFillTx/>
                <a:latin typeface="Arial" panose="020B0604020202020204" pitchFamily="34" charset="0"/>
                <a:ea typeface="+mn-ea"/>
                <a:cs typeface="Arial" panose="020B0604020202020204" pitchFamily="34" charset="0"/>
              </a:rPr>
              <a:t>Bác</a:t>
            </a:r>
            <a:endParaRPr kumimoji="0" lang="en-US" sz="2800" b="1" i="0" u="none" strike="noStrike" kern="0" cap="none" spc="0" normalizeH="0" baseline="0" noProof="0" dirty="0" smtClean="0">
              <a:ln>
                <a:noFill/>
              </a:ln>
              <a:solidFill>
                <a:srgbClr val="FF0066"/>
              </a:solidFill>
              <a:effectLst/>
              <a:uLnTx/>
              <a:uFillTx/>
              <a:latin typeface="Arial" panose="020B0604020202020204" pitchFamily="34" charset="0"/>
              <a:ea typeface="+mn-ea"/>
              <a:cs typeface="Arial" panose="020B0604020202020204" pitchFamily="34" charset="0"/>
            </a:endParaRPr>
          </a:p>
        </p:txBody>
      </p:sp>
      <p:sp>
        <p:nvSpPr>
          <p:cNvPr id="23" name="TextBox 22"/>
          <p:cNvSpPr txBox="1"/>
          <p:nvPr/>
        </p:nvSpPr>
        <p:spPr>
          <a:xfrm>
            <a:off x="746919" y="3041698"/>
            <a:ext cx="8229600" cy="5078313"/>
          </a:xfrm>
          <a:prstGeom prst="rect">
            <a:avLst/>
          </a:prstGeom>
          <a:noFill/>
        </p:spPr>
        <p:txBody>
          <a:bodyPr wrap="square" rtlCol="0">
            <a:spAutoFit/>
          </a:bodyPr>
          <a:lstStyle/>
          <a:p>
            <a:pPr algn="just"/>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Làng</a:t>
            </a:r>
            <a:r>
              <a:rPr lang="en-US" sz="3600" b="1" dirty="0" smtClean="0">
                <a:solidFill>
                  <a:srgbClr val="0000FF"/>
                </a:solidFill>
                <a:latin typeface="Times New Roman" pitchFamily="18" charset="0"/>
                <a:cs typeface="Times New Roman" pitchFamily="18" charset="0"/>
              </a:rPr>
              <a:t> Sen có tên </a:t>
            </a:r>
            <a:r>
              <a:rPr lang="en-US" sz="3600" b="1" dirty="0" err="1" smtClean="0">
                <a:solidFill>
                  <a:srgbClr val="0000FF"/>
                </a:solidFill>
                <a:latin typeface="Times New Roman" pitchFamily="18" charset="0"/>
                <a:cs typeface="Times New Roman" pitchFamily="18" charset="0"/>
              </a:rPr>
              <a:t>chính</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thức</a:t>
            </a:r>
            <a:r>
              <a:rPr lang="en-US" sz="3600" b="1" dirty="0" smtClean="0">
                <a:solidFill>
                  <a:srgbClr val="0000FF"/>
                </a:solidFill>
                <a:latin typeface="Times New Roman" pitchFamily="18" charset="0"/>
                <a:cs typeface="Times New Roman" pitchFamily="18" charset="0"/>
              </a:rPr>
              <a:t> là </a:t>
            </a:r>
            <a:r>
              <a:rPr lang="en-US" sz="3600" b="1" dirty="0" err="1" smtClean="0">
                <a:solidFill>
                  <a:srgbClr val="0000FF"/>
                </a:solidFill>
                <a:latin typeface="Times New Roman" pitchFamily="18" charset="0"/>
                <a:cs typeface="Times New Roman" pitchFamily="18" charset="0"/>
              </a:rPr>
              <a:t>làng</a:t>
            </a:r>
            <a:r>
              <a:rPr lang="en-US" sz="3600" b="1" dirty="0" smtClean="0">
                <a:solidFill>
                  <a:srgbClr val="0000FF"/>
                </a:solidFill>
                <a:latin typeface="Times New Roman" pitchFamily="18" charset="0"/>
                <a:cs typeface="Times New Roman" pitchFamily="18" charset="0"/>
              </a:rPr>
              <a:t> Kim </a:t>
            </a:r>
            <a:r>
              <a:rPr lang="en-US" sz="3600" b="1" dirty="0" err="1" smtClean="0">
                <a:solidFill>
                  <a:srgbClr val="0000FF"/>
                </a:solidFill>
                <a:latin typeface="Times New Roman" pitchFamily="18" charset="0"/>
                <a:cs typeface="Times New Roman" pitchFamily="18" charset="0"/>
              </a:rPr>
              <a:t>Liên</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thuộc</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xã</a:t>
            </a:r>
            <a:r>
              <a:rPr lang="en-US" sz="3600" b="1" dirty="0" smtClean="0">
                <a:solidFill>
                  <a:srgbClr val="0000FF"/>
                </a:solidFill>
                <a:latin typeface="Times New Roman" pitchFamily="18" charset="0"/>
                <a:cs typeface="Times New Roman" pitchFamily="18" charset="0"/>
              </a:rPr>
              <a:t> Kim </a:t>
            </a:r>
            <a:r>
              <a:rPr lang="en-US" sz="3600" b="1" dirty="0" err="1" smtClean="0">
                <a:solidFill>
                  <a:srgbClr val="0000FF"/>
                </a:solidFill>
                <a:latin typeface="Times New Roman" pitchFamily="18" charset="0"/>
                <a:cs typeface="Times New Roman" pitchFamily="18" charset="0"/>
              </a:rPr>
              <a:t>Liên</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huyện</a:t>
            </a:r>
            <a:r>
              <a:rPr lang="en-US" sz="3600" b="1" dirty="0" smtClean="0">
                <a:solidFill>
                  <a:srgbClr val="0000FF"/>
                </a:solidFill>
                <a:latin typeface="Times New Roman" pitchFamily="18" charset="0"/>
                <a:cs typeface="Times New Roman" pitchFamily="18" charset="0"/>
              </a:rPr>
              <a:t> Nam Đàn, </a:t>
            </a:r>
            <a:r>
              <a:rPr lang="en-US" sz="3600" b="1" dirty="0" err="1" smtClean="0">
                <a:solidFill>
                  <a:srgbClr val="0000FF"/>
                </a:solidFill>
                <a:latin typeface="Times New Roman" pitchFamily="18" charset="0"/>
                <a:cs typeface="Times New Roman" pitchFamily="18" charset="0"/>
              </a:rPr>
              <a:t>tỉnh</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Nghệ</a:t>
            </a:r>
            <a:r>
              <a:rPr lang="en-US" sz="3600" b="1" dirty="0" smtClean="0">
                <a:solidFill>
                  <a:srgbClr val="0000FF"/>
                </a:solidFill>
                <a:latin typeface="Times New Roman" pitchFamily="18" charset="0"/>
                <a:cs typeface="Times New Roman" pitchFamily="18" charset="0"/>
              </a:rPr>
              <a:t> An, là </a:t>
            </a:r>
            <a:r>
              <a:rPr lang="en-US" sz="3600" b="1" dirty="0" err="1" smtClean="0">
                <a:solidFill>
                  <a:srgbClr val="0000FF"/>
                </a:solidFill>
                <a:latin typeface="Times New Roman" pitchFamily="18" charset="0"/>
                <a:cs typeface="Times New Roman" pitchFamily="18" charset="0"/>
              </a:rPr>
              <a:t>quê</a:t>
            </a:r>
            <a:r>
              <a:rPr lang="en-US" sz="3600" b="1" dirty="0" smtClean="0">
                <a:solidFill>
                  <a:srgbClr val="0000FF"/>
                </a:solidFill>
                <a:latin typeface="Times New Roman" pitchFamily="18" charset="0"/>
                <a:cs typeface="Times New Roman" pitchFamily="18" charset="0"/>
              </a:rPr>
              <a:t> cha </a:t>
            </a:r>
            <a:r>
              <a:rPr lang="en-US" sz="3600" b="1" dirty="0" err="1" smtClean="0">
                <a:solidFill>
                  <a:srgbClr val="0000FF"/>
                </a:solidFill>
                <a:latin typeface="Times New Roman" pitchFamily="18" charset="0"/>
                <a:cs typeface="Times New Roman" pitchFamily="18" charset="0"/>
              </a:rPr>
              <a:t>của</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Bác</a:t>
            </a:r>
            <a:r>
              <a:rPr lang="en-US" sz="3600" b="1" dirty="0" smtClean="0">
                <a:solidFill>
                  <a:srgbClr val="0000FF"/>
                </a:solidFill>
                <a:latin typeface="Times New Roman" pitchFamily="18" charset="0"/>
                <a:cs typeface="Times New Roman" pitchFamily="18" charset="0"/>
              </a:rPr>
              <a:t>. Nơi </a:t>
            </a:r>
            <a:r>
              <a:rPr lang="en-US" sz="3600" b="1" dirty="0" err="1" smtClean="0">
                <a:solidFill>
                  <a:srgbClr val="0000FF"/>
                </a:solidFill>
                <a:latin typeface="Times New Roman" pitchFamily="18" charset="0"/>
                <a:cs typeface="Times New Roman" pitchFamily="18" charset="0"/>
              </a:rPr>
              <a:t>đây</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nổi</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bật</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với</a:t>
            </a:r>
            <a:r>
              <a:rPr lang="en-US" sz="3600" b="1" dirty="0" smtClean="0">
                <a:solidFill>
                  <a:srgbClr val="0000FF"/>
                </a:solidFill>
                <a:latin typeface="Times New Roman" pitchFamily="18" charset="0"/>
                <a:cs typeface="Times New Roman" pitchFamily="18" charset="0"/>
              </a:rPr>
              <a:t> những </a:t>
            </a:r>
            <a:r>
              <a:rPr lang="en-US" sz="3600" b="1" dirty="0" err="1" smtClean="0">
                <a:solidFill>
                  <a:srgbClr val="0000FF"/>
                </a:solidFill>
                <a:latin typeface="Times New Roman" pitchFamily="18" charset="0"/>
                <a:cs typeface="Times New Roman" pitchFamily="18" charset="0"/>
              </a:rPr>
              <a:t>hồ</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sen</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hồ</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sen</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dày</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đặc</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trở</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thành</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một</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dạng</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cảnh</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quan</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đặc</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biệt</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với</a:t>
            </a:r>
            <a:r>
              <a:rPr lang="en-US" sz="3600" b="1" dirty="0" smtClean="0">
                <a:solidFill>
                  <a:srgbClr val="0000FF"/>
                </a:solidFill>
                <a:latin typeface="Times New Roman" pitchFamily="18" charset="0"/>
                <a:cs typeface="Times New Roman" pitchFamily="18" charset="0"/>
              </a:rPr>
              <a:t> những </a:t>
            </a:r>
            <a:r>
              <a:rPr lang="en-US" sz="3600" b="1" dirty="0" err="1" smtClean="0">
                <a:solidFill>
                  <a:srgbClr val="0000FF"/>
                </a:solidFill>
                <a:latin typeface="Times New Roman" pitchFamily="18" charset="0"/>
                <a:cs typeface="Times New Roman" pitchFamily="18" charset="0"/>
              </a:rPr>
              <a:t>bông</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sen</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hồng</a:t>
            </a:r>
            <a:r>
              <a:rPr lang="en-US" sz="3600" b="1" dirty="0" smtClean="0">
                <a:solidFill>
                  <a:srgbClr val="0000FF"/>
                </a:solidFill>
                <a:latin typeface="Times New Roman" pitchFamily="18" charset="0"/>
                <a:cs typeface="Times New Roman" pitchFamily="18" charset="0"/>
              </a:rPr>
              <a:t> bung </a:t>
            </a:r>
            <a:r>
              <a:rPr lang="en-US" sz="3600" b="1" dirty="0" err="1" smtClean="0">
                <a:solidFill>
                  <a:srgbClr val="0000FF"/>
                </a:solidFill>
                <a:latin typeface="Times New Roman" pitchFamily="18" charset="0"/>
                <a:cs typeface="Times New Roman" pitchFamily="18" charset="0"/>
              </a:rPr>
              <a:t>nở</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khi</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vào</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mùa</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tỏa</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hương</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thoang</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thoảng</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cả</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một</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vùng</a:t>
            </a:r>
            <a:r>
              <a:rPr lang="en-US" sz="3600" b="1" dirty="0" smtClean="0">
                <a:solidFill>
                  <a:srgbClr val="0000FF"/>
                </a:solidFill>
                <a:latin typeface="Times New Roman" pitchFamily="18" charset="0"/>
                <a:cs typeface="Times New Roman" pitchFamily="18" charset="0"/>
              </a:rPr>
              <a:t>. </a:t>
            </a:r>
            <a:r>
              <a:rPr lang="nl-NL" sz="3600" b="1" dirty="0" smtClean="0">
                <a:solidFill>
                  <a:srgbClr val="0000FF"/>
                </a:solidFill>
                <a:latin typeface="Times New Roman" pitchFamily="18" charset="0"/>
                <a:cs typeface="Times New Roman" pitchFamily="18" charset="0"/>
              </a:rPr>
              <a:t>L</a:t>
            </a:r>
            <a:r>
              <a:rPr lang="nl-NL" sz="3600" b="1" dirty="0" smtClean="0">
                <a:solidFill>
                  <a:srgbClr val="0000FF"/>
                </a:solidFill>
                <a:latin typeface="Times New Roman" pitchFamily="18" charset="0"/>
                <a:ea typeface="Times New Roman" panose="02020603050405020304" pitchFamily="18" charset="0"/>
                <a:cs typeface="Times New Roman" pitchFamily="18" charset="0"/>
              </a:rPr>
              <a:t>à </a:t>
            </a:r>
            <a:r>
              <a:rPr lang="nl-NL" sz="3600" b="1" dirty="0">
                <a:solidFill>
                  <a:srgbClr val="0000FF"/>
                </a:solidFill>
                <a:latin typeface="Times New Roman" pitchFamily="18" charset="0"/>
                <a:ea typeface="Times New Roman" panose="02020603050405020304" pitchFamily="18" charset="0"/>
                <a:cs typeface="Times New Roman" pitchFamily="18" charset="0"/>
              </a:rPr>
              <a:t>di tích lịch sử, điểm du lịch, tham quan nổi </a:t>
            </a:r>
            <a:r>
              <a:rPr lang="nl-NL" sz="3600" b="1" dirty="0" smtClean="0">
                <a:solidFill>
                  <a:srgbClr val="0000FF"/>
                </a:solidFill>
                <a:latin typeface="Times New Roman" pitchFamily="18" charset="0"/>
                <a:ea typeface="Times New Roman" panose="02020603050405020304" pitchFamily="18" charset="0"/>
                <a:cs typeface="Times New Roman" pitchFamily="18" charset="0"/>
              </a:rPr>
              <a:t>tiếng.</a:t>
            </a:r>
            <a:endParaRPr lang="en-US" sz="3600" b="1" dirty="0">
              <a:solidFill>
                <a:srgbClr val="0000FF"/>
              </a:solidFill>
              <a:latin typeface="Times New Roman" pitchFamily="18" charset="0"/>
              <a:cs typeface="Times New Roman" pitchFamily="18" charset="0"/>
            </a:endParaRPr>
          </a:p>
        </p:txBody>
      </p:sp>
      <p:grpSp>
        <p:nvGrpSpPr>
          <p:cNvPr id="16" name="Group 15"/>
          <p:cNvGrpSpPr/>
          <p:nvPr/>
        </p:nvGrpSpPr>
        <p:grpSpPr>
          <a:xfrm>
            <a:off x="3794919" y="24825"/>
            <a:ext cx="8001000" cy="1575375"/>
            <a:chOff x="3750611" y="-44774"/>
            <a:chExt cx="8001000" cy="1575375"/>
          </a:xfrm>
        </p:grpSpPr>
        <p:grpSp>
          <p:nvGrpSpPr>
            <p:cNvPr id="17" name="Group 16"/>
            <p:cNvGrpSpPr/>
            <p:nvPr/>
          </p:nvGrpSpPr>
          <p:grpSpPr>
            <a:xfrm>
              <a:off x="4617134" y="-44774"/>
              <a:ext cx="6255239" cy="1101394"/>
              <a:chOff x="4539228" y="16185"/>
              <a:chExt cx="6149694" cy="1101394"/>
            </a:xfrm>
          </p:grpSpPr>
          <p:sp>
            <p:nvSpPr>
              <p:cNvPr id="20" name="TextBox 19"/>
              <p:cNvSpPr txBox="1"/>
              <p:nvPr/>
            </p:nvSpPr>
            <p:spPr>
              <a:xfrm>
                <a:off x="4539228" y="16185"/>
                <a:ext cx="6149694" cy="584775"/>
              </a:xfrm>
              <a:prstGeom prst="rect">
                <a:avLst/>
              </a:prstGeom>
              <a:solidFill>
                <a:schemeClr val="bg1"/>
              </a:solidFill>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3200" b="0" i="0" u="none" strike="noStrike" kern="0" cap="none" spc="0" normalizeH="0" baseline="0" noProof="0" smtClean="0">
                    <a:ln>
                      <a:noFill/>
                    </a:ln>
                    <a:solidFill>
                      <a:srgbClr val="0000CC"/>
                    </a:solidFill>
                    <a:effectLst/>
                    <a:uLnTx/>
                    <a:uFillTx/>
                    <a:latin typeface="Times New Roman" pitchFamily="18" charset="0"/>
                    <a:cs typeface="Times New Roman" pitchFamily="18" charset="0"/>
                  </a:rPr>
                  <a:t>Thứ……ngày…..tháng…..năm…….</a:t>
                </a:r>
              </a:p>
            </p:txBody>
          </p:sp>
          <p:sp>
            <p:nvSpPr>
              <p:cNvPr id="21" name="TextBox 20"/>
              <p:cNvSpPr txBox="1"/>
              <p:nvPr/>
            </p:nvSpPr>
            <p:spPr>
              <a:xfrm>
                <a:off x="6486305" y="594359"/>
                <a:ext cx="1867822" cy="523220"/>
              </a:xfrm>
              <a:prstGeom prst="rect">
                <a:avLst/>
              </a:prstGeom>
              <a:noFill/>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lang="en-US" sz="2800" b="1" kern="0" dirty="0" smtClean="0">
                    <a:solidFill>
                      <a:srgbClr val="FF0066"/>
                    </a:solidFill>
                    <a:latin typeface="Times New Roman" pitchFamily="18" charset="0"/>
                    <a:cs typeface="Times New Roman" pitchFamily="18" charset="0"/>
                  </a:rPr>
                  <a:t>ĐẠO ĐỨC</a:t>
                </a:r>
                <a:endParaRPr kumimoji="0" lang="en-US" sz="2800" b="1" i="0" u="none" strike="noStrike" kern="0" cap="none" spc="0" normalizeH="0" baseline="0" noProof="0" dirty="0" smtClean="0">
                  <a:ln>
                    <a:noFill/>
                  </a:ln>
                  <a:solidFill>
                    <a:srgbClr val="FF0066"/>
                  </a:solidFill>
                  <a:effectLst/>
                  <a:uLnTx/>
                  <a:uFillTx/>
                  <a:latin typeface="Times New Roman" pitchFamily="18" charset="0"/>
                  <a:cs typeface="Times New Roman" pitchFamily="18" charset="0"/>
                </a:endParaRPr>
              </a:p>
            </p:txBody>
          </p:sp>
        </p:grpSp>
        <p:sp>
          <p:nvSpPr>
            <p:cNvPr id="18" name="Text Box 14"/>
            <p:cNvSpPr txBox="1">
              <a:spLocks noChangeArrowheads="1"/>
            </p:cNvSpPr>
            <p:nvPr/>
          </p:nvSpPr>
          <p:spPr bwMode="auto">
            <a:xfrm>
              <a:off x="3750611" y="954623"/>
              <a:ext cx="80010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eaLnBrk="1" fontAlgn="base" latinLnBrk="0" hangingPunct="1">
                <a:lnSpc>
                  <a:spcPct val="100000"/>
                </a:lnSpc>
                <a:spcBef>
                  <a:spcPts val="0"/>
                </a:spcBef>
                <a:spcAft>
                  <a:spcPct val="0"/>
                </a:spcAft>
                <a:buClrTx/>
                <a:buSzTx/>
                <a:buFontTx/>
                <a:buNone/>
                <a:tabLst/>
                <a:defRPr/>
              </a:pPr>
              <a:r>
                <a:rPr kumimoji="0" lang="en-US" sz="2800" b="1" i="0" u="none" strike="noStrike" kern="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rPr>
                <a:t>Bài 2: EM YÊU</a:t>
              </a:r>
              <a:r>
                <a:rPr kumimoji="0" lang="en-US" sz="2800" b="1" i="0" u="none" strike="noStrike" kern="0" cap="none" spc="0" normalizeH="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rPr>
                <a:t> TỔ QUỐC VIỆT NAM (TIẾT 3)</a:t>
              </a:r>
              <a:endParaRPr kumimoji="0" lang="en-US" sz="2800" b="1" i="0" u="none" strike="noStrike" kern="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endParaRPr>
            </a:p>
          </p:txBody>
        </p:sp>
      </p:grpSp>
      <p:sp>
        <p:nvSpPr>
          <p:cNvPr id="24" name="Rectangle 23"/>
          <p:cNvSpPr/>
          <p:nvPr/>
        </p:nvSpPr>
        <p:spPr>
          <a:xfrm>
            <a:off x="1205318" y="1808400"/>
            <a:ext cx="9575955" cy="646331"/>
          </a:xfrm>
          <a:prstGeom prst="rect">
            <a:avLst/>
          </a:prstGeom>
        </p:spPr>
        <p:txBody>
          <a:bodyPr wrap="square">
            <a:spAutoFit/>
          </a:bodyPr>
          <a:lstStyle/>
          <a:p>
            <a:pPr lvl="0" defTabSz="914400" eaLnBrk="0" fontAlgn="base" hangingPunct="0">
              <a:spcBef>
                <a:spcPct val="0"/>
              </a:spcBef>
              <a:spcAft>
                <a:spcPct val="0"/>
              </a:spcAft>
              <a:defRPr/>
            </a:pPr>
            <a:r>
              <a:rPr lang="en-US" sz="3600" b="1" u="sng" kern="0" dirty="0">
                <a:solidFill>
                  <a:srgbClr val="FF0066"/>
                </a:solidFill>
                <a:latin typeface="Times New Roman" pitchFamily="18" charset="0"/>
                <a:cs typeface="Times New Roman" pitchFamily="18" charset="0"/>
              </a:rPr>
              <a:t>3</a:t>
            </a:r>
            <a:r>
              <a:rPr kumimoji="0" lang="en-US" sz="3600" b="1" i="0" u="sng" strike="noStrike" kern="0" cap="none" spc="0" normalizeH="0" baseline="0" noProof="0" dirty="0" smtClean="0">
                <a:ln>
                  <a:noFill/>
                </a:ln>
                <a:solidFill>
                  <a:srgbClr val="FF0066"/>
                </a:solidFill>
                <a:effectLst/>
                <a:uLnTx/>
                <a:uFillTx/>
                <a:latin typeface="Times New Roman" pitchFamily="18" charset="0"/>
                <a:cs typeface="Times New Roman" pitchFamily="18" charset="0"/>
              </a:rPr>
              <a:t>. </a:t>
            </a:r>
            <a:r>
              <a:rPr lang="nl-NL" sz="3600" b="1" u="sng" dirty="0">
                <a:solidFill>
                  <a:srgbClr val="FF0000"/>
                </a:solidFill>
                <a:latin typeface="Times New Roman" pitchFamily="18" charset="0"/>
                <a:ea typeface="Times New Roman" panose="02020603050405020304" pitchFamily="18" charset="0"/>
                <a:cs typeface="Times New Roman" pitchFamily="18" charset="0"/>
              </a:rPr>
              <a:t>Nêu những hiểu biết của em về các địa danh. </a:t>
            </a:r>
            <a:endParaRPr kumimoji="0" lang="en-US" sz="3600" b="1" i="0" u="sng" strike="noStrike" kern="0" cap="none" spc="0" normalizeH="0" baseline="0" noProof="0" dirty="0" smtClean="0">
              <a:ln>
                <a:noFill/>
              </a:ln>
              <a:solidFill>
                <a:srgbClr val="FF0000"/>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323637303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down)">
                                      <p:cBhvr>
                                        <p:cTn id="1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204119" y="1770300"/>
            <a:ext cx="9848335" cy="707886"/>
          </a:xfrm>
          <a:prstGeom prst="rect">
            <a:avLst/>
          </a:prstGeom>
        </p:spPr>
        <p:txBody>
          <a:bodyPr wrap="square">
            <a:spAutoFit/>
          </a:bodyPr>
          <a:lstStyle/>
          <a:p>
            <a:pPr lvl="0" defTabSz="914400" eaLnBrk="0" fontAlgn="base" hangingPunct="0">
              <a:spcBef>
                <a:spcPct val="0"/>
              </a:spcBef>
              <a:spcAft>
                <a:spcPct val="0"/>
              </a:spcAft>
              <a:defRPr/>
            </a:pPr>
            <a:r>
              <a:rPr kumimoji="0" lang="en-US" sz="3800" b="1" i="0" u="none" strike="noStrike" kern="0" cap="none" spc="0" normalizeH="0" baseline="0" noProof="0" dirty="0" smtClean="0">
                <a:ln>
                  <a:noFill/>
                </a:ln>
                <a:solidFill>
                  <a:srgbClr val="FF0066"/>
                </a:solidFill>
                <a:effectLst/>
                <a:uLnTx/>
                <a:uFillTx/>
                <a:latin typeface="Times New Roman" pitchFamily="18" charset="0"/>
                <a:cs typeface="Times New Roman" pitchFamily="18" charset="0"/>
              </a:rPr>
              <a:t>4. </a:t>
            </a:r>
            <a:r>
              <a:rPr lang="nl-NL" sz="4000" b="1" dirty="0">
                <a:solidFill>
                  <a:srgbClr val="FF0000"/>
                </a:solidFill>
                <a:latin typeface="Times New Roman" pitchFamily="18" charset="0"/>
                <a:ea typeface="Times New Roman" panose="02020603050405020304" pitchFamily="18" charset="0"/>
                <a:cs typeface="Times New Roman" pitchFamily="18" charset="0"/>
              </a:rPr>
              <a:t>Thực hiện tư thế nghiêm khi chào cờ.</a:t>
            </a:r>
            <a:endParaRPr kumimoji="0" lang="en-US" sz="3800" b="1" i="0" u="none" strike="noStrike" kern="0" cap="none" spc="0" normalizeH="0" baseline="0" noProof="0" dirty="0" smtClean="0">
              <a:ln>
                <a:noFill/>
              </a:ln>
              <a:solidFill>
                <a:srgbClr val="FF0000"/>
              </a:solidFill>
              <a:effectLst/>
              <a:uLnTx/>
              <a:uFillTx/>
              <a:latin typeface="Times New Roman" pitchFamily="18" charset="0"/>
              <a:cs typeface="Times New Roman" pitchFamily="18" charset="0"/>
            </a:endParaRPr>
          </a:p>
        </p:txBody>
      </p:sp>
      <p:sp>
        <p:nvSpPr>
          <p:cNvPr id="17" name="TextBox 16"/>
          <p:cNvSpPr txBox="1"/>
          <p:nvPr/>
        </p:nvSpPr>
        <p:spPr>
          <a:xfrm>
            <a:off x="990396" y="2996148"/>
            <a:ext cx="8595723" cy="3785652"/>
          </a:xfrm>
          <a:prstGeom prst="rect">
            <a:avLst/>
          </a:prstGeom>
          <a:noFill/>
        </p:spPr>
        <p:txBody>
          <a:bodyPr wrap="square" rtlCol="0">
            <a:spAutoFit/>
          </a:bodyPr>
          <a:lstStyle/>
          <a:p>
            <a:pPr marL="742950" indent="-742950" algn="just">
              <a:buAutoNum type="alphaLcPeriod"/>
            </a:pPr>
            <a:r>
              <a:rPr lang="en-US" sz="4000" b="1" dirty="0" err="1" smtClean="0">
                <a:solidFill>
                  <a:srgbClr val="0000FF"/>
                </a:solidFill>
                <a:latin typeface="Times New Roman" pitchFamily="18" charset="0"/>
                <a:cs typeface="Times New Roman" pitchFamily="18" charset="0"/>
              </a:rPr>
              <a:t>Bỏ</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mũ</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nón</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xuống</a:t>
            </a:r>
            <a:r>
              <a:rPr lang="en-US" sz="4000" b="1" dirty="0" smtClean="0">
                <a:solidFill>
                  <a:srgbClr val="0000FF"/>
                </a:solidFill>
                <a:latin typeface="Times New Roman" pitchFamily="18" charset="0"/>
                <a:cs typeface="Times New Roman" pitchFamily="18" charset="0"/>
              </a:rPr>
              <a:t>.</a:t>
            </a:r>
          </a:p>
          <a:p>
            <a:pPr marL="742950" indent="-742950" algn="just">
              <a:buAutoNum type="alphaLcPeriod"/>
            </a:pPr>
            <a:r>
              <a:rPr lang="en-US" sz="4000" b="1" dirty="0" smtClean="0">
                <a:solidFill>
                  <a:srgbClr val="0000FF"/>
                </a:solidFill>
                <a:latin typeface="Times New Roman" pitchFamily="18" charset="0"/>
                <a:cs typeface="Times New Roman" pitchFamily="18" charset="0"/>
              </a:rPr>
              <a:t>Chỉnh </a:t>
            </a:r>
            <a:r>
              <a:rPr lang="en-US" sz="4000" b="1" dirty="0" err="1" smtClean="0">
                <a:solidFill>
                  <a:srgbClr val="0000FF"/>
                </a:solidFill>
                <a:latin typeface="Times New Roman" pitchFamily="18" charset="0"/>
                <a:cs typeface="Times New Roman" pitchFamily="18" charset="0"/>
              </a:rPr>
              <a:t>đốn</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trang</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phục</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gọn</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gàng</a:t>
            </a:r>
            <a:r>
              <a:rPr lang="en-US" sz="4000" b="1" dirty="0" smtClean="0">
                <a:solidFill>
                  <a:srgbClr val="0000FF"/>
                </a:solidFill>
                <a:latin typeface="Times New Roman" pitchFamily="18" charset="0"/>
                <a:cs typeface="Times New Roman" pitchFamily="18" charset="0"/>
              </a:rPr>
              <a:t>.</a:t>
            </a:r>
          </a:p>
          <a:p>
            <a:pPr marL="742950" indent="-742950" algn="just">
              <a:buAutoNum type="alphaLcPeriod"/>
            </a:pPr>
            <a:r>
              <a:rPr lang="en-US" sz="4000" b="1" dirty="0" smtClean="0">
                <a:solidFill>
                  <a:srgbClr val="0000FF"/>
                </a:solidFill>
                <a:latin typeface="Times New Roman" pitchFamily="18" charset="0"/>
                <a:cs typeface="Times New Roman" pitchFamily="18" charset="0"/>
              </a:rPr>
              <a:t>Tư </a:t>
            </a:r>
            <a:r>
              <a:rPr lang="en-US" sz="4000" b="1" dirty="0" err="1" smtClean="0">
                <a:solidFill>
                  <a:srgbClr val="0000FF"/>
                </a:solidFill>
                <a:latin typeface="Times New Roman" pitchFamily="18" charset="0"/>
                <a:cs typeface="Times New Roman" pitchFamily="18" charset="0"/>
              </a:rPr>
              <a:t>thế</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nghiêm</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trang</a:t>
            </a:r>
            <a:r>
              <a:rPr lang="en-US" sz="4000" b="1" dirty="0" smtClean="0">
                <a:solidFill>
                  <a:srgbClr val="0000FF"/>
                </a:solidFill>
                <a:latin typeface="Times New Roman" pitchFamily="18" charset="0"/>
                <a:cs typeface="Times New Roman" pitchFamily="18" charset="0"/>
              </a:rPr>
              <a:t>, hai </a:t>
            </a:r>
            <a:r>
              <a:rPr lang="en-US" sz="4000" b="1" dirty="0" err="1" smtClean="0">
                <a:solidFill>
                  <a:srgbClr val="0000FF"/>
                </a:solidFill>
                <a:latin typeface="Times New Roman" pitchFamily="18" charset="0"/>
                <a:cs typeface="Times New Roman" pitchFamily="18" charset="0"/>
              </a:rPr>
              <a:t>tay</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nắm</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hờ</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mắt</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hướng</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về</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phía</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Quốc</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kì</a:t>
            </a:r>
            <a:r>
              <a:rPr lang="en-US" sz="4000" b="1" dirty="0" smtClean="0">
                <a:solidFill>
                  <a:srgbClr val="0000FF"/>
                </a:solidFill>
                <a:latin typeface="Times New Roman" pitchFamily="18" charset="0"/>
                <a:cs typeface="Times New Roman" pitchFamily="18" charset="0"/>
              </a:rPr>
              <a:t>.</a:t>
            </a:r>
          </a:p>
          <a:p>
            <a:pPr marL="742950" indent="-742950" algn="just">
              <a:buAutoNum type="alphaLcPeriod"/>
            </a:pPr>
            <a:r>
              <a:rPr lang="en-US" sz="4000" b="1" dirty="0" err="1" smtClean="0">
                <a:solidFill>
                  <a:srgbClr val="0000FF"/>
                </a:solidFill>
                <a:latin typeface="Times New Roman" pitchFamily="18" charset="0"/>
                <a:cs typeface="Times New Roman" pitchFamily="18" charset="0"/>
              </a:rPr>
              <a:t>Thực</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hiện</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động</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tác</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chào</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theo</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nghi</a:t>
            </a:r>
            <a:r>
              <a:rPr lang="en-US" sz="4000" b="1" dirty="0" smtClean="0">
                <a:solidFill>
                  <a:srgbClr val="0000FF"/>
                </a:solidFill>
                <a:latin typeface="Times New Roman" pitchFamily="18" charset="0"/>
                <a:cs typeface="Times New Roman" pitchFamily="18" charset="0"/>
              </a:rPr>
              <a:t> </a:t>
            </a:r>
            <a:r>
              <a:rPr lang="en-US" sz="4000" b="1" dirty="0" err="1" smtClean="0">
                <a:solidFill>
                  <a:srgbClr val="0000FF"/>
                </a:solidFill>
                <a:latin typeface="Times New Roman" pitchFamily="18" charset="0"/>
                <a:cs typeface="Times New Roman" pitchFamily="18" charset="0"/>
              </a:rPr>
              <a:t>thức</a:t>
            </a:r>
            <a:r>
              <a:rPr lang="en-US" sz="4000" b="1" dirty="0" smtClean="0">
                <a:solidFill>
                  <a:srgbClr val="0000FF"/>
                </a:solidFill>
                <a:latin typeface="Times New Roman" pitchFamily="18" charset="0"/>
                <a:cs typeface="Times New Roman" pitchFamily="18" charset="0"/>
              </a:rPr>
              <a:t>.</a:t>
            </a:r>
            <a:endParaRPr lang="en-US" sz="4000" b="1" dirty="0">
              <a:solidFill>
                <a:srgbClr val="0000FF"/>
              </a:solidFill>
              <a:latin typeface="Times New Roman" pitchFamily="18" charset="0"/>
              <a:cs typeface="Times New Roman" pitchFamily="18" charset="0"/>
            </a:endParaRPr>
          </a:p>
        </p:txBody>
      </p:sp>
      <p:pic>
        <p:nvPicPr>
          <p:cNvPr id="18" name="Picture 2" descr="https://baivan.net/sites/default/files/styles/giua_bai/public/d/m/Y/screenshot_25_5.png?itok=LDK-1aq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4719" y="2246515"/>
            <a:ext cx="5844904" cy="291681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10119519" y="5139879"/>
            <a:ext cx="5707381" cy="3555062"/>
          </a:xfrm>
          <a:prstGeom prst="rect">
            <a:avLst/>
          </a:prstGeom>
        </p:spPr>
      </p:pic>
      <p:grpSp>
        <p:nvGrpSpPr>
          <p:cNvPr id="16" name="Group 15"/>
          <p:cNvGrpSpPr/>
          <p:nvPr/>
        </p:nvGrpSpPr>
        <p:grpSpPr>
          <a:xfrm>
            <a:off x="3794919" y="24825"/>
            <a:ext cx="8001000" cy="1575375"/>
            <a:chOff x="3750611" y="-44774"/>
            <a:chExt cx="8001000" cy="1575375"/>
          </a:xfrm>
        </p:grpSpPr>
        <p:grpSp>
          <p:nvGrpSpPr>
            <p:cNvPr id="19" name="Group 18"/>
            <p:cNvGrpSpPr/>
            <p:nvPr/>
          </p:nvGrpSpPr>
          <p:grpSpPr>
            <a:xfrm>
              <a:off x="4617134" y="-44774"/>
              <a:ext cx="6255239" cy="1101394"/>
              <a:chOff x="4539228" y="16185"/>
              <a:chExt cx="6149694" cy="1101394"/>
            </a:xfrm>
          </p:grpSpPr>
          <p:sp>
            <p:nvSpPr>
              <p:cNvPr id="21" name="TextBox 20"/>
              <p:cNvSpPr txBox="1"/>
              <p:nvPr/>
            </p:nvSpPr>
            <p:spPr>
              <a:xfrm>
                <a:off x="4539228" y="16185"/>
                <a:ext cx="6149694" cy="584775"/>
              </a:xfrm>
              <a:prstGeom prst="rect">
                <a:avLst/>
              </a:prstGeom>
              <a:solidFill>
                <a:schemeClr val="bg1"/>
              </a:solidFill>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3200" b="0" i="0" u="none" strike="noStrike" kern="0" cap="none" spc="0" normalizeH="0" baseline="0" noProof="0" smtClean="0">
                    <a:ln>
                      <a:noFill/>
                    </a:ln>
                    <a:solidFill>
                      <a:srgbClr val="0000CC"/>
                    </a:solidFill>
                    <a:effectLst/>
                    <a:uLnTx/>
                    <a:uFillTx/>
                    <a:latin typeface="Times New Roman" pitchFamily="18" charset="0"/>
                    <a:cs typeface="Times New Roman" pitchFamily="18" charset="0"/>
                  </a:rPr>
                  <a:t>Thứ……ngày…..tháng…..năm…….</a:t>
                </a:r>
              </a:p>
            </p:txBody>
          </p:sp>
          <p:sp>
            <p:nvSpPr>
              <p:cNvPr id="22" name="TextBox 21"/>
              <p:cNvSpPr txBox="1"/>
              <p:nvPr/>
            </p:nvSpPr>
            <p:spPr>
              <a:xfrm>
                <a:off x="6486305" y="594359"/>
                <a:ext cx="1867822" cy="523220"/>
              </a:xfrm>
              <a:prstGeom prst="rect">
                <a:avLst/>
              </a:prstGeom>
              <a:noFill/>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lang="en-US" sz="2800" b="1" kern="0" dirty="0" smtClean="0">
                    <a:solidFill>
                      <a:srgbClr val="FF0066"/>
                    </a:solidFill>
                    <a:latin typeface="Times New Roman" pitchFamily="18" charset="0"/>
                    <a:cs typeface="Times New Roman" pitchFamily="18" charset="0"/>
                  </a:rPr>
                  <a:t>ĐẠO ĐỨC</a:t>
                </a:r>
                <a:endParaRPr kumimoji="0" lang="en-US" sz="2800" b="1" i="0" u="none" strike="noStrike" kern="0" cap="none" spc="0" normalizeH="0" baseline="0" noProof="0" dirty="0" smtClean="0">
                  <a:ln>
                    <a:noFill/>
                  </a:ln>
                  <a:solidFill>
                    <a:srgbClr val="FF0066"/>
                  </a:solidFill>
                  <a:effectLst/>
                  <a:uLnTx/>
                  <a:uFillTx/>
                  <a:latin typeface="Times New Roman" pitchFamily="18" charset="0"/>
                  <a:cs typeface="Times New Roman" pitchFamily="18" charset="0"/>
                </a:endParaRPr>
              </a:p>
            </p:txBody>
          </p:sp>
        </p:grpSp>
        <p:sp>
          <p:nvSpPr>
            <p:cNvPr id="20" name="Text Box 14"/>
            <p:cNvSpPr txBox="1">
              <a:spLocks noChangeArrowheads="1"/>
            </p:cNvSpPr>
            <p:nvPr/>
          </p:nvSpPr>
          <p:spPr bwMode="auto">
            <a:xfrm>
              <a:off x="3750611" y="954623"/>
              <a:ext cx="80010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eaLnBrk="1" fontAlgn="base" latinLnBrk="0" hangingPunct="1">
                <a:lnSpc>
                  <a:spcPct val="100000"/>
                </a:lnSpc>
                <a:spcBef>
                  <a:spcPts val="0"/>
                </a:spcBef>
                <a:spcAft>
                  <a:spcPct val="0"/>
                </a:spcAft>
                <a:buClrTx/>
                <a:buSzTx/>
                <a:buFontTx/>
                <a:buNone/>
                <a:tabLst/>
                <a:defRPr/>
              </a:pPr>
              <a:r>
                <a:rPr kumimoji="0" lang="en-US" sz="2800" b="1" i="0" u="none" strike="noStrike" kern="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rPr>
                <a:t>Bài 2: EM YÊU</a:t>
              </a:r>
              <a:r>
                <a:rPr kumimoji="0" lang="en-US" sz="2800" b="1" i="0" u="none" strike="noStrike" kern="0" cap="none" spc="0" normalizeH="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rPr>
                <a:t> TỔ QUỐC VIỆT NAM (TIẾT 3)</a:t>
              </a:r>
              <a:endParaRPr kumimoji="0" lang="en-US" sz="2800" b="1" i="0" u="none" strike="noStrike" kern="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endParaRPr>
            </a:p>
          </p:txBody>
        </p:sp>
      </p:grpSp>
    </p:spTree>
    <p:extLst>
      <p:ext uri="{BB962C8B-B14F-4D97-AF65-F5344CB8AC3E}">
        <p14:creationId xmlns:p14="http://schemas.microsoft.com/office/powerpoint/2010/main" val="158318844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1)">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719" y="218988"/>
            <a:ext cx="14417345" cy="845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WordArt 3"/>
          <p:cNvSpPr>
            <a:spLocks noChangeArrowheads="1" noChangeShapeType="1" noTextEdit="1"/>
          </p:cNvSpPr>
          <p:nvPr/>
        </p:nvSpPr>
        <p:spPr bwMode="auto">
          <a:xfrm>
            <a:off x="1966119" y="3657600"/>
            <a:ext cx="12649200" cy="15827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311788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0" fill="hold"/>
                                        <p:tgtEl>
                                          <p:spTgt spid="25"/>
                                        </p:tgtEl>
                                        <p:attrNameLst>
                                          <p:attrName>ppt_w</p:attrName>
                                        </p:attrNameLst>
                                      </p:cBhvr>
                                      <p:tavLst>
                                        <p:tav tm="0">
                                          <p:val>
                                            <p:fltVal val="0"/>
                                          </p:val>
                                        </p:tav>
                                        <p:tav tm="100000">
                                          <p:val>
                                            <p:strVal val="#ppt_w"/>
                                          </p:val>
                                        </p:tav>
                                      </p:tavLst>
                                    </p:anim>
                                    <p:anim calcmode="lin" valueType="num">
                                      <p:cBhvr>
                                        <p:cTn id="8" dur="5000" fill="hold"/>
                                        <p:tgtEl>
                                          <p:spTgt spid="25"/>
                                        </p:tgtEl>
                                        <p:attrNameLst>
                                          <p:attrName>ppt_h</p:attrName>
                                        </p:attrNameLst>
                                      </p:cBhvr>
                                      <p:tavLst>
                                        <p:tav tm="0">
                                          <p:val>
                                            <p:fltVal val="0"/>
                                          </p:val>
                                        </p:tav>
                                        <p:tav tm="100000">
                                          <p:val>
                                            <p:strVal val="#ppt_h"/>
                                          </p:val>
                                        </p:tav>
                                      </p:tavLst>
                                    </p:anim>
                                    <p:animEffect transition="in" filter="fade">
                                      <p:cBhvr>
                                        <p:cTn id="9" dur="5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Quê Hương Tươi Đẹp - Nhạc Thiếu Nhi Ha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94519" y="609600"/>
            <a:ext cx="15163800" cy="7543800"/>
          </a:xfrm>
          <a:prstGeom prst="rect">
            <a:avLst/>
          </a:prstGeom>
        </p:spPr>
      </p:pic>
    </p:spTree>
    <p:extLst>
      <p:ext uri="{BB962C8B-B14F-4D97-AF65-F5344CB8AC3E}">
        <p14:creationId xmlns:p14="http://schemas.microsoft.com/office/powerpoint/2010/main" val="2589415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794919" y="24825"/>
            <a:ext cx="8001000" cy="1575375"/>
            <a:chOff x="3750611" y="-44774"/>
            <a:chExt cx="8001000" cy="1575375"/>
          </a:xfrm>
        </p:grpSpPr>
        <p:grpSp>
          <p:nvGrpSpPr>
            <p:cNvPr id="9" name="Group 8"/>
            <p:cNvGrpSpPr/>
            <p:nvPr/>
          </p:nvGrpSpPr>
          <p:grpSpPr>
            <a:xfrm>
              <a:off x="4617134" y="-44774"/>
              <a:ext cx="6255239" cy="1101394"/>
              <a:chOff x="4539228" y="16185"/>
              <a:chExt cx="6149694" cy="1101394"/>
            </a:xfrm>
          </p:grpSpPr>
          <p:sp>
            <p:nvSpPr>
              <p:cNvPr id="11" name="TextBox 10"/>
              <p:cNvSpPr txBox="1"/>
              <p:nvPr/>
            </p:nvSpPr>
            <p:spPr>
              <a:xfrm>
                <a:off x="4539228" y="16185"/>
                <a:ext cx="6149694" cy="584775"/>
              </a:xfrm>
              <a:prstGeom prst="rect">
                <a:avLst/>
              </a:prstGeom>
              <a:solidFill>
                <a:schemeClr val="bg1"/>
              </a:solidFill>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3200" b="0" i="0" u="none" strike="noStrike" kern="0" cap="none" spc="0" normalizeH="0" baseline="0" noProof="0" smtClean="0">
                    <a:ln>
                      <a:noFill/>
                    </a:ln>
                    <a:solidFill>
                      <a:srgbClr val="0000CC"/>
                    </a:solidFill>
                    <a:effectLst/>
                    <a:uLnTx/>
                    <a:uFillTx/>
                    <a:latin typeface="Times New Roman" pitchFamily="18" charset="0"/>
                    <a:cs typeface="Times New Roman" pitchFamily="18" charset="0"/>
                  </a:rPr>
                  <a:t>Thứ……ngày…..tháng…..năm…….</a:t>
                </a:r>
              </a:p>
            </p:txBody>
          </p:sp>
          <p:sp>
            <p:nvSpPr>
              <p:cNvPr id="12" name="TextBox 11"/>
              <p:cNvSpPr txBox="1"/>
              <p:nvPr/>
            </p:nvSpPr>
            <p:spPr>
              <a:xfrm>
                <a:off x="6486305" y="594359"/>
                <a:ext cx="1867822" cy="523220"/>
              </a:xfrm>
              <a:prstGeom prst="rect">
                <a:avLst/>
              </a:prstGeom>
              <a:noFill/>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lang="en-US" sz="2800" b="1" kern="0" dirty="0" smtClean="0">
                    <a:solidFill>
                      <a:srgbClr val="FF0066"/>
                    </a:solidFill>
                    <a:latin typeface="Times New Roman" pitchFamily="18" charset="0"/>
                    <a:cs typeface="Times New Roman" pitchFamily="18" charset="0"/>
                  </a:rPr>
                  <a:t>ĐẠO ĐỨC</a:t>
                </a:r>
                <a:endParaRPr kumimoji="0" lang="en-US" sz="2800" b="1" i="0" u="none" strike="noStrike" kern="0" cap="none" spc="0" normalizeH="0" baseline="0" noProof="0" dirty="0" smtClean="0">
                  <a:ln>
                    <a:noFill/>
                  </a:ln>
                  <a:solidFill>
                    <a:srgbClr val="FF0066"/>
                  </a:solidFill>
                  <a:effectLst/>
                  <a:uLnTx/>
                  <a:uFillTx/>
                  <a:latin typeface="Times New Roman" pitchFamily="18" charset="0"/>
                  <a:cs typeface="Times New Roman" pitchFamily="18" charset="0"/>
                </a:endParaRPr>
              </a:p>
            </p:txBody>
          </p:sp>
        </p:grpSp>
        <p:sp>
          <p:nvSpPr>
            <p:cNvPr id="8" name="Text Box 14"/>
            <p:cNvSpPr txBox="1">
              <a:spLocks noChangeArrowheads="1"/>
            </p:cNvSpPr>
            <p:nvPr/>
          </p:nvSpPr>
          <p:spPr bwMode="auto">
            <a:xfrm>
              <a:off x="3750611" y="954623"/>
              <a:ext cx="80010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eaLnBrk="1" fontAlgn="base" latinLnBrk="0" hangingPunct="1">
                <a:lnSpc>
                  <a:spcPct val="100000"/>
                </a:lnSpc>
                <a:spcBef>
                  <a:spcPts val="0"/>
                </a:spcBef>
                <a:spcAft>
                  <a:spcPct val="0"/>
                </a:spcAft>
                <a:buClrTx/>
                <a:buSzTx/>
                <a:buFontTx/>
                <a:buNone/>
                <a:tabLst/>
                <a:defRPr/>
              </a:pPr>
              <a:r>
                <a:rPr kumimoji="0" lang="en-US" sz="2800" b="1" i="0" u="none" strike="noStrike" kern="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rPr>
                <a:t>Bài 2: EM YÊU</a:t>
              </a:r>
              <a:r>
                <a:rPr kumimoji="0" lang="en-US" sz="2800" b="1" i="0" u="none" strike="noStrike" kern="0" cap="none" spc="0" normalizeH="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rPr>
                <a:t> TỔ QUỐC VIỆT NAM (TIẾT 3)</a:t>
              </a:r>
              <a:endParaRPr kumimoji="0" lang="en-US" sz="2800" b="1" i="0" u="none" strike="noStrike" kern="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endParaRPr>
            </a:p>
          </p:txBody>
        </p:sp>
      </p:grpSp>
      <p:sp>
        <p:nvSpPr>
          <p:cNvPr id="14" name="Rectangle 13"/>
          <p:cNvSpPr/>
          <p:nvPr/>
        </p:nvSpPr>
        <p:spPr>
          <a:xfrm>
            <a:off x="1194851" y="1856045"/>
            <a:ext cx="5047735" cy="646331"/>
          </a:xfrm>
          <a:prstGeom prst="rect">
            <a:avLst/>
          </a:prstGeom>
        </p:spPr>
        <p:txBody>
          <a:bodyPr wrap="square">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3600" b="1" i="0" u="sng" strike="noStrike" kern="0" cap="none" spc="0" normalizeH="0" baseline="0" noProof="0" dirty="0" smtClean="0">
                <a:ln>
                  <a:noFill/>
                </a:ln>
                <a:solidFill>
                  <a:srgbClr val="FF0066"/>
                </a:solidFill>
                <a:effectLst/>
                <a:uLnTx/>
                <a:uFillTx/>
                <a:latin typeface="Times New Roman" pitchFamily="18" charset="0"/>
                <a:cs typeface="Times New Roman" pitchFamily="18" charset="0"/>
              </a:rPr>
              <a:t>1. </a:t>
            </a:r>
            <a:r>
              <a:rPr kumimoji="0" lang="en-US" sz="3600" b="1" i="0" u="sng" strike="noStrike" kern="0" cap="none" spc="0" normalizeH="0" baseline="0" noProof="0" dirty="0" err="1" smtClean="0">
                <a:ln>
                  <a:noFill/>
                </a:ln>
                <a:solidFill>
                  <a:srgbClr val="FF0066"/>
                </a:solidFill>
                <a:effectLst/>
                <a:uLnTx/>
                <a:uFillTx/>
                <a:latin typeface="Times New Roman" pitchFamily="18" charset="0"/>
                <a:cs typeface="Times New Roman" pitchFamily="18" charset="0"/>
              </a:rPr>
              <a:t>Xử</a:t>
            </a:r>
            <a:r>
              <a:rPr kumimoji="0" lang="en-US" sz="3600" b="1" i="0" u="sng" strike="noStrike" kern="0" cap="none" spc="0" normalizeH="0" noProof="0" dirty="0" smtClean="0">
                <a:ln>
                  <a:noFill/>
                </a:ln>
                <a:solidFill>
                  <a:srgbClr val="FF0066"/>
                </a:solidFill>
                <a:effectLst/>
                <a:uLnTx/>
                <a:uFillTx/>
                <a:latin typeface="Times New Roman" pitchFamily="18" charset="0"/>
                <a:cs typeface="Times New Roman" pitchFamily="18" charset="0"/>
              </a:rPr>
              <a:t> </a:t>
            </a:r>
            <a:r>
              <a:rPr kumimoji="0" lang="en-US" sz="3600" b="1" i="0" u="sng" strike="noStrike" kern="0" cap="none" spc="0" normalizeH="0" noProof="0" dirty="0" err="1" smtClean="0">
                <a:ln>
                  <a:noFill/>
                </a:ln>
                <a:solidFill>
                  <a:srgbClr val="FF0066"/>
                </a:solidFill>
                <a:effectLst/>
                <a:uLnTx/>
                <a:uFillTx/>
                <a:latin typeface="Times New Roman" pitchFamily="18" charset="0"/>
                <a:cs typeface="Times New Roman" pitchFamily="18" charset="0"/>
              </a:rPr>
              <a:t>lý</a:t>
            </a:r>
            <a:r>
              <a:rPr kumimoji="0" lang="en-US" sz="3600" b="1" i="0" u="sng" strike="noStrike" kern="0" cap="none" spc="0" normalizeH="0" noProof="0" dirty="0" smtClean="0">
                <a:ln>
                  <a:noFill/>
                </a:ln>
                <a:solidFill>
                  <a:srgbClr val="FF0066"/>
                </a:solidFill>
                <a:effectLst/>
                <a:uLnTx/>
                <a:uFillTx/>
                <a:latin typeface="Times New Roman" pitchFamily="18" charset="0"/>
                <a:cs typeface="Times New Roman" pitchFamily="18" charset="0"/>
              </a:rPr>
              <a:t> tính </a:t>
            </a:r>
            <a:r>
              <a:rPr kumimoji="0" lang="en-US" sz="3600" b="1" i="0" u="sng" strike="noStrike" kern="0" cap="none" spc="0" normalizeH="0" noProof="0" dirty="0" err="1" smtClean="0">
                <a:ln>
                  <a:noFill/>
                </a:ln>
                <a:solidFill>
                  <a:srgbClr val="FF0066"/>
                </a:solidFill>
                <a:effectLst/>
                <a:uLnTx/>
                <a:uFillTx/>
                <a:latin typeface="Times New Roman" pitchFamily="18" charset="0"/>
                <a:cs typeface="Times New Roman" pitchFamily="18" charset="0"/>
              </a:rPr>
              <a:t>huống</a:t>
            </a:r>
            <a:r>
              <a:rPr kumimoji="0" lang="en-US" sz="3600" b="1" i="0" u="sng" strike="noStrike" kern="0" cap="none" spc="0" normalizeH="0" baseline="0" noProof="0" dirty="0" smtClean="0">
                <a:ln>
                  <a:noFill/>
                </a:ln>
                <a:solidFill>
                  <a:srgbClr val="FF0066"/>
                </a:solidFill>
                <a:effectLst/>
                <a:uLnTx/>
                <a:uFillTx/>
                <a:latin typeface="Times New Roman" pitchFamily="18" charset="0"/>
                <a:cs typeface="Times New Roman" pitchFamily="18" charset="0"/>
              </a:rPr>
              <a:t>.</a:t>
            </a:r>
          </a:p>
        </p:txBody>
      </p:sp>
      <p:sp>
        <p:nvSpPr>
          <p:cNvPr id="17" name="Text Box 14"/>
          <p:cNvSpPr txBox="1">
            <a:spLocks noChangeArrowheads="1"/>
          </p:cNvSpPr>
          <p:nvPr/>
        </p:nvSpPr>
        <p:spPr bwMode="auto">
          <a:xfrm>
            <a:off x="1003009" y="5290805"/>
            <a:ext cx="14146094" cy="2361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just" defTabSz="914400" eaLnBrk="1" fontAlgn="base" latinLnBrk="0" hangingPunct="1">
              <a:lnSpc>
                <a:spcPct val="100000"/>
              </a:lnSpc>
              <a:spcBef>
                <a:spcPts val="0"/>
              </a:spcBef>
              <a:spcAft>
                <a:spcPct val="0"/>
              </a:spcAft>
              <a:buClrTx/>
              <a:buSzTx/>
              <a:buFontTx/>
              <a:buNone/>
              <a:tabLst/>
              <a:defRPr/>
            </a:pPr>
            <a:r>
              <a:rPr kumimoji="0" lang="en-US" sz="3600" b="1" i="1" u="none" strike="noStrike" kern="0" cap="none" spc="0" normalizeH="0" baseline="0" noProof="0" dirty="0" smtClean="0">
                <a:ln>
                  <a:noFill/>
                </a:ln>
                <a:solidFill>
                  <a:srgbClr val="FF0000"/>
                </a:solidFill>
                <a:uLnTx/>
                <a:uFillTx/>
                <a:latin typeface="Times New Roman" pitchFamily="18" charset="0"/>
                <a:cs typeface="Times New Roman" pitchFamily="18" charset="0"/>
              </a:rPr>
              <a:t>Tình</a:t>
            </a:r>
            <a:r>
              <a:rPr kumimoji="0" lang="en-US" sz="3600" b="1" i="1"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1" u="none" strike="noStrike" kern="0" cap="none" spc="0" normalizeH="0" noProof="0" dirty="0" err="1" smtClean="0">
                <a:ln>
                  <a:noFill/>
                </a:ln>
                <a:solidFill>
                  <a:srgbClr val="FF0000"/>
                </a:solidFill>
                <a:uLnTx/>
                <a:uFillTx/>
                <a:latin typeface="Times New Roman" pitchFamily="18" charset="0"/>
                <a:cs typeface="Times New Roman" pitchFamily="18" charset="0"/>
              </a:rPr>
              <a:t>huống</a:t>
            </a:r>
            <a:r>
              <a:rPr kumimoji="0" lang="en-US" sz="3600" b="1" i="1" u="none" strike="noStrike" kern="0" cap="none" spc="0" normalizeH="0" noProof="0" dirty="0" smtClean="0">
                <a:ln>
                  <a:noFill/>
                </a:ln>
                <a:solidFill>
                  <a:srgbClr val="FF0000"/>
                </a:solidFill>
                <a:uLnTx/>
                <a:uFillTx/>
                <a:latin typeface="Times New Roman" pitchFamily="18" charset="0"/>
                <a:cs typeface="Times New Roman" pitchFamily="18" charset="0"/>
              </a:rPr>
              <a:t> 2: </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Trong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buổi</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giao</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lưu</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với</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các</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nghệ</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sĩ</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đờn</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ac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tài</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tử</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do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trường</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tổ</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chức</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Minh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đã</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không</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tập</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trung</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tham</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gia</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mà</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còn</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rủ</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Đức</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đọc</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truyện</a:t>
            </a:r>
            <a:r>
              <a:rPr lang="en-US" sz="3600" b="1" kern="0" dirty="0" smtClean="0">
                <a:solidFill>
                  <a:srgbClr val="FF0000"/>
                </a:solidFill>
                <a:latin typeface="Times New Roman" pitchFamily="18" charset="0"/>
                <a:cs typeface="Times New Roman" pitchFamily="18" charset="0"/>
              </a:rPr>
              <a:t>.</a:t>
            </a:r>
          </a:p>
          <a:p>
            <a:pPr marL="0" marR="0" lvl="0" indent="0" algn="just" defTabSz="914400" eaLnBrk="1" fontAlgn="base" latinLnBrk="0" hangingPunct="1">
              <a:lnSpc>
                <a:spcPct val="100000"/>
              </a:lnSpc>
              <a:spcBef>
                <a:spcPts val="0"/>
              </a:spcBef>
              <a:spcAft>
                <a:spcPct val="0"/>
              </a:spcAft>
              <a:buClrTx/>
              <a:buSzTx/>
              <a:buFontTx/>
              <a:buNone/>
              <a:tabLst/>
              <a:defRPr/>
            </a:pP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Nếu</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là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Đức</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em</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sẽ</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làm</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gì</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a:t>
            </a:r>
            <a:endPar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endParaRPr>
          </a:p>
        </p:txBody>
      </p:sp>
      <p:sp>
        <p:nvSpPr>
          <p:cNvPr id="18" name="Text Box 14"/>
          <p:cNvSpPr txBox="1">
            <a:spLocks noChangeArrowheads="1"/>
          </p:cNvSpPr>
          <p:nvPr/>
        </p:nvSpPr>
        <p:spPr bwMode="auto">
          <a:xfrm>
            <a:off x="1003009" y="2984614"/>
            <a:ext cx="14146094" cy="1807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just" defTabSz="914400" eaLnBrk="1" fontAlgn="base" latinLnBrk="0" hangingPunct="1">
              <a:lnSpc>
                <a:spcPct val="100000"/>
              </a:lnSpc>
              <a:spcBef>
                <a:spcPts val="0"/>
              </a:spcBef>
              <a:spcAft>
                <a:spcPct val="0"/>
              </a:spcAft>
              <a:buClrTx/>
              <a:buSzTx/>
              <a:buFontTx/>
              <a:buNone/>
              <a:tabLst/>
              <a:defRPr/>
            </a:pPr>
            <a:r>
              <a:rPr kumimoji="0" lang="en-US" sz="3600" b="1" i="1" u="none" strike="noStrike" kern="0" cap="none" spc="0" normalizeH="0" baseline="0" noProof="0" dirty="0" smtClean="0">
                <a:ln>
                  <a:noFill/>
                </a:ln>
                <a:solidFill>
                  <a:srgbClr val="FF0000"/>
                </a:solidFill>
                <a:uLnTx/>
                <a:uFillTx/>
                <a:latin typeface="Times New Roman" pitchFamily="18" charset="0"/>
                <a:cs typeface="Times New Roman" pitchFamily="18" charset="0"/>
              </a:rPr>
              <a:t>Tình</a:t>
            </a:r>
            <a:r>
              <a:rPr kumimoji="0" lang="en-US" sz="3600" b="1" i="1"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1" u="none" strike="noStrike" kern="0" cap="none" spc="0" normalizeH="0" noProof="0" dirty="0" err="1" smtClean="0">
                <a:ln>
                  <a:noFill/>
                </a:ln>
                <a:solidFill>
                  <a:srgbClr val="FF0000"/>
                </a:solidFill>
                <a:uLnTx/>
                <a:uFillTx/>
                <a:latin typeface="Times New Roman" pitchFamily="18" charset="0"/>
                <a:cs typeface="Times New Roman" pitchFamily="18" charset="0"/>
              </a:rPr>
              <a:t>huống</a:t>
            </a:r>
            <a:r>
              <a:rPr kumimoji="0" lang="en-US" sz="3600" b="1" i="1" u="none" strike="noStrike" kern="0" cap="none" spc="0" normalizeH="0" noProof="0" dirty="0" smtClean="0">
                <a:ln>
                  <a:noFill/>
                </a:ln>
                <a:solidFill>
                  <a:srgbClr val="FF0000"/>
                </a:solidFill>
                <a:uLnTx/>
                <a:uFillTx/>
                <a:latin typeface="Times New Roman" pitchFamily="18" charset="0"/>
                <a:cs typeface="Times New Roman" pitchFamily="18" charset="0"/>
              </a:rPr>
              <a:t> 1: </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Nam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rủ</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Lan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cùng</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tham</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gia</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dọn</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vệ</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sinh</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khu</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phố</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vào</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sáng</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Chủ</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nhật</a:t>
            </a:r>
            <a:r>
              <a:rPr lang="en-US" sz="3600" b="1" kern="0" dirty="0" smtClean="0">
                <a:solidFill>
                  <a:srgbClr val="FF0000"/>
                </a:solidFill>
                <a:latin typeface="Times New Roman" pitchFamily="18" charset="0"/>
                <a:cs typeface="Times New Roman" pitchFamily="18" charset="0"/>
              </a:rPr>
              <a:t>. Lan </a:t>
            </a:r>
            <a:r>
              <a:rPr lang="en-US" sz="3600" b="1" kern="0" dirty="0" err="1" smtClean="0">
                <a:solidFill>
                  <a:srgbClr val="FF0000"/>
                </a:solidFill>
                <a:latin typeface="Times New Roman" pitchFamily="18" charset="0"/>
                <a:cs typeface="Times New Roman" pitchFamily="18" charset="0"/>
              </a:rPr>
              <a:t>sợ</a:t>
            </a:r>
            <a:r>
              <a:rPr lang="en-US" sz="3600" b="1" kern="0" dirty="0" smtClean="0">
                <a:solidFill>
                  <a:srgbClr val="FF0000"/>
                </a:solidFill>
                <a:latin typeface="Times New Roman" pitchFamily="18" charset="0"/>
                <a:cs typeface="Times New Roman" pitchFamily="18" charset="0"/>
              </a:rPr>
              <a:t> </a:t>
            </a:r>
            <a:r>
              <a:rPr lang="en-US" sz="3600" b="1" kern="0" dirty="0" err="1" smtClean="0">
                <a:solidFill>
                  <a:srgbClr val="FF0000"/>
                </a:solidFill>
                <a:latin typeface="Times New Roman" pitchFamily="18" charset="0"/>
                <a:cs typeface="Times New Roman" pitchFamily="18" charset="0"/>
              </a:rPr>
              <a:t>nắng</a:t>
            </a:r>
            <a:r>
              <a:rPr lang="en-US" sz="3600" b="1" kern="0" dirty="0" smtClean="0">
                <a:solidFill>
                  <a:srgbClr val="FF0000"/>
                </a:solidFill>
                <a:latin typeface="Times New Roman" pitchFamily="18" charset="0"/>
                <a:cs typeface="Times New Roman" pitchFamily="18" charset="0"/>
              </a:rPr>
              <a:t> </a:t>
            </a:r>
            <a:r>
              <a:rPr lang="en-US" sz="3600" b="1" kern="0" dirty="0" err="1" smtClean="0">
                <a:solidFill>
                  <a:srgbClr val="FF0000"/>
                </a:solidFill>
                <a:latin typeface="Times New Roman" pitchFamily="18" charset="0"/>
                <a:cs typeface="Times New Roman" pitchFamily="18" charset="0"/>
              </a:rPr>
              <a:t>nên</a:t>
            </a:r>
            <a:r>
              <a:rPr lang="en-US" sz="3600" b="1" kern="0" dirty="0" smtClean="0">
                <a:solidFill>
                  <a:srgbClr val="FF0000"/>
                </a:solidFill>
                <a:latin typeface="Times New Roman" pitchFamily="18" charset="0"/>
                <a:cs typeface="Times New Roman" pitchFamily="18" charset="0"/>
              </a:rPr>
              <a:t> </a:t>
            </a:r>
            <a:r>
              <a:rPr lang="en-US" sz="3600" b="1" kern="0" dirty="0" err="1" smtClean="0">
                <a:solidFill>
                  <a:srgbClr val="FF0000"/>
                </a:solidFill>
                <a:latin typeface="Times New Roman" pitchFamily="18" charset="0"/>
                <a:cs typeface="Times New Roman" pitchFamily="18" charset="0"/>
              </a:rPr>
              <a:t>từ</a:t>
            </a:r>
            <a:r>
              <a:rPr lang="en-US" sz="3600" b="1" kern="0" dirty="0" smtClean="0">
                <a:solidFill>
                  <a:srgbClr val="FF0000"/>
                </a:solidFill>
                <a:latin typeface="Times New Roman" pitchFamily="18" charset="0"/>
                <a:cs typeface="Times New Roman" pitchFamily="18" charset="0"/>
              </a:rPr>
              <a:t> </a:t>
            </a:r>
            <a:r>
              <a:rPr lang="en-US" sz="3600" b="1" kern="0" dirty="0" err="1" smtClean="0">
                <a:solidFill>
                  <a:srgbClr val="FF0000"/>
                </a:solidFill>
                <a:latin typeface="Times New Roman" pitchFamily="18" charset="0"/>
                <a:cs typeface="Times New Roman" pitchFamily="18" charset="0"/>
              </a:rPr>
              <a:t>chối</a:t>
            </a:r>
            <a:r>
              <a:rPr lang="en-US" sz="3600" b="1" kern="0" dirty="0" smtClean="0">
                <a:solidFill>
                  <a:srgbClr val="FF0000"/>
                </a:solidFill>
                <a:latin typeface="Times New Roman" pitchFamily="18" charset="0"/>
                <a:cs typeface="Times New Roman" pitchFamily="18" charset="0"/>
              </a:rPr>
              <a:t>.</a:t>
            </a:r>
          </a:p>
          <a:p>
            <a:pPr marL="0" marR="0" lvl="0" indent="0" algn="just" defTabSz="914400" eaLnBrk="1" fontAlgn="base" latinLnBrk="0" hangingPunct="1">
              <a:lnSpc>
                <a:spcPct val="100000"/>
              </a:lnSpc>
              <a:spcBef>
                <a:spcPts val="0"/>
              </a:spcBef>
              <a:spcAft>
                <a:spcPct val="0"/>
              </a:spcAft>
              <a:buClrTx/>
              <a:buSzTx/>
              <a:buFontTx/>
              <a:buNone/>
              <a:tabLst/>
              <a:defRPr/>
            </a:pP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Nếu</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là Nam,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em</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sẽ</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làm</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gì</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a:t>
            </a:r>
            <a:endPar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endParaRPr>
          </a:p>
        </p:txBody>
      </p:sp>
    </p:spTree>
    <p:extLst>
      <p:ext uri="{BB962C8B-B14F-4D97-AF65-F5344CB8AC3E}">
        <p14:creationId xmlns:p14="http://schemas.microsoft.com/office/powerpoint/2010/main" val="312043667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623219" y="1827434"/>
            <a:ext cx="4343400" cy="646331"/>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600" b="1" i="0" u="sng" strike="noStrike" kern="0" cap="none" spc="0" normalizeH="0" baseline="0" noProof="0" dirty="0" smtClean="0">
                <a:ln>
                  <a:noFill/>
                </a:ln>
                <a:solidFill>
                  <a:srgbClr val="FF0066"/>
                </a:solidFill>
                <a:effectLst/>
                <a:uLnTx/>
                <a:uFillTx/>
                <a:latin typeface="Times New Roman" pitchFamily="18" charset="0"/>
                <a:cs typeface="Times New Roman" pitchFamily="18" charset="0"/>
              </a:rPr>
              <a:t>1. </a:t>
            </a:r>
            <a:r>
              <a:rPr kumimoji="0" lang="en-US" sz="3600" b="1" i="0" u="sng" strike="noStrike" kern="0" cap="none" spc="0" normalizeH="0" baseline="0" noProof="0" dirty="0" err="1" smtClean="0">
                <a:ln>
                  <a:noFill/>
                </a:ln>
                <a:solidFill>
                  <a:srgbClr val="FF0066"/>
                </a:solidFill>
                <a:effectLst/>
                <a:uLnTx/>
                <a:uFillTx/>
                <a:latin typeface="Times New Roman" pitchFamily="18" charset="0"/>
                <a:cs typeface="Times New Roman" pitchFamily="18" charset="0"/>
              </a:rPr>
              <a:t>Xử</a:t>
            </a:r>
            <a:r>
              <a:rPr kumimoji="0" lang="en-US" sz="3600" b="1" i="0" u="sng" strike="noStrike" kern="0" cap="none" spc="0" normalizeH="0" baseline="0" noProof="0" dirty="0" smtClean="0">
                <a:ln>
                  <a:noFill/>
                </a:ln>
                <a:solidFill>
                  <a:srgbClr val="FF0066"/>
                </a:solidFill>
                <a:effectLst/>
                <a:uLnTx/>
                <a:uFillTx/>
                <a:latin typeface="Times New Roman" pitchFamily="18" charset="0"/>
                <a:cs typeface="Times New Roman" pitchFamily="18" charset="0"/>
              </a:rPr>
              <a:t> </a:t>
            </a:r>
            <a:r>
              <a:rPr kumimoji="0" lang="en-US" sz="3600" b="1" i="0" u="sng" strike="noStrike" kern="0" cap="none" spc="0" normalizeH="0" baseline="0" noProof="0" dirty="0" err="1" smtClean="0">
                <a:ln>
                  <a:noFill/>
                </a:ln>
                <a:solidFill>
                  <a:srgbClr val="FF0066"/>
                </a:solidFill>
                <a:effectLst/>
                <a:uLnTx/>
                <a:uFillTx/>
                <a:latin typeface="Times New Roman" pitchFamily="18" charset="0"/>
                <a:cs typeface="Times New Roman" pitchFamily="18" charset="0"/>
              </a:rPr>
              <a:t>lý</a:t>
            </a:r>
            <a:r>
              <a:rPr kumimoji="0" lang="en-US" sz="3600" b="1" i="0" u="sng" strike="noStrike" kern="0" cap="none" spc="0" normalizeH="0" baseline="0" noProof="0" dirty="0" smtClean="0">
                <a:ln>
                  <a:noFill/>
                </a:ln>
                <a:solidFill>
                  <a:srgbClr val="FF0066"/>
                </a:solidFill>
                <a:effectLst/>
                <a:uLnTx/>
                <a:uFillTx/>
                <a:latin typeface="Times New Roman" pitchFamily="18" charset="0"/>
                <a:cs typeface="Times New Roman" pitchFamily="18" charset="0"/>
              </a:rPr>
              <a:t> tính </a:t>
            </a:r>
            <a:r>
              <a:rPr kumimoji="0" lang="en-US" sz="3600" b="1" i="0" u="sng" strike="noStrike" kern="0" cap="none" spc="0" normalizeH="0" baseline="0" noProof="0" dirty="0" err="1" smtClean="0">
                <a:ln>
                  <a:noFill/>
                </a:ln>
                <a:solidFill>
                  <a:srgbClr val="FF0066"/>
                </a:solidFill>
                <a:effectLst/>
                <a:uLnTx/>
                <a:uFillTx/>
                <a:latin typeface="Times New Roman" pitchFamily="18" charset="0"/>
                <a:cs typeface="Times New Roman" pitchFamily="18" charset="0"/>
              </a:rPr>
              <a:t>huống</a:t>
            </a:r>
            <a:r>
              <a:rPr kumimoji="0" lang="en-US" sz="3600" b="1" i="0" u="sng" strike="noStrike" kern="0" cap="none" spc="0" normalizeH="0" baseline="0" noProof="0" dirty="0" smtClean="0">
                <a:ln>
                  <a:noFill/>
                </a:ln>
                <a:solidFill>
                  <a:srgbClr val="FF0066"/>
                </a:solidFill>
                <a:effectLst/>
                <a:uLnTx/>
                <a:uFillTx/>
                <a:latin typeface="Times New Roman" pitchFamily="18" charset="0"/>
                <a:cs typeface="Times New Roman" pitchFamily="18" charset="0"/>
              </a:rPr>
              <a:t>.</a:t>
            </a:r>
          </a:p>
        </p:txBody>
      </p:sp>
      <p:sp>
        <p:nvSpPr>
          <p:cNvPr id="17" name="Text Box 14"/>
          <p:cNvSpPr txBox="1">
            <a:spLocks noChangeArrowheads="1"/>
          </p:cNvSpPr>
          <p:nvPr/>
        </p:nvSpPr>
        <p:spPr bwMode="auto">
          <a:xfrm>
            <a:off x="645035" y="5290805"/>
            <a:ext cx="14884684" cy="2743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lgn="just" defTabSz="914400" eaLnBrk="1" fontAlgn="base" hangingPunct="1">
              <a:lnSpc>
                <a:spcPct val="120000"/>
              </a:lnSpc>
              <a:spcAft>
                <a:spcPct val="0"/>
              </a:spcAft>
              <a:defRPr/>
            </a:pPr>
            <a:r>
              <a:rPr lang="nl-NL" sz="3200" dirty="0" smtClean="0">
                <a:solidFill>
                  <a:prstClr val="black"/>
                </a:solidFill>
                <a:latin typeface="Times New Roman" pitchFamily="18" charset="0"/>
                <a:cs typeface="Times New Roman" pitchFamily="18" charset="0"/>
              </a:rPr>
              <a:t>      </a:t>
            </a:r>
            <a:r>
              <a:rPr lang="nl-NL" sz="3600" b="1" dirty="0">
                <a:solidFill>
                  <a:srgbClr val="0000FF"/>
                </a:solidFill>
                <a:latin typeface="Times New Roman" pitchFamily="18" charset="0"/>
                <a:cs typeface="Times New Roman" pitchFamily="18" charset="0"/>
              </a:rPr>
              <a:t>Nếu là Nam em sẽ nói với Lan rằng: việc tham gia dọn vệ sinh sẽ làm khu phố mình trở nên sạch đẹp hơn, đây là việc làm dù rất nhỏ những cũng thể hiện tình yêu quê hương, Tổ quốc. Bạn có thể mặc áo chống nắng, đội mũ để tham gia. </a:t>
            </a:r>
            <a:endParaRPr kumimoji="0" lang="en-US" sz="3600" b="1" i="0" u="none" strike="noStrike" kern="0" cap="none" spc="0" normalizeH="0" baseline="0" noProof="0" dirty="0" smtClean="0">
              <a:ln>
                <a:noFill/>
              </a:ln>
              <a:solidFill>
                <a:srgbClr val="0000FF"/>
              </a:solidFill>
              <a:uLnTx/>
              <a:uFillTx/>
              <a:latin typeface="Times New Roman" pitchFamily="18" charset="0"/>
              <a:cs typeface="Times New Roman" pitchFamily="18" charset="0"/>
            </a:endParaRPr>
          </a:p>
        </p:txBody>
      </p:sp>
      <p:sp>
        <p:nvSpPr>
          <p:cNvPr id="18" name="Text Box 14"/>
          <p:cNvSpPr txBox="1">
            <a:spLocks noChangeArrowheads="1"/>
          </p:cNvSpPr>
          <p:nvPr/>
        </p:nvSpPr>
        <p:spPr bwMode="auto">
          <a:xfrm>
            <a:off x="1280319" y="2743200"/>
            <a:ext cx="14146094" cy="2078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just" defTabSz="914400" rtl="0" eaLnBrk="1" fontAlgn="base" latinLnBrk="0" hangingPunct="1">
              <a:lnSpc>
                <a:spcPct val="120000"/>
              </a:lnSpc>
              <a:spcBef>
                <a:spcPts val="0"/>
              </a:spcBef>
              <a:spcAft>
                <a:spcPct val="0"/>
              </a:spcAft>
              <a:buClrTx/>
              <a:buSzTx/>
              <a:buFontTx/>
              <a:buNone/>
              <a:tabLst/>
              <a:defRPr/>
            </a:pPr>
            <a:r>
              <a:rPr kumimoji="0" lang="en-US" sz="3600" b="1" i="1" u="none" strike="noStrike" kern="0" cap="none" spc="0" normalizeH="0" baseline="0" noProof="0" smtClean="0">
                <a:ln>
                  <a:noFill/>
                </a:ln>
                <a:solidFill>
                  <a:srgbClr val="FF0000"/>
                </a:solidFill>
                <a:uLnTx/>
                <a:uFillTx/>
                <a:latin typeface="Times New Roman" pitchFamily="18" charset="0"/>
                <a:cs typeface="Times New Roman" pitchFamily="18" charset="0"/>
              </a:rPr>
              <a:t>     Tình </a:t>
            </a:r>
            <a:r>
              <a:rPr kumimoji="0" lang="en-US" sz="3600" b="1" i="1" u="none" strike="noStrike" kern="0" cap="none" spc="0" normalizeH="0" baseline="0" noProof="0" dirty="0" err="1" smtClean="0">
                <a:ln>
                  <a:noFill/>
                </a:ln>
                <a:solidFill>
                  <a:srgbClr val="FF0000"/>
                </a:solidFill>
                <a:uLnTx/>
                <a:uFillTx/>
                <a:latin typeface="Times New Roman" pitchFamily="18" charset="0"/>
                <a:cs typeface="Times New Roman" pitchFamily="18" charset="0"/>
              </a:rPr>
              <a:t>huống</a:t>
            </a:r>
            <a:r>
              <a:rPr kumimoji="0" lang="en-US" sz="3600" b="1" i="1" u="none" strike="noStrike" kern="0" cap="none" spc="0" normalizeH="0" baseline="0" noProof="0" dirty="0" smtClean="0">
                <a:ln>
                  <a:noFill/>
                </a:ln>
                <a:solidFill>
                  <a:srgbClr val="FF0000"/>
                </a:solidFill>
                <a:uLnTx/>
                <a:uFillTx/>
                <a:latin typeface="Times New Roman" pitchFamily="18" charset="0"/>
                <a:cs typeface="Times New Roman" pitchFamily="18" charset="0"/>
              </a:rPr>
              <a:t> 1: </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Nam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rủ</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Lan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cùng</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tham</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gia</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dọn</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vệ</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sinh</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khu</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phố</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vào</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sáng</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Chủ</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nhật</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Lan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sợ</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nắng</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nên</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từ</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chối</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a:t>
            </a:r>
          </a:p>
          <a:p>
            <a:pPr marL="0" marR="0" lvl="0" indent="0" algn="just" defTabSz="914400" rtl="0" eaLnBrk="1" fontAlgn="base" latinLnBrk="0" hangingPunct="1">
              <a:lnSpc>
                <a:spcPct val="120000"/>
              </a:lnSpc>
              <a:spcBef>
                <a:spcPts val="0"/>
              </a:spcBef>
              <a:spcAft>
                <a:spcPct val="0"/>
              </a:spcAft>
              <a:buClrTx/>
              <a:buSzTx/>
              <a:buFontTx/>
              <a:buNone/>
              <a:tabLst/>
              <a:defRPr/>
            </a:pP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Nếu là Nam,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em</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sẽ</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làm</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gì</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a:t>
            </a:r>
          </a:p>
        </p:txBody>
      </p:sp>
      <p:grpSp>
        <p:nvGrpSpPr>
          <p:cNvPr id="16" name="Group 15"/>
          <p:cNvGrpSpPr/>
          <p:nvPr/>
        </p:nvGrpSpPr>
        <p:grpSpPr>
          <a:xfrm>
            <a:off x="3794919" y="24825"/>
            <a:ext cx="8001000" cy="1575375"/>
            <a:chOff x="3750611" y="-44774"/>
            <a:chExt cx="8001000" cy="1575375"/>
          </a:xfrm>
        </p:grpSpPr>
        <p:grpSp>
          <p:nvGrpSpPr>
            <p:cNvPr id="19" name="Group 18"/>
            <p:cNvGrpSpPr/>
            <p:nvPr/>
          </p:nvGrpSpPr>
          <p:grpSpPr>
            <a:xfrm>
              <a:off x="4617134" y="-44774"/>
              <a:ext cx="6255239" cy="1101394"/>
              <a:chOff x="4539228" y="16185"/>
              <a:chExt cx="6149694" cy="1101394"/>
            </a:xfrm>
          </p:grpSpPr>
          <p:sp>
            <p:nvSpPr>
              <p:cNvPr id="21" name="TextBox 20"/>
              <p:cNvSpPr txBox="1"/>
              <p:nvPr/>
            </p:nvSpPr>
            <p:spPr>
              <a:xfrm>
                <a:off x="4539228" y="16185"/>
                <a:ext cx="6149694" cy="584775"/>
              </a:xfrm>
              <a:prstGeom prst="rect">
                <a:avLst/>
              </a:prstGeom>
              <a:solidFill>
                <a:schemeClr val="bg1"/>
              </a:solidFill>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3200" b="0" i="0" u="none" strike="noStrike" kern="0" cap="none" spc="0" normalizeH="0" baseline="0" noProof="0" smtClean="0">
                    <a:ln>
                      <a:noFill/>
                    </a:ln>
                    <a:solidFill>
                      <a:srgbClr val="0000CC"/>
                    </a:solidFill>
                    <a:effectLst/>
                    <a:uLnTx/>
                    <a:uFillTx/>
                    <a:latin typeface="Times New Roman" pitchFamily="18" charset="0"/>
                    <a:cs typeface="Times New Roman" pitchFamily="18" charset="0"/>
                  </a:rPr>
                  <a:t>Thứ……ngày…..tháng…..năm…….</a:t>
                </a:r>
              </a:p>
            </p:txBody>
          </p:sp>
          <p:sp>
            <p:nvSpPr>
              <p:cNvPr id="22" name="TextBox 21"/>
              <p:cNvSpPr txBox="1"/>
              <p:nvPr/>
            </p:nvSpPr>
            <p:spPr>
              <a:xfrm>
                <a:off x="6486305" y="594359"/>
                <a:ext cx="1867822" cy="523220"/>
              </a:xfrm>
              <a:prstGeom prst="rect">
                <a:avLst/>
              </a:prstGeom>
              <a:noFill/>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lang="en-US" sz="2800" b="1" kern="0" dirty="0" smtClean="0">
                    <a:solidFill>
                      <a:srgbClr val="FF0066"/>
                    </a:solidFill>
                    <a:latin typeface="Times New Roman" pitchFamily="18" charset="0"/>
                    <a:cs typeface="Times New Roman" pitchFamily="18" charset="0"/>
                  </a:rPr>
                  <a:t>ĐẠO ĐỨC</a:t>
                </a:r>
                <a:endParaRPr kumimoji="0" lang="en-US" sz="2800" b="1" i="0" u="none" strike="noStrike" kern="0" cap="none" spc="0" normalizeH="0" baseline="0" noProof="0" dirty="0" smtClean="0">
                  <a:ln>
                    <a:noFill/>
                  </a:ln>
                  <a:solidFill>
                    <a:srgbClr val="FF0066"/>
                  </a:solidFill>
                  <a:effectLst/>
                  <a:uLnTx/>
                  <a:uFillTx/>
                  <a:latin typeface="Times New Roman" pitchFamily="18" charset="0"/>
                  <a:cs typeface="Times New Roman" pitchFamily="18" charset="0"/>
                </a:endParaRPr>
              </a:p>
            </p:txBody>
          </p:sp>
        </p:grpSp>
        <p:sp>
          <p:nvSpPr>
            <p:cNvPr id="20" name="Text Box 14"/>
            <p:cNvSpPr txBox="1">
              <a:spLocks noChangeArrowheads="1"/>
            </p:cNvSpPr>
            <p:nvPr/>
          </p:nvSpPr>
          <p:spPr bwMode="auto">
            <a:xfrm>
              <a:off x="3750611" y="954623"/>
              <a:ext cx="80010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eaLnBrk="1" fontAlgn="base" latinLnBrk="0" hangingPunct="1">
                <a:lnSpc>
                  <a:spcPct val="100000"/>
                </a:lnSpc>
                <a:spcBef>
                  <a:spcPts val="0"/>
                </a:spcBef>
                <a:spcAft>
                  <a:spcPct val="0"/>
                </a:spcAft>
                <a:buClrTx/>
                <a:buSzTx/>
                <a:buFontTx/>
                <a:buNone/>
                <a:tabLst/>
                <a:defRPr/>
              </a:pPr>
              <a:r>
                <a:rPr kumimoji="0" lang="en-US" sz="2800" b="1" i="0" u="none" strike="noStrike" kern="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rPr>
                <a:t>Bài 2: EM YÊU</a:t>
              </a:r>
              <a:r>
                <a:rPr kumimoji="0" lang="en-US" sz="2800" b="1" i="0" u="none" strike="noStrike" kern="0" cap="none" spc="0" normalizeH="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rPr>
                <a:t> TỔ QUỐC VIỆT NAM (TIẾT 3)</a:t>
              </a:r>
              <a:endParaRPr kumimoji="0" lang="en-US" sz="2800" b="1" i="0" u="none" strike="noStrike" kern="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endParaRPr>
            </a:p>
          </p:txBody>
        </p:sp>
      </p:grpSp>
    </p:spTree>
    <p:extLst>
      <p:ext uri="{BB962C8B-B14F-4D97-AF65-F5344CB8AC3E}">
        <p14:creationId xmlns:p14="http://schemas.microsoft.com/office/powerpoint/2010/main" val="87728609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1000" fill="hold"/>
                                        <p:tgtEl>
                                          <p:spTgt spid="17"/>
                                        </p:tgtEl>
                                        <p:attrNameLst>
                                          <p:attrName>ppt_w</p:attrName>
                                        </p:attrNameLst>
                                      </p:cBhvr>
                                      <p:tavLst>
                                        <p:tav tm="0">
                                          <p:val>
                                            <p:fltVal val="0"/>
                                          </p:val>
                                        </p:tav>
                                        <p:tav tm="100000">
                                          <p:val>
                                            <p:strVal val="#ppt_w"/>
                                          </p:val>
                                        </p:tav>
                                      </p:tavLst>
                                    </p:anim>
                                    <p:anim calcmode="lin" valueType="num">
                                      <p:cBhvr>
                                        <p:cTn id="14" dur="1000" fill="hold"/>
                                        <p:tgtEl>
                                          <p:spTgt spid="17"/>
                                        </p:tgtEl>
                                        <p:attrNameLst>
                                          <p:attrName>ppt_h</p:attrName>
                                        </p:attrNameLst>
                                      </p:cBhvr>
                                      <p:tavLst>
                                        <p:tav tm="0">
                                          <p:val>
                                            <p:fltVal val="0"/>
                                          </p:val>
                                        </p:tav>
                                        <p:tav tm="100000">
                                          <p:val>
                                            <p:strVal val="#ppt_h"/>
                                          </p:val>
                                        </p:tav>
                                      </p:tavLst>
                                    </p:anim>
                                    <p:anim calcmode="lin" valueType="num">
                                      <p:cBhvr>
                                        <p:cTn id="15" dur="1000" fill="hold"/>
                                        <p:tgtEl>
                                          <p:spTgt spid="17"/>
                                        </p:tgtEl>
                                        <p:attrNameLst>
                                          <p:attrName>style.rotation</p:attrName>
                                        </p:attrNameLst>
                                      </p:cBhvr>
                                      <p:tavLst>
                                        <p:tav tm="0">
                                          <p:val>
                                            <p:fltVal val="90"/>
                                          </p:val>
                                        </p:tav>
                                        <p:tav tm="100000">
                                          <p:val>
                                            <p:fltVal val="0"/>
                                          </p:val>
                                        </p:tav>
                                      </p:tavLst>
                                    </p:anim>
                                    <p:animEffect transition="in" filter="fade">
                                      <p:cBhvr>
                                        <p:cTn id="16"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Box 14"/>
          <p:cNvSpPr txBox="1">
            <a:spLocks noChangeArrowheads="1"/>
          </p:cNvSpPr>
          <p:nvPr/>
        </p:nvSpPr>
        <p:spPr bwMode="auto">
          <a:xfrm>
            <a:off x="850609" y="2554897"/>
            <a:ext cx="14831510" cy="2804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just" defTabSz="914400" rtl="0" eaLnBrk="1" fontAlgn="base" latinLnBrk="0" hangingPunct="1">
              <a:lnSpc>
                <a:spcPct val="120000"/>
              </a:lnSpc>
              <a:spcBef>
                <a:spcPts val="0"/>
              </a:spcBef>
              <a:spcAft>
                <a:spcPct val="0"/>
              </a:spcAft>
              <a:buClrTx/>
              <a:buSzTx/>
              <a:buFontTx/>
              <a:buNone/>
              <a:tabLst/>
              <a:defRPr/>
            </a:pPr>
            <a:r>
              <a:rPr kumimoji="0" lang="en-US" sz="3600" b="1" i="1" u="none" strike="noStrike" kern="0" cap="none" spc="0" normalizeH="0" baseline="0" noProof="0" smtClean="0">
                <a:ln>
                  <a:noFill/>
                </a:ln>
                <a:solidFill>
                  <a:srgbClr val="FF0000"/>
                </a:solidFill>
                <a:uLnTx/>
                <a:uFillTx/>
                <a:latin typeface="Times New Roman" pitchFamily="18" charset="0"/>
                <a:cs typeface="Times New Roman" pitchFamily="18" charset="0"/>
              </a:rPr>
              <a:t>      Tình </a:t>
            </a:r>
            <a:r>
              <a:rPr kumimoji="0" lang="en-US" sz="3600" b="1" i="1" u="none" strike="noStrike" kern="0" cap="none" spc="0" normalizeH="0" baseline="0" noProof="0" dirty="0" err="1" smtClean="0">
                <a:ln>
                  <a:noFill/>
                </a:ln>
                <a:solidFill>
                  <a:srgbClr val="FF0000"/>
                </a:solidFill>
                <a:uLnTx/>
                <a:uFillTx/>
                <a:latin typeface="Times New Roman" pitchFamily="18" charset="0"/>
                <a:cs typeface="Times New Roman" pitchFamily="18" charset="0"/>
              </a:rPr>
              <a:t>huống</a:t>
            </a:r>
            <a:r>
              <a:rPr kumimoji="0" lang="en-US" sz="3600" b="1" i="1" u="none" strike="noStrike" kern="0" cap="none" spc="0" normalizeH="0" baseline="0" noProof="0" dirty="0" smtClean="0">
                <a:ln>
                  <a:noFill/>
                </a:ln>
                <a:solidFill>
                  <a:srgbClr val="FF0000"/>
                </a:solidFill>
                <a:uLnTx/>
                <a:uFillTx/>
                <a:latin typeface="Times New Roman" pitchFamily="18" charset="0"/>
                <a:cs typeface="Times New Roman" pitchFamily="18" charset="0"/>
              </a:rPr>
              <a:t> 2: </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Trong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buổi</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giao</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lưu</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với</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các</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nghệ</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sĩ</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đờn</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ac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tài</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tử</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do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trường</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tổ</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chức</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Minh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đã</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không</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tập</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trung</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tham</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gia</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mà</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còn</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rủ</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Đức</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đọc</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truyện</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a:t>
            </a:r>
          </a:p>
          <a:p>
            <a:pPr marL="0" marR="0" lvl="0" indent="0" algn="just" defTabSz="914400" rtl="0" eaLnBrk="1" fontAlgn="base" latinLnBrk="0" hangingPunct="1">
              <a:lnSpc>
                <a:spcPct val="120000"/>
              </a:lnSpc>
              <a:spcBef>
                <a:spcPts val="0"/>
              </a:spcBef>
              <a:spcAft>
                <a:spcPct val="0"/>
              </a:spcAft>
              <a:buClrTx/>
              <a:buSzTx/>
              <a:buFontTx/>
              <a:buNone/>
              <a:tabLst/>
              <a:defRPr/>
            </a:pP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Nếu là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Đức</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em</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sẽ</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làm</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uLnTx/>
                <a:uFillTx/>
                <a:latin typeface="Times New Roman" pitchFamily="18" charset="0"/>
                <a:cs typeface="Times New Roman" pitchFamily="18" charset="0"/>
              </a:rPr>
              <a:t>gì</a:t>
            </a: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a:t>
            </a:r>
          </a:p>
        </p:txBody>
      </p:sp>
      <p:sp>
        <p:nvSpPr>
          <p:cNvPr id="18" name="Text Box 14"/>
          <p:cNvSpPr txBox="1">
            <a:spLocks noChangeArrowheads="1"/>
          </p:cNvSpPr>
          <p:nvPr/>
        </p:nvSpPr>
        <p:spPr bwMode="auto">
          <a:xfrm>
            <a:off x="850609" y="5501519"/>
            <a:ext cx="14755310" cy="2804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lgn="just" eaLnBrk="1" hangingPunct="1">
              <a:lnSpc>
                <a:spcPct val="120000"/>
              </a:lnSpc>
            </a:pPr>
            <a:r>
              <a:rPr lang="en-US" sz="3600" b="1" dirty="0" smtClean="0">
                <a:solidFill>
                  <a:srgbClr val="0000FF"/>
                </a:solidFill>
                <a:latin typeface="Times New Roman" pitchFamily="18" charset="0"/>
                <a:cs typeface="Times New Roman" pitchFamily="18" charset="0"/>
              </a:rPr>
              <a:t>      Nếu </a:t>
            </a:r>
            <a:r>
              <a:rPr lang="en-US" sz="3600" b="1" dirty="0">
                <a:solidFill>
                  <a:srgbClr val="0000FF"/>
                </a:solidFill>
                <a:latin typeface="Times New Roman" pitchFamily="18" charset="0"/>
                <a:cs typeface="Times New Roman" pitchFamily="18" charset="0"/>
              </a:rPr>
              <a:t>là </a:t>
            </a:r>
            <a:r>
              <a:rPr lang="en-US" sz="3600" b="1" dirty="0" err="1">
                <a:solidFill>
                  <a:srgbClr val="0000FF"/>
                </a:solidFill>
                <a:latin typeface="Times New Roman" pitchFamily="18" charset="0"/>
                <a:cs typeface="Times New Roman" pitchFamily="18" charset="0"/>
              </a:rPr>
              <a:t>Đức</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em</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sẽ</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nhắc</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nhở</a:t>
            </a:r>
            <a:r>
              <a:rPr lang="en-US" sz="3600" b="1" dirty="0">
                <a:solidFill>
                  <a:srgbClr val="0000FF"/>
                </a:solidFill>
                <a:latin typeface="Times New Roman" pitchFamily="18" charset="0"/>
                <a:cs typeface="Times New Roman" pitchFamily="18" charset="0"/>
              </a:rPr>
              <a:t> Minh </a:t>
            </a:r>
            <a:r>
              <a:rPr lang="en-US" sz="3600" b="1" dirty="0" err="1">
                <a:solidFill>
                  <a:srgbClr val="0000FF"/>
                </a:solidFill>
                <a:latin typeface="Times New Roman" pitchFamily="18" charset="0"/>
                <a:cs typeface="Times New Roman" pitchFamily="18" charset="0"/>
              </a:rPr>
              <a:t>nên</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tập</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trung</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lắng</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nghe</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cần</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tôn</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trọng</a:t>
            </a:r>
            <a:r>
              <a:rPr lang="en-US" sz="3600" b="1" dirty="0">
                <a:solidFill>
                  <a:srgbClr val="0000FF"/>
                </a:solidFill>
                <a:latin typeface="Times New Roman" pitchFamily="18" charset="0"/>
                <a:cs typeface="Times New Roman" pitchFamily="18" charset="0"/>
              </a:rPr>
              <a:t> những </a:t>
            </a:r>
            <a:r>
              <a:rPr lang="en-US" sz="3600" b="1" dirty="0" err="1">
                <a:solidFill>
                  <a:srgbClr val="0000FF"/>
                </a:solidFill>
                <a:latin typeface="Times New Roman" pitchFamily="18" charset="0"/>
                <a:cs typeface="Times New Roman" pitchFamily="18" charset="0"/>
              </a:rPr>
              <a:t>nghệ</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sĩ</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và</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không</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làm</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việc</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riêng</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trong</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các</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buổi</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sinh</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hoạt</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như</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thế</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này</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Đờn</a:t>
            </a:r>
            <a:r>
              <a:rPr lang="en-US" sz="3600" b="1" dirty="0">
                <a:solidFill>
                  <a:srgbClr val="0000FF"/>
                </a:solidFill>
                <a:latin typeface="Times New Roman" pitchFamily="18" charset="0"/>
                <a:cs typeface="Times New Roman" pitchFamily="18" charset="0"/>
              </a:rPr>
              <a:t> ca </a:t>
            </a:r>
            <a:r>
              <a:rPr lang="en-US" sz="3600" b="1" dirty="0" err="1">
                <a:solidFill>
                  <a:srgbClr val="0000FF"/>
                </a:solidFill>
                <a:latin typeface="Times New Roman" pitchFamily="18" charset="0"/>
                <a:cs typeface="Times New Roman" pitchFamily="18" charset="0"/>
              </a:rPr>
              <a:t>tài</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tử</a:t>
            </a:r>
            <a:r>
              <a:rPr lang="en-US" sz="3600" b="1" dirty="0">
                <a:solidFill>
                  <a:srgbClr val="0000FF"/>
                </a:solidFill>
                <a:latin typeface="Times New Roman" pitchFamily="18" charset="0"/>
                <a:cs typeface="Times New Roman" pitchFamily="18" charset="0"/>
              </a:rPr>
              <a:t> là </a:t>
            </a:r>
            <a:r>
              <a:rPr lang="en-US" sz="3600" b="1" dirty="0" err="1">
                <a:solidFill>
                  <a:srgbClr val="0000FF"/>
                </a:solidFill>
                <a:latin typeface="Times New Roman" pitchFamily="18" charset="0"/>
                <a:cs typeface="Times New Roman" pitchFamily="18" charset="0"/>
              </a:rPr>
              <a:t>một</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loại</a:t>
            </a:r>
            <a:r>
              <a:rPr lang="en-US" sz="3600" b="1" dirty="0">
                <a:solidFill>
                  <a:srgbClr val="0000FF"/>
                </a:solidFill>
                <a:latin typeface="Times New Roman" pitchFamily="18" charset="0"/>
                <a:cs typeface="Times New Roman" pitchFamily="18" charset="0"/>
              </a:rPr>
              <a:t> hình </a:t>
            </a:r>
            <a:r>
              <a:rPr lang="en-US" sz="3600" b="1" dirty="0" err="1">
                <a:solidFill>
                  <a:srgbClr val="0000FF"/>
                </a:solidFill>
                <a:latin typeface="Times New Roman" pitchFamily="18" charset="0"/>
                <a:cs typeface="Times New Roman" pitchFamily="18" charset="0"/>
              </a:rPr>
              <a:t>nghệ</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thuật</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truyền</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thống</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của</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dân</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tộc</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Việt</a:t>
            </a:r>
            <a:r>
              <a:rPr lang="en-US" sz="3600" b="1" dirty="0">
                <a:solidFill>
                  <a:srgbClr val="0000FF"/>
                </a:solidFill>
                <a:latin typeface="Times New Roman" pitchFamily="18" charset="0"/>
                <a:cs typeface="Times New Roman" pitchFamily="18" charset="0"/>
              </a:rPr>
              <a:t> Nam, </a:t>
            </a:r>
            <a:r>
              <a:rPr lang="en-US" sz="3600" b="1" dirty="0" err="1">
                <a:solidFill>
                  <a:srgbClr val="0000FF"/>
                </a:solidFill>
                <a:latin typeface="Times New Roman" pitchFamily="18" charset="0"/>
                <a:cs typeface="Times New Roman" pitchFamily="18" charset="0"/>
              </a:rPr>
              <a:t>chúng</a:t>
            </a:r>
            <a:r>
              <a:rPr lang="en-US" sz="3600" b="1" dirty="0">
                <a:solidFill>
                  <a:srgbClr val="0000FF"/>
                </a:solidFill>
                <a:latin typeface="Times New Roman" pitchFamily="18" charset="0"/>
                <a:cs typeface="Times New Roman" pitchFamily="18" charset="0"/>
              </a:rPr>
              <a:t> ta </a:t>
            </a:r>
            <a:r>
              <a:rPr lang="en-US" sz="3600" b="1" dirty="0" err="1">
                <a:solidFill>
                  <a:srgbClr val="0000FF"/>
                </a:solidFill>
                <a:latin typeface="Times New Roman" pitchFamily="18" charset="0"/>
                <a:cs typeface="Times New Roman" pitchFamily="18" charset="0"/>
              </a:rPr>
              <a:t>nên</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tự</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hào</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về</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nét</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văn</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hóa</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đặc</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sắc</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ấy</a:t>
            </a:r>
            <a:r>
              <a:rPr lang="en-US" sz="3600" b="1" dirty="0">
                <a:solidFill>
                  <a:srgbClr val="0000FF"/>
                </a:solidFill>
                <a:latin typeface="Times New Roman" pitchFamily="18" charset="0"/>
                <a:cs typeface="Times New Roman" pitchFamily="18" charset="0"/>
              </a:rPr>
              <a:t>.</a:t>
            </a:r>
          </a:p>
        </p:txBody>
      </p:sp>
      <p:grpSp>
        <p:nvGrpSpPr>
          <p:cNvPr id="16" name="Group 15"/>
          <p:cNvGrpSpPr/>
          <p:nvPr/>
        </p:nvGrpSpPr>
        <p:grpSpPr>
          <a:xfrm>
            <a:off x="3794919" y="24825"/>
            <a:ext cx="8001000" cy="1575375"/>
            <a:chOff x="3750611" y="-44774"/>
            <a:chExt cx="8001000" cy="1575375"/>
          </a:xfrm>
        </p:grpSpPr>
        <p:grpSp>
          <p:nvGrpSpPr>
            <p:cNvPr id="19" name="Group 18"/>
            <p:cNvGrpSpPr/>
            <p:nvPr/>
          </p:nvGrpSpPr>
          <p:grpSpPr>
            <a:xfrm>
              <a:off x="4617134" y="-44774"/>
              <a:ext cx="6255239" cy="1101394"/>
              <a:chOff x="4539228" y="16185"/>
              <a:chExt cx="6149694" cy="1101394"/>
            </a:xfrm>
          </p:grpSpPr>
          <p:sp>
            <p:nvSpPr>
              <p:cNvPr id="21" name="TextBox 20"/>
              <p:cNvSpPr txBox="1"/>
              <p:nvPr/>
            </p:nvSpPr>
            <p:spPr>
              <a:xfrm>
                <a:off x="4539228" y="16185"/>
                <a:ext cx="6149694" cy="584775"/>
              </a:xfrm>
              <a:prstGeom prst="rect">
                <a:avLst/>
              </a:prstGeom>
              <a:solidFill>
                <a:schemeClr val="bg1"/>
              </a:solidFill>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3200" b="0" i="0" u="none" strike="noStrike" kern="0" cap="none" spc="0" normalizeH="0" baseline="0" noProof="0" smtClean="0">
                    <a:ln>
                      <a:noFill/>
                    </a:ln>
                    <a:solidFill>
                      <a:srgbClr val="0000CC"/>
                    </a:solidFill>
                    <a:effectLst/>
                    <a:uLnTx/>
                    <a:uFillTx/>
                    <a:latin typeface="Times New Roman" pitchFamily="18" charset="0"/>
                    <a:cs typeface="Times New Roman" pitchFamily="18" charset="0"/>
                  </a:rPr>
                  <a:t>Thứ……ngày…..tháng…..năm…….</a:t>
                </a:r>
              </a:p>
            </p:txBody>
          </p:sp>
          <p:sp>
            <p:nvSpPr>
              <p:cNvPr id="22" name="TextBox 21"/>
              <p:cNvSpPr txBox="1"/>
              <p:nvPr/>
            </p:nvSpPr>
            <p:spPr>
              <a:xfrm>
                <a:off x="6486305" y="594359"/>
                <a:ext cx="1867822" cy="523220"/>
              </a:xfrm>
              <a:prstGeom prst="rect">
                <a:avLst/>
              </a:prstGeom>
              <a:noFill/>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lang="en-US" sz="2800" b="1" kern="0" dirty="0" smtClean="0">
                    <a:solidFill>
                      <a:srgbClr val="FF0066"/>
                    </a:solidFill>
                    <a:latin typeface="Times New Roman" pitchFamily="18" charset="0"/>
                    <a:cs typeface="Times New Roman" pitchFamily="18" charset="0"/>
                  </a:rPr>
                  <a:t>ĐẠO ĐỨC</a:t>
                </a:r>
                <a:endParaRPr kumimoji="0" lang="en-US" sz="2800" b="1" i="0" u="none" strike="noStrike" kern="0" cap="none" spc="0" normalizeH="0" baseline="0" noProof="0" dirty="0" smtClean="0">
                  <a:ln>
                    <a:noFill/>
                  </a:ln>
                  <a:solidFill>
                    <a:srgbClr val="FF0066"/>
                  </a:solidFill>
                  <a:effectLst/>
                  <a:uLnTx/>
                  <a:uFillTx/>
                  <a:latin typeface="Times New Roman" pitchFamily="18" charset="0"/>
                  <a:cs typeface="Times New Roman" pitchFamily="18" charset="0"/>
                </a:endParaRPr>
              </a:p>
            </p:txBody>
          </p:sp>
        </p:grpSp>
        <p:sp>
          <p:nvSpPr>
            <p:cNvPr id="20" name="Text Box 14"/>
            <p:cNvSpPr txBox="1">
              <a:spLocks noChangeArrowheads="1"/>
            </p:cNvSpPr>
            <p:nvPr/>
          </p:nvSpPr>
          <p:spPr bwMode="auto">
            <a:xfrm>
              <a:off x="3750611" y="954623"/>
              <a:ext cx="80010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eaLnBrk="1" fontAlgn="base" latinLnBrk="0" hangingPunct="1">
                <a:lnSpc>
                  <a:spcPct val="100000"/>
                </a:lnSpc>
                <a:spcBef>
                  <a:spcPts val="0"/>
                </a:spcBef>
                <a:spcAft>
                  <a:spcPct val="0"/>
                </a:spcAft>
                <a:buClrTx/>
                <a:buSzTx/>
                <a:buFontTx/>
                <a:buNone/>
                <a:tabLst/>
                <a:defRPr/>
              </a:pPr>
              <a:r>
                <a:rPr kumimoji="0" lang="en-US" sz="2800" b="1" i="0" u="none" strike="noStrike" kern="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rPr>
                <a:t>Bài 2: EM YÊU</a:t>
              </a:r>
              <a:r>
                <a:rPr kumimoji="0" lang="en-US" sz="2800" b="1" i="0" u="none" strike="noStrike" kern="0" cap="none" spc="0" normalizeH="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rPr>
                <a:t> TỔ QUỐC VIỆT NAM (TIẾT 3)</a:t>
              </a:r>
              <a:endParaRPr kumimoji="0" lang="en-US" sz="2800" b="1" i="0" u="none" strike="noStrike" kern="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endParaRPr>
            </a:p>
          </p:txBody>
        </p:sp>
      </p:grpSp>
      <p:sp>
        <p:nvSpPr>
          <p:cNvPr id="23" name="Rectangle 22"/>
          <p:cNvSpPr/>
          <p:nvPr/>
        </p:nvSpPr>
        <p:spPr>
          <a:xfrm>
            <a:off x="1623219" y="1827434"/>
            <a:ext cx="4343400" cy="646331"/>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600" b="1" i="0" u="sng" strike="noStrike" kern="0" cap="none" spc="0" normalizeH="0" baseline="0" noProof="0" dirty="0" smtClean="0">
                <a:ln>
                  <a:noFill/>
                </a:ln>
                <a:solidFill>
                  <a:srgbClr val="FF0066"/>
                </a:solidFill>
                <a:effectLst/>
                <a:uLnTx/>
                <a:uFillTx/>
                <a:latin typeface="Times New Roman" pitchFamily="18" charset="0"/>
                <a:cs typeface="Times New Roman" pitchFamily="18" charset="0"/>
              </a:rPr>
              <a:t>1. </a:t>
            </a:r>
            <a:r>
              <a:rPr kumimoji="0" lang="en-US" sz="3600" b="1" i="0" u="sng" strike="noStrike" kern="0" cap="none" spc="0" normalizeH="0" baseline="0" noProof="0" dirty="0" err="1" smtClean="0">
                <a:ln>
                  <a:noFill/>
                </a:ln>
                <a:solidFill>
                  <a:srgbClr val="FF0066"/>
                </a:solidFill>
                <a:effectLst/>
                <a:uLnTx/>
                <a:uFillTx/>
                <a:latin typeface="Times New Roman" pitchFamily="18" charset="0"/>
                <a:cs typeface="Times New Roman" pitchFamily="18" charset="0"/>
              </a:rPr>
              <a:t>Xử</a:t>
            </a:r>
            <a:r>
              <a:rPr kumimoji="0" lang="en-US" sz="3600" b="1" i="0" u="sng" strike="noStrike" kern="0" cap="none" spc="0" normalizeH="0" baseline="0" noProof="0" dirty="0" smtClean="0">
                <a:ln>
                  <a:noFill/>
                </a:ln>
                <a:solidFill>
                  <a:srgbClr val="FF0066"/>
                </a:solidFill>
                <a:effectLst/>
                <a:uLnTx/>
                <a:uFillTx/>
                <a:latin typeface="Times New Roman" pitchFamily="18" charset="0"/>
                <a:cs typeface="Times New Roman" pitchFamily="18" charset="0"/>
              </a:rPr>
              <a:t> </a:t>
            </a:r>
            <a:r>
              <a:rPr kumimoji="0" lang="en-US" sz="3600" b="1" i="0" u="sng" strike="noStrike" kern="0" cap="none" spc="0" normalizeH="0" baseline="0" noProof="0" dirty="0" err="1" smtClean="0">
                <a:ln>
                  <a:noFill/>
                </a:ln>
                <a:solidFill>
                  <a:srgbClr val="FF0066"/>
                </a:solidFill>
                <a:effectLst/>
                <a:uLnTx/>
                <a:uFillTx/>
                <a:latin typeface="Times New Roman" pitchFamily="18" charset="0"/>
                <a:cs typeface="Times New Roman" pitchFamily="18" charset="0"/>
              </a:rPr>
              <a:t>lý</a:t>
            </a:r>
            <a:r>
              <a:rPr kumimoji="0" lang="en-US" sz="3600" b="1" i="0" u="sng" strike="noStrike" kern="0" cap="none" spc="0" normalizeH="0" baseline="0" noProof="0" dirty="0" smtClean="0">
                <a:ln>
                  <a:noFill/>
                </a:ln>
                <a:solidFill>
                  <a:srgbClr val="FF0066"/>
                </a:solidFill>
                <a:effectLst/>
                <a:uLnTx/>
                <a:uFillTx/>
                <a:latin typeface="Times New Roman" pitchFamily="18" charset="0"/>
                <a:cs typeface="Times New Roman" pitchFamily="18" charset="0"/>
              </a:rPr>
              <a:t> tính </a:t>
            </a:r>
            <a:r>
              <a:rPr kumimoji="0" lang="en-US" sz="3600" b="1" i="0" u="sng" strike="noStrike" kern="0" cap="none" spc="0" normalizeH="0" baseline="0" noProof="0" dirty="0" err="1" smtClean="0">
                <a:ln>
                  <a:noFill/>
                </a:ln>
                <a:solidFill>
                  <a:srgbClr val="FF0066"/>
                </a:solidFill>
                <a:effectLst/>
                <a:uLnTx/>
                <a:uFillTx/>
                <a:latin typeface="Times New Roman" pitchFamily="18" charset="0"/>
                <a:cs typeface="Times New Roman" pitchFamily="18" charset="0"/>
              </a:rPr>
              <a:t>huống</a:t>
            </a:r>
            <a:r>
              <a:rPr kumimoji="0" lang="en-US" sz="3600" b="1" i="0" u="sng" strike="noStrike" kern="0" cap="none" spc="0" normalizeH="0" baseline="0" noProof="0" dirty="0" smtClean="0">
                <a:ln>
                  <a:noFill/>
                </a:ln>
                <a:solidFill>
                  <a:srgbClr val="FF0066"/>
                </a:solidFill>
                <a:effectLst/>
                <a:uLnTx/>
                <a:uFillTx/>
                <a:latin typeface="Times New Roman" pitchFamily="18" charset="0"/>
                <a:cs typeface="Times New Roman" pitchFamily="18" charset="0"/>
              </a:rPr>
              <a:t>.</a:t>
            </a:r>
          </a:p>
        </p:txBody>
      </p:sp>
    </p:spTree>
    <p:extLst>
      <p:ext uri="{BB962C8B-B14F-4D97-AF65-F5344CB8AC3E}">
        <p14:creationId xmlns:p14="http://schemas.microsoft.com/office/powerpoint/2010/main" val="407766898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p:cTn id="13" dur="1000" fill="hold"/>
                                        <p:tgtEl>
                                          <p:spTgt spid="18"/>
                                        </p:tgtEl>
                                        <p:attrNameLst>
                                          <p:attrName>ppt_w</p:attrName>
                                        </p:attrNameLst>
                                      </p:cBhvr>
                                      <p:tavLst>
                                        <p:tav tm="0">
                                          <p:val>
                                            <p:fltVal val="0"/>
                                          </p:val>
                                        </p:tav>
                                        <p:tav tm="100000">
                                          <p:val>
                                            <p:strVal val="#ppt_w"/>
                                          </p:val>
                                        </p:tav>
                                      </p:tavLst>
                                    </p:anim>
                                    <p:anim calcmode="lin" valueType="num">
                                      <p:cBhvr>
                                        <p:cTn id="14" dur="1000" fill="hold"/>
                                        <p:tgtEl>
                                          <p:spTgt spid="18"/>
                                        </p:tgtEl>
                                        <p:attrNameLst>
                                          <p:attrName>ppt_h</p:attrName>
                                        </p:attrNameLst>
                                      </p:cBhvr>
                                      <p:tavLst>
                                        <p:tav tm="0">
                                          <p:val>
                                            <p:fltVal val="0"/>
                                          </p:val>
                                        </p:tav>
                                        <p:tav tm="100000">
                                          <p:val>
                                            <p:strVal val="#ppt_h"/>
                                          </p:val>
                                        </p:tav>
                                      </p:tavLst>
                                    </p:anim>
                                    <p:anim calcmode="lin" valueType="num">
                                      <p:cBhvr>
                                        <p:cTn id="15" dur="1000" fill="hold"/>
                                        <p:tgtEl>
                                          <p:spTgt spid="18"/>
                                        </p:tgtEl>
                                        <p:attrNameLst>
                                          <p:attrName>style.rotation</p:attrName>
                                        </p:attrNameLst>
                                      </p:cBhvr>
                                      <p:tavLst>
                                        <p:tav tm="0">
                                          <p:val>
                                            <p:fltVal val="90"/>
                                          </p:val>
                                        </p:tav>
                                        <p:tav tm="100000">
                                          <p:val>
                                            <p:fltVal val="0"/>
                                          </p:val>
                                        </p:tav>
                                      </p:tavLst>
                                    </p:anim>
                                    <p:animEffect transition="in" filter="fade">
                                      <p:cBhvr>
                                        <p:cTn id="16"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109384" y="1808400"/>
            <a:ext cx="13277335" cy="67710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800" b="1" i="0" u="sng" strike="noStrike" kern="0" cap="none" spc="0" normalizeH="0" baseline="0" noProof="0" dirty="0" smtClean="0">
                <a:ln>
                  <a:noFill/>
                </a:ln>
                <a:solidFill>
                  <a:srgbClr val="FF0066"/>
                </a:solidFill>
                <a:effectLst/>
                <a:uLnTx/>
                <a:uFillTx/>
                <a:latin typeface="Times New Roman" pitchFamily="18" charset="0"/>
                <a:cs typeface="Times New Roman" pitchFamily="18" charset="0"/>
              </a:rPr>
              <a:t>2. Em </a:t>
            </a:r>
            <a:r>
              <a:rPr kumimoji="0" lang="en-US" sz="3800" b="1" i="0" u="sng" strike="noStrike" kern="0" cap="none" spc="0" normalizeH="0" baseline="0" noProof="0" dirty="0" err="1" smtClean="0">
                <a:ln>
                  <a:noFill/>
                </a:ln>
                <a:solidFill>
                  <a:srgbClr val="FF0066"/>
                </a:solidFill>
                <a:effectLst/>
                <a:uLnTx/>
                <a:uFillTx/>
                <a:latin typeface="Times New Roman" pitchFamily="18" charset="0"/>
                <a:cs typeface="Times New Roman" pitchFamily="18" charset="0"/>
              </a:rPr>
              <a:t>đồng</a:t>
            </a:r>
            <a:r>
              <a:rPr kumimoji="0" lang="en-US" sz="3800" b="1" i="0" u="sng" strike="noStrike" kern="0" cap="none" spc="0" normalizeH="0" noProof="0" dirty="0" smtClean="0">
                <a:ln>
                  <a:noFill/>
                </a:ln>
                <a:solidFill>
                  <a:srgbClr val="FF0066"/>
                </a:solidFill>
                <a:effectLst/>
                <a:uLnTx/>
                <a:uFillTx/>
                <a:latin typeface="Times New Roman" pitchFamily="18" charset="0"/>
                <a:cs typeface="Times New Roman" pitchFamily="18" charset="0"/>
              </a:rPr>
              <a:t> </a:t>
            </a:r>
            <a:r>
              <a:rPr kumimoji="0" lang="en-US" sz="3800" b="1" i="0" u="sng" strike="noStrike" kern="0" cap="none" spc="0" normalizeH="0" noProof="0" dirty="0" err="1" smtClean="0">
                <a:ln>
                  <a:noFill/>
                </a:ln>
                <a:solidFill>
                  <a:srgbClr val="FF0066"/>
                </a:solidFill>
                <a:effectLst/>
                <a:uLnTx/>
                <a:uFillTx/>
                <a:latin typeface="Times New Roman" pitchFamily="18" charset="0"/>
                <a:cs typeface="Times New Roman" pitchFamily="18" charset="0"/>
              </a:rPr>
              <a:t>tình</a:t>
            </a:r>
            <a:r>
              <a:rPr kumimoji="0" lang="en-US" sz="3800" b="1" i="0" u="sng" strike="noStrike" kern="0" cap="none" spc="0" normalizeH="0" noProof="0" dirty="0" smtClean="0">
                <a:ln>
                  <a:noFill/>
                </a:ln>
                <a:solidFill>
                  <a:srgbClr val="FF0066"/>
                </a:solidFill>
                <a:effectLst/>
                <a:uLnTx/>
                <a:uFillTx/>
                <a:latin typeface="Times New Roman" pitchFamily="18" charset="0"/>
                <a:cs typeface="Times New Roman" pitchFamily="18" charset="0"/>
              </a:rPr>
              <a:t> hay </a:t>
            </a:r>
            <a:r>
              <a:rPr kumimoji="0" lang="en-US" sz="3800" b="1" i="0" u="sng" strike="noStrike" kern="0" cap="none" spc="0" normalizeH="0" noProof="0" dirty="0" err="1" smtClean="0">
                <a:ln>
                  <a:noFill/>
                </a:ln>
                <a:solidFill>
                  <a:srgbClr val="FF0066"/>
                </a:solidFill>
                <a:effectLst/>
                <a:uLnTx/>
                <a:uFillTx/>
                <a:latin typeface="Times New Roman" pitchFamily="18" charset="0"/>
                <a:cs typeface="Times New Roman" pitchFamily="18" charset="0"/>
              </a:rPr>
              <a:t>không</a:t>
            </a:r>
            <a:r>
              <a:rPr kumimoji="0" lang="en-US" sz="3800" b="1" i="0" u="sng" strike="noStrike" kern="0" cap="none" spc="0" normalizeH="0" noProof="0" dirty="0" smtClean="0">
                <a:ln>
                  <a:noFill/>
                </a:ln>
                <a:solidFill>
                  <a:srgbClr val="FF0066"/>
                </a:solidFill>
                <a:effectLst/>
                <a:uLnTx/>
                <a:uFillTx/>
                <a:latin typeface="Times New Roman" pitchFamily="18" charset="0"/>
                <a:cs typeface="Times New Roman" pitchFamily="18" charset="0"/>
              </a:rPr>
              <a:t> </a:t>
            </a:r>
            <a:r>
              <a:rPr kumimoji="0" lang="en-US" sz="3800" b="1" i="0" u="sng" strike="noStrike" kern="0" cap="none" spc="0" normalizeH="0" noProof="0" dirty="0" err="1" smtClean="0">
                <a:ln>
                  <a:noFill/>
                </a:ln>
                <a:solidFill>
                  <a:srgbClr val="FF0066"/>
                </a:solidFill>
                <a:effectLst/>
                <a:uLnTx/>
                <a:uFillTx/>
                <a:latin typeface="Times New Roman" pitchFamily="18" charset="0"/>
                <a:cs typeface="Times New Roman" pitchFamily="18" charset="0"/>
              </a:rPr>
              <a:t>đồng</a:t>
            </a:r>
            <a:r>
              <a:rPr kumimoji="0" lang="en-US" sz="3800" b="1" i="0" u="sng" strike="noStrike" kern="0" cap="none" spc="0" normalizeH="0" noProof="0" dirty="0" smtClean="0">
                <a:ln>
                  <a:noFill/>
                </a:ln>
                <a:solidFill>
                  <a:srgbClr val="FF0066"/>
                </a:solidFill>
                <a:effectLst/>
                <a:uLnTx/>
                <a:uFillTx/>
                <a:latin typeface="Times New Roman" pitchFamily="18" charset="0"/>
                <a:cs typeface="Times New Roman" pitchFamily="18" charset="0"/>
              </a:rPr>
              <a:t> </a:t>
            </a:r>
            <a:r>
              <a:rPr kumimoji="0" lang="en-US" sz="3800" b="1" i="0" u="sng" strike="noStrike" kern="0" cap="none" spc="0" normalizeH="0" noProof="0" dirty="0" err="1" smtClean="0">
                <a:ln>
                  <a:noFill/>
                </a:ln>
                <a:solidFill>
                  <a:srgbClr val="FF0066"/>
                </a:solidFill>
                <a:effectLst/>
                <a:uLnTx/>
                <a:uFillTx/>
                <a:latin typeface="Times New Roman" pitchFamily="18" charset="0"/>
                <a:cs typeface="Times New Roman" pitchFamily="18" charset="0"/>
              </a:rPr>
              <a:t>tình</a:t>
            </a:r>
            <a:r>
              <a:rPr kumimoji="0" lang="en-US" sz="3800" b="1" i="0" u="sng" strike="noStrike" kern="0" cap="none" spc="0" normalizeH="0" noProof="0" dirty="0" smtClean="0">
                <a:ln>
                  <a:noFill/>
                </a:ln>
                <a:solidFill>
                  <a:srgbClr val="FF0066"/>
                </a:solidFill>
                <a:effectLst/>
                <a:uLnTx/>
                <a:uFillTx/>
                <a:latin typeface="Times New Roman" pitchFamily="18" charset="0"/>
                <a:cs typeface="Times New Roman" pitchFamily="18" charset="0"/>
              </a:rPr>
              <a:t> </a:t>
            </a:r>
            <a:r>
              <a:rPr kumimoji="0" lang="en-US" sz="3800" b="1" i="0" u="sng" strike="noStrike" kern="0" cap="none" spc="0" normalizeH="0" noProof="0" dirty="0" err="1" smtClean="0">
                <a:ln>
                  <a:noFill/>
                </a:ln>
                <a:solidFill>
                  <a:srgbClr val="FF0066"/>
                </a:solidFill>
                <a:effectLst/>
                <a:uLnTx/>
                <a:uFillTx/>
                <a:latin typeface="Times New Roman" pitchFamily="18" charset="0"/>
                <a:cs typeface="Times New Roman" pitchFamily="18" charset="0"/>
              </a:rPr>
              <a:t>với</a:t>
            </a:r>
            <a:r>
              <a:rPr kumimoji="0" lang="en-US" sz="3800" b="1" i="0" u="sng" strike="noStrike" kern="0" cap="none" spc="0" normalizeH="0" noProof="0" dirty="0" smtClean="0">
                <a:ln>
                  <a:noFill/>
                </a:ln>
                <a:solidFill>
                  <a:srgbClr val="FF0066"/>
                </a:solidFill>
                <a:effectLst/>
                <a:uLnTx/>
                <a:uFillTx/>
                <a:latin typeface="Times New Roman" pitchFamily="18" charset="0"/>
                <a:cs typeface="Times New Roman" pitchFamily="18" charset="0"/>
              </a:rPr>
              <a:t> ý </a:t>
            </a:r>
            <a:r>
              <a:rPr kumimoji="0" lang="en-US" sz="3800" b="1" i="0" u="sng" strike="noStrike" kern="0" cap="none" spc="0" normalizeH="0" noProof="0" dirty="0" err="1" smtClean="0">
                <a:ln>
                  <a:noFill/>
                </a:ln>
                <a:solidFill>
                  <a:srgbClr val="FF0066"/>
                </a:solidFill>
                <a:effectLst/>
                <a:uLnTx/>
                <a:uFillTx/>
                <a:latin typeface="Times New Roman" pitchFamily="18" charset="0"/>
                <a:cs typeface="Times New Roman" pitchFamily="18" charset="0"/>
              </a:rPr>
              <a:t>kiến</a:t>
            </a:r>
            <a:r>
              <a:rPr kumimoji="0" lang="en-US" sz="3800" b="1" i="0" u="sng" strike="noStrike" kern="0" cap="none" spc="0" normalizeH="0" noProof="0" dirty="0" smtClean="0">
                <a:ln>
                  <a:noFill/>
                </a:ln>
                <a:solidFill>
                  <a:srgbClr val="FF0066"/>
                </a:solidFill>
                <a:effectLst/>
                <a:uLnTx/>
                <a:uFillTx/>
                <a:latin typeface="Times New Roman" pitchFamily="18" charset="0"/>
                <a:cs typeface="Times New Roman" pitchFamily="18" charset="0"/>
              </a:rPr>
              <a:t> </a:t>
            </a:r>
            <a:r>
              <a:rPr kumimoji="0" lang="en-US" sz="3800" b="1" i="0" u="sng" strike="noStrike" kern="0" cap="none" spc="0" normalizeH="0" noProof="0" dirty="0" err="1" smtClean="0">
                <a:ln>
                  <a:noFill/>
                </a:ln>
                <a:solidFill>
                  <a:srgbClr val="FF0066"/>
                </a:solidFill>
                <a:effectLst/>
                <a:uLnTx/>
                <a:uFillTx/>
                <a:latin typeface="Times New Roman" pitchFamily="18" charset="0"/>
                <a:cs typeface="Times New Roman" pitchFamily="18" charset="0"/>
              </a:rPr>
              <a:t>nào</a:t>
            </a:r>
            <a:r>
              <a:rPr kumimoji="0" lang="en-US" sz="3800" b="1" i="0" u="sng" strike="noStrike" kern="0" cap="none" spc="0" normalizeH="0" noProof="0" dirty="0" smtClean="0">
                <a:ln>
                  <a:noFill/>
                </a:ln>
                <a:solidFill>
                  <a:srgbClr val="FF0066"/>
                </a:solidFill>
                <a:effectLst/>
                <a:uLnTx/>
                <a:uFillTx/>
                <a:latin typeface="Times New Roman" pitchFamily="18" charset="0"/>
                <a:cs typeface="Times New Roman" pitchFamily="18" charset="0"/>
              </a:rPr>
              <a:t>? Vì </a:t>
            </a:r>
            <a:r>
              <a:rPr kumimoji="0" lang="en-US" sz="3800" b="1" i="0" u="sng" strike="noStrike" kern="0" cap="none" spc="0" normalizeH="0" noProof="0" err="1" smtClean="0">
                <a:ln>
                  <a:noFill/>
                </a:ln>
                <a:solidFill>
                  <a:srgbClr val="FF0066"/>
                </a:solidFill>
                <a:effectLst/>
                <a:uLnTx/>
                <a:uFillTx/>
                <a:latin typeface="Times New Roman" pitchFamily="18" charset="0"/>
                <a:cs typeface="Times New Roman" pitchFamily="18" charset="0"/>
              </a:rPr>
              <a:t>sao</a:t>
            </a:r>
            <a:r>
              <a:rPr kumimoji="0" lang="en-US" sz="3800" b="1" i="0" u="sng" strike="noStrike" kern="0" cap="none" spc="0" normalizeH="0" noProof="0" smtClean="0">
                <a:ln>
                  <a:noFill/>
                </a:ln>
                <a:solidFill>
                  <a:srgbClr val="FF0066"/>
                </a:solidFill>
                <a:effectLst/>
                <a:uLnTx/>
                <a:uFillTx/>
                <a:latin typeface="Times New Roman" pitchFamily="18" charset="0"/>
                <a:cs typeface="Times New Roman" pitchFamily="18" charset="0"/>
              </a:rPr>
              <a:t>?</a:t>
            </a:r>
            <a:endParaRPr kumimoji="0" lang="en-US" sz="3800" b="1" i="0" u="sng" strike="noStrike" kern="0" cap="none" spc="0" normalizeH="0" baseline="0" noProof="0" dirty="0" smtClean="0">
              <a:ln>
                <a:noFill/>
              </a:ln>
              <a:solidFill>
                <a:srgbClr val="FF0066"/>
              </a:solidFill>
              <a:effectLst/>
              <a:uLnTx/>
              <a:uFillTx/>
              <a:latin typeface="Times New Roman" pitchFamily="18" charset="0"/>
              <a:cs typeface="Times New Roman" pitchFamily="18" charset="0"/>
            </a:endParaRPr>
          </a:p>
        </p:txBody>
      </p:sp>
      <p:sp>
        <p:nvSpPr>
          <p:cNvPr id="17" name="Text Box 14"/>
          <p:cNvSpPr txBox="1">
            <a:spLocks noChangeArrowheads="1"/>
          </p:cNvSpPr>
          <p:nvPr/>
        </p:nvSpPr>
        <p:spPr bwMode="auto">
          <a:xfrm>
            <a:off x="1185584" y="2819400"/>
            <a:ext cx="14039335" cy="4577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200000"/>
              </a:lnSpc>
              <a:spcBef>
                <a:spcPts val="0"/>
              </a:spcBef>
              <a:spcAft>
                <a:spcPct val="0"/>
              </a:spcAft>
              <a:buClrTx/>
              <a:buSzTx/>
              <a:buFontTx/>
              <a:buNone/>
              <a:tabLst/>
              <a:defRPr/>
            </a:pPr>
            <a:r>
              <a:rPr lang="en-US" sz="3600" b="1" i="1" kern="0" dirty="0" smtClean="0">
                <a:solidFill>
                  <a:srgbClr val="FF0000"/>
                </a:solidFill>
                <a:latin typeface="Times New Roman" pitchFamily="18" charset="0"/>
                <a:cs typeface="Times New Roman" pitchFamily="18" charset="0"/>
              </a:rPr>
              <a:t>a. </a:t>
            </a:r>
            <a:r>
              <a:rPr lang="en-US" sz="3600" b="1" i="1" kern="0" dirty="0" err="1" smtClean="0">
                <a:solidFill>
                  <a:srgbClr val="FF0000"/>
                </a:solidFill>
                <a:latin typeface="Times New Roman" pitchFamily="18" charset="0"/>
                <a:cs typeface="Times New Roman" pitchFamily="18" charset="0"/>
              </a:rPr>
              <a:t>Nghiêm</a:t>
            </a:r>
            <a:r>
              <a:rPr lang="en-US" sz="3600" b="1" i="1" kern="0" dirty="0" smtClean="0">
                <a:solidFill>
                  <a:srgbClr val="FF0000"/>
                </a:solidFill>
                <a:latin typeface="Times New Roman" pitchFamily="18" charset="0"/>
                <a:cs typeface="Times New Roman" pitchFamily="18" charset="0"/>
              </a:rPr>
              <a:t> </a:t>
            </a:r>
            <a:r>
              <a:rPr lang="en-US" sz="3600" b="1" i="1" kern="0" dirty="0" err="1" smtClean="0">
                <a:solidFill>
                  <a:srgbClr val="FF0000"/>
                </a:solidFill>
                <a:latin typeface="Times New Roman" pitchFamily="18" charset="0"/>
                <a:cs typeface="Times New Roman" pitchFamily="18" charset="0"/>
              </a:rPr>
              <a:t>trang</a:t>
            </a:r>
            <a:r>
              <a:rPr lang="en-US" sz="3600" b="1" i="1" kern="0" dirty="0" smtClean="0">
                <a:solidFill>
                  <a:srgbClr val="FF0000"/>
                </a:solidFill>
                <a:latin typeface="Times New Roman" pitchFamily="18" charset="0"/>
                <a:cs typeface="Times New Roman" pitchFamily="18" charset="0"/>
              </a:rPr>
              <a:t> </a:t>
            </a:r>
            <a:r>
              <a:rPr lang="en-US" sz="3600" b="1" i="1" kern="0" dirty="0" err="1" smtClean="0">
                <a:solidFill>
                  <a:srgbClr val="FF0000"/>
                </a:solidFill>
                <a:latin typeface="Times New Roman" pitchFamily="18" charset="0"/>
                <a:cs typeface="Times New Roman" pitchFamily="18" charset="0"/>
              </a:rPr>
              <a:t>khi</a:t>
            </a:r>
            <a:r>
              <a:rPr lang="en-US" sz="3600" b="1" i="1" kern="0" dirty="0" smtClean="0">
                <a:solidFill>
                  <a:srgbClr val="FF0000"/>
                </a:solidFill>
                <a:latin typeface="Times New Roman" pitchFamily="18" charset="0"/>
                <a:cs typeface="Times New Roman" pitchFamily="18" charset="0"/>
              </a:rPr>
              <a:t> </a:t>
            </a:r>
            <a:r>
              <a:rPr lang="en-US" sz="3600" b="1" i="1" kern="0" dirty="0" err="1" smtClean="0">
                <a:solidFill>
                  <a:srgbClr val="FF0000"/>
                </a:solidFill>
                <a:latin typeface="Times New Roman" pitchFamily="18" charset="0"/>
                <a:cs typeface="Times New Roman" pitchFamily="18" charset="0"/>
              </a:rPr>
              <a:t>chào</a:t>
            </a:r>
            <a:r>
              <a:rPr lang="en-US" sz="3600" b="1" i="1" kern="0" dirty="0" smtClean="0">
                <a:solidFill>
                  <a:srgbClr val="FF0000"/>
                </a:solidFill>
                <a:latin typeface="Times New Roman" pitchFamily="18" charset="0"/>
                <a:cs typeface="Times New Roman" pitchFamily="18" charset="0"/>
              </a:rPr>
              <a:t> </a:t>
            </a:r>
            <a:r>
              <a:rPr lang="en-US" sz="3600" b="1" i="1" kern="0" dirty="0" err="1" smtClean="0">
                <a:solidFill>
                  <a:srgbClr val="FF0000"/>
                </a:solidFill>
                <a:latin typeface="Times New Roman" pitchFamily="18" charset="0"/>
                <a:cs typeface="Times New Roman" pitchFamily="18" charset="0"/>
              </a:rPr>
              <a:t>cờ</a:t>
            </a:r>
            <a:r>
              <a:rPr lang="en-US" sz="3600" b="1" i="1" kern="0" dirty="0" smtClean="0">
                <a:solidFill>
                  <a:srgbClr val="FF0000"/>
                </a:solidFill>
                <a:latin typeface="Times New Roman" pitchFamily="18" charset="0"/>
                <a:cs typeface="Times New Roman" pitchFamily="18" charset="0"/>
              </a:rPr>
              <a:t> </a:t>
            </a:r>
            <a:r>
              <a:rPr lang="en-US" sz="3600" b="1" i="1" kern="0" dirty="0" err="1" smtClean="0">
                <a:solidFill>
                  <a:srgbClr val="FF0000"/>
                </a:solidFill>
                <a:latin typeface="Times New Roman" pitchFamily="18" charset="0"/>
                <a:cs typeface="Times New Roman" pitchFamily="18" charset="0"/>
              </a:rPr>
              <a:t>thể</a:t>
            </a:r>
            <a:r>
              <a:rPr lang="en-US" sz="3600" b="1" i="1" kern="0" dirty="0" smtClean="0">
                <a:solidFill>
                  <a:srgbClr val="FF0000"/>
                </a:solidFill>
                <a:latin typeface="Times New Roman" pitchFamily="18" charset="0"/>
                <a:cs typeface="Times New Roman" pitchFamily="18" charset="0"/>
              </a:rPr>
              <a:t> </a:t>
            </a:r>
            <a:r>
              <a:rPr lang="en-US" sz="3600" b="1" i="1" kern="0" dirty="0" err="1" smtClean="0">
                <a:solidFill>
                  <a:srgbClr val="FF0000"/>
                </a:solidFill>
                <a:latin typeface="Times New Roman" pitchFamily="18" charset="0"/>
                <a:cs typeface="Times New Roman" pitchFamily="18" charset="0"/>
              </a:rPr>
              <a:t>hiện</a:t>
            </a:r>
            <a:r>
              <a:rPr lang="en-US" sz="3600" b="1" i="1" kern="0" dirty="0" smtClean="0">
                <a:solidFill>
                  <a:srgbClr val="FF0000"/>
                </a:solidFill>
                <a:latin typeface="Times New Roman" pitchFamily="18" charset="0"/>
                <a:cs typeface="Times New Roman" pitchFamily="18" charset="0"/>
              </a:rPr>
              <a:t> </a:t>
            </a:r>
            <a:r>
              <a:rPr lang="en-US" sz="3600" b="1" i="1" kern="0" dirty="0" err="1" smtClean="0">
                <a:solidFill>
                  <a:srgbClr val="FF0000"/>
                </a:solidFill>
                <a:latin typeface="Times New Roman" pitchFamily="18" charset="0"/>
                <a:cs typeface="Times New Roman" pitchFamily="18" charset="0"/>
              </a:rPr>
              <a:t>tình</a:t>
            </a:r>
            <a:r>
              <a:rPr lang="en-US" sz="3600" b="1" i="1" kern="0" dirty="0" smtClean="0">
                <a:solidFill>
                  <a:srgbClr val="FF0000"/>
                </a:solidFill>
                <a:latin typeface="Times New Roman" pitchFamily="18" charset="0"/>
                <a:cs typeface="Times New Roman" pitchFamily="18" charset="0"/>
              </a:rPr>
              <a:t> </a:t>
            </a:r>
            <a:r>
              <a:rPr lang="en-US" sz="3600" b="1" i="1" kern="0" dirty="0" err="1" smtClean="0">
                <a:solidFill>
                  <a:srgbClr val="FF0000"/>
                </a:solidFill>
                <a:latin typeface="Times New Roman" pitchFamily="18" charset="0"/>
                <a:cs typeface="Times New Roman" pitchFamily="18" charset="0"/>
              </a:rPr>
              <a:t>yêu</a:t>
            </a:r>
            <a:r>
              <a:rPr lang="en-US" sz="3600" b="1" i="1" kern="0" dirty="0" smtClean="0">
                <a:solidFill>
                  <a:srgbClr val="FF0000"/>
                </a:solidFill>
                <a:latin typeface="Times New Roman" pitchFamily="18" charset="0"/>
                <a:cs typeface="Times New Roman" pitchFamily="18" charset="0"/>
              </a:rPr>
              <a:t> </a:t>
            </a:r>
            <a:r>
              <a:rPr lang="en-US" sz="3600" b="1" i="1" kern="0" dirty="0" err="1" smtClean="0">
                <a:solidFill>
                  <a:srgbClr val="FF0000"/>
                </a:solidFill>
                <a:latin typeface="Times New Roman" pitchFamily="18" charset="0"/>
                <a:cs typeface="Times New Roman" pitchFamily="18" charset="0"/>
              </a:rPr>
              <a:t>Tổ</a:t>
            </a:r>
            <a:r>
              <a:rPr lang="en-US" sz="3600" b="1" i="1" kern="0" dirty="0" smtClean="0">
                <a:solidFill>
                  <a:srgbClr val="FF0000"/>
                </a:solidFill>
                <a:latin typeface="Times New Roman" pitchFamily="18" charset="0"/>
                <a:cs typeface="Times New Roman" pitchFamily="18" charset="0"/>
              </a:rPr>
              <a:t> </a:t>
            </a:r>
            <a:r>
              <a:rPr lang="en-US" sz="3600" b="1" i="1" kern="0" dirty="0" err="1" smtClean="0">
                <a:solidFill>
                  <a:srgbClr val="FF0000"/>
                </a:solidFill>
                <a:latin typeface="Times New Roman" pitchFamily="18" charset="0"/>
                <a:cs typeface="Times New Roman" pitchFamily="18" charset="0"/>
              </a:rPr>
              <a:t>quốc</a:t>
            </a:r>
            <a:r>
              <a:rPr lang="en-US" sz="3600" b="1" i="1" kern="0" dirty="0" smtClean="0">
                <a:solidFill>
                  <a:srgbClr val="FF0000"/>
                </a:solidFill>
                <a:latin typeface="Times New Roman" pitchFamily="18" charset="0"/>
                <a:cs typeface="Times New Roman" pitchFamily="18" charset="0"/>
              </a:rPr>
              <a:t>.</a:t>
            </a:r>
            <a:endPar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endParaRPr>
          </a:p>
          <a:p>
            <a:pPr marL="0" marR="0" lvl="0" indent="0" algn="l" defTabSz="914400" rtl="0" eaLnBrk="1" fontAlgn="base" latinLnBrk="0" hangingPunct="1">
              <a:lnSpc>
                <a:spcPct val="200000"/>
              </a:lnSpc>
              <a:spcBef>
                <a:spcPts val="0"/>
              </a:spcBef>
              <a:spcAft>
                <a:spcPct val="0"/>
              </a:spcAft>
              <a:buClrTx/>
              <a:buSzTx/>
              <a:buFontTx/>
              <a:buNone/>
              <a:tabLst/>
              <a:defRPr/>
            </a:pP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b. </a:t>
            </a:r>
            <a:r>
              <a:rPr lang="en-US" sz="3600" b="1" kern="0" dirty="0" err="1" smtClean="0">
                <a:solidFill>
                  <a:srgbClr val="FF0000"/>
                </a:solidFill>
                <a:latin typeface="Times New Roman" pitchFamily="18" charset="0"/>
                <a:cs typeface="Times New Roman" pitchFamily="18" charset="0"/>
              </a:rPr>
              <a:t>giữ</a:t>
            </a:r>
            <a:r>
              <a:rPr lang="en-US" sz="3600" b="1" kern="0" dirty="0" smtClean="0">
                <a:solidFill>
                  <a:srgbClr val="FF0000"/>
                </a:solidFill>
                <a:latin typeface="Times New Roman" pitchFamily="18" charset="0"/>
                <a:cs typeface="Times New Roman" pitchFamily="18" charset="0"/>
              </a:rPr>
              <a:t> </a:t>
            </a:r>
            <a:r>
              <a:rPr lang="en-US" sz="3600" b="1" kern="0" dirty="0" err="1" smtClean="0">
                <a:solidFill>
                  <a:srgbClr val="FF0000"/>
                </a:solidFill>
                <a:latin typeface="Times New Roman" pitchFamily="18" charset="0"/>
                <a:cs typeface="Times New Roman" pitchFamily="18" charset="0"/>
              </a:rPr>
              <a:t>gìn</a:t>
            </a:r>
            <a:r>
              <a:rPr lang="en-US" sz="3600" b="1" kern="0" dirty="0" smtClean="0">
                <a:solidFill>
                  <a:srgbClr val="FF0000"/>
                </a:solidFill>
                <a:latin typeface="Times New Roman" pitchFamily="18" charset="0"/>
                <a:cs typeface="Times New Roman" pitchFamily="18" charset="0"/>
              </a:rPr>
              <a:t> </a:t>
            </a:r>
            <a:r>
              <a:rPr lang="en-US" sz="3600" b="1" kern="0" dirty="0" err="1" smtClean="0">
                <a:solidFill>
                  <a:srgbClr val="FF0000"/>
                </a:solidFill>
                <a:latin typeface="Times New Roman" pitchFamily="18" charset="0"/>
                <a:cs typeface="Times New Roman" pitchFamily="18" charset="0"/>
              </a:rPr>
              <a:t>vẻ</a:t>
            </a:r>
            <a:r>
              <a:rPr lang="en-US" sz="3600" b="1" kern="0" dirty="0" smtClean="0">
                <a:solidFill>
                  <a:srgbClr val="FF0000"/>
                </a:solidFill>
                <a:latin typeface="Times New Roman" pitchFamily="18" charset="0"/>
                <a:cs typeface="Times New Roman" pitchFamily="18" charset="0"/>
              </a:rPr>
              <a:t> </a:t>
            </a:r>
            <a:r>
              <a:rPr lang="en-US" sz="3600" b="1" kern="0" dirty="0" err="1" smtClean="0">
                <a:solidFill>
                  <a:srgbClr val="FF0000"/>
                </a:solidFill>
                <a:latin typeface="Times New Roman" pitchFamily="18" charset="0"/>
                <a:cs typeface="Times New Roman" pitchFamily="18" charset="0"/>
              </a:rPr>
              <a:t>đẹp</a:t>
            </a:r>
            <a:r>
              <a:rPr lang="en-US" sz="3600" b="1" kern="0" dirty="0" smtClean="0">
                <a:solidFill>
                  <a:srgbClr val="FF0000"/>
                </a:solidFill>
                <a:latin typeface="Times New Roman" pitchFamily="18" charset="0"/>
                <a:cs typeface="Times New Roman" pitchFamily="18" charset="0"/>
              </a:rPr>
              <a:t> </a:t>
            </a:r>
            <a:r>
              <a:rPr lang="en-US" sz="3600" b="1" kern="0" dirty="0" err="1" smtClean="0">
                <a:solidFill>
                  <a:srgbClr val="FF0000"/>
                </a:solidFill>
                <a:latin typeface="Times New Roman" pitchFamily="18" charset="0"/>
                <a:cs typeface="Times New Roman" pitchFamily="18" charset="0"/>
              </a:rPr>
              <a:t>quê</a:t>
            </a:r>
            <a:r>
              <a:rPr lang="en-US" sz="3600" b="1" kern="0" dirty="0" smtClean="0">
                <a:solidFill>
                  <a:srgbClr val="FF0000"/>
                </a:solidFill>
                <a:latin typeface="Times New Roman" pitchFamily="18" charset="0"/>
                <a:cs typeface="Times New Roman" pitchFamily="18" charset="0"/>
              </a:rPr>
              <a:t> </a:t>
            </a:r>
            <a:r>
              <a:rPr lang="en-US" sz="3600" b="1" kern="0" dirty="0" err="1" smtClean="0">
                <a:solidFill>
                  <a:srgbClr val="FF0000"/>
                </a:solidFill>
                <a:latin typeface="Times New Roman" pitchFamily="18" charset="0"/>
                <a:cs typeface="Times New Roman" pitchFamily="18" charset="0"/>
              </a:rPr>
              <a:t>hương</a:t>
            </a:r>
            <a:r>
              <a:rPr lang="en-US" sz="3600" b="1" kern="0" dirty="0" smtClean="0">
                <a:solidFill>
                  <a:srgbClr val="FF0000"/>
                </a:solidFill>
                <a:latin typeface="Times New Roman" pitchFamily="18" charset="0"/>
                <a:cs typeface="Times New Roman" pitchFamily="18" charset="0"/>
              </a:rPr>
              <a:t> là </a:t>
            </a:r>
            <a:r>
              <a:rPr lang="en-US" sz="3600" b="1" kern="0" dirty="0" err="1" smtClean="0">
                <a:solidFill>
                  <a:srgbClr val="FF0000"/>
                </a:solidFill>
                <a:latin typeface="Times New Roman" pitchFamily="18" charset="0"/>
                <a:cs typeface="Times New Roman" pitchFamily="18" charset="0"/>
              </a:rPr>
              <a:t>trách</a:t>
            </a:r>
            <a:r>
              <a:rPr lang="en-US" sz="3600" b="1" kern="0" dirty="0" smtClean="0">
                <a:solidFill>
                  <a:srgbClr val="FF0000"/>
                </a:solidFill>
                <a:latin typeface="Times New Roman" pitchFamily="18" charset="0"/>
                <a:cs typeface="Times New Roman" pitchFamily="18" charset="0"/>
              </a:rPr>
              <a:t> </a:t>
            </a:r>
            <a:r>
              <a:rPr lang="en-US" sz="3600" b="1" kern="0" dirty="0" err="1" smtClean="0">
                <a:solidFill>
                  <a:srgbClr val="FF0000"/>
                </a:solidFill>
                <a:latin typeface="Times New Roman" pitchFamily="18" charset="0"/>
                <a:cs typeface="Times New Roman" pitchFamily="18" charset="0"/>
              </a:rPr>
              <a:t>nhiệm</a:t>
            </a:r>
            <a:r>
              <a:rPr lang="en-US" sz="3600" b="1" kern="0" dirty="0" smtClean="0">
                <a:solidFill>
                  <a:srgbClr val="FF0000"/>
                </a:solidFill>
                <a:latin typeface="Times New Roman" pitchFamily="18" charset="0"/>
                <a:cs typeface="Times New Roman" pitchFamily="18" charset="0"/>
              </a:rPr>
              <a:t> </a:t>
            </a:r>
            <a:r>
              <a:rPr lang="en-US" sz="3600" b="1" kern="0" dirty="0" err="1" smtClean="0">
                <a:solidFill>
                  <a:srgbClr val="FF0000"/>
                </a:solidFill>
                <a:latin typeface="Times New Roman" pitchFamily="18" charset="0"/>
                <a:cs typeface="Times New Roman" pitchFamily="18" charset="0"/>
              </a:rPr>
              <a:t>của</a:t>
            </a:r>
            <a:r>
              <a:rPr lang="en-US" sz="3600" b="1" kern="0" dirty="0" smtClean="0">
                <a:solidFill>
                  <a:srgbClr val="FF0000"/>
                </a:solidFill>
                <a:latin typeface="Times New Roman" pitchFamily="18" charset="0"/>
                <a:cs typeface="Times New Roman" pitchFamily="18" charset="0"/>
              </a:rPr>
              <a:t> mỗi </a:t>
            </a:r>
            <a:r>
              <a:rPr lang="en-US" sz="3600" b="1" kern="0" dirty="0" err="1" smtClean="0">
                <a:solidFill>
                  <a:srgbClr val="FF0000"/>
                </a:solidFill>
                <a:latin typeface="Times New Roman" pitchFamily="18" charset="0"/>
                <a:cs typeface="Times New Roman" pitchFamily="18" charset="0"/>
              </a:rPr>
              <a:t>chúng</a:t>
            </a:r>
            <a:r>
              <a:rPr lang="en-US" sz="3600" b="1" kern="0" dirty="0" smtClean="0">
                <a:solidFill>
                  <a:srgbClr val="FF0000"/>
                </a:solidFill>
                <a:latin typeface="Times New Roman" pitchFamily="18" charset="0"/>
                <a:cs typeface="Times New Roman" pitchFamily="18" charset="0"/>
              </a:rPr>
              <a:t> ta. </a:t>
            </a:r>
          </a:p>
          <a:p>
            <a:pPr marL="0" marR="0" lvl="0" indent="0" algn="l" defTabSz="914400" rtl="0" eaLnBrk="1" fontAlgn="base" latinLnBrk="0" hangingPunct="1">
              <a:lnSpc>
                <a:spcPct val="200000"/>
              </a:lnSpc>
              <a:spcBef>
                <a:spcPts val="0"/>
              </a:spcBef>
              <a:spcAft>
                <a:spcPct val="0"/>
              </a:spcAft>
              <a:buClrTx/>
              <a:buSzTx/>
              <a:buFontTx/>
              <a:buNone/>
              <a:tabLst/>
              <a:defRPr/>
            </a:pPr>
            <a:r>
              <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rPr>
              <a:t>c.</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Trò</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chơi</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dân</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gian</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không</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hấp</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 </a:t>
            </a:r>
            <a:r>
              <a:rPr kumimoji="0" lang="en-US" sz="3600" b="1" i="0" u="none" strike="noStrike" kern="0" cap="none" spc="0" normalizeH="0" noProof="0" dirty="0" err="1" smtClean="0">
                <a:ln>
                  <a:noFill/>
                </a:ln>
                <a:solidFill>
                  <a:srgbClr val="FF0000"/>
                </a:solidFill>
                <a:uLnTx/>
                <a:uFillTx/>
                <a:latin typeface="Times New Roman" pitchFamily="18" charset="0"/>
                <a:cs typeface="Times New Roman" pitchFamily="18" charset="0"/>
              </a:rPr>
              <a:t>dẫn</a:t>
            </a:r>
            <a:r>
              <a:rPr kumimoji="0" lang="en-US" sz="3600" b="1" i="0" u="none" strike="noStrike" kern="0" cap="none" spc="0" normalizeH="0" noProof="0" dirty="0" smtClean="0">
                <a:ln>
                  <a:noFill/>
                </a:ln>
                <a:solidFill>
                  <a:srgbClr val="FF0000"/>
                </a:solidFill>
                <a:uLnTx/>
                <a:uFillTx/>
                <a:latin typeface="Times New Roman" pitchFamily="18" charset="0"/>
                <a:cs typeface="Times New Roman" pitchFamily="18" charset="0"/>
              </a:rPr>
              <a:t>.</a:t>
            </a:r>
          </a:p>
          <a:p>
            <a:pPr marL="0" marR="0" lvl="0" indent="0" algn="l" defTabSz="914400" rtl="0" eaLnBrk="1" fontAlgn="base" latinLnBrk="0" hangingPunct="1">
              <a:lnSpc>
                <a:spcPct val="200000"/>
              </a:lnSpc>
              <a:spcBef>
                <a:spcPts val="0"/>
              </a:spcBef>
              <a:spcAft>
                <a:spcPct val="0"/>
              </a:spcAft>
              <a:buClrTx/>
              <a:buSzTx/>
              <a:buFontTx/>
              <a:buNone/>
              <a:tabLst/>
              <a:defRPr/>
            </a:pPr>
            <a:r>
              <a:rPr lang="en-US" sz="3600" b="1" kern="0" baseline="0" dirty="0" smtClean="0">
                <a:solidFill>
                  <a:srgbClr val="FF0000"/>
                </a:solidFill>
                <a:latin typeface="Times New Roman" pitchFamily="18" charset="0"/>
                <a:cs typeface="Times New Roman" pitchFamily="18" charset="0"/>
              </a:rPr>
              <a:t>d.</a:t>
            </a:r>
            <a:r>
              <a:rPr lang="en-US" sz="3600" b="1" kern="0" dirty="0" smtClean="0">
                <a:solidFill>
                  <a:srgbClr val="FF0000"/>
                </a:solidFill>
                <a:latin typeface="Times New Roman" pitchFamily="18" charset="0"/>
                <a:cs typeface="Times New Roman" pitchFamily="18" charset="0"/>
              </a:rPr>
              <a:t> </a:t>
            </a:r>
            <a:r>
              <a:rPr lang="en-US" sz="3600" b="1" kern="0" dirty="0" err="1" smtClean="0">
                <a:solidFill>
                  <a:srgbClr val="FF0000"/>
                </a:solidFill>
                <a:latin typeface="Times New Roman" pitchFamily="18" charset="0"/>
                <a:cs typeface="Times New Roman" pitchFamily="18" charset="0"/>
              </a:rPr>
              <a:t>Yêu</a:t>
            </a:r>
            <a:r>
              <a:rPr lang="en-US" sz="3600" b="1" kern="0" dirty="0" smtClean="0">
                <a:solidFill>
                  <a:srgbClr val="FF0000"/>
                </a:solidFill>
                <a:latin typeface="Times New Roman" pitchFamily="18" charset="0"/>
                <a:cs typeface="Times New Roman" pitchFamily="18" charset="0"/>
              </a:rPr>
              <a:t> </a:t>
            </a:r>
            <a:r>
              <a:rPr lang="en-US" sz="3600" b="1" kern="0" dirty="0" err="1" smtClean="0">
                <a:solidFill>
                  <a:srgbClr val="FF0000"/>
                </a:solidFill>
                <a:latin typeface="Times New Roman" pitchFamily="18" charset="0"/>
                <a:cs typeface="Times New Roman" pitchFamily="18" charset="0"/>
              </a:rPr>
              <a:t>nước</a:t>
            </a:r>
            <a:r>
              <a:rPr lang="en-US" sz="3600" b="1" kern="0" dirty="0" smtClean="0">
                <a:solidFill>
                  <a:srgbClr val="FF0000"/>
                </a:solidFill>
                <a:latin typeface="Times New Roman" pitchFamily="18" charset="0"/>
                <a:cs typeface="Times New Roman" pitchFamily="18" charset="0"/>
              </a:rPr>
              <a:t> là </a:t>
            </a:r>
            <a:r>
              <a:rPr lang="en-US" sz="3600" b="1" kern="0" dirty="0" err="1" smtClean="0">
                <a:solidFill>
                  <a:srgbClr val="FF0000"/>
                </a:solidFill>
                <a:latin typeface="Times New Roman" pitchFamily="18" charset="0"/>
                <a:cs typeface="Times New Roman" pitchFamily="18" charset="0"/>
              </a:rPr>
              <a:t>một</a:t>
            </a:r>
            <a:r>
              <a:rPr lang="en-US" sz="3600" b="1" kern="0" dirty="0" smtClean="0">
                <a:solidFill>
                  <a:srgbClr val="FF0000"/>
                </a:solidFill>
                <a:latin typeface="Times New Roman" pitchFamily="18" charset="0"/>
                <a:cs typeface="Times New Roman" pitchFamily="18" charset="0"/>
              </a:rPr>
              <a:t> </a:t>
            </a:r>
            <a:r>
              <a:rPr lang="en-US" sz="3600" b="1" kern="0" dirty="0" err="1" smtClean="0">
                <a:solidFill>
                  <a:srgbClr val="FF0000"/>
                </a:solidFill>
                <a:latin typeface="Times New Roman" pitchFamily="18" charset="0"/>
                <a:cs typeface="Times New Roman" pitchFamily="18" charset="0"/>
              </a:rPr>
              <a:t>truyền</a:t>
            </a:r>
            <a:r>
              <a:rPr lang="en-US" sz="3600" b="1" kern="0" dirty="0" smtClean="0">
                <a:solidFill>
                  <a:srgbClr val="FF0000"/>
                </a:solidFill>
                <a:latin typeface="Times New Roman" pitchFamily="18" charset="0"/>
                <a:cs typeface="Times New Roman" pitchFamily="18" charset="0"/>
              </a:rPr>
              <a:t> </a:t>
            </a:r>
            <a:r>
              <a:rPr lang="en-US" sz="3600" b="1" kern="0" dirty="0" err="1" smtClean="0">
                <a:solidFill>
                  <a:srgbClr val="FF0000"/>
                </a:solidFill>
                <a:latin typeface="Times New Roman" pitchFamily="18" charset="0"/>
                <a:cs typeface="Times New Roman" pitchFamily="18" charset="0"/>
              </a:rPr>
              <a:t>thống</a:t>
            </a:r>
            <a:r>
              <a:rPr lang="en-US" sz="3600" b="1" kern="0" dirty="0" smtClean="0">
                <a:solidFill>
                  <a:srgbClr val="FF0000"/>
                </a:solidFill>
                <a:latin typeface="Times New Roman" pitchFamily="18" charset="0"/>
                <a:cs typeface="Times New Roman" pitchFamily="18" charset="0"/>
              </a:rPr>
              <a:t> </a:t>
            </a:r>
            <a:r>
              <a:rPr lang="en-US" sz="3600" b="1" kern="0" dirty="0" err="1" smtClean="0">
                <a:solidFill>
                  <a:srgbClr val="FF0000"/>
                </a:solidFill>
                <a:latin typeface="Times New Roman" pitchFamily="18" charset="0"/>
                <a:cs typeface="Times New Roman" pitchFamily="18" charset="0"/>
              </a:rPr>
              <a:t>quý</a:t>
            </a:r>
            <a:r>
              <a:rPr lang="en-US" sz="3600" b="1" kern="0" dirty="0" smtClean="0">
                <a:solidFill>
                  <a:srgbClr val="FF0000"/>
                </a:solidFill>
                <a:latin typeface="Times New Roman" pitchFamily="18" charset="0"/>
                <a:cs typeface="Times New Roman" pitchFamily="18" charset="0"/>
              </a:rPr>
              <a:t> </a:t>
            </a:r>
            <a:r>
              <a:rPr lang="en-US" sz="3600" b="1" kern="0" dirty="0" err="1" smtClean="0">
                <a:solidFill>
                  <a:srgbClr val="FF0000"/>
                </a:solidFill>
                <a:latin typeface="Times New Roman" pitchFamily="18" charset="0"/>
                <a:cs typeface="Times New Roman" pitchFamily="18" charset="0"/>
              </a:rPr>
              <a:t>báu</a:t>
            </a:r>
            <a:r>
              <a:rPr lang="en-US" sz="3600" b="1" kern="0" dirty="0" smtClean="0">
                <a:solidFill>
                  <a:srgbClr val="FF0000"/>
                </a:solidFill>
                <a:latin typeface="Times New Roman" pitchFamily="18" charset="0"/>
                <a:cs typeface="Times New Roman" pitchFamily="18" charset="0"/>
              </a:rPr>
              <a:t> </a:t>
            </a:r>
            <a:r>
              <a:rPr lang="en-US" sz="3600" b="1" kern="0" dirty="0" err="1" smtClean="0">
                <a:solidFill>
                  <a:srgbClr val="FF0000"/>
                </a:solidFill>
                <a:latin typeface="Times New Roman" pitchFamily="18" charset="0"/>
                <a:cs typeface="Times New Roman" pitchFamily="18" charset="0"/>
              </a:rPr>
              <a:t>của</a:t>
            </a:r>
            <a:r>
              <a:rPr lang="en-US" sz="3600" b="1" kern="0" dirty="0" smtClean="0">
                <a:solidFill>
                  <a:srgbClr val="FF0000"/>
                </a:solidFill>
                <a:latin typeface="Times New Roman" pitchFamily="18" charset="0"/>
                <a:cs typeface="Times New Roman" pitchFamily="18" charset="0"/>
              </a:rPr>
              <a:t> </a:t>
            </a:r>
            <a:r>
              <a:rPr lang="en-US" sz="3600" b="1" kern="0" dirty="0" err="1" smtClean="0">
                <a:solidFill>
                  <a:srgbClr val="FF0000"/>
                </a:solidFill>
                <a:latin typeface="Times New Roman" pitchFamily="18" charset="0"/>
                <a:cs typeface="Times New Roman" pitchFamily="18" charset="0"/>
              </a:rPr>
              <a:t>dân</a:t>
            </a:r>
            <a:r>
              <a:rPr lang="en-US" sz="3600" b="1" kern="0" dirty="0" smtClean="0">
                <a:solidFill>
                  <a:srgbClr val="FF0000"/>
                </a:solidFill>
                <a:latin typeface="Times New Roman" pitchFamily="18" charset="0"/>
                <a:cs typeface="Times New Roman" pitchFamily="18" charset="0"/>
              </a:rPr>
              <a:t> </a:t>
            </a:r>
            <a:r>
              <a:rPr lang="en-US" sz="3600" b="1" kern="0" dirty="0" err="1" smtClean="0">
                <a:solidFill>
                  <a:srgbClr val="FF0000"/>
                </a:solidFill>
                <a:latin typeface="Times New Roman" pitchFamily="18" charset="0"/>
                <a:cs typeface="Times New Roman" pitchFamily="18" charset="0"/>
              </a:rPr>
              <a:t>tộc</a:t>
            </a:r>
            <a:r>
              <a:rPr lang="en-US" sz="3600" b="1" kern="0" dirty="0" smtClean="0">
                <a:solidFill>
                  <a:srgbClr val="FF0000"/>
                </a:solidFill>
                <a:latin typeface="Times New Roman" pitchFamily="18" charset="0"/>
                <a:cs typeface="Times New Roman" pitchFamily="18" charset="0"/>
              </a:rPr>
              <a:t> ta.</a:t>
            </a:r>
            <a:endParaRPr kumimoji="0" lang="en-US" sz="3600" b="1" i="0" u="none" strike="noStrike" kern="0" cap="none" spc="0" normalizeH="0" baseline="0" noProof="0" dirty="0" smtClean="0">
              <a:ln>
                <a:noFill/>
              </a:ln>
              <a:solidFill>
                <a:srgbClr val="FF0000"/>
              </a:solidFill>
              <a:uLnTx/>
              <a:uFillTx/>
              <a:latin typeface="Times New Roman" pitchFamily="18" charset="0"/>
              <a:cs typeface="Times New Roman" pitchFamily="18" charset="0"/>
            </a:endParaRPr>
          </a:p>
        </p:txBody>
      </p:sp>
      <p:grpSp>
        <p:nvGrpSpPr>
          <p:cNvPr id="16" name="Group 15"/>
          <p:cNvGrpSpPr/>
          <p:nvPr/>
        </p:nvGrpSpPr>
        <p:grpSpPr>
          <a:xfrm>
            <a:off x="3794919" y="24825"/>
            <a:ext cx="8001000" cy="1575375"/>
            <a:chOff x="3750611" y="-44774"/>
            <a:chExt cx="8001000" cy="1575375"/>
          </a:xfrm>
        </p:grpSpPr>
        <p:grpSp>
          <p:nvGrpSpPr>
            <p:cNvPr id="18" name="Group 17"/>
            <p:cNvGrpSpPr/>
            <p:nvPr/>
          </p:nvGrpSpPr>
          <p:grpSpPr>
            <a:xfrm>
              <a:off x="4617134" y="-44774"/>
              <a:ext cx="6255239" cy="1101394"/>
              <a:chOff x="4539228" y="16185"/>
              <a:chExt cx="6149694" cy="1101394"/>
            </a:xfrm>
          </p:grpSpPr>
          <p:sp>
            <p:nvSpPr>
              <p:cNvPr id="20" name="TextBox 19"/>
              <p:cNvSpPr txBox="1"/>
              <p:nvPr/>
            </p:nvSpPr>
            <p:spPr>
              <a:xfrm>
                <a:off x="4539228" y="16185"/>
                <a:ext cx="6149694" cy="584775"/>
              </a:xfrm>
              <a:prstGeom prst="rect">
                <a:avLst/>
              </a:prstGeom>
              <a:solidFill>
                <a:schemeClr val="bg1"/>
              </a:solidFill>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3200" b="0" i="0" u="none" strike="noStrike" kern="0" cap="none" spc="0" normalizeH="0" baseline="0" noProof="0" smtClean="0">
                    <a:ln>
                      <a:noFill/>
                    </a:ln>
                    <a:solidFill>
                      <a:srgbClr val="0000CC"/>
                    </a:solidFill>
                    <a:effectLst/>
                    <a:uLnTx/>
                    <a:uFillTx/>
                    <a:latin typeface="Times New Roman" pitchFamily="18" charset="0"/>
                    <a:cs typeface="Times New Roman" pitchFamily="18" charset="0"/>
                  </a:rPr>
                  <a:t>Thứ……ngày…..tháng…..năm…….</a:t>
                </a:r>
              </a:p>
            </p:txBody>
          </p:sp>
          <p:sp>
            <p:nvSpPr>
              <p:cNvPr id="21" name="TextBox 20"/>
              <p:cNvSpPr txBox="1"/>
              <p:nvPr/>
            </p:nvSpPr>
            <p:spPr>
              <a:xfrm>
                <a:off x="6486305" y="594359"/>
                <a:ext cx="1867822" cy="523220"/>
              </a:xfrm>
              <a:prstGeom prst="rect">
                <a:avLst/>
              </a:prstGeom>
              <a:noFill/>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lang="en-US" sz="2800" b="1" kern="0" dirty="0" smtClean="0">
                    <a:solidFill>
                      <a:srgbClr val="FF0066"/>
                    </a:solidFill>
                    <a:latin typeface="Times New Roman" pitchFamily="18" charset="0"/>
                    <a:cs typeface="Times New Roman" pitchFamily="18" charset="0"/>
                  </a:rPr>
                  <a:t>ĐẠO ĐỨC</a:t>
                </a:r>
                <a:endParaRPr kumimoji="0" lang="en-US" sz="2800" b="1" i="0" u="none" strike="noStrike" kern="0" cap="none" spc="0" normalizeH="0" baseline="0" noProof="0" dirty="0" smtClean="0">
                  <a:ln>
                    <a:noFill/>
                  </a:ln>
                  <a:solidFill>
                    <a:srgbClr val="FF0066"/>
                  </a:solidFill>
                  <a:effectLst/>
                  <a:uLnTx/>
                  <a:uFillTx/>
                  <a:latin typeface="Times New Roman" pitchFamily="18" charset="0"/>
                  <a:cs typeface="Times New Roman" pitchFamily="18" charset="0"/>
                </a:endParaRPr>
              </a:p>
            </p:txBody>
          </p:sp>
        </p:grpSp>
        <p:sp>
          <p:nvSpPr>
            <p:cNvPr id="19" name="Text Box 14"/>
            <p:cNvSpPr txBox="1">
              <a:spLocks noChangeArrowheads="1"/>
            </p:cNvSpPr>
            <p:nvPr/>
          </p:nvSpPr>
          <p:spPr bwMode="auto">
            <a:xfrm>
              <a:off x="3750611" y="954623"/>
              <a:ext cx="80010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eaLnBrk="1" fontAlgn="base" latinLnBrk="0" hangingPunct="1">
                <a:lnSpc>
                  <a:spcPct val="100000"/>
                </a:lnSpc>
                <a:spcBef>
                  <a:spcPts val="0"/>
                </a:spcBef>
                <a:spcAft>
                  <a:spcPct val="0"/>
                </a:spcAft>
                <a:buClrTx/>
                <a:buSzTx/>
                <a:buFontTx/>
                <a:buNone/>
                <a:tabLst/>
                <a:defRPr/>
              </a:pPr>
              <a:r>
                <a:rPr kumimoji="0" lang="en-US" sz="2800" b="1" i="0" u="none" strike="noStrike" kern="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rPr>
                <a:t>Bài 2: EM YÊU</a:t>
              </a:r>
              <a:r>
                <a:rPr kumimoji="0" lang="en-US" sz="2800" b="1" i="0" u="none" strike="noStrike" kern="0" cap="none" spc="0" normalizeH="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rPr>
                <a:t> TỔ QUỐC VIỆT NAM (TIẾT 3)</a:t>
              </a:r>
              <a:endParaRPr kumimoji="0" lang="en-US" sz="2800" b="1" i="0" u="none" strike="noStrike" kern="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endParaRPr>
            </a:p>
          </p:txBody>
        </p:sp>
      </p:grpSp>
    </p:spTree>
    <p:extLst>
      <p:ext uri="{BB962C8B-B14F-4D97-AF65-F5344CB8AC3E}">
        <p14:creationId xmlns:p14="http://schemas.microsoft.com/office/powerpoint/2010/main" val="59982088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Box 14"/>
          <p:cNvSpPr txBox="1">
            <a:spLocks noChangeArrowheads="1"/>
          </p:cNvSpPr>
          <p:nvPr/>
        </p:nvSpPr>
        <p:spPr bwMode="auto">
          <a:xfrm>
            <a:off x="437811" y="3007830"/>
            <a:ext cx="15258535" cy="3773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lnSpc>
                <a:spcPct val="120000"/>
              </a:lnSpc>
              <a:spcAft>
                <a:spcPts val="0"/>
              </a:spcAft>
            </a:pPr>
            <a:r>
              <a:rPr lang="nl-NL" sz="4000" b="1" dirty="0" smtClean="0">
                <a:solidFill>
                  <a:srgbClr val="0000FF"/>
                </a:solidFill>
                <a:latin typeface="Times New Roman" pitchFamily="18" charset="0"/>
                <a:ea typeface="Times New Roman" panose="02020603050405020304" pitchFamily="18" charset="0"/>
                <a:cs typeface="Times New Roman" pitchFamily="18" charset="0"/>
              </a:rPr>
              <a:t>    + </a:t>
            </a:r>
            <a:r>
              <a:rPr lang="nl-NL" sz="4000" b="1" dirty="0">
                <a:solidFill>
                  <a:srgbClr val="0000FF"/>
                </a:solidFill>
                <a:latin typeface="Times New Roman" pitchFamily="18" charset="0"/>
                <a:ea typeface="Times New Roman" panose="02020603050405020304" pitchFamily="18" charset="0"/>
                <a:cs typeface="Times New Roman" pitchFamily="18" charset="0"/>
              </a:rPr>
              <a:t>Đồng tình với ý kiến a, b, </a:t>
            </a:r>
            <a:r>
              <a:rPr lang="nl-NL" sz="4000" b="1" dirty="0" smtClean="0">
                <a:solidFill>
                  <a:srgbClr val="0000FF"/>
                </a:solidFill>
                <a:latin typeface="Times New Roman" pitchFamily="18" charset="0"/>
                <a:ea typeface="Times New Roman" panose="02020603050405020304" pitchFamily="18" charset="0"/>
                <a:cs typeface="Times New Roman" pitchFamily="18" charset="0"/>
              </a:rPr>
              <a:t>d </a:t>
            </a:r>
            <a:r>
              <a:rPr lang="nl-NL" sz="4000" b="1" dirty="0">
                <a:solidFill>
                  <a:srgbClr val="0000FF"/>
                </a:solidFill>
                <a:latin typeface="Times New Roman" pitchFamily="18" charset="0"/>
                <a:ea typeface="Times New Roman" panose="02020603050405020304" pitchFamily="18" charset="0"/>
                <a:cs typeface="Times New Roman" pitchFamily="18" charset="0"/>
              </a:rPr>
              <a:t>vì đều thể hiện sự trân trọng, tự hào về truyền thống lịch sử, văn hóa của đất nước ta và tình yêu Tổ quốc.</a:t>
            </a:r>
            <a:endParaRPr lang="en-US" sz="4000" b="1" dirty="0">
              <a:solidFill>
                <a:srgbClr val="0000FF"/>
              </a:solidFill>
              <a:latin typeface="Times New Roman" pitchFamily="18" charset="0"/>
              <a:ea typeface="Times New Roman" panose="02020603050405020304" pitchFamily="18" charset="0"/>
              <a:cs typeface="Times New Roman" pitchFamily="18" charset="0"/>
            </a:endParaRPr>
          </a:p>
          <a:p>
            <a:pPr algn="just">
              <a:lnSpc>
                <a:spcPct val="120000"/>
              </a:lnSpc>
              <a:spcAft>
                <a:spcPts val="0"/>
              </a:spcAft>
            </a:pPr>
            <a:r>
              <a:rPr lang="nl-NL" sz="4000" b="1" dirty="0" smtClean="0">
                <a:solidFill>
                  <a:srgbClr val="0000FF"/>
                </a:solidFill>
                <a:latin typeface="Times New Roman" pitchFamily="18" charset="0"/>
                <a:ea typeface="Times New Roman" panose="02020603050405020304" pitchFamily="18" charset="0"/>
                <a:cs typeface="Times New Roman" pitchFamily="18" charset="0"/>
              </a:rPr>
              <a:t>    + </a:t>
            </a:r>
            <a:r>
              <a:rPr lang="nl-NL" sz="4000" b="1" dirty="0">
                <a:solidFill>
                  <a:srgbClr val="0000FF"/>
                </a:solidFill>
                <a:latin typeface="Times New Roman" pitchFamily="18" charset="0"/>
                <a:ea typeface="Times New Roman" panose="02020603050405020304" pitchFamily="18" charset="0"/>
                <a:cs typeface="Times New Roman" pitchFamily="18" charset="0"/>
              </a:rPr>
              <a:t>Không đồng tình với ý kiến c vì trò chơi dân gian là trò chơi truyền thống của dân tộc, mang một nét đẹp văn hóa của dân tộc, đất nước.</a:t>
            </a:r>
            <a:endParaRPr lang="en-US" sz="4000" b="1" dirty="0">
              <a:solidFill>
                <a:srgbClr val="0000FF"/>
              </a:solidFill>
              <a:effectLst/>
              <a:latin typeface="Times New Roman" pitchFamily="18" charset="0"/>
              <a:ea typeface="Times New Roman" panose="02020603050405020304" pitchFamily="18" charset="0"/>
              <a:cs typeface="Times New Roman" pitchFamily="18" charset="0"/>
            </a:endParaRPr>
          </a:p>
        </p:txBody>
      </p:sp>
      <p:grpSp>
        <p:nvGrpSpPr>
          <p:cNvPr id="16" name="Group 15"/>
          <p:cNvGrpSpPr/>
          <p:nvPr/>
        </p:nvGrpSpPr>
        <p:grpSpPr>
          <a:xfrm>
            <a:off x="3794919" y="24825"/>
            <a:ext cx="8001000" cy="1575375"/>
            <a:chOff x="3750611" y="-44774"/>
            <a:chExt cx="8001000" cy="1575375"/>
          </a:xfrm>
        </p:grpSpPr>
        <p:grpSp>
          <p:nvGrpSpPr>
            <p:cNvPr id="18" name="Group 17"/>
            <p:cNvGrpSpPr/>
            <p:nvPr/>
          </p:nvGrpSpPr>
          <p:grpSpPr>
            <a:xfrm>
              <a:off x="4617134" y="-44774"/>
              <a:ext cx="6255239" cy="1101394"/>
              <a:chOff x="4539228" y="16185"/>
              <a:chExt cx="6149694" cy="1101394"/>
            </a:xfrm>
          </p:grpSpPr>
          <p:sp>
            <p:nvSpPr>
              <p:cNvPr id="20" name="TextBox 19"/>
              <p:cNvSpPr txBox="1"/>
              <p:nvPr/>
            </p:nvSpPr>
            <p:spPr>
              <a:xfrm>
                <a:off x="4539228" y="16185"/>
                <a:ext cx="6149694" cy="584775"/>
              </a:xfrm>
              <a:prstGeom prst="rect">
                <a:avLst/>
              </a:prstGeom>
              <a:solidFill>
                <a:schemeClr val="bg1"/>
              </a:solidFill>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3200" b="0" i="0" u="none" strike="noStrike" kern="0" cap="none" spc="0" normalizeH="0" baseline="0" noProof="0" smtClean="0">
                    <a:ln>
                      <a:noFill/>
                    </a:ln>
                    <a:solidFill>
                      <a:srgbClr val="0000CC"/>
                    </a:solidFill>
                    <a:effectLst/>
                    <a:uLnTx/>
                    <a:uFillTx/>
                    <a:latin typeface="Times New Roman" pitchFamily="18" charset="0"/>
                    <a:cs typeface="Times New Roman" pitchFamily="18" charset="0"/>
                  </a:rPr>
                  <a:t>Thứ……ngày…..tháng…..năm…….</a:t>
                </a:r>
              </a:p>
            </p:txBody>
          </p:sp>
          <p:sp>
            <p:nvSpPr>
              <p:cNvPr id="21" name="TextBox 20"/>
              <p:cNvSpPr txBox="1"/>
              <p:nvPr/>
            </p:nvSpPr>
            <p:spPr>
              <a:xfrm>
                <a:off x="6486305" y="594359"/>
                <a:ext cx="1867822" cy="523220"/>
              </a:xfrm>
              <a:prstGeom prst="rect">
                <a:avLst/>
              </a:prstGeom>
              <a:noFill/>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lang="en-US" sz="2800" b="1" kern="0" dirty="0" smtClean="0">
                    <a:solidFill>
                      <a:srgbClr val="FF0066"/>
                    </a:solidFill>
                    <a:latin typeface="Times New Roman" pitchFamily="18" charset="0"/>
                    <a:cs typeface="Times New Roman" pitchFamily="18" charset="0"/>
                  </a:rPr>
                  <a:t>ĐẠO ĐỨC</a:t>
                </a:r>
                <a:endParaRPr kumimoji="0" lang="en-US" sz="2800" b="1" i="0" u="none" strike="noStrike" kern="0" cap="none" spc="0" normalizeH="0" baseline="0" noProof="0" dirty="0" smtClean="0">
                  <a:ln>
                    <a:noFill/>
                  </a:ln>
                  <a:solidFill>
                    <a:srgbClr val="FF0066"/>
                  </a:solidFill>
                  <a:effectLst/>
                  <a:uLnTx/>
                  <a:uFillTx/>
                  <a:latin typeface="Times New Roman" pitchFamily="18" charset="0"/>
                  <a:cs typeface="Times New Roman" pitchFamily="18" charset="0"/>
                </a:endParaRPr>
              </a:p>
            </p:txBody>
          </p:sp>
        </p:grpSp>
        <p:sp>
          <p:nvSpPr>
            <p:cNvPr id="19" name="Text Box 14"/>
            <p:cNvSpPr txBox="1">
              <a:spLocks noChangeArrowheads="1"/>
            </p:cNvSpPr>
            <p:nvPr/>
          </p:nvSpPr>
          <p:spPr bwMode="auto">
            <a:xfrm>
              <a:off x="3750611" y="954623"/>
              <a:ext cx="80010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eaLnBrk="1" fontAlgn="base" latinLnBrk="0" hangingPunct="1">
                <a:lnSpc>
                  <a:spcPct val="100000"/>
                </a:lnSpc>
                <a:spcBef>
                  <a:spcPts val="0"/>
                </a:spcBef>
                <a:spcAft>
                  <a:spcPct val="0"/>
                </a:spcAft>
                <a:buClrTx/>
                <a:buSzTx/>
                <a:buFontTx/>
                <a:buNone/>
                <a:tabLst/>
                <a:defRPr/>
              </a:pPr>
              <a:r>
                <a:rPr kumimoji="0" lang="en-US" sz="2800" b="1" i="0" u="none" strike="noStrike" kern="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rPr>
                <a:t>Bài 2: EM YÊU</a:t>
              </a:r>
              <a:r>
                <a:rPr kumimoji="0" lang="en-US" sz="2800" b="1" i="0" u="none" strike="noStrike" kern="0" cap="none" spc="0" normalizeH="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rPr>
                <a:t> TỔ QUỐC VIỆT NAM (TIẾT 3)</a:t>
              </a:r>
              <a:endParaRPr kumimoji="0" lang="en-US" sz="2800" b="1" i="0" u="none" strike="noStrike" kern="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endParaRPr>
            </a:p>
          </p:txBody>
        </p:sp>
      </p:grpSp>
      <p:sp>
        <p:nvSpPr>
          <p:cNvPr id="22" name="Rectangle 21"/>
          <p:cNvSpPr/>
          <p:nvPr/>
        </p:nvSpPr>
        <p:spPr>
          <a:xfrm>
            <a:off x="1109384" y="1808400"/>
            <a:ext cx="13277335" cy="67710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800" b="1" i="0" u="sng" strike="noStrike" kern="0" cap="none" spc="0" normalizeH="0" baseline="0" noProof="0" dirty="0" smtClean="0">
                <a:ln>
                  <a:noFill/>
                </a:ln>
                <a:solidFill>
                  <a:srgbClr val="FF0066"/>
                </a:solidFill>
                <a:effectLst/>
                <a:uLnTx/>
                <a:uFillTx/>
                <a:latin typeface="Times New Roman" pitchFamily="18" charset="0"/>
                <a:cs typeface="Times New Roman" pitchFamily="18" charset="0"/>
              </a:rPr>
              <a:t>2. Em </a:t>
            </a:r>
            <a:r>
              <a:rPr kumimoji="0" lang="en-US" sz="3800" b="1" i="0" u="sng" strike="noStrike" kern="0" cap="none" spc="0" normalizeH="0" baseline="0" noProof="0" dirty="0" err="1" smtClean="0">
                <a:ln>
                  <a:noFill/>
                </a:ln>
                <a:solidFill>
                  <a:srgbClr val="FF0066"/>
                </a:solidFill>
                <a:effectLst/>
                <a:uLnTx/>
                <a:uFillTx/>
                <a:latin typeface="Times New Roman" pitchFamily="18" charset="0"/>
                <a:cs typeface="Times New Roman" pitchFamily="18" charset="0"/>
              </a:rPr>
              <a:t>đồng</a:t>
            </a:r>
            <a:r>
              <a:rPr kumimoji="0" lang="en-US" sz="3800" b="1" i="0" u="sng" strike="noStrike" kern="0" cap="none" spc="0" normalizeH="0" noProof="0" dirty="0" smtClean="0">
                <a:ln>
                  <a:noFill/>
                </a:ln>
                <a:solidFill>
                  <a:srgbClr val="FF0066"/>
                </a:solidFill>
                <a:effectLst/>
                <a:uLnTx/>
                <a:uFillTx/>
                <a:latin typeface="Times New Roman" pitchFamily="18" charset="0"/>
                <a:cs typeface="Times New Roman" pitchFamily="18" charset="0"/>
              </a:rPr>
              <a:t> </a:t>
            </a:r>
            <a:r>
              <a:rPr kumimoji="0" lang="en-US" sz="3800" b="1" i="0" u="sng" strike="noStrike" kern="0" cap="none" spc="0" normalizeH="0" noProof="0" dirty="0" err="1" smtClean="0">
                <a:ln>
                  <a:noFill/>
                </a:ln>
                <a:solidFill>
                  <a:srgbClr val="FF0066"/>
                </a:solidFill>
                <a:effectLst/>
                <a:uLnTx/>
                <a:uFillTx/>
                <a:latin typeface="Times New Roman" pitchFamily="18" charset="0"/>
                <a:cs typeface="Times New Roman" pitchFamily="18" charset="0"/>
              </a:rPr>
              <a:t>tình</a:t>
            </a:r>
            <a:r>
              <a:rPr kumimoji="0" lang="en-US" sz="3800" b="1" i="0" u="sng" strike="noStrike" kern="0" cap="none" spc="0" normalizeH="0" noProof="0" dirty="0" smtClean="0">
                <a:ln>
                  <a:noFill/>
                </a:ln>
                <a:solidFill>
                  <a:srgbClr val="FF0066"/>
                </a:solidFill>
                <a:effectLst/>
                <a:uLnTx/>
                <a:uFillTx/>
                <a:latin typeface="Times New Roman" pitchFamily="18" charset="0"/>
                <a:cs typeface="Times New Roman" pitchFamily="18" charset="0"/>
              </a:rPr>
              <a:t> hay </a:t>
            </a:r>
            <a:r>
              <a:rPr kumimoji="0" lang="en-US" sz="3800" b="1" i="0" u="sng" strike="noStrike" kern="0" cap="none" spc="0" normalizeH="0" noProof="0" dirty="0" err="1" smtClean="0">
                <a:ln>
                  <a:noFill/>
                </a:ln>
                <a:solidFill>
                  <a:srgbClr val="FF0066"/>
                </a:solidFill>
                <a:effectLst/>
                <a:uLnTx/>
                <a:uFillTx/>
                <a:latin typeface="Times New Roman" pitchFamily="18" charset="0"/>
                <a:cs typeface="Times New Roman" pitchFamily="18" charset="0"/>
              </a:rPr>
              <a:t>không</a:t>
            </a:r>
            <a:r>
              <a:rPr kumimoji="0" lang="en-US" sz="3800" b="1" i="0" u="sng" strike="noStrike" kern="0" cap="none" spc="0" normalizeH="0" noProof="0" dirty="0" smtClean="0">
                <a:ln>
                  <a:noFill/>
                </a:ln>
                <a:solidFill>
                  <a:srgbClr val="FF0066"/>
                </a:solidFill>
                <a:effectLst/>
                <a:uLnTx/>
                <a:uFillTx/>
                <a:latin typeface="Times New Roman" pitchFamily="18" charset="0"/>
                <a:cs typeface="Times New Roman" pitchFamily="18" charset="0"/>
              </a:rPr>
              <a:t> </a:t>
            </a:r>
            <a:r>
              <a:rPr kumimoji="0" lang="en-US" sz="3800" b="1" i="0" u="sng" strike="noStrike" kern="0" cap="none" spc="0" normalizeH="0" noProof="0" dirty="0" err="1" smtClean="0">
                <a:ln>
                  <a:noFill/>
                </a:ln>
                <a:solidFill>
                  <a:srgbClr val="FF0066"/>
                </a:solidFill>
                <a:effectLst/>
                <a:uLnTx/>
                <a:uFillTx/>
                <a:latin typeface="Times New Roman" pitchFamily="18" charset="0"/>
                <a:cs typeface="Times New Roman" pitchFamily="18" charset="0"/>
              </a:rPr>
              <a:t>đồng</a:t>
            </a:r>
            <a:r>
              <a:rPr kumimoji="0" lang="en-US" sz="3800" b="1" i="0" u="sng" strike="noStrike" kern="0" cap="none" spc="0" normalizeH="0" noProof="0" dirty="0" smtClean="0">
                <a:ln>
                  <a:noFill/>
                </a:ln>
                <a:solidFill>
                  <a:srgbClr val="FF0066"/>
                </a:solidFill>
                <a:effectLst/>
                <a:uLnTx/>
                <a:uFillTx/>
                <a:latin typeface="Times New Roman" pitchFamily="18" charset="0"/>
                <a:cs typeface="Times New Roman" pitchFamily="18" charset="0"/>
              </a:rPr>
              <a:t> </a:t>
            </a:r>
            <a:r>
              <a:rPr kumimoji="0" lang="en-US" sz="3800" b="1" i="0" u="sng" strike="noStrike" kern="0" cap="none" spc="0" normalizeH="0" noProof="0" dirty="0" err="1" smtClean="0">
                <a:ln>
                  <a:noFill/>
                </a:ln>
                <a:solidFill>
                  <a:srgbClr val="FF0066"/>
                </a:solidFill>
                <a:effectLst/>
                <a:uLnTx/>
                <a:uFillTx/>
                <a:latin typeface="Times New Roman" pitchFamily="18" charset="0"/>
                <a:cs typeface="Times New Roman" pitchFamily="18" charset="0"/>
              </a:rPr>
              <a:t>tình</a:t>
            </a:r>
            <a:r>
              <a:rPr kumimoji="0" lang="en-US" sz="3800" b="1" i="0" u="sng" strike="noStrike" kern="0" cap="none" spc="0" normalizeH="0" noProof="0" dirty="0" smtClean="0">
                <a:ln>
                  <a:noFill/>
                </a:ln>
                <a:solidFill>
                  <a:srgbClr val="FF0066"/>
                </a:solidFill>
                <a:effectLst/>
                <a:uLnTx/>
                <a:uFillTx/>
                <a:latin typeface="Times New Roman" pitchFamily="18" charset="0"/>
                <a:cs typeface="Times New Roman" pitchFamily="18" charset="0"/>
              </a:rPr>
              <a:t> </a:t>
            </a:r>
            <a:r>
              <a:rPr kumimoji="0" lang="en-US" sz="3800" b="1" i="0" u="sng" strike="noStrike" kern="0" cap="none" spc="0" normalizeH="0" noProof="0" dirty="0" err="1" smtClean="0">
                <a:ln>
                  <a:noFill/>
                </a:ln>
                <a:solidFill>
                  <a:srgbClr val="FF0066"/>
                </a:solidFill>
                <a:effectLst/>
                <a:uLnTx/>
                <a:uFillTx/>
                <a:latin typeface="Times New Roman" pitchFamily="18" charset="0"/>
                <a:cs typeface="Times New Roman" pitchFamily="18" charset="0"/>
              </a:rPr>
              <a:t>với</a:t>
            </a:r>
            <a:r>
              <a:rPr kumimoji="0" lang="en-US" sz="3800" b="1" i="0" u="sng" strike="noStrike" kern="0" cap="none" spc="0" normalizeH="0" noProof="0" dirty="0" smtClean="0">
                <a:ln>
                  <a:noFill/>
                </a:ln>
                <a:solidFill>
                  <a:srgbClr val="FF0066"/>
                </a:solidFill>
                <a:effectLst/>
                <a:uLnTx/>
                <a:uFillTx/>
                <a:latin typeface="Times New Roman" pitchFamily="18" charset="0"/>
                <a:cs typeface="Times New Roman" pitchFamily="18" charset="0"/>
              </a:rPr>
              <a:t> ý </a:t>
            </a:r>
            <a:r>
              <a:rPr kumimoji="0" lang="en-US" sz="3800" b="1" i="0" u="sng" strike="noStrike" kern="0" cap="none" spc="0" normalizeH="0" noProof="0" dirty="0" err="1" smtClean="0">
                <a:ln>
                  <a:noFill/>
                </a:ln>
                <a:solidFill>
                  <a:srgbClr val="FF0066"/>
                </a:solidFill>
                <a:effectLst/>
                <a:uLnTx/>
                <a:uFillTx/>
                <a:latin typeface="Times New Roman" pitchFamily="18" charset="0"/>
                <a:cs typeface="Times New Roman" pitchFamily="18" charset="0"/>
              </a:rPr>
              <a:t>kiến</a:t>
            </a:r>
            <a:r>
              <a:rPr kumimoji="0" lang="en-US" sz="3800" b="1" i="0" u="sng" strike="noStrike" kern="0" cap="none" spc="0" normalizeH="0" noProof="0" dirty="0" smtClean="0">
                <a:ln>
                  <a:noFill/>
                </a:ln>
                <a:solidFill>
                  <a:srgbClr val="FF0066"/>
                </a:solidFill>
                <a:effectLst/>
                <a:uLnTx/>
                <a:uFillTx/>
                <a:latin typeface="Times New Roman" pitchFamily="18" charset="0"/>
                <a:cs typeface="Times New Roman" pitchFamily="18" charset="0"/>
              </a:rPr>
              <a:t> </a:t>
            </a:r>
            <a:r>
              <a:rPr kumimoji="0" lang="en-US" sz="3800" b="1" i="0" u="sng" strike="noStrike" kern="0" cap="none" spc="0" normalizeH="0" noProof="0" dirty="0" err="1" smtClean="0">
                <a:ln>
                  <a:noFill/>
                </a:ln>
                <a:solidFill>
                  <a:srgbClr val="FF0066"/>
                </a:solidFill>
                <a:effectLst/>
                <a:uLnTx/>
                <a:uFillTx/>
                <a:latin typeface="Times New Roman" pitchFamily="18" charset="0"/>
                <a:cs typeface="Times New Roman" pitchFamily="18" charset="0"/>
              </a:rPr>
              <a:t>nào</a:t>
            </a:r>
            <a:r>
              <a:rPr kumimoji="0" lang="en-US" sz="3800" b="1" i="0" u="sng" strike="noStrike" kern="0" cap="none" spc="0" normalizeH="0" noProof="0" dirty="0" smtClean="0">
                <a:ln>
                  <a:noFill/>
                </a:ln>
                <a:solidFill>
                  <a:srgbClr val="FF0066"/>
                </a:solidFill>
                <a:effectLst/>
                <a:uLnTx/>
                <a:uFillTx/>
                <a:latin typeface="Times New Roman" pitchFamily="18" charset="0"/>
                <a:cs typeface="Times New Roman" pitchFamily="18" charset="0"/>
              </a:rPr>
              <a:t>? Vì </a:t>
            </a:r>
            <a:r>
              <a:rPr kumimoji="0" lang="en-US" sz="3800" b="1" i="0" u="sng" strike="noStrike" kern="0" cap="none" spc="0" normalizeH="0" noProof="0" err="1" smtClean="0">
                <a:ln>
                  <a:noFill/>
                </a:ln>
                <a:solidFill>
                  <a:srgbClr val="FF0066"/>
                </a:solidFill>
                <a:effectLst/>
                <a:uLnTx/>
                <a:uFillTx/>
                <a:latin typeface="Times New Roman" pitchFamily="18" charset="0"/>
                <a:cs typeface="Times New Roman" pitchFamily="18" charset="0"/>
              </a:rPr>
              <a:t>sao</a:t>
            </a:r>
            <a:r>
              <a:rPr kumimoji="0" lang="en-US" sz="3800" b="1" i="0" u="sng" strike="noStrike" kern="0" cap="none" spc="0" normalizeH="0" noProof="0" smtClean="0">
                <a:ln>
                  <a:noFill/>
                </a:ln>
                <a:solidFill>
                  <a:srgbClr val="FF0066"/>
                </a:solidFill>
                <a:effectLst/>
                <a:uLnTx/>
                <a:uFillTx/>
                <a:latin typeface="Times New Roman" pitchFamily="18" charset="0"/>
                <a:cs typeface="Times New Roman" pitchFamily="18" charset="0"/>
              </a:rPr>
              <a:t>?</a:t>
            </a:r>
            <a:endParaRPr kumimoji="0" lang="en-US" sz="3800" b="1" i="0" u="sng" strike="noStrike" kern="0" cap="none" spc="0" normalizeH="0" baseline="0" noProof="0" dirty="0" smtClean="0">
              <a:ln>
                <a:noFill/>
              </a:ln>
              <a:solidFill>
                <a:srgbClr val="FF0066"/>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19555621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xEl>
                                              <p:pRg st="0" end="0"/>
                                            </p:txEl>
                                          </p:spTgt>
                                        </p:tgtEl>
                                        <p:attrNameLst>
                                          <p:attrName>style.visibility</p:attrName>
                                        </p:attrNameLst>
                                      </p:cBhvr>
                                      <p:to>
                                        <p:strVal val="visible"/>
                                      </p:to>
                                    </p:set>
                                    <p:anim calcmode="lin" valueType="num">
                                      <p:cBhvr additive="base">
                                        <p:cTn id="13"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17">
                                            <p:txEl>
                                              <p:pRg st="1" end="1"/>
                                            </p:txEl>
                                          </p:spTgt>
                                        </p:tgtEl>
                                        <p:attrNameLst>
                                          <p:attrName>style.visibility</p:attrName>
                                        </p:attrNameLst>
                                      </p:cBhvr>
                                      <p:to>
                                        <p:strVal val="visible"/>
                                      </p:to>
                                    </p:set>
                                    <p:anim calcmode="lin" valueType="num">
                                      <p:cBhvr>
                                        <p:cTn id="19" dur="1000" fill="hold"/>
                                        <p:tgtEl>
                                          <p:spTgt spid="17">
                                            <p:txEl>
                                              <p:pRg st="1" end="1"/>
                                            </p:txEl>
                                          </p:spTgt>
                                        </p:tgtEl>
                                        <p:attrNameLst>
                                          <p:attrName>ppt_w</p:attrName>
                                        </p:attrNameLst>
                                      </p:cBhvr>
                                      <p:tavLst>
                                        <p:tav tm="0">
                                          <p:val>
                                            <p:fltVal val="0"/>
                                          </p:val>
                                        </p:tav>
                                        <p:tav tm="100000">
                                          <p:val>
                                            <p:strVal val="#ppt_w"/>
                                          </p:val>
                                        </p:tav>
                                      </p:tavLst>
                                    </p:anim>
                                    <p:anim calcmode="lin" valueType="num">
                                      <p:cBhvr>
                                        <p:cTn id="20" dur="1000" fill="hold"/>
                                        <p:tgtEl>
                                          <p:spTgt spid="17">
                                            <p:txEl>
                                              <p:pRg st="1" end="1"/>
                                            </p:txEl>
                                          </p:spTgt>
                                        </p:tgtEl>
                                        <p:attrNameLst>
                                          <p:attrName>ppt_h</p:attrName>
                                        </p:attrNameLst>
                                      </p:cBhvr>
                                      <p:tavLst>
                                        <p:tav tm="0">
                                          <p:val>
                                            <p:fltVal val="0"/>
                                          </p:val>
                                        </p:tav>
                                        <p:tav tm="100000">
                                          <p:val>
                                            <p:strVal val="#ppt_h"/>
                                          </p:val>
                                        </p:tav>
                                      </p:tavLst>
                                    </p:anim>
                                    <p:anim calcmode="lin" valueType="num">
                                      <p:cBhvr>
                                        <p:cTn id="21" dur="1000" fill="hold"/>
                                        <p:tgtEl>
                                          <p:spTgt spid="17">
                                            <p:txEl>
                                              <p:pRg st="1" end="1"/>
                                            </p:txEl>
                                          </p:spTgt>
                                        </p:tgtEl>
                                        <p:attrNameLst>
                                          <p:attrName>style.rotation</p:attrName>
                                        </p:attrNameLst>
                                      </p:cBhvr>
                                      <p:tavLst>
                                        <p:tav tm="0">
                                          <p:val>
                                            <p:fltVal val="90"/>
                                          </p:val>
                                        </p:tav>
                                        <p:tav tm="100000">
                                          <p:val>
                                            <p:fltVal val="0"/>
                                          </p:val>
                                        </p:tav>
                                      </p:tavLst>
                                    </p:anim>
                                    <p:animEffect transition="in" filter="fade">
                                      <p:cBhvr>
                                        <p:cTn id="22" dur="10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205318" y="1808400"/>
            <a:ext cx="9575955" cy="646331"/>
          </a:xfrm>
          <a:prstGeom prst="rect">
            <a:avLst/>
          </a:prstGeom>
        </p:spPr>
        <p:txBody>
          <a:bodyPr wrap="square">
            <a:spAutoFit/>
          </a:bodyPr>
          <a:lstStyle/>
          <a:p>
            <a:pPr lvl="0" defTabSz="914400" eaLnBrk="0" fontAlgn="base" hangingPunct="0">
              <a:spcBef>
                <a:spcPct val="0"/>
              </a:spcBef>
              <a:spcAft>
                <a:spcPct val="0"/>
              </a:spcAft>
              <a:defRPr/>
            </a:pPr>
            <a:r>
              <a:rPr lang="en-US" sz="3600" b="1" u="sng" kern="0" dirty="0">
                <a:solidFill>
                  <a:srgbClr val="FF0066"/>
                </a:solidFill>
                <a:latin typeface="Times New Roman" pitchFamily="18" charset="0"/>
                <a:cs typeface="Times New Roman" pitchFamily="18" charset="0"/>
              </a:rPr>
              <a:t>3</a:t>
            </a:r>
            <a:r>
              <a:rPr kumimoji="0" lang="en-US" sz="3600" b="1" i="0" u="sng" strike="noStrike" kern="0" cap="none" spc="0" normalizeH="0" baseline="0" noProof="0" dirty="0" smtClean="0">
                <a:ln>
                  <a:noFill/>
                </a:ln>
                <a:solidFill>
                  <a:srgbClr val="FF0066"/>
                </a:solidFill>
                <a:effectLst/>
                <a:uLnTx/>
                <a:uFillTx/>
                <a:latin typeface="Times New Roman" pitchFamily="18" charset="0"/>
                <a:cs typeface="Times New Roman" pitchFamily="18" charset="0"/>
              </a:rPr>
              <a:t>. </a:t>
            </a:r>
            <a:r>
              <a:rPr lang="nl-NL" sz="3600" b="1" u="sng" dirty="0">
                <a:solidFill>
                  <a:srgbClr val="FF0000"/>
                </a:solidFill>
                <a:latin typeface="Times New Roman" pitchFamily="18" charset="0"/>
                <a:ea typeface="Times New Roman" panose="02020603050405020304" pitchFamily="18" charset="0"/>
                <a:cs typeface="Times New Roman" pitchFamily="18" charset="0"/>
              </a:rPr>
              <a:t>Nêu những hiểu biết của em về các địa danh. </a:t>
            </a:r>
            <a:endParaRPr kumimoji="0" lang="en-US" sz="3600" b="1" i="0" u="sng" strike="noStrike" kern="0" cap="none" spc="0" normalizeH="0" baseline="0" noProof="0" dirty="0" smtClean="0">
              <a:ln>
                <a:noFill/>
              </a:ln>
              <a:solidFill>
                <a:srgbClr val="FF0000"/>
              </a:solidFill>
              <a:effectLst/>
              <a:uLnTx/>
              <a:uFillTx/>
              <a:latin typeface="Times New Roman" pitchFamily="18" charset="0"/>
              <a:cs typeface="Times New Roman" pitchFamily="18" charset="0"/>
            </a:endParaRPr>
          </a:p>
        </p:txBody>
      </p:sp>
      <p:pic>
        <p:nvPicPr>
          <p:cNvPr id="16" name="Picture 15"/>
          <p:cNvPicPr>
            <a:picLocks noChangeAspect="1"/>
          </p:cNvPicPr>
          <p:nvPr/>
        </p:nvPicPr>
        <p:blipFill rotWithShape="1">
          <a:blip r:embed="rId2" cstate="print">
            <a:extLst>
              <a:ext uri="{28A0092B-C50C-407E-A947-70E740481C1C}">
                <a14:useLocalDpi xmlns:a14="http://schemas.microsoft.com/office/drawing/2010/main" val="0"/>
              </a:ext>
            </a:extLst>
          </a:blip>
          <a:srcRect l="4462" t="3333" r="4316" b="67834"/>
          <a:stretch/>
        </p:blipFill>
        <p:spPr>
          <a:xfrm>
            <a:off x="586768" y="3196958"/>
            <a:ext cx="4884551" cy="4117617"/>
          </a:xfrm>
          <a:prstGeom prst="rect">
            <a:avLst/>
          </a:prstGeom>
        </p:spPr>
      </p:pic>
      <p:pic>
        <p:nvPicPr>
          <p:cNvPr id="18" name="Picture 17"/>
          <p:cNvPicPr>
            <a:picLocks noChangeAspect="1"/>
          </p:cNvPicPr>
          <p:nvPr/>
        </p:nvPicPr>
        <p:blipFill rotWithShape="1">
          <a:blip r:embed="rId2" cstate="print">
            <a:extLst>
              <a:ext uri="{28A0092B-C50C-407E-A947-70E740481C1C}">
                <a14:useLocalDpi xmlns:a14="http://schemas.microsoft.com/office/drawing/2010/main" val="0"/>
              </a:ext>
            </a:extLst>
          </a:blip>
          <a:srcRect l="4462" t="35000" r="7696" b="36537"/>
          <a:stretch/>
        </p:blipFill>
        <p:spPr>
          <a:xfrm>
            <a:off x="5675873" y="3200399"/>
            <a:ext cx="5105400" cy="4114801"/>
          </a:xfrm>
          <a:prstGeom prst="rect">
            <a:avLst/>
          </a:prstGeom>
        </p:spPr>
      </p:pic>
      <p:pic>
        <p:nvPicPr>
          <p:cNvPr id="19" name="Picture 18"/>
          <p:cNvPicPr>
            <a:picLocks noChangeAspect="1"/>
          </p:cNvPicPr>
          <p:nvPr/>
        </p:nvPicPr>
        <p:blipFill rotWithShape="1">
          <a:blip r:embed="rId2" cstate="print">
            <a:extLst>
              <a:ext uri="{28A0092B-C50C-407E-A947-70E740481C1C}">
                <a14:useLocalDpi xmlns:a14="http://schemas.microsoft.com/office/drawing/2010/main" val="0"/>
              </a:ext>
            </a:extLst>
          </a:blip>
          <a:srcRect l="4461" t="67157" r="3038" b="4379"/>
          <a:stretch/>
        </p:blipFill>
        <p:spPr>
          <a:xfrm>
            <a:off x="10781273" y="3200401"/>
            <a:ext cx="4952999" cy="4052455"/>
          </a:xfrm>
          <a:prstGeom prst="rect">
            <a:avLst/>
          </a:prstGeom>
        </p:spPr>
      </p:pic>
      <p:sp>
        <p:nvSpPr>
          <p:cNvPr id="20" name="TextBox 19"/>
          <p:cNvSpPr txBox="1"/>
          <p:nvPr/>
        </p:nvSpPr>
        <p:spPr>
          <a:xfrm>
            <a:off x="1661319" y="7467600"/>
            <a:ext cx="1875835"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err="1" smtClean="0">
                <a:ln>
                  <a:noFill/>
                </a:ln>
                <a:solidFill>
                  <a:srgbClr val="FF0066"/>
                </a:solidFill>
                <a:effectLst/>
                <a:uLnTx/>
                <a:uFillTx/>
                <a:latin typeface="Arial" panose="020B0604020202020204" pitchFamily="34" charset="0"/>
                <a:ea typeface="+mn-ea"/>
                <a:cs typeface="Arial" panose="020B0604020202020204" pitchFamily="34" charset="0"/>
              </a:rPr>
              <a:t>Hồ</a:t>
            </a:r>
            <a:r>
              <a:rPr kumimoji="0" lang="en-US" sz="2800" b="1" i="0" u="none" strike="noStrike" kern="0" cap="none" spc="0" normalizeH="0" noProof="0" dirty="0" smtClean="0">
                <a:ln>
                  <a:noFill/>
                </a:ln>
                <a:solidFill>
                  <a:srgbClr val="FF0066"/>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smtClean="0">
                <a:ln>
                  <a:noFill/>
                </a:ln>
                <a:solidFill>
                  <a:srgbClr val="FF0066"/>
                </a:solidFill>
                <a:effectLst/>
                <a:uLnTx/>
                <a:uFillTx/>
                <a:latin typeface="Arial" panose="020B0604020202020204" pitchFamily="34" charset="0"/>
                <a:ea typeface="+mn-ea"/>
                <a:cs typeface="Arial" panose="020B0604020202020204" pitchFamily="34" charset="0"/>
              </a:rPr>
              <a:t>Gươm</a:t>
            </a:r>
            <a:endParaRPr kumimoji="0" lang="en-US" sz="2800" b="1" i="0" u="none" strike="noStrike" kern="0" cap="none" spc="0" normalizeH="0" baseline="0" noProof="0" dirty="0" smtClean="0">
              <a:ln>
                <a:noFill/>
              </a:ln>
              <a:solidFill>
                <a:srgbClr val="FF0066"/>
              </a:solidFill>
              <a:effectLst/>
              <a:uLnTx/>
              <a:uFillTx/>
              <a:latin typeface="Arial" panose="020B0604020202020204" pitchFamily="34" charset="0"/>
              <a:ea typeface="+mn-ea"/>
              <a:cs typeface="Arial" panose="020B0604020202020204" pitchFamily="34" charset="0"/>
            </a:endParaRPr>
          </a:p>
        </p:txBody>
      </p:sp>
      <p:sp>
        <p:nvSpPr>
          <p:cNvPr id="21" name="TextBox 20"/>
          <p:cNvSpPr txBox="1"/>
          <p:nvPr/>
        </p:nvSpPr>
        <p:spPr>
          <a:xfrm>
            <a:off x="7348686" y="7467600"/>
            <a:ext cx="2661306"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err="1" smtClean="0">
                <a:ln>
                  <a:noFill/>
                </a:ln>
                <a:solidFill>
                  <a:srgbClr val="FF0066"/>
                </a:solidFill>
                <a:effectLst/>
                <a:uLnTx/>
                <a:uFillTx/>
                <a:latin typeface="Arial" panose="020B0604020202020204" pitchFamily="34" charset="0"/>
                <a:ea typeface="+mn-ea"/>
                <a:cs typeface="Arial" panose="020B0604020202020204" pitchFamily="34" charset="0"/>
              </a:rPr>
              <a:t>Bến</a:t>
            </a:r>
            <a:r>
              <a:rPr kumimoji="0" lang="en-US" sz="2800" b="1" i="0" u="none" strike="noStrike" kern="0" cap="none" spc="0" normalizeH="0" noProof="0" dirty="0" smtClean="0">
                <a:ln>
                  <a:noFill/>
                </a:ln>
                <a:solidFill>
                  <a:srgbClr val="FF0066"/>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smtClean="0">
                <a:ln>
                  <a:noFill/>
                </a:ln>
                <a:solidFill>
                  <a:srgbClr val="FF0066"/>
                </a:solidFill>
                <a:effectLst/>
                <a:uLnTx/>
                <a:uFillTx/>
                <a:latin typeface="Arial" panose="020B0604020202020204" pitchFamily="34" charset="0"/>
                <a:ea typeface="+mn-ea"/>
                <a:cs typeface="Arial" panose="020B0604020202020204" pitchFamily="34" charset="0"/>
              </a:rPr>
              <a:t>Nhà</a:t>
            </a:r>
            <a:r>
              <a:rPr kumimoji="0" lang="en-US" sz="2800" b="1" i="0" u="none" strike="noStrike" kern="0" cap="none" spc="0" normalizeH="0" noProof="0" dirty="0" smtClean="0">
                <a:ln>
                  <a:noFill/>
                </a:ln>
                <a:solidFill>
                  <a:srgbClr val="FF0066"/>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smtClean="0">
                <a:ln>
                  <a:noFill/>
                </a:ln>
                <a:solidFill>
                  <a:srgbClr val="FF0066"/>
                </a:solidFill>
                <a:effectLst/>
                <a:uLnTx/>
                <a:uFillTx/>
                <a:latin typeface="Arial" panose="020B0604020202020204" pitchFamily="34" charset="0"/>
                <a:ea typeface="+mn-ea"/>
                <a:cs typeface="Arial" panose="020B0604020202020204" pitchFamily="34" charset="0"/>
              </a:rPr>
              <a:t>Rồng</a:t>
            </a:r>
            <a:endParaRPr kumimoji="0" lang="en-US" sz="2800" b="1" i="0" u="none" strike="noStrike" kern="0" cap="none" spc="0" normalizeH="0" baseline="0" noProof="0" dirty="0" smtClean="0">
              <a:ln>
                <a:noFill/>
              </a:ln>
              <a:solidFill>
                <a:srgbClr val="FF0066"/>
              </a:solidFill>
              <a:effectLst/>
              <a:uLnTx/>
              <a:uFillTx/>
              <a:latin typeface="Arial" panose="020B0604020202020204" pitchFamily="34" charset="0"/>
              <a:ea typeface="+mn-ea"/>
              <a:cs typeface="Arial" panose="020B0604020202020204" pitchFamily="34" charset="0"/>
            </a:endParaRPr>
          </a:p>
        </p:txBody>
      </p:sp>
      <p:sp>
        <p:nvSpPr>
          <p:cNvPr id="22" name="TextBox 21"/>
          <p:cNvSpPr txBox="1"/>
          <p:nvPr/>
        </p:nvSpPr>
        <p:spPr>
          <a:xfrm>
            <a:off x="11607320" y="7467600"/>
            <a:ext cx="3300904"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err="1" smtClean="0">
                <a:ln>
                  <a:noFill/>
                </a:ln>
                <a:solidFill>
                  <a:srgbClr val="FF0066"/>
                </a:solidFill>
                <a:effectLst/>
                <a:uLnTx/>
                <a:uFillTx/>
                <a:latin typeface="Arial" panose="020B0604020202020204" pitchFamily="34" charset="0"/>
                <a:ea typeface="+mn-ea"/>
                <a:cs typeface="Arial" panose="020B0604020202020204" pitchFamily="34" charset="0"/>
              </a:rPr>
              <a:t>Làng</a:t>
            </a:r>
            <a:r>
              <a:rPr kumimoji="0" lang="en-US" sz="2800" b="1" i="0" u="none" strike="noStrike" kern="0" cap="none" spc="0" normalizeH="0" noProof="0" dirty="0" smtClean="0">
                <a:ln>
                  <a:noFill/>
                </a:ln>
                <a:solidFill>
                  <a:srgbClr val="FF0066"/>
                </a:solidFill>
                <a:effectLst/>
                <a:uLnTx/>
                <a:uFillTx/>
                <a:latin typeface="Arial" panose="020B0604020202020204" pitchFamily="34" charset="0"/>
                <a:ea typeface="+mn-ea"/>
                <a:cs typeface="Arial" panose="020B0604020202020204" pitchFamily="34" charset="0"/>
              </a:rPr>
              <a:t> Sen </a:t>
            </a:r>
            <a:r>
              <a:rPr kumimoji="0" lang="en-US" sz="2800" b="1" i="0" u="none" strike="noStrike" kern="0" cap="none" spc="0" normalizeH="0" noProof="0" dirty="0" err="1" smtClean="0">
                <a:ln>
                  <a:noFill/>
                </a:ln>
                <a:solidFill>
                  <a:srgbClr val="FF0066"/>
                </a:solidFill>
                <a:effectLst/>
                <a:uLnTx/>
                <a:uFillTx/>
                <a:latin typeface="Arial" panose="020B0604020202020204" pitchFamily="34" charset="0"/>
                <a:ea typeface="+mn-ea"/>
                <a:cs typeface="Arial" panose="020B0604020202020204" pitchFamily="34" charset="0"/>
              </a:rPr>
              <a:t>quê</a:t>
            </a:r>
            <a:r>
              <a:rPr kumimoji="0" lang="en-US" sz="2800" b="1" i="0" u="none" strike="noStrike" kern="0" cap="none" spc="0" normalizeH="0" noProof="0" dirty="0" smtClean="0">
                <a:ln>
                  <a:noFill/>
                </a:ln>
                <a:solidFill>
                  <a:srgbClr val="FF0066"/>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smtClean="0">
                <a:ln>
                  <a:noFill/>
                </a:ln>
                <a:solidFill>
                  <a:srgbClr val="FF0066"/>
                </a:solidFill>
                <a:effectLst/>
                <a:uLnTx/>
                <a:uFillTx/>
                <a:latin typeface="Arial" panose="020B0604020202020204" pitchFamily="34" charset="0"/>
                <a:ea typeface="+mn-ea"/>
                <a:cs typeface="Arial" panose="020B0604020202020204" pitchFamily="34" charset="0"/>
              </a:rPr>
              <a:t>Bác</a:t>
            </a:r>
            <a:endParaRPr kumimoji="0" lang="en-US" sz="2800" b="1" i="0" u="none" strike="noStrike" kern="0" cap="none" spc="0" normalizeH="0" baseline="0" noProof="0" dirty="0" smtClean="0">
              <a:ln>
                <a:noFill/>
              </a:ln>
              <a:solidFill>
                <a:srgbClr val="FF0066"/>
              </a:solidFill>
              <a:effectLst/>
              <a:uLnTx/>
              <a:uFillTx/>
              <a:latin typeface="Arial" panose="020B0604020202020204" pitchFamily="34" charset="0"/>
              <a:ea typeface="+mn-ea"/>
              <a:cs typeface="Arial" panose="020B0604020202020204" pitchFamily="34" charset="0"/>
            </a:endParaRPr>
          </a:p>
        </p:txBody>
      </p:sp>
      <p:grpSp>
        <p:nvGrpSpPr>
          <p:cNvPr id="23" name="Group 22"/>
          <p:cNvGrpSpPr/>
          <p:nvPr/>
        </p:nvGrpSpPr>
        <p:grpSpPr>
          <a:xfrm>
            <a:off x="3794919" y="24825"/>
            <a:ext cx="8001000" cy="1575375"/>
            <a:chOff x="3750611" y="-44774"/>
            <a:chExt cx="8001000" cy="1575375"/>
          </a:xfrm>
        </p:grpSpPr>
        <p:grpSp>
          <p:nvGrpSpPr>
            <p:cNvPr id="24" name="Group 23"/>
            <p:cNvGrpSpPr/>
            <p:nvPr/>
          </p:nvGrpSpPr>
          <p:grpSpPr>
            <a:xfrm>
              <a:off x="4617134" y="-44774"/>
              <a:ext cx="6255239" cy="1101394"/>
              <a:chOff x="4539228" y="16185"/>
              <a:chExt cx="6149694" cy="1101394"/>
            </a:xfrm>
          </p:grpSpPr>
          <p:sp>
            <p:nvSpPr>
              <p:cNvPr id="26" name="TextBox 25"/>
              <p:cNvSpPr txBox="1"/>
              <p:nvPr/>
            </p:nvSpPr>
            <p:spPr>
              <a:xfrm>
                <a:off x="4539228" y="16185"/>
                <a:ext cx="6149694" cy="584775"/>
              </a:xfrm>
              <a:prstGeom prst="rect">
                <a:avLst/>
              </a:prstGeom>
              <a:solidFill>
                <a:schemeClr val="bg1"/>
              </a:solidFill>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3200" b="0" i="0" u="none" strike="noStrike" kern="0" cap="none" spc="0" normalizeH="0" baseline="0" noProof="0" smtClean="0">
                    <a:ln>
                      <a:noFill/>
                    </a:ln>
                    <a:solidFill>
                      <a:srgbClr val="0000CC"/>
                    </a:solidFill>
                    <a:effectLst/>
                    <a:uLnTx/>
                    <a:uFillTx/>
                    <a:latin typeface="Times New Roman" pitchFamily="18" charset="0"/>
                    <a:cs typeface="Times New Roman" pitchFamily="18" charset="0"/>
                  </a:rPr>
                  <a:t>Thứ……ngày…..tháng…..năm…….</a:t>
                </a:r>
              </a:p>
            </p:txBody>
          </p:sp>
          <p:sp>
            <p:nvSpPr>
              <p:cNvPr id="27" name="TextBox 26"/>
              <p:cNvSpPr txBox="1"/>
              <p:nvPr/>
            </p:nvSpPr>
            <p:spPr>
              <a:xfrm>
                <a:off x="6486305" y="594359"/>
                <a:ext cx="1867822" cy="523220"/>
              </a:xfrm>
              <a:prstGeom prst="rect">
                <a:avLst/>
              </a:prstGeom>
              <a:noFill/>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lang="en-US" sz="2800" b="1" kern="0" dirty="0" smtClean="0">
                    <a:solidFill>
                      <a:srgbClr val="FF0066"/>
                    </a:solidFill>
                    <a:latin typeface="Times New Roman" pitchFamily="18" charset="0"/>
                    <a:cs typeface="Times New Roman" pitchFamily="18" charset="0"/>
                  </a:rPr>
                  <a:t>ĐẠO ĐỨC</a:t>
                </a:r>
                <a:endParaRPr kumimoji="0" lang="en-US" sz="2800" b="1" i="0" u="none" strike="noStrike" kern="0" cap="none" spc="0" normalizeH="0" baseline="0" noProof="0" dirty="0" smtClean="0">
                  <a:ln>
                    <a:noFill/>
                  </a:ln>
                  <a:solidFill>
                    <a:srgbClr val="FF0066"/>
                  </a:solidFill>
                  <a:effectLst/>
                  <a:uLnTx/>
                  <a:uFillTx/>
                  <a:latin typeface="Times New Roman" pitchFamily="18" charset="0"/>
                  <a:cs typeface="Times New Roman" pitchFamily="18" charset="0"/>
                </a:endParaRPr>
              </a:p>
            </p:txBody>
          </p:sp>
        </p:grpSp>
        <p:sp>
          <p:nvSpPr>
            <p:cNvPr id="25" name="Text Box 14"/>
            <p:cNvSpPr txBox="1">
              <a:spLocks noChangeArrowheads="1"/>
            </p:cNvSpPr>
            <p:nvPr/>
          </p:nvSpPr>
          <p:spPr bwMode="auto">
            <a:xfrm>
              <a:off x="3750611" y="954623"/>
              <a:ext cx="80010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eaLnBrk="1" fontAlgn="base" latinLnBrk="0" hangingPunct="1">
                <a:lnSpc>
                  <a:spcPct val="100000"/>
                </a:lnSpc>
                <a:spcBef>
                  <a:spcPts val="0"/>
                </a:spcBef>
                <a:spcAft>
                  <a:spcPct val="0"/>
                </a:spcAft>
                <a:buClrTx/>
                <a:buSzTx/>
                <a:buFontTx/>
                <a:buNone/>
                <a:tabLst/>
                <a:defRPr/>
              </a:pPr>
              <a:r>
                <a:rPr kumimoji="0" lang="en-US" sz="2800" b="1" i="0" u="none" strike="noStrike" kern="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rPr>
                <a:t>Bài 2: EM YÊU</a:t>
              </a:r>
              <a:r>
                <a:rPr kumimoji="0" lang="en-US" sz="2800" b="1" i="0" u="none" strike="noStrike" kern="0" cap="none" spc="0" normalizeH="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rPr>
                <a:t> TỔ QUỐC VIỆT NAM (TIẾT 3)</a:t>
              </a:r>
              <a:endParaRPr kumimoji="0" lang="en-US" sz="2800" b="1" i="0" u="none" strike="noStrike" kern="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endParaRPr>
            </a:p>
          </p:txBody>
        </p:sp>
      </p:grpSp>
    </p:spTree>
    <p:extLst>
      <p:ext uri="{BB962C8B-B14F-4D97-AF65-F5344CB8AC3E}">
        <p14:creationId xmlns:p14="http://schemas.microsoft.com/office/powerpoint/2010/main" val="31180856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ppt_x"/>
                                          </p:val>
                                        </p:tav>
                                        <p:tav tm="100000">
                                          <p:val>
                                            <p:strVal val="#ppt_x"/>
                                          </p:val>
                                        </p:tav>
                                      </p:tavLst>
                                    </p:anim>
                                    <p:anim calcmode="lin" valueType="num">
                                      <p:cBhvr additive="base">
                                        <p:cTn id="16" dur="500" fill="hold"/>
                                        <p:tgtEl>
                                          <p:spTgt spid="1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ppt_x"/>
                                          </p:val>
                                        </p:tav>
                                        <p:tav tm="100000">
                                          <p:val>
                                            <p:strVal val="#ppt_x"/>
                                          </p:val>
                                        </p:tav>
                                      </p:tavLst>
                                    </p:anim>
                                    <p:anim calcmode="lin" valueType="num">
                                      <p:cBhvr additive="base">
                                        <p:cTn id="24" dur="500" fill="hold"/>
                                        <p:tgtEl>
                                          <p:spTgt spid="2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ppt_x"/>
                                          </p:val>
                                        </p:tav>
                                        <p:tav tm="100000">
                                          <p:val>
                                            <p:strVal val="#ppt_x"/>
                                          </p:val>
                                        </p:tav>
                                      </p:tavLst>
                                    </p:anim>
                                    <p:anim calcmode="lin" valueType="num">
                                      <p:cBhvr additive="base">
                                        <p:cTn id="2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2" cstate="print">
            <a:extLst>
              <a:ext uri="{28A0092B-C50C-407E-A947-70E740481C1C}">
                <a14:useLocalDpi xmlns:a14="http://schemas.microsoft.com/office/drawing/2010/main" val="0"/>
              </a:ext>
            </a:extLst>
          </a:blip>
          <a:srcRect l="4462" t="3333" r="4316" b="67834"/>
          <a:stretch/>
        </p:blipFill>
        <p:spPr>
          <a:xfrm>
            <a:off x="8824119" y="2516286"/>
            <a:ext cx="7010400" cy="5032643"/>
          </a:xfrm>
          <a:prstGeom prst="rect">
            <a:avLst/>
          </a:prstGeom>
        </p:spPr>
      </p:pic>
      <p:sp>
        <p:nvSpPr>
          <p:cNvPr id="20" name="TextBox 19"/>
          <p:cNvSpPr txBox="1"/>
          <p:nvPr/>
        </p:nvSpPr>
        <p:spPr>
          <a:xfrm>
            <a:off x="11529547" y="7566514"/>
            <a:ext cx="2361544" cy="646331"/>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0" cap="none" spc="0" normalizeH="0" baseline="0" noProof="0" dirty="0" err="1" smtClean="0">
                <a:ln>
                  <a:noFill/>
                </a:ln>
                <a:solidFill>
                  <a:srgbClr val="FF0066"/>
                </a:solidFill>
                <a:effectLst/>
                <a:uLnTx/>
                <a:uFillTx/>
                <a:latin typeface="Arial" panose="020B0604020202020204" pitchFamily="34" charset="0"/>
                <a:ea typeface="+mn-ea"/>
                <a:cs typeface="Arial" panose="020B0604020202020204" pitchFamily="34" charset="0"/>
              </a:rPr>
              <a:t>Hồ</a:t>
            </a:r>
            <a:r>
              <a:rPr kumimoji="0" lang="en-US" sz="3600" b="1" i="0" u="none" strike="noStrike" kern="0" cap="none" spc="0" normalizeH="0" baseline="0" noProof="0" dirty="0" smtClean="0">
                <a:ln>
                  <a:noFill/>
                </a:ln>
                <a:solidFill>
                  <a:srgbClr val="FF0066"/>
                </a:solidFill>
                <a:effectLst/>
                <a:uLnTx/>
                <a:uFillTx/>
                <a:latin typeface="Arial" panose="020B0604020202020204" pitchFamily="34" charset="0"/>
                <a:ea typeface="+mn-ea"/>
                <a:cs typeface="Arial" panose="020B0604020202020204" pitchFamily="34" charset="0"/>
              </a:rPr>
              <a:t> </a:t>
            </a:r>
            <a:r>
              <a:rPr kumimoji="0" lang="en-US" sz="3600" b="1" i="0" u="none" strike="noStrike" kern="0" cap="none" spc="0" normalizeH="0" baseline="0" noProof="0" dirty="0" err="1" smtClean="0">
                <a:ln>
                  <a:noFill/>
                </a:ln>
                <a:solidFill>
                  <a:srgbClr val="FF0066"/>
                </a:solidFill>
                <a:effectLst/>
                <a:uLnTx/>
                <a:uFillTx/>
                <a:latin typeface="Arial" panose="020B0604020202020204" pitchFamily="34" charset="0"/>
                <a:ea typeface="+mn-ea"/>
                <a:cs typeface="Arial" panose="020B0604020202020204" pitchFamily="34" charset="0"/>
              </a:rPr>
              <a:t>Gươm</a:t>
            </a:r>
            <a:endParaRPr kumimoji="0" lang="en-US" sz="3600" b="1" i="0" u="none" strike="noStrike" kern="0" cap="none" spc="0" normalizeH="0" baseline="0" noProof="0" dirty="0" smtClean="0">
              <a:ln>
                <a:noFill/>
              </a:ln>
              <a:solidFill>
                <a:srgbClr val="FF0066"/>
              </a:solidFill>
              <a:effectLst/>
              <a:uLnTx/>
              <a:uFillTx/>
              <a:latin typeface="Arial" panose="020B0604020202020204" pitchFamily="34" charset="0"/>
              <a:ea typeface="+mn-ea"/>
              <a:cs typeface="Arial" panose="020B0604020202020204" pitchFamily="34" charset="0"/>
            </a:endParaRPr>
          </a:p>
        </p:txBody>
      </p:sp>
      <p:sp>
        <p:nvSpPr>
          <p:cNvPr id="23" name="TextBox 22"/>
          <p:cNvSpPr txBox="1"/>
          <p:nvPr/>
        </p:nvSpPr>
        <p:spPr>
          <a:xfrm>
            <a:off x="423584" y="2805671"/>
            <a:ext cx="8248135" cy="4745915"/>
          </a:xfrm>
          <a:prstGeom prst="rect">
            <a:avLst/>
          </a:prstGeom>
          <a:noFill/>
        </p:spPr>
        <p:txBody>
          <a:bodyPr wrap="square" rtlCol="0">
            <a:spAutoFit/>
          </a:bodyPr>
          <a:lstStyle/>
          <a:p>
            <a:pPr algn="just">
              <a:lnSpc>
                <a:spcPct val="120000"/>
              </a:lnSpc>
            </a:pP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Hồ</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Gươm</a:t>
            </a:r>
            <a:r>
              <a:rPr lang="en-US" sz="3600" b="1" dirty="0" smtClean="0">
                <a:solidFill>
                  <a:srgbClr val="0000FF"/>
                </a:solidFill>
                <a:latin typeface="Times New Roman" pitchFamily="18" charset="0"/>
                <a:cs typeface="Times New Roman" pitchFamily="18" charset="0"/>
              </a:rPr>
              <a:t> có </a:t>
            </a:r>
            <a:r>
              <a:rPr lang="en-US" sz="3600" b="1" dirty="0" err="1" smtClean="0">
                <a:solidFill>
                  <a:srgbClr val="0000FF"/>
                </a:solidFill>
                <a:latin typeface="Times New Roman" pitchFamily="18" charset="0"/>
                <a:cs typeface="Times New Roman" pitchFamily="18" charset="0"/>
              </a:rPr>
              <a:t>một</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vẻ</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đẹp</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tự</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nhiên</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như</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viên</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ngọc</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xanh</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duyên</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dáng</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giữa</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lòng</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Hà</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Nội</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Nổi</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lên</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giữa</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Hồ</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Gươm</a:t>
            </a:r>
            <a:r>
              <a:rPr lang="en-US" sz="3600" b="1" dirty="0" smtClean="0">
                <a:solidFill>
                  <a:srgbClr val="0000FF"/>
                </a:solidFill>
                <a:latin typeface="Times New Roman" pitchFamily="18" charset="0"/>
                <a:cs typeface="Times New Roman" pitchFamily="18" charset="0"/>
              </a:rPr>
              <a:t> là </a:t>
            </a:r>
            <a:r>
              <a:rPr lang="en-US" sz="3600" b="1" dirty="0" err="1" smtClean="0">
                <a:solidFill>
                  <a:srgbClr val="0000FF"/>
                </a:solidFill>
                <a:latin typeface="Times New Roman" pitchFamily="18" charset="0"/>
                <a:cs typeface="Times New Roman" pitchFamily="18" charset="0"/>
              </a:rPr>
              <a:t>Tháp</a:t>
            </a:r>
            <a:r>
              <a:rPr lang="en-US" sz="3600" b="1" dirty="0" smtClean="0">
                <a:solidFill>
                  <a:srgbClr val="0000FF"/>
                </a:solidFill>
                <a:latin typeface="Times New Roman" pitchFamily="18" charset="0"/>
                <a:cs typeface="Times New Roman" pitchFamily="18" charset="0"/>
              </a:rPr>
              <a:t> Rùa </a:t>
            </a:r>
            <a:r>
              <a:rPr lang="en-US" sz="3600" b="1" dirty="0" err="1" smtClean="0">
                <a:solidFill>
                  <a:srgbClr val="0000FF"/>
                </a:solidFill>
                <a:latin typeface="Times New Roman" pitchFamily="18" charset="0"/>
                <a:cs typeface="Times New Roman" pitchFamily="18" charset="0"/>
              </a:rPr>
              <a:t>cao</a:t>
            </a:r>
            <a:r>
              <a:rPr lang="en-US" sz="3600" b="1" dirty="0" smtClean="0">
                <a:solidFill>
                  <a:srgbClr val="0000FF"/>
                </a:solidFill>
                <a:latin typeface="Times New Roman" pitchFamily="18" charset="0"/>
                <a:cs typeface="Times New Roman" pitchFamily="18" charset="0"/>
              </a:rPr>
              <a:t> 3 </a:t>
            </a:r>
            <a:r>
              <a:rPr lang="en-US" sz="3600" b="1" dirty="0" err="1" smtClean="0">
                <a:solidFill>
                  <a:srgbClr val="0000FF"/>
                </a:solidFill>
                <a:latin typeface="Times New Roman" pitchFamily="18" charset="0"/>
                <a:cs typeface="Times New Roman" pitchFamily="18" charset="0"/>
              </a:rPr>
              <a:t>tầng</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nhỏ</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nhắn</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rêu</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phong</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phủ</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kín</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tạo</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nên</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nét</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cổ</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kính</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Ngoài</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ra</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còn</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có</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đền</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Ngọc</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Sơn</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với</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Tháp</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Bút</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và</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Đài</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Nghiên</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nằm</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ngay</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phía</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trước</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cửa</a:t>
            </a:r>
            <a:r>
              <a:rPr lang="en-US" sz="3600" b="1" dirty="0" smtClean="0">
                <a:solidFill>
                  <a:srgbClr val="0000FF"/>
                </a:solidFill>
                <a:latin typeface="Times New Roman" pitchFamily="18" charset="0"/>
                <a:cs typeface="Times New Roman" pitchFamily="18" charset="0"/>
              </a:rPr>
              <a:t> </a:t>
            </a:r>
            <a:r>
              <a:rPr lang="en-US" sz="3600" b="1" dirty="0" err="1" smtClean="0">
                <a:solidFill>
                  <a:srgbClr val="0000FF"/>
                </a:solidFill>
                <a:latin typeface="Times New Roman" pitchFamily="18" charset="0"/>
                <a:cs typeface="Times New Roman" pitchFamily="18" charset="0"/>
              </a:rPr>
              <a:t>đền</a:t>
            </a:r>
            <a:r>
              <a:rPr lang="en-US" sz="3600" b="1" dirty="0" smtClean="0">
                <a:solidFill>
                  <a:srgbClr val="0000FF"/>
                </a:solidFill>
                <a:latin typeface="Times New Roman" pitchFamily="18" charset="0"/>
                <a:cs typeface="Times New Roman" pitchFamily="18" charset="0"/>
              </a:rPr>
              <a:t>. </a:t>
            </a:r>
            <a:endParaRPr lang="en-US" sz="3600" b="1" dirty="0">
              <a:solidFill>
                <a:srgbClr val="0000FF"/>
              </a:solidFill>
              <a:latin typeface="Times New Roman" pitchFamily="18" charset="0"/>
              <a:cs typeface="Times New Roman" pitchFamily="18" charset="0"/>
            </a:endParaRPr>
          </a:p>
        </p:txBody>
      </p:sp>
      <p:grpSp>
        <p:nvGrpSpPr>
          <p:cNvPr id="17" name="Group 16"/>
          <p:cNvGrpSpPr/>
          <p:nvPr/>
        </p:nvGrpSpPr>
        <p:grpSpPr>
          <a:xfrm>
            <a:off x="3794919" y="24825"/>
            <a:ext cx="8001000" cy="1575375"/>
            <a:chOff x="3750611" y="-44774"/>
            <a:chExt cx="8001000" cy="1575375"/>
          </a:xfrm>
        </p:grpSpPr>
        <p:grpSp>
          <p:nvGrpSpPr>
            <p:cNvPr id="18" name="Group 17"/>
            <p:cNvGrpSpPr/>
            <p:nvPr/>
          </p:nvGrpSpPr>
          <p:grpSpPr>
            <a:xfrm>
              <a:off x="4617134" y="-44774"/>
              <a:ext cx="6255239" cy="1101394"/>
              <a:chOff x="4539228" y="16185"/>
              <a:chExt cx="6149694" cy="1101394"/>
            </a:xfrm>
          </p:grpSpPr>
          <p:sp>
            <p:nvSpPr>
              <p:cNvPr id="21" name="TextBox 20"/>
              <p:cNvSpPr txBox="1"/>
              <p:nvPr/>
            </p:nvSpPr>
            <p:spPr>
              <a:xfrm>
                <a:off x="4539228" y="16185"/>
                <a:ext cx="6149694" cy="584775"/>
              </a:xfrm>
              <a:prstGeom prst="rect">
                <a:avLst/>
              </a:prstGeom>
              <a:solidFill>
                <a:schemeClr val="bg1"/>
              </a:solidFill>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3200" b="0" i="0" u="none" strike="noStrike" kern="0" cap="none" spc="0" normalizeH="0" baseline="0" noProof="0" smtClean="0">
                    <a:ln>
                      <a:noFill/>
                    </a:ln>
                    <a:solidFill>
                      <a:srgbClr val="0000CC"/>
                    </a:solidFill>
                    <a:effectLst/>
                    <a:uLnTx/>
                    <a:uFillTx/>
                    <a:latin typeface="Times New Roman" pitchFamily="18" charset="0"/>
                    <a:cs typeface="Times New Roman" pitchFamily="18" charset="0"/>
                  </a:rPr>
                  <a:t>Thứ……ngày…..tháng…..năm…….</a:t>
                </a:r>
              </a:p>
            </p:txBody>
          </p:sp>
          <p:sp>
            <p:nvSpPr>
              <p:cNvPr id="22" name="TextBox 21"/>
              <p:cNvSpPr txBox="1"/>
              <p:nvPr/>
            </p:nvSpPr>
            <p:spPr>
              <a:xfrm>
                <a:off x="6486305" y="594359"/>
                <a:ext cx="1867822" cy="523220"/>
              </a:xfrm>
              <a:prstGeom prst="rect">
                <a:avLst/>
              </a:prstGeom>
              <a:noFill/>
            </p:spPr>
            <p:txBody>
              <a:bodyPr wrap="non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lang="en-US" sz="2800" b="1" kern="0" dirty="0" smtClean="0">
                    <a:solidFill>
                      <a:srgbClr val="FF0066"/>
                    </a:solidFill>
                    <a:latin typeface="Times New Roman" pitchFamily="18" charset="0"/>
                    <a:cs typeface="Times New Roman" pitchFamily="18" charset="0"/>
                  </a:rPr>
                  <a:t>ĐẠO ĐỨC</a:t>
                </a:r>
                <a:endParaRPr kumimoji="0" lang="en-US" sz="2800" b="1" i="0" u="none" strike="noStrike" kern="0" cap="none" spc="0" normalizeH="0" baseline="0" noProof="0" dirty="0" smtClean="0">
                  <a:ln>
                    <a:noFill/>
                  </a:ln>
                  <a:solidFill>
                    <a:srgbClr val="FF0066"/>
                  </a:solidFill>
                  <a:effectLst/>
                  <a:uLnTx/>
                  <a:uFillTx/>
                  <a:latin typeface="Times New Roman" pitchFamily="18" charset="0"/>
                  <a:cs typeface="Times New Roman" pitchFamily="18" charset="0"/>
                </a:endParaRPr>
              </a:p>
            </p:txBody>
          </p:sp>
        </p:grpSp>
        <p:sp>
          <p:nvSpPr>
            <p:cNvPr id="19" name="Text Box 14"/>
            <p:cNvSpPr txBox="1">
              <a:spLocks noChangeArrowheads="1"/>
            </p:cNvSpPr>
            <p:nvPr/>
          </p:nvSpPr>
          <p:spPr bwMode="auto">
            <a:xfrm>
              <a:off x="3750611" y="954623"/>
              <a:ext cx="80010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eaLnBrk="1" fontAlgn="base" latinLnBrk="0" hangingPunct="1">
                <a:lnSpc>
                  <a:spcPct val="100000"/>
                </a:lnSpc>
                <a:spcBef>
                  <a:spcPts val="0"/>
                </a:spcBef>
                <a:spcAft>
                  <a:spcPct val="0"/>
                </a:spcAft>
                <a:buClrTx/>
                <a:buSzTx/>
                <a:buFontTx/>
                <a:buNone/>
                <a:tabLst/>
                <a:defRPr/>
              </a:pPr>
              <a:r>
                <a:rPr kumimoji="0" lang="en-US" sz="2800" b="1" i="0" u="none" strike="noStrike" kern="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rPr>
                <a:t>Bài 2: EM YÊU</a:t>
              </a:r>
              <a:r>
                <a:rPr kumimoji="0" lang="en-US" sz="2800" b="1" i="0" u="none" strike="noStrike" kern="0" cap="none" spc="0" normalizeH="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rPr>
                <a:t> TỔ QUỐC VIỆT NAM (TIẾT 3)</a:t>
              </a:r>
              <a:endParaRPr kumimoji="0" lang="en-US" sz="2800" b="1" i="0" u="none" strike="noStrike" kern="0" cap="none" spc="0" normalizeH="0" baseline="0" noProof="0" dirty="0" smtClean="0">
                <a:ln>
                  <a:noFill/>
                </a:ln>
                <a:solidFill>
                  <a:srgbClr val="0000CC"/>
                </a:solidFill>
                <a:effectLst>
                  <a:outerShdw blurRad="38100" dist="38100" dir="2700000" algn="tl">
                    <a:srgbClr val="000000">
                      <a:alpha val="43137"/>
                    </a:srgbClr>
                  </a:outerShdw>
                </a:effectLst>
                <a:uLnTx/>
                <a:uFillTx/>
                <a:latin typeface="Times New Roman" pitchFamily="18" charset="0"/>
                <a:cs typeface="Times New Roman" pitchFamily="18" charset="0"/>
              </a:endParaRPr>
            </a:p>
          </p:txBody>
        </p:sp>
      </p:grpSp>
      <p:sp>
        <p:nvSpPr>
          <p:cNvPr id="24" name="Rectangle 23"/>
          <p:cNvSpPr/>
          <p:nvPr/>
        </p:nvSpPr>
        <p:spPr>
          <a:xfrm>
            <a:off x="1205318" y="1808400"/>
            <a:ext cx="9575955" cy="646331"/>
          </a:xfrm>
          <a:prstGeom prst="rect">
            <a:avLst/>
          </a:prstGeom>
        </p:spPr>
        <p:txBody>
          <a:bodyPr wrap="square">
            <a:spAutoFit/>
          </a:bodyPr>
          <a:lstStyle/>
          <a:p>
            <a:pPr lvl="0" defTabSz="914400" eaLnBrk="0" fontAlgn="base" hangingPunct="0">
              <a:spcBef>
                <a:spcPct val="0"/>
              </a:spcBef>
              <a:spcAft>
                <a:spcPct val="0"/>
              </a:spcAft>
              <a:defRPr/>
            </a:pPr>
            <a:r>
              <a:rPr lang="en-US" sz="3600" b="1" u="sng" kern="0" dirty="0">
                <a:solidFill>
                  <a:srgbClr val="FF0066"/>
                </a:solidFill>
                <a:latin typeface="Times New Roman" pitchFamily="18" charset="0"/>
                <a:cs typeface="Times New Roman" pitchFamily="18" charset="0"/>
              </a:rPr>
              <a:t>3</a:t>
            </a:r>
            <a:r>
              <a:rPr kumimoji="0" lang="en-US" sz="3600" b="1" i="0" u="sng" strike="noStrike" kern="0" cap="none" spc="0" normalizeH="0" baseline="0" noProof="0" dirty="0" smtClean="0">
                <a:ln>
                  <a:noFill/>
                </a:ln>
                <a:solidFill>
                  <a:srgbClr val="FF0066"/>
                </a:solidFill>
                <a:effectLst/>
                <a:uLnTx/>
                <a:uFillTx/>
                <a:latin typeface="Times New Roman" pitchFamily="18" charset="0"/>
                <a:cs typeface="Times New Roman" pitchFamily="18" charset="0"/>
              </a:rPr>
              <a:t>. </a:t>
            </a:r>
            <a:r>
              <a:rPr lang="nl-NL" sz="3600" b="1" u="sng" dirty="0">
                <a:solidFill>
                  <a:srgbClr val="FF0000"/>
                </a:solidFill>
                <a:latin typeface="Times New Roman" pitchFamily="18" charset="0"/>
                <a:ea typeface="Times New Roman" panose="02020603050405020304" pitchFamily="18" charset="0"/>
                <a:cs typeface="Times New Roman" pitchFamily="18" charset="0"/>
              </a:rPr>
              <a:t>Nêu những hiểu biết của em về các địa danh. </a:t>
            </a:r>
            <a:endParaRPr kumimoji="0" lang="en-US" sz="3600" b="1" i="0" u="sng" strike="noStrike" kern="0" cap="none" spc="0" normalizeH="0" baseline="0" noProof="0" dirty="0" smtClean="0">
              <a:ln>
                <a:noFill/>
              </a:ln>
              <a:solidFill>
                <a:srgbClr val="FF0000"/>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34217302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ircle(in)">
                                      <p:cBhvr>
                                        <p:cTn id="17"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1082</TotalTime>
  <Words>1082</Words>
  <Application>Microsoft Office PowerPoint</Application>
  <PresentationFormat>Custom</PresentationFormat>
  <Paragraphs>77</Paragraphs>
  <Slides>13</Slides>
  <Notes>1</Notes>
  <HiddenSlides>0</HiddenSlides>
  <MMClips>1</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236</cp:revision>
  <dcterms:created xsi:type="dcterms:W3CDTF">2022-07-10T01:37:20Z</dcterms:created>
  <dcterms:modified xsi:type="dcterms:W3CDTF">2022-08-28T08:41:13Z</dcterms:modified>
</cp:coreProperties>
</file>