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87" r:id="rId4"/>
    <p:sldId id="294" r:id="rId5"/>
    <p:sldId id="293" r:id="rId6"/>
    <p:sldId id="290" r:id="rId7"/>
    <p:sldId id="268" r:id="rId8"/>
  </p:sldIdLst>
  <p:sldSz cx="16276638" cy="9144000"/>
  <p:notesSz cx="6858000" cy="9144000"/>
  <p:defaultText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88DFE8"/>
    <a:srgbClr val="FFCC29"/>
    <a:srgbClr val="FFDB69"/>
    <a:srgbClr val="FEF4EC"/>
    <a:srgbClr val="F688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44294E-66A1-4468-82ED-50D90B7F043C}" v="72" dt="2022-08-18T08:24:00.2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330" autoAdjust="0"/>
    <p:restoredTop sz="94660"/>
  </p:normalViewPr>
  <p:slideViewPr>
    <p:cSldViewPr>
      <p:cViewPr varScale="1">
        <p:scale>
          <a:sx n="65" d="100"/>
          <a:sy n="65" d="100"/>
        </p:scale>
        <p:origin x="-67" y="-110"/>
      </p:cViewPr>
      <p:guideLst>
        <p:guide orient="horz" pos="2880"/>
        <p:guide pos="512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 H" userId="270efafb50020bd6" providerId="LiveId" clId="{EC44294E-66A1-4468-82ED-50D90B7F043C}"/>
    <pc:docChg chg="undo custSel addSld delSld modSld">
      <pc:chgData name="T H" userId="270efafb50020bd6" providerId="LiveId" clId="{EC44294E-66A1-4468-82ED-50D90B7F043C}" dt="2022-08-18T08:24:00.284" v="329"/>
      <pc:docMkLst>
        <pc:docMk/>
      </pc:docMkLst>
      <pc:sldChg chg="modSp mod">
        <pc:chgData name="T H" userId="270efafb50020bd6" providerId="LiveId" clId="{EC44294E-66A1-4468-82ED-50D90B7F043C}" dt="2022-08-17T22:04:32.918" v="1" actId="20577"/>
        <pc:sldMkLst>
          <pc:docMk/>
          <pc:sldMk cId="562573195" sldId="256"/>
        </pc:sldMkLst>
        <pc:spChg chg="mod">
          <ac:chgData name="T H" userId="270efafb50020bd6" providerId="LiveId" clId="{EC44294E-66A1-4468-82ED-50D90B7F043C}" dt="2022-08-17T22:04:32.918" v="1" actId="20577"/>
          <ac:spMkLst>
            <pc:docMk/>
            <pc:sldMk cId="562573195" sldId="256"/>
            <ac:spMk id="10" creationId="{00000000-0000-0000-0000-000000000000}"/>
          </ac:spMkLst>
        </pc:spChg>
      </pc:sldChg>
      <pc:sldChg chg="addSp delSp modSp mod modAnim">
        <pc:chgData name="T H" userId="270efafb50020bd6" providerId="LiveId" clId="{EC44294E-66A1-4468-82ED-50D90B7F043C}" dt="2022-08-18T08:24:00.284" v="329"/>
        <pc:sldMkLst>
          <pc:docMk/>
          <pc:sldMk cId="3272686585" sldId="287"/>
        </pc:sldMkLst>
        <pc:spChg chg="add mod">
          <ac:chgData name="T H" userId="270efafb50020bd6" providerId="LiveId" clId="{EC44294E-66A1-4468-82ED-50D90B7F043C}" dt="2022-08-18T08:23:37.949" v="325" actId="1076"/>
          <ac:spMkLst>
            <pc:docMk/>
            <pc:sldMk cId="3272686585" sldId="287"/>
            <ac:spMk id="9" creationId="{348BB589-9249-C011-2DE3-C19276F3B927}"/>
          </ac:spMkLst>
        </pc:spChg>
        <pc:spChg chg="add mod">
          <ac:chgData name="T H" userId="270efafb50020bd6" providerId="LiveId" clId="{EC44294E-66A1-4468-82ED-50D90B7F043C}" dt="2022-08-18T07:02:46.262" v="125" actId="114"/>
          <ac:spMkLst>
            <pc:docMk/>
            <pc:sldMk cId="3272686585" sldId="287"/>
            <ac:spMk id="11" creationId="{D413E36F-4D02-3C20-CA2D-26C919FCF4DB}"/>
          </ac:spMkLst>
        </pc:spChg>
        <pc:spChg chg="add mod ord">
          <ac:chgData name="T H" userId="270efafb50020bd6" providerId="LiveId" clId="{EC44294E-66A1-4468-82ED-50D90B7F043C}" dt="2022-08-18T07:02:28.713" v="121" actId="207"/>
          <ac:spMkLst>
            <pc:docMk/>
            <pc:sldMk cId="3272686585" sldId="287"/>
            <ac:spMk id="12" creationId="{2FD581BB-9010-C875-EF08-ADDBC3C584B3}"/>
          </ac:spMkLst>
        </pc:spChg>
        <pc:spChg chg="del">
          <ac:chgData name="T H" userId="270efafb50020bd6" providerId="LiveId" clId="{EC44294E-66A1-4468-82ED-50D90B7F043C}" dt="2022-08-17T22:08:23.198" v="56" actId="478"/>
          <ac:spMkLst>
            <pc:docMk/>
            <pc:sldMk cId="3272686585" sldId="287"/>
            <ac:spMk id="14" creationId="{00000000-0000-0000-0000-000000000000}"/>
          </ac:spMkLst>
        </pc:spChg>
        <pc:spChg chg="add mod">
          <ac:chgData name="T H" userId="270efafb50020bd6" providerId="LiveId" clId="{EC44294E-66A1-4468-82ED-50D90B7F043C}" dt="2022-08-18T08:23:29.099" v="323" actId="1076"/>
          <ac:spMkLst>
            <pc:docMk/>
            <pc:sldMk cId="3272686585" sldId="287"/>
            <ac:spMk id="15" creationId="{463D8FE7-2950-12D7-5393-7D2CBC6B915D}"/>
          </ac:spMkLst>
        </pc:spChg>
        <pc:spChg chg="add mod">
          <ac:chgData name="T H" userId="270efafb50020bd6" providerId="LiveId" clId="{EC44294E-66A1-4468-82ED-50D90B7F043C}" dt="2022-08-18T08:23:26.147" v="322" actId="1076"/>
          <ac:spMkLst>
            <pc:docMk/>
            <pc:sldMk cId="3272686585" sldId="287"/>
            <ac:spMk id="17" creationId="{8C443BB6-AB45-9F16-D685-95B31E782467}"/>
          </ac:spMkLst>
        </pc:spChg>
        <pc:spChg chg="mod">
          <ac:chgData name="T H" userId="270efafb50020bd6" providerId="LiveId" clId="{EC44294E-66A1-4468-82ED-50D90B7F043C}" dt="2022-08-18T06:59:34.900" v="106" actId="20577"/>
          <ac:spMkLst>
            <pc:docMk/>
            <pc:sldMk cId="3272686585" sldId="287"/>
            <ac:spMk id="45" creationId="{00000000-0000-0000-0000-000000000000}"/>
          </ac:spMkLst>
        </pc:spChg>
        <pc:spChg chg="mod">
          <ac:chgData name="T H" userId="270efafb50020bd6" providerId="LiveId" clId="{EC44294E-66A1-4468-82ED-50D90B7F043C}" dt="2022-08-18T07:03:12.205" v="130" actId="115"/>
          <ac:spMkLst>
            <pc:docMk/>
            <pc:sldMk cId="3272686585" sldId="287"/>
            <ac:spMk id="46" creationId="{00000000-0000-0000-0000-000000000000}"/>
          </ac:spMkLst>
        </pc:spChg>
        <pc:picChg chg="del">
          <ac:chgData name="T H" userId="270efafb50020bd6" providerId="LiveId" clId="{EC44294E-66A1-4468-82ED-50D90B7F043C}" dt="2022-08-17T22:09:34.549" v="70" actId="478"/>
          <ac:picMkLst>
            <pc:docMk/>
            <pc:sldMk cId="3272686585" sldId="287"/>
            <ac:picMk id="12291" creationId="{00000000-0000-0000-0000-000000000000}"/>
          </ac:picMkLst>
        </pc:picChg>
      </pc:sldChg>
      <pc:sldChg chg="del">
        <pc:chgData name="T H" userId="270efafb50020bd6" providerId="LiveId" clId="{EC44294E-66A1-4468-82ED-50D90B7F043C}" dt="2022-08-18T08:17:54.950" v="278" actId="2696"/>
        <pc:sldMkLst>
          <pc:docMk/>
          <pc:sldMk cId="3008479543" sldId="288"/>
        </pc:sldMkLst>
      </pc:sldChg>
      <pc:sldChg chg="addSp delSp modSp mod">
        <pc:chgData name="T H" userId="270efafb50020bd6" providerId="LiveId" clId="{EC44294E-66A1-4468-82ED-50D90B7F043C}" dt="2022-08-18T08:19:47.377" v="289" actId="1076"/>
        <pc:sldMkLst>
          <pc:docMk/>
          <pc:sldMk cId="1322351262" sldId="290"/>
        </pc:sldMkLst>
        <pc:spChg chg="mod">
          <ac:chgData name="T H" userId="270efafb50020bd6" providerId="LiveId" clId="{EC44294E-66A1-4468-82ED-50D90B7F043C}" dt="2022-08-18T08:19:33.068" v="285" actId="478"/>
          <ac:spMkLst>
            <pc:docMk/>
            <pc:sldMk cId="1322351262" sldId="290"/>
            <ac:spMk id="5" creationId="{00000000-0000-0000-0000-000000000000}"/>
          </ac:spMkLst>
        </pc:spChg>
        <pc:spChg chg="mod">
          <ac:chgData name="T H" userId="270efafb50020bd6" providerId="LiveId" clId="{EC44294E-66A1-4468-82ED-50D90B7F043C}" dt="2022-08-18T08:19:33.068" v="285" actId="478"/>
          <ac:spMkLst>
            <pc:docMk/>
            <pc:sldMk cId="1322351262" sldId="290"/>
            <ac:spMk id="6" creationId="{00000000-0000-0000-0000-000000000000}"/>
          </ac:spMkLst>
        </pc:spChg>
        <pc:spChg chg="add mod">
          <ac:chgData name="T H" userId="270efafb50020bd6" providerId="LiveId" clId="{EC44294E-66A1-4468-82ED-50D90B7F043C}" dt="2022-08-18T08:19:33.609" v="286"/>
          <ac:spMkLst>
            <pc:docMk/>
            <pc:sldMk cId="1322351262" sldId="290"/>
            <ac:spMk id="10" creationId="{DA112F49-A7E8-924D-1469-5B5C31EB07E1}"/>
          </ac:spMkLst>
        </pc:spChg>
        <pc:spChg chg="del">
          <ac:chgData name="T H" userId="270efafb50020bd6" providerId="LiveId" clId="{EC44294E-66A1-4468-82ED-50D90B7F043C}" dt="2022-08-18T08:19:33.068" v="285" actId="478"/>
          <ac:spMkLst>
            <pc:docMk/>
            <pc:sldMk cId="1322351262" sldId="290"/>
            <ac:spMk id="45" creationId="{00000000-0000-0000-0000-000000000000}"/>
          </ac:spMkLst>
        </pc:spChg>
        <pc:grpChg chg="mod">
          <ac:chgData name="T H" userId="270efafb50020bd6" providerId="LiveId" clId="{EC44294E-66A1-4468-82ED-50D90B7F043C}" dt="2022-08-18T08:19:33.068" v="285" actId="478"/>
          <ac:grpSpMkLst>
            <pc:docMk/>
            <pc:sldMk cId="1322351262" sldId="290"/>
            <ac:grpSpMk id="2" creationId="{00000000-0000-0000-0000-000000000000}"/>
          </ac:grpSpMkLst>
        </pc:grpChg>
        <pc:grpChg chg="mod">
          <ac:chgData name="T H" userId="270efafb50020bd6" providerId="LiveId" clId="{EC44294E-66A1-4468-82ED-50D90B7F043C}" dt="2022-08-18T08:19:33.068" v="285" actId="478"/>
          <ac:grpSpMkLst>
            <pc:docMk/>
            <pc:sldMk cId="1322351262" sldId="290"/>
            <ac:grpSpMk id="3" creationId="{00000000-0000-0000-0000-000000000000}"/>
          </ac:grpSpMkLst>
        </pc:grpChg>
        <pc:grpChg chg="del mod">
          <ac:chgData name="T H" userId="270efafb50020bd6" providerId="LiveId" clId="{EC44294E-66A1-4468-82ED-50D90B7F043C}" dt="2022-08-18T08:19:33.068" v="285" actId="478"/>
          <ac:grpSpMkLst>
            <pc:docMk/>
            <pc:sldMk cId="1322351262" sldId="290"/>
            <ac:grpSpMk id="8" creationId="{00000000-0000-0000-0000-000000000000}"/>
          </ac:grpSpMkLst>
        </pc:grpChg>
        <pc:picChg chg="add mod modCrop">
          <ac:chgData name="T H" userId="270efafb50020bd6" providerId="LiveId" clId="{EC44294E-66A1-4468-82ED-50D90B7F043C}" dt="2022-08-18T08:19:47.377" v="289" actId="1076"/>
          <ac:picMkLst>
            <pc:docMk/>
            <pc:sldMk cId="1322351262" sldId="290"/>
            <ac:picMk id="9" creationId="{7A14B7A5-A8D2-9474-D9BB-7D7FF1F6B57C}"/>
          </ac:picMkLst>
        </pc:picChg>
        <pc:cxnChg chg="mod">
          <ac:chgData name="T H" userId="270efafb50020bd6" providerId="LiveId" clId="{EC44294E-66A1-4468-82ED-50D90B7F043C}" dt="2022-08-18T08:19:33.068" v="285" actId="478"/>
          <ac:cxnSpMkLst>
            <pc:docMk/>
            <pc:sldMk cId="1322351262" sldId="290"/>
            <ac:cxnSpMk id="4" creationId="{00000000-0000-0000-0000-000000000000}"/>
          </ac:cxnSpMkLst>
        </pc:cxnChg>
      </pc:sldChg>
      <pc:sldChg chg="del">
        <pc:chgData name="T H" userId="270efafb50020bd6" providerId="LiveId" clId="{EC44294E-66A1-4468-82ED-50D90B7F043C}" dt="2022-08-18T08:17:58.545" v="279" actId="2696"/>
        <pc:sldMkLst>
          <pc:docMk/>
          <pc:sldMk cId="2568373790" sldId="291"/>
        </pc:sldMkLst>
      </pc:sldChg>
      <pc:sldChg chg="addSp modSp add del mod">
        <pc:chgData name="T H" userId="270efafb50020bd6" providerId="LiveId" clId="{EC44294E-66A1-4468-82ED-50D90B7F043C}" dt="2022-08-18T07:59:10.807" v="224" actId="2696"/>
        <pc:sldMkLst>
          <pc:docMk/>
          <pc:sldMk cId="3147294050" sldId="292"/>
        </pc:sldMkLst>
        <pc:picChg chg="add mod">
          <ac:chgData name="T H" userId="270efafb50020bd6" providerId="LiveId" clId="{EC44294E-66A1-4468-82ED-50D90B7F043C}" dt="2022-08-17T22:39:33.368" v="90" actId="1076"/>
          <ac:picMkLst>
            <pc:docMk/>
            <pc:sldMk cId="3147294050" sldId="292"/>
            <ac:picMk id="7" creationId="{F758D203-A44B-9970-6D1B-7AD25692322E}"/>
          </ac:picMkLst>
        </pc:picChg>
        <pc:picChg chg="add">
          <ac:chgData name="T H" userId="270efafb50020bd6" providerId="LiveId" clId="{EC44294E-66A1-4468-82ED-50D90B7F043C}" dt="2022-08-17T22:39:07.526" v="88"/>
          <ac:picMkLst>
            <pc:docMk/>
            <pc:sldMk cId="3147294050" sldId="292"/>
            <ac:picMk id="1026" creationId="{44AD4397-34F4-766D-43F6-BFE3C226818A}"/>
          </ac:picMkLst>
        </pc:picChg>
      </pc:sldChg>
      <pc:sldChg chg="addSp delSp modSp add mod modAnim">
        <pc:chgData name="T H" userId="270efafb50020bd6" providerId="LiveId" clId="{EC44294E-66A1-4468-82ED-50D90B7F043C}" dt="2022-08-18T08:20:03.213" v="291" actId="1076"/>
        <pc:sldMkLst>
          <pc:docMk/>
          <pc:sldMk cId="2962848115" sldId="293"/>
        </pc:sldMkLst>
        <pc:spChg chg="del">
          <ac:chgData name="T H" userId="270efafb50020bd6" providerId="LiveId" clId="{EC44294E-66A1-4468-82ED-50D90B7F043C}" dt="2022-08-18T07:58:04.572" v="221" actId="478"/>
          <ac:spMkLst>
            <pc:docMk/>
            <pc:sldMk cId="2962848115" sldId="293"/>
            <ac:spMk id="9" creationId="{348BB589-9249-C011-2DE3-C19276F3B927}"/>
          </ac:spMkLst>
        </pc:spChg>
        <pc:spChg chg="mod">
          <ac:chgData name="T H" userId="270efafb50020bd6" providerId="LiveId" clId="{EC44294E-66A1-4468-82ED-50D90B7F043C}" dt="2022-08-18T07:58:36.604" v="223" actId="20577"/>
          <ac:spMkLst>
            <pc:docMk/>
            <pc:sldMk cId="2962848115" sldId="293"/>
            <ac:spMk id="45" creationId="{00000000-0000-0000-0000-000000000000}"/>
          </ac:spMkLst>
        </pc:spChg>
        <pc:spChg chg="del">
          <ac:chgData name="T H" userId="270efafb50020bd6" providerId="LiveId" clId="{EC44294E-66A1-4468-82ED-50D90B7F043C}" dt="2022-08-18T07:59:17.944" v="225" actId="478"/>
          <ac:spMkLst>
            <pc:docMk/>
            <pc:sldMk cId="2962848115" sldId="293"/>
            <ac:spMk id="46" creationId="{00000000-0000-0000-0000-000000000000}"/>
          </ac:spMkLst>
        </pc:spChg>
        <pc:picChg chg="del mod">
          <ac:chgData name="T H" userId="270efafb50020bd6" providerId="LiveId" clId="{EC44294E-66A1-4468-82ED-50D90B7F043C}" dt="2022-08-18T08:06:23.099" v="238" actId="478"/>
          <ac:picMkLst>
            <pc:docMk/>
            <pc:sldMk cId="2962848115" sldId="293"/>
            <ac:picMk id="7" creationId="{F758D203-A44B-9970-6D1B-7AD25692322E}"/>
          </ac:picMkLst>
        </pc:picChg>
        <pc:picChg chg="add del">
          <ac:chgData name="T H" userId="270efafb50020bd6" providerId="LiveId" clId="{EC44294E-66A1-4468-82ED-50D90B7F043C}" dt="2022-08-18T08:04:34.554" v="237" actId="478"/>
          <ac:picMkLst>
            <pc:docMk/>
            <pc:sldMk cId="2962848115" sldId="293"/>
            <ac:picMk id="11" creationId="{8C75F202-DE08-524B-22A6-A721A6F5A619}"/>
          </ac:picMkLst>
        </pc:picChg>
        <pc:picChg chg="add mod">
          <ac:chgData name="T H" userId="270efafb50020bd6" providerId="LiveId" clId="{EC44294E-66A1-4468-82ED-50D90B7F043C}" dt="2022-08-18T08:08:54.343" v="250" actId="1076"/>
          <ac:picMkLst>
            <pc:docMk/>
            <pc:sldMk cId="2962848115" sldId="293"/>
            <ac:picMk id="12" creationId="{80E8A4E3-28E4-3EAA-EDE3-8BB82AFD2128}"/>
          </ac:picMkLst>
        </pc:picChg>
        <pc:picChg chg="add mod">
          <ac:chgData name="T H" userId="270efafb50020bd6" providerId="LiveId" clId="{EC44294E-66A1-4468-82ED-50D90B7F043C}" dt="2022-08-18T08:13:23.772" v="270" actId="1076"/>
          <ac:picMkLst>
            <pc:docMk/>
            <pc:sldMk cId="2962848115" sldId="293"/>
            <ac:picMk id="13" creationId="{392D242B-F3AA-AF73-327D-EEBC567759B7}"/>
          </ac:picMkLst>
        </pc:picChg>
        <pc:picChg chg="add mod modCrop">
          <ac:chgData name="T H" userId="270efafb50020bd6" providerId="LiveId" clId="{EC44294E-66A1-4468-82ED-50D90B7F043C}" dt="2022-08-18T08:20:03.213" v="291" actId="1076"/>
          <ac:picMkLst>
            <pc:docMk/>
            <pc:sldMk cId="2962848115" sldId="293"/>
            <ac:picMk id="14" creationId="{33C7128C-C629-9B4A-085A-738BBFB0E9FF}"/>
          </ac:picMkLst>
        </pc:picChg>
        <pc:picChg chg="del mod">
          <ac:chgData name="T H" userId="270efafb50020bd6" providerId="LiveId" clId="{EC44294E-66A1-4468-82ED-50D90B7F043C}" dt="2022-08-18T08:06:25.197" v="239" actId="478"/>
          <ac:picMkLst>
            <pc:docMk/>
            <pc:sldMk cId="2962848115" sldId="293"/>
            <ac:picMk id="1026" creationId="{44AD4397-34F4-766D-43F6-BFE3C226818A}"/>
          </ac:picMkLst>
        </pc:picChg>
      </pc:sldChg>
      <pc:sldChg chg="addSp delSp modSp add mod addAnim delAnim modAnim">
        <pc:chgData name="T H" userId="270efafb50020bd6" providerId="LiveId" clId="{EC44294E-66A1-4468-82ED-50D90B7F043C}" dt="2022-08-18T07:56:09.281" v="205"/>
        <pc:sldMkLst>
          <pc:docMk/>
          <pc:sldMk cId="2803628862" sldId="294"/>
        </pc:sldMkLst>
        <pc:spChg chg="add del mod">
          <ac:chgData name="T H" userId="270efafb50020bd6" providerId="LiveId" clId="{EC44294E-66A1-4468-82ED-50D90B7F043C}" dt="2022-08-18T07:55:57.619" v="202" actId="114"/>
          <ac:spMkLst>
            <pc:docMk/>
            <pc:sldMk cId="2803628862" sldId="294"/>
            <ac:spMk id="9" creationId="{348BB589-9249-C011-2DE3-C19276F3B927}"/>
          </ac:spMkLst>
        </pc:spChg>
        <pc:spChg chg="add mod">
          <ac:chgData name="T H" userId="270efafb50020bd6" providerId="LiveId" clId="{EC44294E-66A1-4468-82ED-50D90B7F043C}" dt="2022-08-18T07:55:57.619" v="202" actId="114"/>
          <ac:spMkLst>
            <pc:docMk/>
            <pc:sldMk cId="2803628862" sldId="294"/>
            <ac:spMk id="10" creationId="{A61D4DA8-6177-764D-B252-A9B51D2EEA7D}"/>
          </ac:spMkLst>
        </pc:spChg>
        <pc:spChg chg="del">
          <ac:chgData name="T H" userId="270efafb50020bd6" providerId="LiveId" clId="{EC44294E-66A1-4468-82ED-50D90B7F043C}" dt="2022-08-18T07:49:20.438" v="157" actId="478"/>
          <ac:spMkLst>
            <pc:docMk/>
            <pc:sldMk cId="2803628862" sldId="294"/>
            <ac:spMk id="11" creationId="{D413E36F-4D02-3C20-CA2D-26C919FCF4DB}"/>
          </ac:spMkLst>
        </pc:spChg>
        <pc:spChg chg="del">
          <ac:chgData name="T H" userId="270efafb50020bd6" providerId="LiveId" clId="{EC44294E-66A1-4468-82ED-50D90B7F043C}" dt="2022-08-18T07:49:17.805" v="156" actId="478"/>
          <ac:spMkLst>
            <pc:docMk/>
            <pc:sldMk cId="2803628862" sldId="294"/>
            <ac:spMk id="12" creationId="{2FD581BB-9010-C875-EF08-ADDBC3C584B3}"/>
          </ac:spMkLst>
        </pc:spChg>
        <pc:spChg chg="add mod">
          <ac:chgData name="T H" userId="270efafb50020bd6" providerId="LiveId" clId="{EC44294E-66A1-4468-82ED-50D90B7F043C}" dt="2022-08-18T07:55:57.619" v="202" actId="114"/>
          <ac:spMkLst>
            <pc:docMk/>
            <pc:sldMk cId="2803628862" sldId="294"/>
            <ac:spMk id="14" creationId="{12724E56-9D95-504A-A524-104F59461060}"/>
          </ac:spMkLst>
        </pc:spChg>
        <pc:spChg chg="add mod">
          <ac:chgData name="T H" userId="270efafb50020bd6" providerId="LiveId" clId="{EC44294E-66A1-4468-82ED-50D90B7F043C}" dt="2022-08-18T07:55:49.181" v="201" actId="114"/>
          <ac:spMkLst>
            <pc:docMk/>
            <pc:sldMk cId="2803628862" sldId="294"/>
            <ac:spMk id="16" creationId="{69FC3301-0B12-0C44-03BC-80DF4C3F705D}"/>
          </ac:spMkLst>
        </pc:spChg>
        <pc:spChg chg="add mod">
          <ac:chgData name="T H" userId="270efafb50020bd6" providerId="LiveId" clId="{EC44294E-66A1-4468-82ED-50D90B7F043C}" dt="2022-08-18T07:55:49.181" v="201" actId="114"/>
          <ac:spMkLst>
            <pc:docMk/>
            <pc:sldMk cId="2803628862" sldId="294"/>
            <ac:spMk id="18" creationId="{A78A5F2F-08F0-AC84-D874-8D3F7ED55AB9}"/>
          </ac:spMkLst>
        </pc:spChg>
        <pc:spChg chg="add mod">
          <ac:chgData name="T H" userId="270efafb50020bd6" providerId="LiveId" clId="{EC44294E-66A1-4468-82ED-50D90B7F043C}" dt="2022-08-18T07:55:49.181" v="201" actId="114"/>
          <ac:spMkLst>
            <pc:docMk/>
            <pc:sldMk cId="2803628862" sldId="294"/>
            <ac:spMk id="20" creationId="{DE7EAA8E-034B-224C-A79D-886889FB3CDE}"/>
          </ac:spMkLst>
        </pc:spChg>
        <pc:spChg chg="mod">
          <ac:chgData name="T H" userId="270efafb50020bd6" providerId="LiveId" clId="{EC44294E-66A1-4468-82ED-50D90B7F043C}" dt="2022-08-18T07:47:34.476" v="150" actId="20577"/>
          <ac:spMkLst>
            <pc:docMk/>
            <pc:sldMk cId="2803628862" sldId="294"/>
            <ac:spMk id="4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079AE0-E343-4431-9E77-3AB2AF9D83DA}" type="datetimeFigureOut">
              <a:rPr lang="en-US" smtClean="0"/>
              <a:t>8/23/2022</a:t>
            </a:fld>
            <a:endParaRPr lang="en-US"/>
          </a:p>
        </p:txBody>
      </p:sp>
      <p:sp>
        <p:nvSpPr>
          <p:cNvPr id="4" name="Slide Image Placeholder 3"/>
          <p:cNvSpPr>
            <a:spLocks noGrp="1" noRot="1" noChangeAspect="1"/>
          </p:cNvSpPr>
          <p:nvPr>
            <p:ph type="sldImg" idx="2"/>
          </p:nvPr>
        </p:nvSpPr>
        <p:spPr>
          <a:xfrm>
            <a:off x="377825" y="685800"/>
            <a:ext cx="61023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D46B89-F200-43AA-B36B-6A2EF4B500BB}" type="slidenum">
              <a:rPr lang="en-US" smtClean="0"/>
              <a:t>‹#›</a:t>
            </a:fld>
            <a:endParaRPr lang="en-US"/>
          </a:p>
        </p:txBody>
      </p:sp>
    </p:spTree>
    <p:extLst>
      <p:ext uri="{BB962C8B-B14F-4D97-AF65-F5344CB8AC3E}">
        <p14:creationId xmlns:p14="http://schemas.microsoft.com/office/powerpoint/2010/main" val="4054154378"/>
      </p:ext>
    </p:extLst>
  </p:cSld>
  <p:clrMap bg1="lt1" tx1="dk1" bg2="lt2" tx2="dk2" accent1="accent1" accent2="accent2" accent3="accent3" accent4="accent4" accent5="accent5" accent6="accent6" hlink="hlink" folHlink="folHlink"/>
  <p:notesStyle>
    <a:lvl1pPr marL="0" algn="l" defTabSz="1452524" rtl="0" eaLnBrk="1" latinLnBrk="0" hangingPunct="1">
      <a:defRPr sz="1900" kern="1200">
        <a:solidFill>
          <a:schemeClr val="tx1"/>
        </a:solidFill>
        <a:latin typeface="+mn-lt"/>
        <a:ea typeface="+mn-ea"/>
        <a:cs typeface="+mn-cs"/>
      </a:defRPr>
    </a:lvl1pPr>
    <a:lvl2pPr marL="726262" algn="l" defTabSz="1452524" rtl="0" eaLnBrk="1" latinLnBrk="0" hangingPunct="1">
      <a:defRPr sz="1900" kern="1200">
        <a:solidFill>
          <a:schemeClr val="tx1"/>
        </a:solidFill>
        <a:latin typeface="+mn-lt"/>
        <a:ea typeface="+mn-ea"/>
        <a:cs typeface="+mn-cs"/>
      </a:defRPr>
    </a:lvl2pPr>
    <a:lvl3pPr marL="1452524" algn="l" defTabSz="1452524" rtl="0" eaLnBrk="1" latinLnBrk="0" hangingPunct="1">
      <a:defRPr sz="1900" kern="1200">
        <a:solidFill>
          <a:schemeClr val="tx1"/>
        </a:solidFill>
        <a:latin typeface="+mn-lt"/>
        <a:ea typeface="+mn-ea"/>
        <a:cs typeface="+mn-cs"/>
      </a:defRPr>
    </a:lvl3pPr>
    <a:lvl4pPr marL="2178787" algn="l" defTabSz="1452524" rtl="0" eaLnBrk="1" latinLnBrk="0" hangingPunct="1">
      <a:defRPr sz="1900" kern="1200">
        <a:solidFill>
          <a:schemeClr val="tx1"/>
        </a:solidFill>
        <a:latin typeface="+mn-lt"/>
        <a:ea typeface="+mn-ea"/>
        <a:cs typeface="+mn-cs"/>
      </a:defRPr>
    </a:lvl4pPr>
    <a:lvl5pPr marL="2905049" algn="l" defTabSz="1452524" rtl="0" eaLnBrk="1" latinLnBrk="0" hangingPunct="1">
      <a:defRPr sz="1900" kern="1200">
        <a:solidFill>
          <a:schemeClr val="tx1"/>
        </a:solidFill>
        <a:latin typeface="+mn-lt"/>
        <a:ea typeface="+mn-ea"/>
        <a:cs typeface="+mn-cs"/>
      </a:defRPr>
    </a:lvl5pPr>
    <a:lvl6pPr marL="3631311" algn="l" defTabSz="1452524" rtl="0" eaLnBrk="1" latinLnBrk="0" hangingPunct="1">
      <a:defRPr sz="1900" kern="1200">
        <a:solidFill>
          <a:schemeClr val="tx1"/>
        </a:solidFill>
        <a:latin typeface="+mn-lt"/>
        <a:ea typeface="+mn-ea"/>
        <a:cs typeface="+mn-cs"/>
      </a:defRPr>
    </a:lvl6pPr>
    <a:lvl7pPr marL="4357573" algn="l" defTabSz="1452524" rtl="0" eaLnBrk="1" latinLnBrk="0" hangingPunct="1">
      <a:defRPr sz="1900" kern="1200">
        <a:solidFill>
          <a:schemeClr val="tx1"/>
        </a:solidFill>
        <a:latin typeface="+mn-lt"/>
        <a:ea typeface="+mn-ea"/>
        <a:cs typeface="+mn-cs"/>
      </a:defRPr>
    </a:lvl7pPr>
    <a:lvl8pPr marL="5083835" algn="l" defTabSz="1452524" rtl="0" eaLnBrk="1" latinLnBrk="0" hangingPunct="1">
      <a:defRPr sz="1900" kern="1200">
        <a:solidFill>
          <a:schemeClr val="tx1"/>
        </a:solidFill>
        <a:latin typeface="+mn-lt"/>
        <a:ea typeface="+mn-ea"/>
        <a:cs typeface="+mn-cs"/>
      </a:defRPr>
    </a:lvl8pPr>
    <a:lvl9pPr marL="5810098" algn="l" defTabSz="1452524"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D46B89-F200-43AA-B36B-6A2EF4B500BB}" type="slidenum">
              <a:rPr lang="en-US" smtClean="0"/>
              <a:t>7</a:t>
            </a:fld>
            <a:endParaRPr lang="en-US"/>
          </a:p>
        </p:txBody>
      </p:sp>
    </p:spTree>
    <p:extLst>
      <p:ext uri="{BB962C8B-B14F-4D97-AF65-F5344CB8AC3E}">
        <p14:creationId xmlns:p14="http://schemas.microsoft.com/office/powerpoint/2010/main" val="1798755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8"/>
            <a:ext cx="13835142" cy="1960033"/>
          </a:xfrm>
        </p:spPr>
        <p:txBody>
          <a:bodyPr/>
          <a:lstStyle/>
          <a:p>
            <a:r>
              <a:rPr lang="en-US"/>
              <a:t>Click to edit Master title style</a:t>
            </a:r>
          </a:p>
        </p:txBody>
      </p:sp>
      <p:sp>
        <p:nvSpPr>
          <p:cNvPr id="3" name="Subtitle 2"/>
          <p:cNvSpPr>
            <a:spLocks noGrp="1"/>
          </p:cNvSpPr>
          <p:nvPr>
            <p:ph type="subTitle" idx="1"/>
          </p:nvPr>
        </p:nvSpPr>
        <p:spPr>
          <a:xfrm>
            <a:off x="2441496" y="5181600"/>
            <a:ext cx="11393647" cy="2336800"/>
          </a:xfrm>
        </p:spPr>
        <p:txBody>
          <a:bodyPr/>
          <a:lstStyle>
            <a:lvl1pPr marL="0" indent="0" algn="ctr">
              <a:buNone/>
              <a:defRPr>
                <a:solidFill>
                  <a:schemeClr val="tx1">
                    <a:tint val="75000"/>
                  </a:schemeClr>
                </a:solidFill>
              </a:defRPr>
            </a:lvl1pPr>
            <a:lvl2pPr marL="726262" indent="0" algn="ctr">
              <a:buNone/>
              <a:defRPr>
                <a:solidFill>
                  <a:schemeClr val="tx1">
                    <a:tint val="75000"/>
                  </a:schemeClr>
                </a:solidFill>
              </a:defRPr>
            </a:lvl2pPr>
            <a:lvl3pPr marL="1452524" indent="0" algn="ctr">
              <a:buNone/>
              <a:defRPr>
                <a:solidFill>
                  <a:schemeClr val="tx1">
                    <a:tint val="75000"/>
                  </a:schemeClr>
                </a:solidFill>
              </a:defRPr>
            </a:lvl3pPr>
            <a:lvl4pPr marL="2178787" indent="0" algn="ctr">
              <a:buNone/>
              <a:defRPr>
                <a:solidFill>
                  <a:schemeClr val="tx1">
                    <a:tint val="75000"/>
                  </a:schemeClr>
                </a:solidFill>
              </a:defRPr>
            </a:lvl4pPr>
            <a:lvl5pPr marL="2905049" indent="0" algn="ctr">
              <a:buNone/>
              <a:defRPr>
                <a:solidFill>
                  <a:schemeClr val="tx1">
                    <a:tint val="75000"/>
                  </a:schemeClr>
                </a:solidFill>
              </a:defRPr>
            </a:lvl5pPr>
            <a:lvl6pPr marL="3631311" indent="0" algn="ctr">
              <a:buNone/>
              <a:defRPr>
                <a:solidFill>
                  <a:schemeClr val="tx1">
                    <a:tint val="75000"/>
                  </a:schemeClr>
                </a:solidFill>
              </a:defRPr>
            </a:lvl6pPr>
            <a:lvl7pPr marL="4357573" indent="0" algn="ctr">
              <a:buNone/>
              <a:defRPr>
                <a:solidFill>
                  <a:schemeClr val="tx1">
                    <a:tint val="75000"/>
                  </a:schemeClr>
                </a:solidFill>
              </a:defRPr>
            </a:lvl7pPr>
            <a:lvl8pPr marL="5083835" indent="0" algn="ctr">
              <a:buNone/>
              <a:defRPr>
                <a:solidFill>
                  <a:schemeClr val="tx1">
                    <a:tint val="75000"/>
                  </a:schemeClr>
                </a:solidFill>
              </a:defRPr>
            </a:lvl8pPr>
            <a:lvl9pPr marL="58100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070776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046370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007037" y="488951"/>
            <a:ext cx="6516307"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49640" y="488951"/>
            <a:ext cx="19286120"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710846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8827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2" y="5875867"/>
            <a:ext cx="13835142" cy="1816100"/>
          </a:xfrm>
        </p:spPr>
        <p:txBody>
          <a:bodyPr anchor="t"/>
          <a:lstStyle>
            <a:lvl1pPr algn="l">
              <a:defRPr sz="6400" b="1" cap="all"/>
            </a:lvl1pPr>
          </a:lstStyle>
          <a:p>
            <a:r>
              <a:rPr lang="en-US"/>
              <a:t>Click to edit Master title style</a:t>
            </a:r>
          </a:p>
        </p:txBody>
      </p:sp>
      <p:sp>
        <p:nvSpPr>
          <p:cNvPr id="3" name="Text Placeholder 2"/>
          <p:cNvSpPr>
            <a:spLocks noGrp="1"/>
          </p:cNvSpPr>
          <p:nvPr>
            <p:ph type="body" idx="1"/>
          </p:nvPr>
        </p:nvSpPr>
        <p:spPr>
          <a:xfrm>
            <a:off x="1285742" y="3875618"/>
            <a:ext cx="13835142" cy="2000249"/>
          </a:xfrm>
        </p:spPr>
        <p:txBody>
          <a:bodyPr anchor="b"/>
          <a:lstStyle>
            <a:lvl1pPr marL="0" indent="0">
              <a:buNone/>
              <a:defRPr sz="3200">
                <a:solidFill>
                  <a:schemeClr val="tx1">
                    <a:tint val="75000"/>
                  </a:schemeClr>
                </a:solidFill>
              </a:defRPr>
            </a:lvl1pPr>
            <a:lvl2pPr marL="726262" indent="0">
              <a:buNone/>
              <a:defRPr sz="2900">
                <a:solidFill>
                  <a:schemeClr val="tx1">
                    <a:tint val="75000"/>
                  </a:schemeClr>
                </a:solidFill>
              </a:defRPr>
            </a:lvl2pPr>
            <a:lvl3pPr marL="1452524" indent="0">
              <a:buNone/>
              <a:defRPr sz="2500">
                <a:solidFill>
                  <a:schemeClr val="tx1">
                    <a:tint val="75000"/>
                  </a:schemeClr>
                </a:solidFill>
              </a:defRPr>
            </a:lvl3pPr>
            <a:lvl4pPr marL="2178787" indent="0">
              <a:buNone/>
              <a:defRPr sz="2200">
                <a:solidFill>
                  <a:schemeClr val="tx1">
                    <a:tint val="75000"/>
                  </a:schemeClr>
                </a:solidFill>
              </a:defRPr>
            </a:lvl4pPr>
            <a:lvl5pPr marL="2905049" indent="0">
              <a:buNone/>
              <a:defRPr sz="2200">
                <a:solidFill>
                  <a:schemeClr val="tx1">
                    <a:tint val="75000"/>
                  </a:schemeClr>
                </a:solidFill>
              </a:defRPr>
            </a:lvl5pPr>
            <a:lvl6pPr marL="3631311" indent="0">
              <a:buNone/>
              <a:defRPr sz="2200">
                <a:solidFill>
                  <a:schemeClr val="tx1">
                    <a:tint val="75000"/>
                  </a:schemeClr>
                </a:solidFill>
              </a:defRPr>
            </a:lvl6pPr>
            <a:lvl7pPr marL="4357573" indent="0">
              <a:buNone/>
              <a:defRPr sz="2200">
                <a:solidFill>
                  <a:schemeClr val="tx1">
                    <a:tint val="75000"/>
                  </a:schemeClr>
                </a:solidFill>
              </a:defRPr>
            </a:lvl7pPr>
            <a:lvl8pPr marL="5083835" indent="0">
              <a:buNone/>
              <a:defRPr sz="2200">
                <a:solidFill>
                  <a:schemeClr val="tx1">
                    <a:tint val="75000"/>
                  </a:schemeClr>
                </a:solidFill>
              </a:defRPr>
            </a:lvl8pPr>
            <a:lvl9pPr marL="5810098" indent="0">
              <a:buNone/>
              <a:defRPr sz="2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80153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49640" y="2844800"/>
            <a:ext cx="12899800"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4620717" y="2844800"/>
            <a:ext cx="12902627"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066589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3832" y="366184"/>
            <a:ext cx="14648974"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4B3276-3901-471F-8285-C92A8E75787C}" type="datetimeFigureOut">
              <a:rPr lang="en-US" smtClean="0"/>
              <a:t>8/23/2022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77644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4B3276-3901-471F-8285-C92A8E75787C}" type="datetimeFigureOut">
              <a:rPr lang="en-US" smtClean="0"/>
              <a:t>8/23/2022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78900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B3276-3901-471F-8285-C92A8E75787C}" type="datetimeFigureOut">
              <a:rPr lang="en-US" smtClean="0"/>
              <a:t>8/23/2022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904073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200" b="1"/>
            </a:lvl1pPr>
          </a:lstStyle>
          <a:p>
            <a:r>
              <a:rPr lang="en-US"/>
              <a:t>Click to edit Master title style</a:t>
            </a:r>
          </a:p>
        </p:txBody>
      </p:sp>
      <p:sp>
        <p:nvSpPr>
          <p:cNvPr id="3" name="Content Placeholder 2"/>
          <p:cNvSpPr>
            <a:spLocks noGrp="1"/>
          </p:cNvSpPr>
          <p:nvPr>
            <p:ph idx="1"/>
          </p:nvPr>
        </p:nvSpPr>
        <p:spPr>
          <a:xfrm>
            <a:off x="6363713" y="364067"/>
            <a:ext cx="9099093" cy="7804151"/>
          </a:xfrm>
        </p:spPr>
        <p:txBody>
          <a:bodyPr/>
          <a:lstStyle>
            <a:lvl1pPr>
              <a:defRPr sz="51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3833" y="1913467"/>
            <a:ext cx="5354902" cy="6254751"/>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17497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0"/>
            <a:ext cx="9765983" cy="755651"/>
          </a:xfrm>
        </p:spPr>
        <p:txBody>
          <a:bodyPr anchor="b"/>
          <a:lstStyle>
            <a:lvl1pPr algn="l">
              <a:defRPr sz="3200" b="1"/>
            </a:lvl1pPr>
          </a:lstStyle>
          <a:p>
            <a:r>
              <a:rPr lang="en-US"/>
              <a:t>Click to edit Master title style</a:t>
            </a:r>
          </a:p>
        </p:txBody>
      </p:sp>
      <p:sp>
        <p:nvSpPr>
          <p:cNvPr id="3" name="Picture Placeholder 2"/>
          <p:cNvSpPr>
            <a:spLocks noGrp="1"/>
          </p:cNvSpPr>
          <p:nvPr>
            <p:ph type="pic" idx="1"/>
          </p:nvPr>
        </p:nvSpPr>
        <p:spPr>
          <a:xfrm>
            <a:off x="3190335" y="817033"/>
            <a:ext cx="9765983" cy="5486400"/>
          </a:xfrm>
        </p:spPr>
        <p:txBody>
          <a:bodyPr/>
          <a:lstStyle>
            <a:lvl1pPr marL="0" indent="0">
              <a:buNone/>
              <a:defRPr sz="5100"/>
            </a:lvl1pPr>
            <a:lvl2pPr marL="726262" indent="0">
              <a:buNone/>
              <a:defRPr sz="4400"/>
            </a:lvl2pPr>
            <a:lvl3pPr marL="1452524" indent="0">
              <a:buNone/>
              <a:defRPr sz="3800"/>
            </a:lvl3pPr>
            <a:lvl4pPr marL="2178787" indent="0">
              <a:buNone/>
              <a:defRPr sz="3200"/>
            </a:lvl4pPr>
            <a:lvl5pPr marL="2905049" indent="0">
              <a:buNone/>
              <a:defRPr sz="3200"/>
            </a:lvl5pPr>
            <a:lvl6pPr marL="3631311" indent="0">
              <a:buNone/>
              <a:defRPr sz="3200"/>
            </a:lvl6pPr>
            <a:lvl7pPr marL="4357573" indent="0">
              <a:buNone/>
              <a:defRPr sz="3200"/>
            </a:lvl7pPr>
            <a:lvl8pPr marL="5083835" indent="0">
              <a:buNone/>
              <a:defRPr sz="3200"/>
            </a:lvl8pPr>
            <a:lvl9pPr marL="5810098" indent="0">
              <a:buNone/>
              <a:defRPr sz="3200"/>
            </a:lvl9pPr>
          </a:lstStyle>
          <a:p>
            <a:endParaRPr lang="en-US"/>
          </a:p>
        </p:txBody>
      </p:sp>
      <p:sp>
        <p:nvSpPr>
          <p:cNvPr id="4" name="Text Placeholder 3"/>
          <p:cNvSpPr>
            <a:spLocks noGrp="1"/>
          </p:cNvSpPr>
          <p:nvPr>
            <p:ph type="body" sz="half" idx="2"/>
          </p:nvPr>
        </p:nvSpPr>
        <p:spPr>
          <a:xfrm>
            <a:off x="3190335" y="7156451"/>
            <a:ext cx="9765983" cy="1073149"/>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56998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3832" y="366184"/>
            <a:ext cx="14648974" cy="1524000"/>
          </a:xfrm>
          <a:prstGeom prst="rect">
            <a:avLst/>
          </a:prstGeom>
        </p:spPr>
        <p:txBody>
          <a:bodyPr vert="horz" lIns="145252" tIns="72626" rIns="145252" bIns="72626" rtlCol="0" anchor="ctr">
            <a:normAutofit/>
          </a:bodyPr>
          <a:lstStyle/>
          <a:p>
            <a:r>
              <a:rPr lang="en-US"/>
              <a:t>Click to edit Master title style</a:t>
            </a:r>
          </a:p>
        </p:txBody>
      </p:sp>
      <p:sp>
        <p:nvSpPr>
          <p:cNvPr id="3" name="Text Placeholder 2"/>
          <p:cNvSpPr>
            <a:spLocks noGrp="1"/>
          </p:cNvSpPr>
          <p:nvPr>
            <p:ph type="body" idx="1"/>
          </p:nvPr>
        </p:nvSpPr>
        <p:spPr>
          <a:xfrm>
            <a:off x="813832" y="2133601"/>
            <a:ext cx="14648974" cy="6034617"/>
          </a:xfrm>
          <a:prstGeom prst="rect">
            <a:avLst/>
          </a:prstGeom>
        </p:spPr>
        <p:txBody>
          <a:bodyPr vert="horz" lIns="145252" tIns="72626" rIns="145252" bIns="7262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3832" y="8475134"/>
            <a:ext cx="3797882" cy="486833"/>
          </a:xfrm>
          <a:prstGeom prst="rect">
            <a:avLst/>
          </a:prstGeom>
        </p:spPr>
        <p:txBody>
          <a:bodyPr vert="horz" lIns="145252" tIns="72626" rIns="145252" bIns="72626" rtlCol="0" anchor="ctr"/>
          <a:lstStyle>
            <a:lvl1pPr algn="l">
              <a:defRPr sz="1900">
                <a:solidFill>
                  <a:schemeClr val="tx1">
                    <a:tint val="75000"/>
                  </a:schemeClr>
                </a:solidFill>
              </a:defRPr>
            </a:lvl1pPr>
          </a:lstStyle>
          <a:p>
            <a:fld id="{774B3276-3901-471F-8285-C92A8E75787C}" type="datetimeFigureOut">
              <a:rPr lang="en-US" smtClean="0"/>
              <a:t>8/23/2022</a:t>
            </a:fld>
            <a:endParaRPr lang="en-US"/>
          </a:p>
        </p:txBody>
      </p:sp>
      <p:sp>
        <p:nvSpPr>
          <p:cNvPr id="5" name="Footer Placeholder 4"/>
          <p:cNvSpPr>
            <a:spLocks noGrp="1"/>
          </p:cNvSpPr>
          <p:nvPr>
            <p:ph type="ftr" sz="quarter" idx="3"/>
          </p:nvPr>
        </p:nvSpPr>
        <p:spPr>
          <a:xfrm>
            <a:off x="5561185" y="8475134"/>
            <a:ext cx="5154269" cy="486833"/>
          </a:xfrm>
          <a:prstGeom prst="rect">
            <a:avLst/>
          </a:prstGeom>
        </p:spPr>
        <p:txBody>
          <a:bodyPr vert="horz" lIns="145252" tIns="72626" rIns="145252" bIns="72626" rtlCol="0" anchor="ctr"/>
          <a:lstStyle>
            <a:lvl1pPr algn="ctr">
              <a:defRPr sz="1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64924" y="8475134"/>
            <a:ext cx="3797882" cy="486833"/>
          </a:xfrm>
          <a:prstGeom prst="rect">
            <a:avLst/>
          </a:prstGeom>
        </p:spPr>
        <p:txBody>
          <a:bodyPr vert="horz" lIns="145252" tIns="72626" rIns="145252" bIns="72626" rtlCol="0" anchor="ctr"/>
          <a:lstStyle>
            <a:lvl1pPr algn="r">
              <a:defRPr sz="1900">
                <a:solidFill>
                  <a:schemeClr val="tx1">
                    <a:tint val="75000"/>
                  </a:schemeClr>
                </a:solidFill>
              </a:defRPr>
            </a:lvl1pPr>
          </a:lstStyle>
          <a:p>
            <a:fld id="{4356E0E0-0191-4DF9-B347-48BEABCB12B3}" type="slidenum">
              <a:rPr lang="en-US" smtClean="0"/>
              <a:t>‹#›</a:t>
            </a:fld>
            <a:endParaRPr lang="en-US"/>
          </a:p>
        </p:txBody>
      </p:sp>
    </p:spTree>
    <p:extLst>
      <p:ext uri="{BB962C8B-B14F-4D97-AF65-F5344CB8AC3E}">
        <p14:creationId xmlns:p14="http://schemas.microsoft.com/office/powerpoint/2010/main" val="2265790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52524" rtl="0" eaLnBrk="1" latinLnBrk="0" hangingPunct="1">
        <a:spcBef>
          <a:spcPct val="0"/>
        </a:spcBef>
        <a:buNone/>
        <a:defRPr sz="7000" kern="1200">
          <a:solidFill>
            <a:schemeClr val="tx1"/>
          </a:solidFill>
          <a:latin typeface="+mj-lt"/>
          <a:ea typeface="+mj-ea"/>
          <a:cs typeface="+mj-cs"/>
        </a:defRPr>
      </a:lvl1pPr>
    </p:titleStyle>
    <p:bodyStyle>
      <a:lvl1pPr marL="544697" indent="-544697" algn="l" defTabSz="1452524" rtl="0" eaLnBrk="1" latinLnBrk="0" hangingPunct="1">
        <a:spcBef>
          <a:spcPct val="20000"/>
        </a:spcBef>
        <a:buFont typeface="Arial" pitchFamily="34" charset="0"/>
        <a:buChar char="•"/>
        <a:defRPr sz="5100" kern="1200">
          <a:solidFill>
            <a:schemeClr val="tx1"/>
          </a:solidFill>
          <a:latin typeface="+mn-lt"/>
          <a:ea typeface="+mn-ea"/>
          <a:cs typeface="+mn-cs"/>
        </a:defRPr>
      </a:lvl1pPr>
      <a:lvl2pPr marL="1180176" indent="-453914" algn="l" defTabSz="1452524"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815656" indent="-363131" algn="l" defTabSz="1452524"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41918"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268180"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994442"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720704"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446967"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73229"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5" descr="POINSE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5719" y="6962586"/>
            <a:ext cx="2444531" cy="2143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3197197" y="7239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FF00"/>
                </a:solidFill>
                <a:latin typeface="Times New Roman" pitchFamily="18" charset="0"/>
              </a:rPr>
              <a:t>TRƯỜNG TIỂU HỌC ……</a:t>
            </a:r>
          </a:p>
        </p:txBody>
      </p:sp>
      <p:sp>
        <p:nvSpPr>
          <p:cNvPr id="10" name="Text Box 14"/>
          <p:cNvSpPr txBox="1">
            <a:spLocks noChangeArrowheads="1"/>
          </p:cNvSpPr>
          <p:nvPr/>
        </p:nvSpPr>
        <p:spPr bwMode="auto">
          <a:xfrm>
            <a:off x="1496219" y="4582047"/>
            <a:ext cx="13500099" cy="1437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Đạo đức lớp 3</a:t>
            </a:r>
          </a:p>
          <a:p>
            <a:pPr algn="ctr" eaLnBrk="1" hangingPunct="1">
              <a:defRPr/>
            </a:pPr>
            <a:r>
              <a:rPr lang="en-US" sz="4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3: </a:t>
            </a:r>
            <a:r>
              <a:rPr lang="en-US" sz="4400" b="1">
                <a:solidFill>
                  <a:srgbClr val="FF0000"/>
                </a:solidFill>
                <a:latin typeface="Times New Roman" pitchFamily="18" charset="0"/>
                <a:cs typeface="Times New Roman" pitchFamily="18" charset="0"/>
              </a:rPr>
              <a:t>EM KHÁM PHÁ ĐẤT NƯỚC VIỆT NAM </a:t>
            </a:r>
            <a:r>
              <a:rPr lang="en-US" sz="4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(T1)</a:t>
            </a:r>
          </a:p>
        </p:txBody>
      </p:sp>
      <p:sp>
        <p:nvSpPr>
          <p:cNvPr id="11" name="Text Box 17"/>
          <p:cNvSpPr txBox="1">
            <a:spLocks noChangeArrowheads="1"/>
          </p:cNvSpPr>
          <p:nvPr/>
        </p:nvSpPr>
        <p:spPr bwMode="auto">
          <a:xfrm>
            <a:off x="1330324" y="1905000"/>
            <a:ext cx="13132595" cy="2176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6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6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12" name="Picture 22" descr="bd213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2672" y="6019799"/>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flipV="1">
            <a:off x="5407784" y="1447800"/>
            <a:ext cx="5985862" cy="0"/>
          </a:xfrm>
          <a:prstGeom prst="line">
            <a:avLst/>
          </a:prstGeom>
          <a:ln>
            <a:solidFill>
              <a:srgbClr val="FFFF00"/>
            </a:solidFill>
          </a:ln>
        </p:spPr>
        <p:style>
          <a:lnRef idx="2">
            <a:schemeClr val="dk1"/>
          </a:lnRef>
          <a:fillRef idx="0">
            <a:schemeClr val="dk1"/>
          </a:fillRef>
          <a:effectRef idx="1">
            <a:schemeClr val="dk1"/>
          </a:effectRef>
          <a:fontRef idx="minor">
            <a:schemeClr val="tx1"/>
          </a:fontRef>
        </p:style>
      </p:cxnSp>
      <p:pic>
        <p:nvPicPr>
          <p:cNvPr id="14" name="Picture 7" descr="BƯỚM 5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1308424">
            <a:off x="14263487" y="307883"/>
            <a:ext cx="1162751" cy="151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animal-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417220" flipH="1">
            <a:off x="2891907" y="6715346"/>
            <a:ext cx="1069334" cy="77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14692416" y="-109904"/>
            <a:ext cx="1382714" cy="16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flipV="1">
            <a:off x="127452" y="-5633"/>
            <a:ext cx="1382714" cy="1524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5731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1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11"/>
                                        </p:tgtEl>
                                        <p:attrNameLst>
                                          <p:attrName>style.color</p:attrName>
                                        </p:attrNameLst>
                                      </p:cBhvr>
                                      <p:by>
                                        <p:hsl h="7200000" s="0" l="0"/>
                                      </p:by>
                                    </p:animClr>
                                    <p:animClr clrSpc="hsl" dir="cw">
                                      <p:cBhvr>
                                        <p:cTn id="9" dur="2000" fill="hold"/>
                                        <p:tgtEl>
                                          <p:spTgt spid="11"/>
                                        </p:tgtEl>
                                        <p:attrNameLst>
                                          <p:attrName>fillcolor</p:attrName>
                                        </p:attrNameLst>
                                      </p:cBhvr>
                                      <p:by>
                                        <p:hsl h="7200000" s="0" l="0"/>
                                      </p:by>
                                    </p:animClr>
                                    <p:animClr clrSpc="hsl" dir="cw">
                                      <p:cBhvr>
                                        <p:cTn id="10" dur="2000" fill="hold"/>
                                        <p:tgtEl>
                                          <p:spTgt spid="11"/>
                                        </p:tgtEl>
                                        <p:attrNameLst>
                                          <p:attrName>stroke.color</p:attrName>
                                        </p:attrNameLst>
                                      </p:cBhvr>
                                      <p:by>
                                        <p:hsl h="7200000" s="0" l="0"/>
                                      </p:by>
                                    </p:animClr>
                                    <p:set>
                                      <p:cBhvr>
                                        <p:cTn id="11" dur="20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et nam que huong toi.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46919" y="685800"/>
            <a:ext cx="14630400" cy="7750544"/>
          </a:xfrm>
          <a:prstGeom prst="rect">
            <a:avLst/>
          </a:prstGeom>
        </p:spPr>
      </p:pic>
    </p:spTree>
    <p:extLst>
      <p:ext uri="{BB962C8B-B14F-4D97-AF65-F5344CB8AC3E}">
        <p14:creationId xmlns:p14="http://schemas.microsoft.com/office/powerpoint/2010/main" val="3120436675"/>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laque 11">
            <a:extLst>
              <a:ext uri="{FF2B5EF4-FFF2-40B4-BE49-F238E27FC236}">
                <a16:creationId xmlns:a16="http://schemas.microsoft.com/office/drawing/2014/main" xmlns="" id="{2FD581BB-9010-C875-EF08-ADDBC3C584B3}"/>
              </a:ext>
            </a:extLst>
          </p:cNvPr>
          <p:cNvSpPr/>
          <p:nvPr/>
        </p:nvSpPr>
        <p:spPr>
          <a:xfrm>
            <a:off x="1661319" y="5638800"/>
            <a:ext cx="13258800" cy="2971800"/>
          </a:xfrm>
          <a:prstGeom prst="plaqu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p:nvGrpSpPr>
        <p:grpSpPr>
          <a:xfrm>
            <a:off x="37187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3: EM QUAN TÂM HÀNG XÓM LÁNG GIỀNG (T3)</a:t>
              </a:r>
            </a:p>
          </p:txBody>
        </p:sp>
      </p:grpSp>
      <p:sp>
        <p:nvSpPr>
          <p:cNvPr id="46" name="Text Box 14"/>
          <p:cNvSpPr txBox="1">
            <a:spLocks noChangeArrowheads="1"/>
          </p:cNvSpPr>
          <p:nvPr/>
        </p:nvSpPr>
        <p:spPr bwMode="auto">
          <a:xfrm>
            <a:off x="1272247" y="1514163"/>
            <a:ext cx="12962071" cy="1416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20000"/>
              </a:lnSpc>
            </a:pPr>
            <a:r>
              <a:rPr lang="en-US" sz="3600" b="1" dirty="0">
                <a:solidFill>
                  <a:srgbClr val="FF0000"/>
                </a:solidFill>
                <a:latin typeface="Times New Roman" pitchFamily="18" charset="0"/>
                <a:cs typeface="Times New Roman" pitchFamily="18" charset="0"/>
              </a:rPr>
              <a:t>1. </a:t>
            </a:r>
            <a:r>
              <a:rPr lang="nl-NL" sz="3600" b="1" dirty="0">
                <a:solidFill>
                  <a:srgbClr val="FF0000"/>
                </a:solidFill>
                <a:effectLst/>
                <a:latin typeface="Times New Roman" panose="02020603050405020304" pitchFamily="18" charset="0"/>
                <a:ea typeface="Times New Roman" panose="02020603050405020304" pitchFamily="18" charset="0"/>
              </a:rPr>
              <a:t>Những việc em đã và sẽ làm thể hiện quan tâm hàng xóm, láng giềng đó là việc gì?</a:t>
            </a:r>
            <a:endParaRPr lang="en-US" sz="3200" b="1" dirty="0">
              <a:solidFill>
                <a:srgbClr val="FF0000"/>
              </a:solidFill>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xmlns="" id="{348BB589-9249-C011-2DE3-C19276F3B927}"/>
              </a:ext>
            </a:extLst>
          </p:cNvPr>
          <p:cNvSpPr txBox="1"/>
          <p:nvPr/>
        </p:nvSpPr>
        <p:spPr>
          <a:xfrm>
            <a:off x="2138370" y="2881648"/>
            <a:ext cx="11277600" cy="699102"/>
          </a:xfrm>
          <a:prstGeom prst="rect">
            <a:avLst/>
          </a:prstGeom>
          <a:noFill/>
        </p:spPr>
        <p:txBody>
          <a:bodyPr wrap="square">
            <a:spAutoFit/>
          </a:bodyPr>
          <a:lstStyle/>
          <a:p>
            <a:pPr algn="just">
              <a:lnSpc>
                <a:spcPct val="120000"/>
              </a:lnSpc>
            </a:pPr>
            <a:r>
              <a:rPr lang="nl-NL" sz="36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nl-NL" sz="36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a:t>
            </a:r>
            <a:r>
              <a:rPr lang="nl-NL" sz="36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hăm em giúp cô hàng xóm đang bận nấu ăn, </a:t>
            </a:r>
            <a:endParaRPr lang="en-US" sz="36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xmlns="" id="{D413E36F-4D02-3C20-CA2D-26C919FCF4DB}"/>
              </a:ext>
            </a:extLst>
          </p:cNvPr>
          <p:cNvSpPr txBox="1"/>
          <p:nvPr/>
        </p:nvSpPr>
        <p:spPr>
          <a:xfrm>
            <a:off x="2114483" y="5731639"/>
            <a:ext cx="12877800" cy="2862322"/>
          </a:xfrm>
          <a:prstGeom prst="rect">
            <a:avLst/>
          </a:prstGeom>
          <a:noFill/>
        </p:spPr>
        <p:txBody>
          <a:bodyPr wrap="square">
            <a:spAutoFit/>
          </a:bodyPr>
          <a:lstStyle/>
          <a:p>
            <a:r>
              <a:rPr lang="nl-NL" sz="3600" b="1" i="1" dirty="0">
                <a:solidFill>
                  <a:srgbClr val="FF0000"/>
                </a:solidFill>
                <a:effectLst/>
                <a:latin typeface="Times New Roman" panose="02020603050405020304" pitchFamily="18" charset="0"/>
                <a:ea typeface="Times New Roman" panose="02020603050405020304" pitchFamily="18" charset="0"/>
              </a:rPr>
              <a:t>Hàng xóm láng giềng cần quan tâm, giúp đỡ lẫn nhau. Dù còn nhỏ, các em cũng cần biết làm các việc phù hợp với lứa tuổi để thể hiện sự quan tâm hàng xóm láng giềng như: chào hỏi khi gặp hàng xóm, hỏi thăm khi hàng xóm có chuyện buồn, giúp đỡ hàng xóm khi cần thiết,.....</a:t>
            </a:r>
            <a:endParaRPr lang="en-US" sz="3600" b="1" i="1" dirty="0">
              <a:solidFill>
                <a:srgbClr val="FF0000"/>
              </a:solidFill>
            </a:endParaRPr>
          </a:p>
        </p:txBody>
      </p:sp>
      <p:sp>
        <p:nvSpPr>
          <p:cNvPr id="15" name="TextBox 14">
            <a:extLst>
              <a:ext uri="{FF2B5EF4-FFF2-40B4-BE49-F238E27FC236}">
                <a16:creationId xmlns:a16="http://schemas.microsoft.com/office/drawing/2014/main" xmlns="" id="{463D8FE7-2950-12D7-5393-7D2CBC6B915D}"/>
              </a:ext>
            </a:extLst>
          </p:cNvPr>
          <p:cNvSpPr txBox="1"/>
          <p:nvPr/>
        </p:nvSpPr>
        <p:spPr>
          <a:xfrm>
            <a:off x="2122969" y="3690610"/>
            <a:ext cx="8140044" cy="646331"/>
          </a:xfrm>
          <a:prstGeom prst="rect">
            <a:avLst/>
          </a:prstGeom>
          <a:noFill/>
        </p:spPr>
        <p:txBody>
          <a:bodyPr wrap="square">
            <a:spAutoFit/>
          </a:bodyPr>
          <a:lstStyle/>
          <a:p>
            <a:r>
              <a:rPr lang="nl-NL" sz="36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Không làm ồn trong giờ nghỉ trưa, </a:t>
            </a:r>
            <a:endParaRPr lang="en-US" sz="3600" dirty="0"/>
          </a:p>
        </p:txBody>
      </p:sp>
      <p:sp>
        <p:nvSpPr>
          <p:cNvPr id="17" name="TextBox 16">
            <a:extLst>
              <a:ext uri="{FF2B5EF4-FFF2-40B4-BE49-F238E27FC236}">
                <a16:creationId xmlns:a16="http://schemas.microsoft.com/office/drawing/2014/main" xmlns="" id="{8C443BB6-AB45-9F16-D685-95B31E782467}"/>
              </a:ext>
            </a:extLst>
          </p:cNvPr>
          <p:cNvSpPr txBox="1"/>
          <p:nvPr/>
        </p:nvSpPr>
        <p:spPr>
          <a:xfrm>
            <a:off x="2114483" y="4572000"/>
            <a:ext cx="10456160" cy="646331"/>
          </a:xfrm>
          <a:prstGeom prst="rect">
            <a:avLst/>
          </a:prstGeom>
          <a:noFill/>
        </p:spPr>
        <p:txBody>
          <a:bodyPr wrap="square">
            <a:spAutoFit/>
          </a:bodyPr>
          <a:lstStyle/>
          <a:p>
            <a:r>
              <a:rPr lang="nl-NL" sz="36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H</a:t>
            </a:r>
            <a:r>
              <a:rPr lang="nl-NL" sz="36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ỏi thăm khi hàng xóm có chuyện buồn,..</a:t>
            </a:r>
            <a:endParaRPr lang="en-US" sz="3600" dirty="0"/>
          </a:p>
        </p:txBody>
      </p:sp>
    </p:spTree>
    <p:extLst>
      <p:ext uri="{BB962C8B-B14F-4D97-AF65-F5344CB8AC3E}">
        <p14:creationId xmlns:p14="http://schemas.microsoft.com/office/powerpoint/2010/main" val="3272686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heel(1)">
                                      <p:cBhvr>
                                        <p:cTn id="22" dur="2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1000" fill="hold"/>
                                        <p:tgtEl>
                                          <p:spTgt spid="11"/>
                                        </p:tgtEl>
                                        <p:attrNameLst>
                                          <p:attrName>ppt_w</p:attrName>
                                        </p:attrNameLst>
                                      </p:cBhvr>
                                      <p:tavLst>
                                        <p:tav tm="0">
                                          <p:val>
                                            <p:fltVal val="0"/>
                                          </p:val>
                                        </p:tav>
                                        <p:tav tm="100000">
                                          <p:val>
                                            <p:strVal val="#ppt_w"/>
                                          </p:val>
                                        </p:tav>
                                      </p:tavLst>
                                    </p:anim>
                                    <p:anim calcmode="lin" valueType="num">
                                      <p:cBhvr>
                                        <p:cTn id="33" dur="1000" fill="hold"/>
                                        <p:tgtEl>
                                          <p:spTgt spid="11"/>
                                        </p:tgtEl>
                                        <p:attrNameLst>
                                          <p:attrName>ppt_h</p:attrName>
                                        </p:attrNameLst>
                                      </p:cBhvr>
                                      <p:tavLst>
                                        <p:tav tm="0">
                                          <p:val>
                                            <p:fltVal val="0"/>
                                          </p:val>
                                        </p:tav>
                                        <p:tav tm="100000">
                                          <p:val>
                                            <p:strVal val="#ppt_h"/>
                                          </p:val>
                                        </p:tav>
                                      </p:tavLst>
                                    </p:anim>
                                    <p:anim calcmode="lin" valueType="num">
                                      <p:cBhvr>
                                        <p:cTn id="34" dur="1000" fill="hold"/>
                                        <p:tgtEl>
                                          <p:spTgt spid="11"/>
                                        </p:tgtEl>
                                        <p:attrNameLst>
                                          <p:attrName>style.rotation</p:attrName>
                                        </p:attrNameLst>
                                      </p:cBhvr>
                                      <p:tavLst>
                                        <p:tav tm="0">
                                          <p:val>
                                            <p:fltVal val="90"/>
                                          </p:val>
                                        </p:tav>
                                        <p:tav tm="100000">
                                          <p:val>
                                            <p:fltVal val="0"/>
                                          </p:val>
                                        </p:tav>
                                      </p:tavLst>
                                    </p:anim>
                                    <p:animEffect transition="in" filter="fade">
                                      <p:cBhvr>
                                        <p:cTn id="35"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6" grpId="0"/>
      <p:bldP spid="9" grpId="0"/>
      <p:bldP spid="11" grpId="0"/>
      <p:bldP spid="15"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7187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3: EM QUAN TÂM HÀNG XÓM LÁNG GIỀNG (T3)</a:t>
              </a:r>
            </a:p>
          </p:txBody>
        </p:sp>
      </p:grpSp>
      <p:sp>
        <p:nvSpPr>
          <p:cNvPr id="46" name="Text Box 14"/>
          <p:cNvSpPr txBox="1">
            <a:spLocks noChangeArrowheads="1"/>
          </p:cNvSpPr>
          <p:nvPr/>
        </p:nvSpPr>
        <p:spPr bwMode="auto">
          <a:xfrm>
            <a:off x="1272248" y="1514163"/>
            <a:ext cx="9837872" cy="751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20000"/>
              </a:lnSpc>
            </a:pPr>
            <a:r>
              <a:rPr lang="en-US" sz="3600" b="1">
                <a:solidFill>
                  <a:srgbClr val="FF0000"/>
                </a:solidFill>
                <a:latin typeface="Times New Roman" pitchFamily="18" charset="0"/>
                <a:cs typeface="Times New Roman" pitchFamily="18" charset="0"/>
              </a:rPr>
              <a:t>2. </a:t>
            </a:r>
            <a:r>
              <a:rPr lang="nl-NL" sz="3600" b="1">
                <a:solidFill>
                  <a:srgbClr val="FF0000"/>
                </a:solidFill>
                <a:latin typeface="Times New Roman" panose="02020603050405020304" pitchFamily="18" charset="0"/>
                <a:ea typeface="Times New Roman" panose="02020603050405020304" pitchFamily="18" charset="0"/>
              </a:rPr>
              <a:t>Thể hiện quan tâm hàng xóm, láng giềng khi:</a:t>
            </a:r>
            <a:endParaRPr lang="en-US" sz="3200" b="1">
              <a:solidFill>
                <a:srgbClr val="FF0000"/>
              </a:solidFill>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xmlns="" id="{348BB589-9249-C011-2DE3-C19276F3B927}"/>
              </a:ext>
            </a:extLst>
          </p:cNvPr>
          <p:cNvSpPr txBox="1"/>
          <p:nvPr/>
        </p:nvSpPr>
        <p:spPr>
          <a:xfrm>
            <a:off x="2042319" y="6417713"/>
            <a:ext cx="11277600" cy="699102"/>
          </a:xfrm>
          <a:prstGeom prst="rect">
            <a:avLst/>
          </a:prstGeom>
          <a:noFill/>
        </p:spPr>
        <p:txBody>
          <a:bodyPr wrap="square">
            <a:spAutoFit/>
          </a:bodyPr>
          <a:lstStyle/>
          <a:p>
            <a:pPr algn="just">
              <a:lnSpc>
                <a:spcPct val="120000"/>
              </a:lnSpc>
            </a:pPr>
            <a:r>
              <a:rPr lang="nl-NL" sz="3600" b="1">
                <a:solidFill>
                  <a:srgbClr val="FF0000"/>
                </a:solidFill>
                <a:latin typeface="Times New Roman" panose="02020603050405020304" pitchFamily="18" charset="0"/>
                <a:ea typeface="Times New Roman" panose="02020603050405020304" pitchFamily="18" charset="0"/>
              </a:rPr>
              <a:t>- Gia đình bác hàng xóm gặp khó khăn.</a:t>
            </a:r>
            <a:endParaRPr lang="en-US" sz="3200">
              <a:solidFill>
                <a:srgbClr val="FF0000"/>
              </a:solidFill>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xmlns="" id="{A61D4DA8-6177-764D-B252-A9B51D2EEA7D}"/>
              </a:ext>
            </a:extLst>
          </p:cNvPr>
          <p:cNvSpPr txBox="1"/>
          <p:nvPr/>
        </p:nvSpPr>
        <p:spPr>
          <a:xfrm>
            <a:off x="2042319" y="2461948"/>
            <a:ext cx="8139868" cy="631711"/>
          </a:xfrm>
          <a:prstGeom prst="rect">
            <a:avLst/>
          </a:prstGeom>
          <a:noFill/>
        </p:spPr>
        <p:txBody>
          <a:bodyPr wrap="square">
            <a:spAutoFit/>
          </a:bodyPr>
          <a:lstStyle/>
          <a:p>
            <a:pPr algn="just">
              <a:lnSpc>
                <a:spcPct val="120000"/>
              </a:lnSpc>
            </a:pPr>
            <a:r>
              <a:rPr lang="nl-NL" sz="3200" b="1">
                <a:solidFill>
                  <a:srgbClr val="FF0000"/>
                </a:solidFill>
                <a:latin typeface="Times New Roman" panose="02020603050405020304" pitchFamily="18" charset="0"/>
                <a:ea typeface="Times New Roman" panose="02020603050405020304" pitchFamily="18" charset="0"/>
              </a:rPr>
              <a:t>- Bác hàng xóm bị ốm.</a:t>
            </a:r>
            <a:endParaRPr lang="en-US" sz="2800">
              <a:solidFill>
                <a:srgbClr val="FF0000"/>
              </a:solidFill>
              <a:latin typeface="Times New Roman" panose="02020603050405020304" pitchFamily="18" charset="0"/>
              <a:ea typeface="Times New Roman" panose="02020603050405020304" pitchFamily="18" charset="0"/>
            </a:endParaRPr>
          </a:p>
        </p:txBody>
      </p:sp>
      <p:sp>
        <p:nvSpPr>
          <p:cNvPr id="14" name="TextBox 13">
            <a:extLst>
              <a:ext uri="{FF2B5EF4-FFF2-40B4-BE49-F238E27FC236}">
                <a16:creationId xmlns:a16="http://schemas.microsoft.com/office/drawing/2014/main" xmlns="" id="{12724E56-9D95-504A-A524-104F59461060}"/>
              </a:ext>
            </a:extLst>
          </p:cNvPr>
          <p:cNvSpPr txBox="1"/>
          <p:nvPr/>
        </p:nvSpPr>
        <p:spPr>
          <a:xfrm>
            <a:off x="2042319" y="4544246"/>
            <a:ext cx="10744200" cy="631711"/>
          </a:xfrm>
          <a:prstGeom prst="rect">
            <a:avLst/>
          </a:prstGeom>
          <a:noFill/>
        </p:spPr>
        <p:txBody>
          <a:bodyPr wrap="square">
            <a:spAutoFit/>
          </a:bodyPr>
          <a:lstStyle/>
          <a:p>
            <a:pPr algn="just">
              <a:lnSpc>
                <a:spcPct val="120000"/>
              </a:lnSpc>
            </a:pPr>
            <a:r>
              <a:rPr lang="nl-NL" sz="3200" b="1">
                <a:solidFill>
                  <a:srgbClr val="FF0000"/>
                </a:solidFill>
                <a:latin typeface="Times New Roman" panose="02020603050405020304" pitchFamily="18" charset="0"/>
                <a:ea typeface="Times New Roman" panose="02020603050405020304" pitchFamily="18" charset="0"/>
              </a:rPr>
              <a:t>- Gia đình bác hàng xóm có chuyện vui hoặc chuyện buồn.</a:t>
            </a:r>
            <a:endParaRPr lang="en-US" sz="2800">
              <a:solidFill>
                <a:srgbClr val="FF0000"/>
              </a:solidFill>
              <a:latin typeface="Times New Roman" panose="02020603050405020304" pitchFamily="18" charset="0"/>
              <a:ea typeface="Times New Roman" panose="02020603050405020304" pitchFamily="18" charset="0"/>
            </a:endParaRPr>
          </a:p>
        </p:txBody>
      </p:sp>
      <p:sp>
        <p:nvSpPr>
          <p:cNvPr id="16" name="TextBox 15">
            <a:extLst>
              <a:ext uri="{FF2B5EF4-FFF2-40B4-BE49-F238E27FC236}">
                <a16:creationId xmlns:a16="http://schemas.microsoft.com/office/drawing/2014/main" xmlns="" id="{69FC3301-0B12-0C44-03BC-80DF4C3F705D}"/>
              </a:ext>
            </a:extLst>
          </p:cNvPr>
          <p:cNvSpPr txBox="1"/>
          <p:nvPr/>
        </p:nvSpPr>
        <p:spPr>
          <a:xfrm>
            <a:off x="1966119" y="3182381"/>
            <a:ext cx="8139868" cy="1077218"/>
          </a:xfrm>
          <a:prstGeom prst="rect">
            <a:avLst/>
          </a:prstGeom>
          <a:noFill/>
        </p:spPr>
        <p:txBody>
          <a:bodyPr wrap="square">
            <a:spAutoFit/>
          </a:bodyPr>
          <a:lstStyle/>
          <a:p>
            <a:r>
              <a:rPr lang="nl-NL" sz="3200" b="1">
                <a:solidFill>
                  <a:srgbClr val="0000FF"/>
                </a:solidFill>
                <a:effectLst/>
                <a:latin typeface="Times New Roman" panose="02020603050405020304" pitchFamily="18" charset="0"/>
                <a:ea typeface="Times New Roman" panose="02020603050405020304" pitchFamily="18" charset="0"/>
              </a:rPr>
              <a:t>+ Hỏi thăm bác xem có cần giúp đỡ gì không, mang biếu bác đồ ăn.</a:t>
            </a:r>
            <a:endParaRPr lang="en-US" b="1">
              <a:solidFill>
                <a:srgbClr val="0000FF"/>
              </a:solidFill>
            </a:endParaRPr>
          </a:p>
        </p:txBody>
      </p:sp>
      <p:sp>
        <p:nvSpPr>
          <p:cNvPr id="18" name="TextBox 17">
            <a:extLst>
              <a:ext uri="{FF2B5EF4-FFF2-40B4-BE49-F238E27FC236}">
                <a16:creationId xmlns:a16="http://schemas.microsoft.com/office/drawing/2014/main" xmlns="" id="{A78A5F2F-08F0-AC84-D874-8D3F7ED55AB9}"/>
              </a:ext>
            </a:extLst>
          </p:cNvPr>
          <p:cNvSpPr txBox="1"/>
          <p:nvPr/>
        </p:nvSpPr>
        <p:spPr>
          <a:xfrm>
            <a:off x="1966119" y="5452058"/>
            <a:ext cx="8139868" cy="584775"/>
          </a:xfrm>
          <a:prstGeom prst="rect">
            <a:avLst/>
          </a:prstGeom>
          <a:noFill/>
        </p:spPr>
        <p:txBody>
          <a:bodyPr wrap="square">
            <a:spAutoFit/>
          </a:bodyPr>
          <a:lstStyle/>
          <a:p>
            <a:r>
              <a:rPr lang="nl-NL" sz="3200" b="1">
                <a:solidFill>
                  <a:srgbClr val="0000FF"/>
                </a:solidFill>
                <a:effectLst/>
                <a:latin typeface="Times New Roman" panose="02020603050405020304" pitchFamily="18" charset="0"/>
                <a:ea typeface="Times New Roman" panose="02020603050405020304" pitchFamily="18" charset="0"/>
              </a:rPr>
              <a:t>+ Chúc mừng, động viên, cổ vũ tinh thần bác.</a:t>
            </a:r>
            <a:endParaRPr lang="en-US" b="1">
              <a:solidFill>
                <a:srgbClr val="0000FF"/>
              </a:solidFill>
            </a:endParaRPr>
          </a:p>
        </p:txBody>
      </p:sp>
      <p:sp>
        <p:nvSpPr>
          <p:cNvPr id="20" name="TextBox 19">
            <a:extLst>
              <a:ext uri="{FF2B5EF4-FFF2-40B4-BE49-F238E27FC236}">
                <a16:creationId xmlns:a16="http://schemas.microsoft.com/office/drawing/2014/main" xmlns="" id="{DE7EAA8E-034B-224C-A79D-886889FB3CDE}"/>
              </a:ext>
            </a:extLst>
          </p:cNvPr>
          <p:cNvSpPr txBox="1"/>
          <p:nvPr/>
        </p:nvSpPr>
        <p:spPr>
          <a:xfrm>
            <a:off x="2042319" y="7448668"/>
            <a:ext cx="8139868" cy="584775"/>
          </a:xfrm>
          <a:prstGeom prst="rect">
            <a:avLst/>
          </a:prstGeom>
          <a:noFill/>
        </p:spPr>
        <p:txBody>
          <a:bodyPr wrap="square">
            <a:spAutoFit/>
          </a:bodyPr>
          <a:lstStyle/>
          <a:p>
            <a:r>
              <a:rPr lang="nl-NL" sz="3200" b="1">
                <a:solidFill>
                  <a:srgbClr val="0000FF"/>
                </a:solidFill>
                <a:effectLst/>
                <a:latin typeface="Times New Roman" panose="02020603050405020304" pitchFamily="18" charset="0"/>
                <a:ea typeface="Times New Roman" panose="02020603050405020304" pitchFamily="18" charset="0"/>
              </a:rPr>
              <a:t>+ Giúp đỡ những việc em có thể làm.</a:t>
            </a:r>
            <a:endParaRPr lang="en-US" b="1">
              <a:solidFill>
                <a:srgbClr val="0000FF"/>
              </a:solidFill>
            </a:endParaRPr>
          </a:p>
        </p:txBody>
      </p:sp>
    </p:spTree>
    <p:extLst>
      <p:ext uri="{BB962C8B-B14F-4D97-AF65-F5344CB8AC3E}">
        <p14:creationId xmlns:p14="http://schemas.microsoft.com/office/powerpoint/2010/main" val="280362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4" grpId="0"/>
      <p:bldP spid="16" grpId="0"/>
      <p:bldP spid="18"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7187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3: EM QUAN TÂM HÀNG  XÓM LÁNG GIỀNG (T3)</a:t>
              </a:r>
            </a:p>
          </p:txBody>
        </p:sp>
      </p:grpSp>
      <p:pic>
        <p:nvPicPr>
          <p:cNvPr id="12" name="Picture 11">
            <a:extLst>
              <a:ext uri="{FF2B5EF4-FFF2-40B4-BE49-F238E27FC236}">
                <a16:creationId xmlns:a16="http://schemas.microsoft.com/office/drawing/2014/main" xmlns="" id="{80E8A4E3-28E4-3EAA-EDE3-8BB82AFD2128}"/>
              </a:ext>
            </a:extLst>
          </p:cNvPr>
          <p:cNvPicPr>
            <a:picLocks noChangeAspect="1"/>
          </p:cNvPicPr>
          <p:nvPr/>
        </p:nvPicPr>
        <p:blipFill>
          <a:blip r:embed="rId2"/>
          <a:stretch>
            <a:fillRect/>
          </a:stretch>
        </p:blipFill>
        <p:spPr>
          <a:xfrm>
            <a:off x="2495012" y="1676400"/>
            <a:ext cx="11201400" cy="6395987"/>
          </a:xfrm>
          <a:prstGeom prst="rect">
            <a:avLst/>
          </a:prstGeom>
        </p:spPr>
      </p:pic>
      <p:pic>
        <p:nvPicPr>
          <p:cNvPr id="13" name="Picture 12">
            <a:extLst>
              <a:ext uri="{FF2B5EF4-FFF2-40B4-BE49-F238E27FC236}">
                <a16:creationId xmlns:a16="http://schemas.microsoft.com/office/drawing/2014/main" xmlns="" id="{392D242B-F3AA-AF73-327D-EEBC567759B7}"/>
              </a:ext>
            </a:extLst>
          </p:cNvPr>
          <p:cNvPicPr>
            <a:picLocks noChangeAspect="1"/>
          </p:cNvPicPr>
          <p:nvPr/>
        </p:nvPicPr>
        <p:blipFill>
          <a:blip r:embed="rId3"/>
          <a:stretch>
            <a:fillRect/>
          </a:stretch>
        </p:blipFill>
        <p:spPr>
          <a:xfrm>
            <a:off x="2494857" y="1710927"/>
            <a:ext cx="11445660" cy="6381885"/>
          </a:xfrm>
          <a:prstGeom prst="rect">
            <a:avLst/>
          </a:prstGeom>
        </p:spPr>
      </p:pic>
      <p:pic>
        <p:nvPicPr>
          <p:cNvPr id="14" name="Picture 13">
            <a:extLst>
              <a:ext uri="{FF2B5EF4-FFF2-40B4-BE49-F238E27FC236}">
                <a16:creationId xmlns:a16="http://schemas.microsoft.com/office/drawing/2014/main" xmlns="" id="{33C7128C-C629-9B4A-085A-738BBFB0E9FF}"/>
              </a:ext>
            </a:extLst>
          </p:cNvPr>
          <p:cNvPicPr>
            <a:picLocks noChangeAspect="1"/>
          </p:cNvPicPr>
          <p:nvPr/>
        </p:nvPicPr>
        <p:blipFill rotWithShape="1">
          <a:blip r:embed="rId4"/>
          <a:srcRect t="20521" b="6605"/>
          <a:stretch/>
        </p:blipFill>
        <p:spPr>
          <a:xfrm>
            <a:off x="2580226" y="1676400"/>
            <a:ext cx="11393915" cy="6726025"/>
          </a:xfrm>
          <a:prstGeom prst="rect">
            <a:avLst/>
          </a:prstGeom>
        </p:spPr>
      </p:pic>
    </p:spTree>
    <p:extLst>
      <p:ext uri="{BB962C8B-B14F-4D97-AF65-F5344CB8AC3E}">
        <p14:creationId xmlns:p14="http://schemas.microsoft.com/office/powerpoint/2010/main" val="2962848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262" t="28597" r="22995" b="30175"/>
          <a:stretch/>
        </p:blipFill>
        <p:spPr bwMode="auto">
          <a:xfrm>
            <a:off x="555018" y="1600200"/>
            <a:ext cx="13797061" cy="563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xmlns="" id="{7A14B7A5-A8D2-9474-D9BB-7D7FF1F6B57C}"/>
              </a:ext>
            </a:extLst>
          </p:cNvPr>
          <p:cNvPicPr>
            <a:picLocks noChangeAspect="1"/>
          </p:cNvPicPr>
          <p:nvPr/>
        </p:nvPicPr>
        <p:blipFill rotWithShape="1">
          <a:blip r:embed="rId3"/>
          <a:srcRect l="3277" r="4965" b="8578"/>
          <a:stretch/>
        </p:blipFill>
        <p:spPr>
          <a:xfrm>
            <a:off x="746919" y="1711271"/>
            <a:ext cx="14371908" cy="5832529"/>
          </a:xfrm>
          <a:prstGeom prst="rect">
            <a:avLst/>
          </a:prstGeom>
        </p:spPr>
      </p:pic>
      <p:sp>
        <p:nvSpPr>
          <p:cNvPr id="10" name="Text Box 14">
            <a:extLst>
              <a:ext uri="{FF2B5EF4-FFF2-40B4-BE49-F238E27FC236}">
                <a16:creationId xmlns:a16="http://schemas.microsoft.com/office/drawing/2014/main" xmlns="" id="{DA112F49-A7E8-924D-1469-5B5C31EB07E1}"/>
              </a:ext>
            </a:extLst>
          </p:cNvPr>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3: EM QUAN TÂM HÀNG XÓM LÁNG GIỀNG (T3)</a:t>
            </a:r>
          </a:p>
        </p:txBody>
      </p:sp>
    </p:spTree>
    <p:extLst>
      <p:ext uri="{BB962C8B-B14F-4D97-AF65-F5344CB8AC3E}">
        <p14:creationId xmlns:p14="http://schemas.microsoft.com/office/powerpoint/2010/main" val="1322351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719" y="218988"/>
            <a:ext cx="14417345" cy="845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WordArt 3"/>
          <p:cNvSpPr>
            <a:spLocks noChangeArrowheads="1" noChangeShapeType="1" noTextEdit="1"/>
          </p:cNvSpPr>
          <p:nvPr/>
        </p:nvSpPr>
        <p:spPr bwMode="auto">
          <a:xfrm>
            <a:off x="1966119" y="3657600"/>
            <a:ext cx="12649200" cy="15827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311788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0" fill="hold"/>
                                        <p:tgtEl>
                                          <p:spTgt spid="25"/>
                                        </p:tgtEl>
                                        <p:attrNameLst>
                                          <p:attrName>ppt_w</p:attrName>
                                        </p:attrNameLst>
                                      </p:cBhvr>
                                      <p:tavLst>
                                        <p:tav tm="0">
                                          <p:val>
                                            <p:fltVal val="0"/>
                                          </p:val>
                                        </p:tav>
                                        <p:tav tm="100000">
                                          <p:val>
                                            <p:strVal val="#ppt_w"/>
                                          </p:val>
                                        </p:tav>
                                      </p:tavLst>
                                    </p:anim>
                                    <p:anim calcmode="lin" valueType="num">
                                      <p:cBhvr>
                                        <p:cTn id="8" dur="5000" fill="hold"/>
                                        <p:tgtEl>
                                          <p:spTgt spid="25"/>
                                        </p:tgtEl>
                                        <p:attrNameLst>
                                          <p:attrName>ppt_h</p:attrName>
                                        </p:attrNameLst>
                                      </p:cBhvr>
                                      <p:tavLst>
                                        <p:tav tm="0">
                                          <p:val>
                                            <p:fltVal val="0"/>
                                          </p:val>
                                        </p:tav>
                                        <p:tav tm="100000">
                                          <p:val>
                                            <p:strVal val="#ppt_h"/>
                                          </p:val>
                                        </p:tav>
                                      </p:tavLst>
                                    </p:anim>
                                    <p:animEffect transition="in" filter="fade">
                                      <p:cBhvr>
                                        <p:cTn id="9" dur="5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1736</TotalTime>
  <Words>341</Words>
  <Application>Microsoft Office PowerPoint</Application>
  <PresentationFormat>Custom</PresentationFormat>
  <Paragraphs>32</Paragraphs>
  <Slides>7</Slides>
  <Notes>1</Notes>
  <HiddenSlides>0</HiddenSlides>
  <MMClips>1</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251</cp:revision>
  <dcterms:created xsi:type="dcterms:W3CDTF">2022-07-10T01:37:20Z</dcterms:created>
  <dcterms:modified xsi:type="dcterms:W3CDTF">2022-08-23T12:09:28Z</dcterms:modified>
</cp:coreProperties>
</file>