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7" r:id="rId2"/>
    <p:sldId id="256" r:id="rId3"/>
    <p:sldId id="277" r:id="rId4"/>
    <p:sldId id="290" r:id="rId5"/>
    <p:sldId id="291" r:id="rId6"/>
    <p:sldId id="292" r:id="rId7"/>
    <p:sldId id="278" r:id="rId8"/>
    <p:sldId id="282" r:id="rId9"/>
    <p:sldId id="268" r:id="rId10"/>
  </p:sldIdLst>
  <p:sldSz cx="16276638" cy="9144000"/>
  <p:notesSz cx="6858000" cy="9144000"/>
  <p:defaultTextStyle>
    <a:defPPr>
      <a:defRPr lang="en-US"/>
    </a:defPPr>
    <a:lvl1pPr marL="0" algn="l" defTabSz="1452524" rtl="0" eaLnBrk="1" latinLnBrk="0" hangingPunct="1">
      <a:defRPr sz="2900" kern="1200">
        <a:solidFill>
          <a:schemeClr val="tx1"/>
        </a:solidFill>
        <a:latin typeface="+mn-lt"/>
        <a:ea typeface="+mn-ea"/>
        <a:cs typeface="+mn-cs"/>
      </a:defRPr>
    </a:lvl1pPr>
    <a:lvl2pPr marL="726262" algn="l" defTabSz="1452524" rtl="0" eaLnBrk="1" latinLnBrk="0" hangingPunct="1">
      <a:defRPr sz="2900" kern="1200">
        <a:solidFill>
          <a:schemeClr val="tx1"/>
        </a:solidFill>
        <a:latin typeface="+mn-lt"/>
        <a:ea typeface="+mn-ea"/>
        <a:cs typeface="+mn-cs"/>
      </a:defRPr>
    </a:lvl2pPr>
    <a:lvl3pPr marL="1452524" algn="l" defTabSz="1452524" rtl="0" eaLnBrk="1" latinLnBrk="0" hangingPunct="1">
      <a:defRPr sz="2900" kern="1200">
        <a:solidFill>
          <a:schemeClr val="tx1"/>
        </a:solidFill>
        <a:latin typeface="+mn-lt"/>
        <a:ea typeface="+mn-ea"/>
        <a:cs typeface="+mn-cs"/>
      </a:defRPr>
    </a:lvl3pPr>
    <a:lvl4pPr marL="2178787" algn="l" defTabSz="1452524" rtl="0" eaLnBrk="1" latinLnBrk="0" hangingPunct="1">
      <a:defRPr sz="2900" kern="1200">
        <a:solidFill>
          <a:schemeClr val="tx1"/>
        </a:solidFill>
        <a:latin typeface="+mn-lt"/>
        <a:ea typeface="+mn-ea"/>
        <a:cs typeface="+mn-cs"/>
      </a:defRPr>
    </a:lvl4pPr>
    <a:lvl5pPr marL="2905049" algn="l" defTabSz="1452524" rtl="0" eaLnBrk="1" latinLnBrk="0" hangingPunct="1">
      <a:defRPr sz="2900" kern="1200">
        <a:solidFill>
          <a:schemeClr val="tx1"/>
        </a:solidFill>
        <a:latin typeface="+mn-lt"/>
        <a:ea typeface="+mn-ea"/>
        <a:cs typeface="+mn-cs"/>
      </a:defRPr>
    </a:lvl5pPr>
    <a:lvl6pPr marL="3631311" algn="l" defTabSz="1452524" rtl="0" eaLnBrk="1" latinLnBrk="0" hangingPunct="1">
      <a:defRPr sz="2900" kern="1200">
        <a:solidFill>
          <a:schemeClr val="tx1"/>
        </a:solidFill>
        <a:latin typeface="+mn-lt"/>
        <a:ea typeface="+mn-ea"/>
        <a:cs typeface="+mn-cs"/>
      </a:defRPr>
    </a:lvl6pPr>
    <a:lvl7pPr marL="4357573" algn="l" defTabSz="1452524" rtl="0" eaLnBrk="1" latinLnBrk="0" hangingPunct="1">
      <a:defRPr sz="2900" kern="1200">
        <a:solidFill>
          <a:schemeClr val="tx1"/>
        </a:solidFill>
        <a:latin typeface="+mn-lt"/>
        <a:ea typeface="+mn-ea"/>
        <a:cs typeface="+mn-cs"/>
      </a:defRPr>
    </a:lvl7pPr>
    <a:lvl8pPr marL="5083835" algn="l" defTabSz="1452524" rtl="0" eaLnBrk="1" latinLnBrk="0" hangingPunct="1">
      <a:defRPr sz="2900" kern="1200">
        <a:solidFill>
          <a:schemeClr val="tx1"/>
        </a:solidFill>
        <a:latin typeface="+mn-lt"/>
        <a:ea typeface="+mn-ea"/>
        <a:cs typeface="+mn-cs"/>
      </a:defRPr>
    </a:lvl8pPr>
    <a:lvl9pPr marL="5810098" algn="l" defTabSz="1452524" rtl="0" eaLnBrk="1" latinLnBrk="0" hangingPunct="1">
      <a:defRPr sz="29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880">
          <p15:clr>
            <a:srgbClr val="A4A3A4"/>
          </p15:clr>
        </p15:guide>
        <p15:guide id="2" pos="51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CC29"/>
    <a:srgbClr val="88DFE8"/>
    <a:srgbClr val="FFDB69"/>
    <a:srgbClr val="FEF4EC"/>
    <a:srgbClr val="F688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405D04-F59B-4F41-B197-B993A3E6B7A2}" v="85" dt="2022-08-17T22:03:46.8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330" autoAdjust="0"/>
    <p:restoredTop sz="94660"/>
  </p:normalViewPr>
  <p:slideViewPr>
    <p:cSldViewPr>
      <p:cViewPr varScale="1">
        <p:scale>
          <a:sx n="65" d="100"/>
          <a:sy n="65" d="100"/>
        </p:scale>
        <p:origin x="-67" y="-110"/>
      </p:cViewPr>
      <p:guideLst>
        <p:guide orient="horz" pos="2880"/>
        <p:guide pos="512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 H" userId="270efafb50020bd6" providerId="LiveId" clId="{A5405D04-F59B-4F41-B197-B993A3E6B7A2}"/>
    <pc:docChg chg="undo redo custSel addSld delSld modSld sldOrd">
      <pc:chgData name="T H" userId="270efafb50020bd6" providerId="LiveId" clId="{A5405D04-F59B-4F41-B197-B993A3E6B7A2}" dt="2022-08-17T22:03:46.856" v="669"/>
      <pc:docMkLst>
        <pc:docMk/>
      </pc:docMkLst>
      <pc:sldChg chg="modSp mod ord">
        <pc:chgData name="T H" userId="270efafb50020bd6" providerId="LiveId" clId="{A5405D04-F59B-4F41-B197-B993A3E6B7A2}" dt="2022-08-17T22:00:52.359" v="662" actId="20577"/>
        <pc:sldMkLst>
          <pc:docMk/>
          <pc:sldMk cId="562573195" sldId="256"/>
        </pc:sldMkLst>
        <pc:spChg chg="mod">
          <ac:chgData name="T H" userId="270efafb50020bd6" providerId="LiveId" clId="{A5405D04-F59B-4F41-B197-B993A3E6B7A2}" dt="2022-08-17T22:00:52.359" v="662" actId="20577"/>
          <ac:spMkLst>
            <pc:docMk/>
            <pc:sldMk cId="562573195" sldId="256"/>
            <ac:spMk id="10" creationId="{00000000-0000-0000-0000-000000000000}"/>
          </ac:spMkLst>
        </pc:spChg>
      </pc:sldChg>
      <pc:sldChg chg="del ord">
        <pc:chgData name="T H" userId="270efafb50020bd6" providerId="LiveId" clId="{A5405D04-F59B-4F41-B197-B993A3E6B7A2}" dt="2022-08-17T20:51:45.867" v="330" actId="2696"/>
        <pc:sldMkLst>
          <pc:docMk/>
          <pc:sldMk cId="2365650238" sldId="258"/>
        </pc:sldMkLst>
      </pc:sldChg>
      <pc:sldChg chg="addSp delSp modSp mod modAnim">
        <pc:chgData name="T H" userId="270efafb50020bd6" providerId="LiveId" clId="{A5405D04-F59B-4F41-B197-B993A3E6B7A2}" dt="2022-08-17T20:52:36.100" v="331"/>
        <pc:sldMkLst>
          <pc:docMk/>
          <pc:sldMk cId="1422112581" sldId="277"/>
        </pc:sldMkLst>
        <pc:spChg chg="add del mod">
          <ac:chgData name="T H" userId="270efafb50020bd6" providerId="LiveId" clId="{A5405D04-F59B-4F41-B197-B993A3E6B7A2}" dt="2022-08-17T20:08:05.662" v="169" actId="478"/>
          <ac:spMkLst>
            <pc:docMk/>
            <pc:sldMk cId="1422112581" sldId="277"/>
            <ac:spMk id="12" creationId="{24C72235-8704-5986-ADDC-CB33DE4637AE}"/>
          </ac:spMkLst>
        </pc:spChg>
        <pc:spChg chg="add mod">
          <ac:chgData name="T H" userId="270efafb50020bd6" providerId="LiveId" clId="{A5405D04-F59B-4F41-B197-B993A3E6B7A2}" dt="2022-08-17T20:26:31.631" v="252" actId="113"/>
          <ac:spMkLst>
            <pc:docMk/>
            <pc:sldMk cId="1422112581" sldId="277"/>
            <ac:spMk id="13" creationId="{7908674C-0C49-0165-4DF3-DBB7861E7EF8}"/>
          </ac:spMkLst>
        </pc:spChg>
        <pc:spChg chg="add mod">
          <ac:chgData name="T H" userId="270efafb50020bd6" providerId="LiveId" clId="{A5405D04-F59B-4F41-B197-B993A3E6B7A2}" dt="2022-08-17T20:26:01.074" v="242" actId="20577"/>
          <ac:spMkLst>
            <pc:docMk/>
            <pc:sldMk cId="1422112581" sldId="277"/>
            <ac:spMk id="17" creationId="{40703AA0-107A-1BBC-686E-3DD7543EDAAD}"/>
          </ac:spMkLst>
        </pc:spChg>
        <pc:spChg chg="del">
          <ac:chgData name="T H" userId="270efafb50020bd6" providerId="LiveId" clId="{A5405D04-F59B-4F41-B197-B993A3E6B7A2}" dt="2022-08-17T17:29:56.617" v="2" actId="478"/>
          <ac:spMkLst>
            <pc:docMk/>
            <pc:sldMk cId="1422112581" sldId="277"/>
            <ac:spMk id="18" creationId="{00000000-0000-0000-0000-000000000000}"/>
          </ac:spMkLst>
        </pc:spChg>
        <pc:spChg chg="add mod">
          <ac:chgData name="T H" userId="270efafb50020bd6" providerId="LiveId" clId="{A5405D04-F59B-4F41-B197-B993A3E6B7A2}" dt="2022-08-17T20:26:11.023" v="247" actId="1076"/>
          <ac:spMkLst>
            <pc:docMk/>
            <pc:sldMk cId="1422112581" sldId="277"/>
            <ac:spMk id="20" creationId="{1BE79BB9-F71C-E7AB-D55D-20D064E84922}"/>
          </ac:spMkLst>
        </pc:spChg>
        <pc:spChg chg="add mod">
          <ac:chgData name="T H" userId="270efafb50020bd6" providerId="LiveId" clId="{A5405D04-F59B-4F41-B197-B993A3E6B7A2}" dt="2022-08-17T20:26:41.961" v="253" actId="255"/>
          <ac:spMkLst>
            <pc:docMk/>
            <pc:sldMk cId="1422112581" sldId="277"/>
            <ac:spMk id="22" creationId="{AF8295E9-7949-A116-C845-91905E48062B}"/>
          </ac:spMkLst>
        </pc:spChg>
        <pc:spChg chg="mod">
          <ac:chgData name="T H" userId="270efafb50020bd6" providerId="LiveId" clId="{A5405D04-F59B-4F41-B197-B993A3E6B7A2}" dt="2022-08-17T17:31:10.426" v="95" actId="20577"/>
          <ac:spMkLst>
            <pc:docMk/>
            <pc:sldMk cId="1422112581" sldId="277"/>
            <ac:spMk id="45" creationId="{00000000-0000-0000-0000-000000000000}"/>
          </ac:spMkLst>
        </pc:spChg>
        <pc:spChg chg="mod">
          <ac:chgData name="T H" userId="270efafb50020bd6" providerId="LiveId" clId="{A5405D04-F59B-4F41-B197-B993A3E6B7A2}" dt="2022-08-17T20:17:24.832" v="205" actId="1076"/>
          <ac:spMkLst>
            <pc:docMk/>
            <pc:sldMk cId="1422112581" sldId="277"/>
            <ac:spMk id="46" creationId="{00000000-0000-0000-0000-000000000000}"/>
          </ac:spMkLst>
        </pc:spChg>
        <pc:picChg chg="add del mod modCrop">
          <ac:chgData name="T H" userId="270efafb50020bd6" providerId="LiveId" clId="{A5405D04-F59B-4F41-B197-B993A3E6B7A2}" dt="2022-08-17T20:04:02.844" v="148" actId="478"/>
          <ac:picMkLst>
            <pc:docMk/>
            <pc:sldMk cId="1422112581" sldId="277"/>
            <ac:picMk id="9" creationId="{0709A44C-4C03-5F04-E68C-A0F68E622010}"/>
          </ac:picMkLst>
        </pc:picChg>
        <pc:picChg chg="add del mod">
          <ac:chgData name="T H" userId="270efafb50020bd6" providerId="LiveId" clId="{A5405D04-F59B-4F41-B197-B993A3E6B7A2}" dt="2022-08-17T20:05:32.638" v="159" actId="478"/>
          <ac:picMkLst>
            <pc:docMk/>
            <pc:sldMk cId="1422112581" sldId="277"/>
            <ac:picMk id="11" creationId="{4719276D-C6B0-8405-903F-B398544228FB}"/>
          </ac:picMkLst>
        </pc:picChg>
        <pc:picChg chg="del">
          <ac:chgData name="T H" userId="270efafb50020bd6" providerId="LiveId" clId="{A5405D04-F59B-4F41-B197-B993A3E6B7A2}" dt="2022-08-17T17:32:07.692" v="96" actId="478"/>
          <ac:picMkLst>
            <pc:docMk/>
            <pc:sldMk cId="1422112581" sldId="277"/>
            <ac:picMk id="14" creationId="{00000000-0000-0000-0000-000000000000}"/>
          </ac:picMkLst>
        </pc:picChg>
        <pc:picChg chg="add mod modCrop">
          <ac:chgData name="T H" userId="270efafb50020bd6" providerId="LiveId" clId="{A5405D04-F59B-4F41-B197-B993A3E6B7A2}" dt="2022-08-17T20:04:46.147" v="156" actId="14100"/>
          <ac:picMkLst>
            <pc:docMk/>
            <pc:sldMk cId="1422112581" sldId="277"/>
            <ac:picMk id="16" creationId="{95A7C72B-0C0A-3B0E-1A9D-3382F79F4E2A}"/>
          </ac:picMkLst>
        </pc:picChg>
        <pc:picChg chg="del">
          <ac:chgData name="T H" userId="270efafb50020bd6" providerId="LiveId" clId="{A5405D04-F59B-4F41-B197-B993A3E6B7A2}" dt="2022-08-17T17:32:09.620" v="97" actId="478"/>
          <ac:picMkLst>
            <pc:docMk/>
            <pc:sldMk cId="1422112581" sldId="277"/>
            <ac:picMk id="2050" creationId="{00000000-0000-0000-0000-000000000000}"/>
          </ac:picMkLst>
        </pc:picChg>
      </pc:sldChg>
      <pc:sldChg chg="addSp delSp modSp mod modAnim">
        <pc:chgData name="T H" userId="270efafb50020bd6" providerId="LiveId" clId="{A5405D04-F59B-4F41-B197-B993A3E6B7A2}" dt="2022-08-17T22:03:08.441" v="664"/>
        <pc:sldMkLst>
          <pc:docMk/>
          <pc:sldMk cId="1427931253" sldId="278"/>
        </pc:sldMkLst>
        <pc:spChg chg="mod">
          <ac:chgData name="T H" userId="270efafb50020bd6" providerId="LiveId" clId="{A5405D04-F59B-4F41-B197-B993A3E6B7A2}" dt="2022-08-17T21:56:58.161" v="594" actId="478"/>
          <ac:spMkLst>
            <pc:docMk/>
            <pc:sldMk cId="1427931253" sldId="278"/>
            <ac:spMk id="5" creationId="{00000000-0000-0000-0000-000000000000}"/>
          </ac:spMkLst>
        </pc:spChg>
        <pc:spChg chg="mod">
          <ac:chgData name="T H" userId="270efafb50020bd6" providerId="LiveId" clId="{A5405D04-F59B-4F41-B197-B993A3E6B7A2}" dt="2022-08-17T21:56:58.161" v="594" actId="478"/>
          <ac:spMkLst>
            <pc:docMk/>
            <pc:sldMk cId="1427931253" sldId="278"/>
            <ac:spMk id="6" creationId="{00000000-0000-0000-0000-000000000000}"/>
          </ac:spMkLst>
        </pc:spChg>
        <pc:spChg chg="add mod">
          <ac:chgData name="T H" userId="270efafb50020bd6" providerId="LiveId" clId="{A5405D04-F59B-4F41-B197-B993A3E6B7A2}" dt="2022-08-17T21:57:17.319" v="598" actId="1076"/>
          <ac:spMkLst>
            <pc:docMk/>
            <pc:sldMk cId="1427931253" sldId="278"/>
            <ac:spMk id="13" creationId="{974CA387-DFB7-086E-456D-8ACF7B8FC685}"/>
          </ac:spMkLst>
        </pc:spChg>
        <pc:spChg chg="add mod">
          <ac:chgData name="T H" userId="270efafb50020bd6" providerId="LiveId" clId="{A5405D04-F59B-4F41-B197-B993A3E6B7A2}" dt="2022-08-17T21:57:20.339" v="599" actId="1076"/>
          <ac:spMkLst>
            <pc:docMk/>
            <pc:sldMk cId="1427931253" sldId="278"/>
            <ac:spMk id="15" creationId="{CB71149F-D7EB-48D5-8EA0-6ED33C0FD219}"/>
          </ac:spMkLst>
        </pc:spChg>
        <pc:spChg chg="del mod">
          <ac:chgData name="T H" userId="270efafb50020bd6" providerId="LiveId" clId="{A5405D04-F59B-4F41-B197-B993A3E6B7A2}" dt="2022-08-17T21:07:51.008" v="421" actId="478"/>
          <ac:spMkLst>
            <pc:docMk/>
            <pc:sldMk cId="1427931253" sldId="278"/>
            <ac:spMk id="17" creationId="{00000000-0000-0000-0000-000000000000}"/>
          </ac:spMkLst>
        </pc:spChg>
        <pc:spChg chg="add del">
          <ac:chgData name="T H" userId="270efafb50020bd6" providerId="LiveId" clId="{A5405D04-F59B-4F41-B197-B993A3E6B7A2}" dt="2022-08-17T21:57:01.861" v="596" actId="22"/>
          <ac:spMkLst>
            <pc:docMk/>
            <pc:sldMk cId="1427931253" sldId="278"/>
            <ac:spMk id="19" creationId="{36A72C88-2F96-67AF-01BE-38287B11E091}"/>
          </ac:spMkLst>
        </pc:spChg>
        <pc:spChg chg="add mod">
          <ac:chgData name="T H" userId="270efafb50020bd6" providerId="LiveId" clId="{A5405D04-F59B-4F41-B197-B993A3E6B7A2}" dt="2022-08-17T21:57:14.607" v="597"/>
          <ac:spMkLst>
            <pc:docMk/>
            <pc:sldMk cId="1427931253" sldId="278"/>
            <ac:spMk id="20" creationId="{EA131F16-21C3-9481-FCBF-472377A240B1}"/>
          </ac:spMkLst>
        </pc:spChg>
        <pc:spChg chg="del mod">
          <ac:chgData name="T H" userId="270efafb50020bd6" providerId="LiveId" clId="{A5405D04-F59B-4F41-B197-B993A3E6B7A2}" dt="2022-08-17T21:56:58.161" v="594" actId="478"/>
          <ac:spMkLst>
            <pc:docMk/>
            <pc:sldMk cId="1427931253" sldId="278"/>
            <ac:spMk id="45" creationId="{00000000-0000-0000-0000-000000000000}"/>
          </ac:spMkLst>
        </pc:spChg>
        <pc:spChg chg="add del mod">
          <ac:chgData name="T H" userId="270efafb50020bd6" providerId="LiveId" clId="{A5405D04-F59B-4F41-B197-B993A3E6B7A2}" dt="2022-08-17T21:51:02.254" v="563" actId="20577"/>
          <ac:spMkLst>
            <pc:docMk/>
            <pc:sldMk cId="1427931253" sldId="278"/>
            <ac:spMk id="46" creationId="{00000000-0000-0000-0000-000000000000}"/>
          </ac:spMkLst>
        </pc:spChg>
        <pc:grpChg chg="mod">
          <ac:chgData name="T H" userId="270efafb50020bd6" providerId="LiveId" clId="{A5405D04-F59B-4F41-B197-B993A3E6B7A2}" dt="2022-08-17T21:56:58.161" v="594" actId="478"/>
          <ac:grpSpMkLst>
            <pc:docMk/>
            <pc:sldMk cId="1427931253" sldId="278"/>
            <ac:grpSpMk id="2" creationId="{00000000-0000-0000-0000-000000000000}"/>
          </ac:grpSpMkLst>
        </pc:grpChg>
        <pc:grpChg chg="mod">
          <ac:chgData name="T H" userId="270efafb50020bd6" providerId="LiveId" clId="{A5405D04-F59B-4F41-B197-B993A3E6B7A2}" dt="2022-08-17T21:56:58.161" v="594" actId="478"/>
          <ac:grpSpMkLst>
            <pc:docMk/>
            <pc:sldMk cId="1427931253" sldId="278"/>
            <ac:grpSpMk id="3" creationId="{00000000-0000-0000-0000-000000000000}"/>
          </ac:grpSpMkLst>
        </pc:grpChg>
        <pc:grpChg chg="del mod">
          <ac:chgData name="T H" userId="270efafb50020bd6" providerId="LiveId" clId="{A5405D04-F59B-4F41-B197-B993A3E6B7A2}" dt="2022-08-17T21:56:58.161" v="594" actId="478"/>
          <ac:grpSpMkLst>
            <pc:docMk/>
            <pc:sldMk cId="1427931253" sldId="278"/>
            <ac:grpSpMk id="8" creationId="{00000000-0000-0000-0000-000000000000}"/>
          </ac:grpSpMkLst>
        </pc:grpChg>
        <pc:picChg chg="add mod modCrop">
          <ac:chgData name="T H" userId="270efafb50020bd6" providerId="LiveId" clId="{A5405D04-F59B-4F41-B197-B993A3E6B7A2}" dt="2022-08-17T21:31:16.985" v="480" actId="14100"/>
          <ac:picMkLst>
            <pc:docMk/>
            <pc:sldMk cId="1427931253" sldId="278"/>
            <ac:picMk id="9" creationId="{2A244845-257A-2A61-2CB0-75E077BA2E88}"/>
          </ac:picMkLst>
        </pc:picChg>
        <pc:picChg chg="add del mod">
          <ac:chgData name="T H" userId="270efafb50020bd6" providerId="LiveId" clId="{A5405D04-F59B-4F41-B197-B993A3E6B7A2}" dt="2022-08-17T21:24:24.008" v="464" actId="478"/>
          <ac:picMkLst>
            <pc:docMk/>
            <pc:sldMk cId="1427931253" sldId="278"/>
            <ac:picMk id="11" creationId="{1DB520C7-BA2D-4790-A976-77C1348FA6C2}"/>
          </ac:picMkLst>
        </pc:picChg>
        <pc:picChg chg="add del">
          <ac:chgData name="T H" userId="270efafb50020bd6" providerId="LiveId" clId="{A5405D04-F59B-4F41-B197-B993A3E6B7A2}" dt="2022-08-17T21:08:35.732" v="438" actId="478"/>
          <ac:picMkLst>
            <pc:docMk/>
            <pc:sldMk cId="1427931253" sldId="278"/>
            <ac:picMk id="16" creationId="{00000000-0000-0000-0000-000000000000}"/>
          </ac:picMkLst>
        </pc:picChg>
        <pc:picChg chg="add del">
          <ac:chgData name="T H" userId="270efafb50020bd6" providerId="LiveId" clId="{A5405D04-F59B-4F41-B197-B993A3E6B7A2}" dt="2022-08-17T21:08:32.424" v="437" actId="478"/>
          <ac:picMkLst>
            <pc:docMk/>
            <pc:sldMk cId="1427931253" sldId="278"/>
            <ac:picMk id="3074" creationId="{00000000-0000-0000-0000-000000000000}"/>
          </ac:picMkLst>
        </pc:picChg>
        <pc:cxnChg chg="mod">
          <ac:chgData name="T H" userId="270efafb50020bd6" providerId="LiveId" clId="{A5405D04-F59B-4F41-B197-B993A3E6B7A2}" dt="2022-08-17T21:56:58.161" v="594" actId="478"/>
          <ac:cxnSpMkLst>
            <pc:docMk/>
            <pc:sldMk cId="1427931253" sldId="278"/>
            <ac:cxnSpMk id="4" creationId="{00000000-0000-0000-0000-000000000000}"/>
          </ac:cxnSpMkLst>
        </pc:cxnChg>
      </pc:sldChg>
      <pc:sldChg chg="del">
        <pc:chgData name="T H" userId="270efafb50020bd6" providerId="LiveId" clId="{A5405D04-F59B-4F41-B197-B993A3E6B7A2}" dt="2022-08-17T21:28:36.941" v="477" actId="2696"/>
        <pc:sldMkLst>
          <pc:docMk/>
          <pc:sldMk cId="750089070" sldId="279"/>
        </pc:sldMkLst>
      </pc:sldChg>
      <pc:sldChg chg="del">
        <pc:chgData name="T H" userId="270efafb50020bd6" providerId="LiveId" clId="{A5405D04-F59B-4F41-B197-B993A3E6B7A2}" dt="2022-08-17T21:55:09.327" v="584" actId="2696"/>
        <pc:sldMkLst>
          <pc:docMk/>
          <pc:sldMk cId="3953989189" sldId="280"/>
        </pc:sldMkLst>
      </pc:sldChg>
      <pc:sldChg chg="del mod modShow">
        <pc:chgData name="T H" userId="270efafb50020bd6" providerId="LiveId" clId="{A5405D04-F59B-4F41-B197-B993A3E6B7A2}" dt="2022-08-17T21:55:32.181" v="586" actId="2696"/>
        <pc:sldMkLst>
          <pc:docMk/>
          <pc:sldMk cId="1370341956" sldId="281"/>
        </pc:sldMkLst>
      </pc:sldChg>
      <pc:sldChg chg="addSp delSp modSp mod modAnim">
        <pc:chgData name="T H" userId="270efafb50020bd6" providerId="LiveId" clId="{A5405D04-F59B-4F41-B197-B993A3E6B7A2}" dt="2022-08-17T22:03:46.856" v="669"/>
        <pc:sldMkLst>
          <pc:docMk/>
          <pc:sldMk cId="2862438791" sldId="282"/>
        </pc:sldMkLst>
        <pc:spChg chg="add del mod">
          <ac:chgData name="T H" userId="270efafb50020bd6" providerId="LiveId" clId="{A5405D04-F59B-4F41-B197-B993A3E6B7A2}" dt="2022-08-17T21:51:51.354" v="568" actId="478"/>
          <ac:spMkLst>
            <pc:docMk/>
            <pc:sldMk cId="2862438791" sldId="282"/>
            <ac:spMk id="7" creationId="{11B0C472-C932-2837-A546-B1145F67D55C}"/>
          </ac:spMkLst>
        </pc:spChg>
        <pc:spChg chg="del mod">
          <ac:chgData name="T H" userId="270efafb50020bd6" providerId="LiveId" clId="{A5405D04-F59B-4F41-B197-B993A3E6B7A2}" dt="2022-08-17T21:38:20.924" v="495" actId="478"/>
          <ac:spMkLst>
            <pc:docMk/>
            <pc:sldMk cId="2862438791" sldId="282"/>
            <ac:spMk id="10" creationId="{00000000-0000-0000-0000-000000000000}"/>
          </ac:spMkLst>
        </pc:spChg>
        <pc:spChg chg="add del mod">
          <ac:chgData name="T H" userId="270efafb50020bd6" providerId="LiveId" clId="{A5405D04-F59B-4F41-B197-B993A3E6B7A2}" dt="2022-08-17T21:42:56.867" v="516" actId="478"/>
          <ac:spMkLst>
            <pc:docMk/>
            <pc:sldMk cId="2862438791" sldId="282"/>
            <ac:spMk id="11" creationId="{ED08FFDE-24F3-9AE8-FF47-6E07067FFA1E}"/>
          </ac:spMkLst>
        </pc:spChg>
        <pc:spChg chg="add mod">
          <ac:chgData name="T H" userId="270efafb50020bd6" providerId="LiveId" clId="{A5405D04-F59B-4F41-B197-B993A3E6B7A2}" dt="2022-08-17T21:52:06.856" v="571" actId="14100"/>
          <ac:spMkLst>
            <pc:docMk/>
            <pc:sldMk cId="2862438791" sldId="282"/>
            <ac:spMk id="16" creationId="{B7E5D188-0151-26F1-4325-9C748918A3B4}"/>
          </ac:spMkLst>
        </pc:spChg>
        <pc:spChg chg="mod">
          <ac:chgData name="T H" userId="270efafb50020bd6" providerId="LiveId" clId="{A5405D04-F59B-4F41-B197-B993A3E6B7A2}" dt="2022-08-17T21:56:38.990" v="592" actId="20577"/>
          <ac:spMkLst>
            <pc:docMk/>
            <pc:sldMk cId="2862438791" sldId="282"/>
            <ac:spMk id="46" creationId="{00000000-0000-0000-0000-000000000000}"/>
          </ac:spMkLst>
        </pc:spChg>
        <pc:picChg chg="add del mod">
          <ac:chgData name="T H" userId="270efafb50020bd6" providerId="LiveId" clId="{A5405D04-F59B-4F41-B197-B993A3E6B7A2}" dt="2022-08-17T21:50:08.207" v="550" actId="478"/>
          <ac:picMkLst>
            <pc:docMk/>
            <pc:sldMk cId="2862438791" sldId="282"/>
            <ac:picMk id="12" creationId="{16E6E772-9D03-CF8E-28E5-A7A8200082FB}"/>
          </ac:picMkLst>
        </pc:picChg>
        <pc:picChg chg="add mod">
          <ac:chgData name="T H" userId="270efafb50020bd6" providerId="LiveId" clId="{A5405D04-F59B-4F41-B197-B993A3E6B7A2}" dt="2022-08-17T21:49:01.492" v="546" actId="1076"/>
          <ac:picMkLst>
            <pc:docMk/>
            <pc:sldMk cId="2862438791" sldId="282"/>
            <ac:picMk id="13" creationId="{FD84BF3E-E342-B724-BBF8-DA9F349529B7}"/>
          </ac:picMkLst>
        </pc:picChg>
        <pc:picChg chg="add mod">
          <ac:chgData name="T H" userId="270efafb50020bd6" providerId="LiveId" clId="{A5405D04-F59B-4F41-B197-B993A3E6B7A2}" dt="2022-08-17T21:48:58.047" v="545" actId="14100"/>
          <ac:picMkLst>
            <pc:docMk/>
            <pc:sldMk cId="2862438791" sldId="282"/>
            <ac:picMk id="14" creationId="{0058E5B6-B21D-3849-9F3F-CD5B99BB81AC}"/>
          </ac:picMkLst>
        </pc:picChg>
        <pc:picChg chg="add mod">
          <ac:chgData name="T H" userId="270efafb50020bd6" providerId="LiveId" clId="{A5405D04-F59B-4F41-B197-B993A3E6B7A2}" dt="2022-08-17T22:03:21.697" v="667" actId="1076"/>
          <ac:picMkLst>
            <pc:docMk/>
            <pc:sldMk cId="2862438791" sldId="282"/>
            <ac:picMk id="15" creationId="{409D723F-0EAA-7091-7042-6A756AA75C0F}"/>
          </ac:picMkLst>
        </pc:picChg>
      </pc:sldChg>
      <pc:sldChg chg="del">
        <pc:chgData name="T H" userId="270efafb50020bd6" providerId="LiveId" clId="{A5405D04-F59B-4F41-B197-B993A3E6B7A2}" dt="2022-08-17T21:55:40.136" v="587" actId="2696"/>
        <pc:sldMkLst>
          <pc:docMk/>
          <pc:sldMk cId="909684313" sldId="283"/>
        </pc:sldMkLst>
      </pc:sldChg>
      <pc:sldChg chg="del">
        <pc:chgData name="T H" userId="270efafb50020bd6" providerId="LiveId" clId="{A5405D04-F59B-4F41-B197-B993A3E6B7A2}" dt="2022-08-17T21:55:01.668" v="582" actId="2696"/>
        <pc:sldMkLst>
          <pc:docMk/>
          <pc:sldMk cId="819049798" sldId="284"/>
        </pc:sldMkLst>
      </pc:sldChg>
      <pc:sldChg chg="del">
        <pc:chgData name="T H" userId="270efafb50020bd6" providerId="LiveId" clId="{A5405D04-F59B-4F41-B197-B993A3E6B7A2}" dt="2022-08-17T21:56:16.257" v="588" actId="2696"/>
        <pc:sldMkLst>
          <pc:docMk/>
          <pc:sldMk cId="979937782" sldId="285"/>
        </pc:sldMkLst>
      </pc:sldChg>
      <pc:sldChg chg="del">
        <pc:chgData name="T H" userId="270efafb50020bd6" providerId="LiveId" clId="{A5405D04-F59B-4F41-B197-B993A3E6B7A2}" dt="2022-08-17T21:55:06.299" v="583" actId="2696"/>
        <pc:sldMkLst>
          <pc:docMk/>
          <pc:sldMk cId="1586981196" sldId="286"/>
        </pc:sldMkLst>
      </pc:sldChg>
      <pc:sldChg chg="del">
        <pc:chgData name="T H" userId="270efafb50020bd6" providerId="LiveId" clId="{A5405D04-F59B-4F41-B197-B993A3E6B7A2}" dt="2022-08-17T21:56:26.114" v="589" actId="2696"/>
        <pc:sldMkLst>
          <pc:docMk/>
          <pc:sldMk cId="1701061906" sldId="289"/>
        </pc:sldMkLst>
      </pc:sldChg>
      <pc:sldChg chg="addSp delSp modSp add mod modAnim">
        <pc:chgData name="T H" userId="270efafb50020bd6" providerId="LiveId" clId="{A5405D04-F59B-4F41-B197-B993A3E6B7A2}" dt="2022-08-17T20:53:18.613" v="332" actId="1076"/>
        <pc:sldMkLst>
          <pc:docMk/>
          <pc:sldMk cId="1864499120" sldId="290"/>
        </pc:sldMkLst>
        <pc:spChg chg="mod">
          <ac:chgData name="T H" userId="270efafb50020bd6" providerId="LiveId" clId="{A5405D04-F59B-4F41-B197-B993A3E6B7A2}" dt="2022-08-17T20:34:40.965" v="276" actId="114"/>
          <ac:spMkLst>
            <pc:docMk/>
            <pc:sldMk cId="1864499120" sldId="290"/>
            <ac:spMk id="13" creationId="{7908674C-0C49-0165-4DF3-DBB7861E7EF8}"/>
          </ac:spMkLst>
        </pc:spChg>
        <pc:spChg chg="mod">
          <ac:chgData name="T H" userId="270efafb50020bd6" providerId="LiveId" clId="{A5405D04-F59B-4F41-B197-B993A3E6B7A2}" dt="2022-08-17T20:53:18.613" v="332" actId="1076"/>
          <ac:spMkLst>
            <pc:docMk/>
            <pc:sldMk cId="1864499120" sldId="290"/>
            <ac:spMk id="17" creationId="{40703AA0-107A-1BBC-686E-3DD7543EDAAD}"/>
          </ac:spMkLst>
        </pc:spChg>
        <pc:spChg chg="mod">
          <ac:chgData name="T H" userId="270efafb50020bd6" providerId="LiveId" clId="{A5405D04-F59B-4F41-B197-B993A3E6B7A2}" dt="2022-08-17T20:34:44.836" v="277" actId="1076"/>
          <ac:spMkLst>
            <pc:docMk/>
            <pc:sldMk cId="1864499120" sldId="290"/>
            <ac:spMk id="20" creationId="{1BE79BB9-F71C-E7AB-D55D-20D064E84922}"/>
          </ac:spMkLst>
        </pc:spChg>
        <pc:spChg chg="mod">
          <ac:chgData name="T H" userId="270efafb50020bd6" providerId="LiveId" clId="{A5405D04-F59B-4F41-B197-B993A3E6B7A2}" dt="2022-08-17T20:35:04.976" v="287" actId="20577"/>
          <ac:spMkLst>
            <pc:docMk/>
            <pc:sldMk cId="1864499120" sldId="290"/>
            <ac:spMk id="22" creationId="{AF8295E9-7949-A116-C845-91905E48062B}"/>
          </ac:spMkLst>
        </pc:spChg>
        <pc:picChg chg="add mod">
          <ac:chgData name="T H" userId="270efafb50020bd6" providerId="LiveId" clId="{A5405D04-F59B-4F41-B197-B993A3E6B7A2}" dt="2022-08-17T20:36:45.347" v="293" actId="1076"/>
          <ac:picMkLst>
            <pc:docMk/>
            <pc:sldMk cId="1864499120" sldId="290"/>
            <ac:picMk id="9" creationId="{2C4F36ED-3ADA-F770-945D-6D9C81E8B63A}"/>
          </ac:picMkLst>
        </pc:picChg>
        <pc:picChg chg="del">
          <ac:chgData name="T H" userId="270efafb50020bd6" providerId="LiveId" clId="{A5405D04-F59B-4F41-B197-B993A3E6B7A2}" dt="2022-08-17T20:36:29.453" v="288" actId="478"/>
          <ac:picMkLst>
            <pc:docMk/>
            <pc:sldMk cId="1864499120" sldId="290"/>
            <ac:picMk id="16" creationId="{95A7C72B-0C0A-3B0E-1A9D-3382F79F4E2A}"/>
          </ac:picMkLst>
        </pc:picChg>
      </pc:sldChg>
      <pc:sldChg chg="addSp delSp modSp add mod modAnim">
        <pc:chgData name="T H" userId="270efafb50020bd6" providerId="LiveId" clId="{A5405D04-F59B-4F41-B197-B993A3E6B7A2}" dt="2022-08-17T22:02:20.392" v="663"/>
        <pc:sldMkLst>
          <pc:docMk/>
          <pc:sldMk cId="3492279755" sldId="291"/>
        </pc:sldMkLst>
        <pc:spChg chg="mod">
          <ac:chgData name="T H" userId="270efafb50020bd6" providerId="LiveId" clId="{A5405D04-F59B-4F41-B197-B993A3E6B7A2}" dt="2022-08-17T20:46:35.415" v="318" actId="1076"/>
          <ac:spMkLst>
            <pc:docMk/>
            <pc:sldMk cId="3492279755" sldId="291"/>
            <ac:spMk id="13" creationId="{7908674C-0C49-0165-4DF3-DBB7861E7EF8}"/>
          </ac:spMkLst>
        </pc:spChg>
        <pc:spChg chg="mod">
          <ac:chgData name="T H" userId="270efafb50020bd6" providerId="LiveId" clId="{A5405D04-F59B-4F41-B197-B993A3E6B7A2}" dt="2022-08-17T20:40:35.462" v="310" actId="20577"/>
          <ac:spMkLst>
            <pc:docMk/>
            <pc:sldMk cId="3492279755" sldId="291"/>
            <ac:spMk id="17" creationId="{40703AA0-107A-1BBC-686E-3DD7543EDAAD}"/>
          </ac:spMkLst>
        </pc:spChg>
        <pc:spChg chg="mod">
          <ac:chgData name="T H" userId="270efafb50020bd6" providerId="LiveId" clId="{A5405D04-F59B-4F41-B197-B993A3E6B7A2}" dt="2022-08-17T20:49:33.840" v="325" actId="1076"/>
          <ac:spMkLst>
            <pc:docMk/>
            <pc:sldMk cId="3492279755" sldId="291"/>
            <ac:spMk id="20" creationId="{1BE79BB9-F71C-E7AB-D55D-20D064E84922}"/>
          </ac:spMkLst>
        </pc:spChg>
        <pc:spChg chg="mod">
          <ac:chgData name="T H" userId="270efafb50020bd6" providerId="LiveId" clId="{A5405D04-F59B-4F41-B197-B993A3E6B7A2}" dt="2022-08-17T20:50:05.587" v="329" actId="114"/>
          <ac:spMkLst>
            <pc:docMk/>
            <pc:sldMk cId="3492279755" sldId="291"/>
            <ac:spMk id="22" creationId="{AF8295E9-7949-A116-C845-91905E48062B}"/>
          </ac:spMkLst>
        </pc:spChg>
        <pc:picChg chg="del">
          <ac:chgData name="T H" userId="270efafb50020bd6" providerId="LiveId" clId="{A5405D04-F59B-4F41-B197-B993A3E6B7A2}" dt="2022-08-17T20:54:29.427" v="333" actId="478"/>
          <ac:picMkLst>
            <pc:docMk/>
            <pc:sldMk cId="3492279755" sldId="291"/>
            <ac:picMk id="9" creationId="{2C4F36ED-3ADA-F770-945D-6D9C81E8B63A}"/>
          </ac:picMkLst>
        </pc:picChg>
        <pc:picChg chg="add mod modCrop">
          <ac:chgData name="T H" userId="270efafb50020bd6" providerId="LiveId" clId="{A5405D04-F59B-4F41-B197-B993A3E6B7A2}" dt="2022-08-17T20:54:59.639" v="342" actId="14100"/>
          <ac:picMkLst>
            <pc:docMk/>
            <pc:sldMk cId="3492279755" sldId="291"/>
            <ac:picMk id="10" creationId="{62720DDB-7340-C4EF-A08C-0421F11CBEF0}"/>
          </ac:picMkLst>
        </pc:picChg>
      </pc:sldChg>
      <pc:sldChg chg="addSp delSp modSp add mod delAnim modAnim">
        <pc:chgData name="T H" userId="270efafb50020bd6" providerId="LiveId" clId="{A5405D04-F59B-4F41-B197-B993A3E6B7A2}" dt="2022-08-17T21:58:29.008" v="601"/>
        <pc:sldMkLst>
          <pc:docMk/>
          <pc:sldMk cId="4190415005" sldId="292"/>
        </pc:sldMkLst>
        <pc:spChg chg="add mod">
          <ac:chgData name="T H" userId="270efafb50020bd6" providerId="LiveId" clId="{A5405D04-F59B-4F41-B197-B993A3E6B7A2}" dt="2022-08-17T21:02:16.130" v="403" actId="1076"/>
          <ac:spMkLst>
            <pc:docMk/>
            <pc:sldMk cId="4190415005" sldId="292"/>
            <ac:spMk id="12" creationId="{90DFF60D-46A3-85BB-366F-596A0C105E2E}"/>
          </ac:spMkLst>
        </pc:spChg>
        <pc:spChg chg="del">
          <ac:chgData name="T H" userId="270efafb50020bd6" providerId="LiveId" clId="{A5405D04-F59B-4F41-B197-B993A3E6B7A2}" dt="2022-08-17T20:55:42.206" v="344" actId="478"/>
          <ac:spMkLst>
            <pc:docMk/>
            <pc:sldMk cId="4190415005" sldId="292"/>
            <ac:spMk id="13" creationId="{7908674C-0C49-0165-4DF3-DBB7861E7EF8}"/>
          </ac:spMkLst>
        </pc:spChg>
        <pc:spChg chg="add mod ord">
          <ac:chgData name="T H" userId="270efafb50020bd6" providerId="LiveId" clId="{A5405D04-F59B-4F41-B197-B993A3E6B7A2}" dt="2022-08-17T21:02:52.585" v="404" actId="14100"/>
          <ac:spMkLst>
            <pc:docMk/>
            <pc:sldMk cId="4190415005" sldId="292"/>
            <ac:spMk id="14" creationId="{20BA9E68-AB75-2ACA-1107-D7E5B970EC39}"/>
          </ac:spMkLst>
        </pc:spChg>
        <pc:spChg chg="del mod">
          <ac:chgData name="T H" userId="270efafb50020bd6" providerId="LiveId" clId="{A5405D04-F59B-4F41-B197-B993A3E6B7A2}" dt="2022-08-17T20:57:53.813" v="374" actId="478"/>
          <ac:spMkLst>
            <pc:docMk/>
            <pc:sldMk cId="4190415005" sldId="292"/>
            <ac:spMk id="17" creationId="{40703AA0-107A-1BBC-686E-3DD7543EDAAD}"/>
          </ac:spMkLst>
        </pc:spChg>
        <pc:spChg chg="del">
          <ac:chgData name="T H" userId="270efafb50020bd6" providerId="LiveId" clId="{A5405D04-F59B-4F41-B197-B993A3E6B7A2}" dt="2022-08-17T20:55:46.553" v="346" actId="478"/>
          <ac:spMkLst>
            <pc:docMk/>
            <pc:sldMk cId="4190415005" sldId="292"/>
            <ac:spMk id="20" creationId="{1BE79BB9-F71C-E7AB-D55D-20D064E84922}"/>
          </ac:spMkLst>
        </pc:spChg>
        <pc:spChg chg="del">
          <ac:chgData name="T H" userId="270efafb50020bd6" providerId="LiveId" clId="{A5405D04-F59B-4F41-B197-B993A3E6B7A2}" dt="2022-08-17T20:55:44.239" v="345" actId="478"/>
          <ac:spMkLst>
            <pc:docMk/>
            <pc:sldMk cId="4190415005" sldId="292"/>
            <ac:spMk id="22" creationId="{AF8295E9-7949-A116-C845-91905E48062B}"/>
          </ac:spMkLst>
        </pc:spChg>
        <pc:spChg chg="mod">
          <ac:chgData name="T H" userId="270efafb50020bd6" providerId="LiveId" clId="{A5405D04-F59B-4F41-B197-B993A3E6B7A2}" dt="2022-08-17T20:59:20.411" v="378" actId="1076"/>
          <ac:spMkLst>
            <pc:docMk/>
            <pc:sldMk cId="4190415005" sldId="292"/>
            <ac:spMk id="46" creationId="{00000000-0000-0000-0000-000000000000}"/>
          </ac:spMkLst>
        </pc:spChg>
        <pc:picChg chg="add mod modCrop">
          <ac:chgData name="T H" userId="270efafb50020bd6" providerId="LiveId" clId="{A5405D04-F59B-4F41-B197-B993A3E6B7A2}" dt="2022-08-17T20:59:28.340" v="381" actId="1038"/>
          <ac:picMkLst>
            <pc:docMk/>
            <pc:sldMk cId="4190415005" sldId="292"/>
            <ac:picMk id="7" creationId="{A7DCC725-DA9F-9239-7A9F-2FB7BCCB84AE}"/>
          </ac:picMkLst>
        </pc:picChg>
        <pc:picChg chg="add mod modCrop">
          <ac:chgData name="T H" userId="270efafb50020bd6" providerId="LiveId" clId="{A5405D04-F59B-4F41-B197-B993A3E6B7A2}" dt="2022-08-17T20:59:24.441" v="380" actId="1038"/>
          <ac:picMkLst>
            <pc:docMk/>
            <pc:sldMk cId="4190415005" sldId="292"/>
            <ac:picMk id="9" creationId="{6C3A3BBF-EFE0-6C74-438A-5327E19465FE}"/>
          </ac:picMkLst>
        </pc:picChg>
        <pc:picChg chg="mod">
          <ac:chgData name="T H" userId="270efafb50020bd6" providerId="LiveId" clId="{A5405D04-F59B-4F41-B197-B993A3E6B7A2}" dt="2022-08-17T20:59:24.441" v="380" actId="1038"/>
          <ac:picMkLst>
            <pc:docMk/>
            <pc:sldMk cId="4190415005" sldId="292"/>
            <ac:picMk id="10" creationId="{62720DDB-7340-C4EF-A08C-0421F11CBEF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079AE0-E343-4431-9E77-3AB2AF9D83DA}" type="datetimeFigureOut">
              <a:rPr lang="en-US" smtClean="0"/>
              <a:t>8/23/2022</a:t>
            </a:fld>
            <a:endParaRPr lang="en-US"/>
          </a:p>
        </p:txBody>
      </p:sp>
      <p:sp>
        <p:nvSpPr>
          <p:cNvPr id="4" name="Slide Image Placeholder 3"/>
          <p:cNvSpPr>
            <a:spLocks noGrp="1" noRot="1" noChangeAspect="1"/>
          </p:cNvSpPr>
          <p:nvPr>
            <p:ph type="sldImg" idx="2"/>
          </p:nvPr>
        </p:nvSpPr>
        <p:spPr>
          <a:xfrm>
            <a:off x="377825" y="685800"/>
            <a:ext cx="610235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D46B89-F200-43AA-B36B-6A2EF4B500BB}" type="slidenum">
              <a:rPr lang="en-US" smtClean="0"/>
              <a:t>‹#›</a:t>
            </a:fld>
            <a:endParaRPr lang="en-US"/>
          </a:p>
        </p:txBody>
      </p:sp>
    </p:spTree>
    <p:extLst>
      <p:ext uri="{BB962C8B-B14F-4D97-AF65-F5344CB8AC3E}">
        <p14:creationId xmlns:p14="http://schemas.microsoft.com/office/powerpoint/2010/main" val="4054154378"/>
      </p:ext>
    </p:extLst>
  </p:cSld>
  <p:clrMap bg1="lt1" tx1="dk1" bg2="lt2" tx2="dk2" accent1="accent1" accent2="accent2" accent3="accent3" accent4="accent4" accent5="accent5" accent6="accent6" hlink="hlink" folHlink="folHlink"/>
  <p:notesStyle>
    <a:lvl1pPr marL="0" algn="l" defTabSz="1452524" rtl="0" eaLnBrk="1" latinLnBrk="0" hangingPunct="1">
      <a:defRPr sz="1900" kern="1200">
        <a:solidFill>
          <a:schemeClr val="tx1"/>
        </a:solidFill>
        <a:latin typeface="+mn-lt"/>
        <a:ea typeface="+mn-ea"/>
        <a:cs typeface="+mn-cs"/>
      </a:defRPr>
    </a:lvl1pPr>
    <a:lvl2pPr marL="726262" algn="l" defTabSz="1452524" rtl="0" eaLnBrk="1" latinLnBrk="0" hangingPunct="1">
      <a:defRPr sz="1900" kern="1200">
        <a:solidFill>
          <a:schemeClr val="tx1"/>
        </a:solidFill>
        <a:latin typeface="+mn-lt"/>
        <a:ea typeface="+mn-ea"/>
        <a:cs typeface="+mn-cs"/>
      </a:defRPr>
    </a:lvl2pPr>
    <a:lvl3pPr marL="1452524" algn="l" defTabSz="1452524" rtl="0" eaLnBrk="1" latinLnBrk="0" hangingPunct="1">
      <a:defRPr sz="1900" kern="1200">
        <a:solidFill>
          <a:schemeClr val="tx1"/>
        </a:solidFill>
        <a:latin typeface="+mn-lt"/>
        <a:ea typeface="+mn-ea"/>
        <a:cs typeface="+mn-cs"/>
      </a:defRPr>
    </a:lvl3pPr>
    <a:lvl4pPr marL="2178787" algn="l" defTabSz="1452524" rtl="0" eaLnBrk="1" latinLnBrk="0" hangingPunct="1">
      <a:defRPr sz="1900" kern="1200">
        <a:solidFill>
          <a:schemeClr val="tx1"/>
        </a:solidFill>
        <a:latin typeface="+mn-lt"/>
        <a:ea typeface="+mn-ea"/>
        <a:cs typeface="+mn-cs"/>
      </a:defRPr>
    </a:lvl4pPr>
    <a:lvl5pPr marL="2905049" algn="l" defTabSz="1452524" rtl="0" eaLnBrk="1" latinLnBrk="0" hangingPunct="1">
      <a:defRPr sz="1900" kern="1200">
        <a:solidFill>
          <a:schemeClr val="tx1"/>
        </a:solidFill>
        <a:latin typeface="+mn-lt"/>
        <a:ea typeface="+mn-ea"/>
        <a:cs typeface="+mn-cs"/>
      </a:defRPr>
    </a:lvl5pPr>
    <a:lvl6pPr marL="3631311" algn="l" defTabSz="1452524" rtl="0" eaLnBrk="1" latinLnBrk="0" hangingPunct="1">
      <a:defRPr sz="1900" kern="1200">
        <a:solidFill>
          <a:schemeClr val="tx1"/>
        </a:solidFill>
        <a:latin typeface="+mn-lt"/>
        <a:ea typeface="+mn-ea"/>
        <a:cs typeface="+mn-cs"/>
      </a:defRPr>
    </a:lvl6pPr>
    <a:lvl7pPr marL="4357573" algn="l" defTabSz="1452524" rtl="0" eaLnBrk="1" latinLnBrk="0" hangingPunct="1">
      <a:defRPr sz="1900" kern="1200">
        <a:solidFill>
          <a:schemeClr val="tx1"/>
        </a:solidFill>
        <a:latin typeface="+mn-lt"/>
        <a:ea typeface="+mn-ea"/>
        <a:cs typeface="+mn-cs"/>
      </a:defRPr>
    </a:lvl7pPr>
    <a:lvl8pPr marL="5083835" algn="l" defTabSz="1452524" rtl="0" eaLnBrk="1" latinLnBrk="0" hangingPunct="1">
      <a:defRPr sz="1900" kern="1200">
        <a:solidFill>
          <a:schemeClr val="tx1"/>
        </a:solidFill>
        <a:latin typeface="+mn-lt"/>
        <a:ea typeface="+mn-ea"/>
        <a:cs typeface="+mn-cs"/>
      </a:defRPr>
    </a:lvl8pPr>
    <a:lvl9pPr marL="5810098" algn="l" defTabSz="1452524" rtl="0" eaLnBrk="1" latinLnBrk="0" hangingPunct="1">
      <a:defRPr sz="1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D46B89-F200-43AA-B36B-6A2EF4B500BB}" type="slidenum">
              <a:rPr lang="en-US" smtClean="0"/>
              <a:t>9</a:t>
            </a:fld>
            <a:endParaRPr lang="en-US"/>
          </a:p>
        </p:txBody>
      </p:sp>
    </p:spTree>
    <p:extLst>
      <p:ext uri="{BB962C8B-B14F-4D97-AF65-F5344CB8AC3E}">
        <p14:creationId xmlns:p14="http://schemas.microsoft.com/office/powerpoint/2010/main" val="17987558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20748" y="2840568"/>
            <a:ext cx="13835142" cy="1960033"/>
          </a:xfrm>
        </p:spPr>
        <p:txBody>
          <a:bodyPr/>
          <a:lstStyle/>
          <a:p>
            <a:r>
              <a:rPr lang="en-US"/>
              <a:t>Click to edit Master title style</a:t>
            </a:r>
          </a:p>
        </p:txBody>
      </p:sp>
      <p:sp>
        <p:nvSpPr>
          <p:cNvPr id="3" name="Subtitle 2"/>
          <p:cNvSpPr>
            <a:spLocks noGrp="1"/>
          </p:cNvSpPr>
          <p:nvPr>
            <p:ph type="subTitle" idx="1"/>
          </p:nvPr>
        </p:nvSpPr>
        <p:spPr>
          <a:xfrm>
            <a:off x="2441496" y="5181600"/>
            <a:ext cx="11393647" cy="2336800"/>
          </a:xfrm>
        </p:spPr>
        <p:txBody>
          <a:bodyPr/>
          <a:lstStyle>
            <a:lvl1pPr marL="0" indent="0" algn="ctr">
              <a:buNone/>
              <a:defRPr>
                <a:solidFill>
                  <a:schemeClr val="tx1">
                    <a:tint val="75000"/>
                  </a:schemeClr>
                </a:solidFill>
              </a:defRPr>
            </a:lvl1pPr>
            <a:lvl2pPr marL="726262" indent="0" algn="ctr">
              <a:buNone/>
              <a:defRPr>
                <a:solidFill>
                  <a:schemeClr val="tx1">
                    <a:tint val="75000"/>
                  </a:schemeClr>
                </a:solidFill>
              </a:defRPr>
            </a:lvl2pPr>
            <a:lvl3pPr marL="1452524" indent="0" algn="ctr">
              <a:buNone/>
              <a:defRPr>
                <a:solidFill>
                  <a:schemeClr val="tx1">
                    <a:tint val="75000"/>
                  </a:schemeClr>
                </a:solidFill>
              </a:defRPr>
            </a:lvl3pPr>
            <a:lvl4pPr marL="2178787" indent="0" algn="ctr">
              <a:buNone/>
              <a:defRPr>
                <a:solidFill>
                  <a:schemeClr val="tx1">
                    <a:tint val="75000"/>
                  </a:schemeClr>
                </a:solidFill>
              </a:defRPr>
            </a:lvl4pPr>
            <a:lvl5pPr marL="2905049" indent="0" algn="ctr">
              <a:buNone/>
              <a:defRPr>
                <a:solidFill>
                  <a:schemeClr val="tx1">
                    <a:tint val="75000"/>
                  </a:schemeClr>
                </a:solidFill>
              </a:defRPr>
            </a:lvl5pPr>
            <a:lvl6pPr marL="3631311" indent="0" algn="ctr">
              <a:buNone/>
              <a:defRPr>
                <a:solidFill>
                  <a:schemeClr val="tx1">
                    <a:tint val="75000"/>
                  </a:schemeClr>
                </a:solidFill>
              </a:defRPr>
            </a:lvl6pPr>
            <a:lvl7pPr marL="4357573" indent="0" algn="ctr">
              <a:buNone/>
              <a:defRPr>
                <a:solidFill>
                  <a:schemeClr val="tx1">
                    <a:tint val="75000"/>
                  </a:schemeClr>
                </a:solidFill>
              </a:defRPr>
            </a:lvl7pPr>
            <a:lvl8pPr marL="5083835" indent="0" algn="ctr">
              <a:buNone/>
              <a:defRPr>
                <a:solidFill>
                  <a:schemeClr val="tx1">
                    <a:tint val="75000"/>
                  </a:schemeClr>
                </a:solidFill>
              </a:defRPr>
            </a:lvl8pPr>
            <a:lvl9pPr marL="581009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070776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046370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007037" y="488951"/>
            <a:ext cx="6516307" cy="10401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449640" y="488951"/>
            <a:ext cx="19286120"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710846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88274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5742" y="5875867"/>
            <a:ext cx="13835142" cy="1816100"/>
          </a:xfrm>
        </p:spPr>
        <p:txBody>
          <a:bodyPr anchor="t"/>
          <a:lstStyle>
            <a:lvl1pPr algn="l">
              <a:defRPr sz="6400" b="1" cap="all"/>
            </a:lvl1pPr>
          </a:lstStyle>
          <a:p>
            <a:r>
              <a:rPr lang="en-US"/>
              <a:t>Click to edit Master title style</a:t>
            </a:r>
          </a:p>
        </p:txBody>
      </p:sp>
      <p:sp>
        <p:nvSpPr>
          <p:cNvPr id="3" name="Text Placeholder 2"/>
          <p:cNvSpPr>
            <a:spLocks noGrp="1"/>
          </p:cNvSpPr>
          <p:nvPr>
            <p:ph type="body" idx="1"/>
          </p:nvPr>
        </p:nvSpPr>
        <p:spPr>
          <a:xfrm>
            <a:off x="1285742" y="3875618"/>
            <a:ext cx="13835142" cy="2000249"/>
          </a:xfrm>
        </p:spPr>
        <p:txBody>
          <a:bodyPr anchor="b"/>
          <a:lstStyle>
            <a:lvl1pPr marL="0" indent="0">
              <a:buNone/>
              <a:defRPr sz="3200">
                <a:solidFill>
                  <a:schemeClr val="tx1">
                    <a:tint val="75000"/>
                  </a:schemeClr>
                </a:solidFill>
              </a:defRPr>
            </a:lvl1pPr>
            <a:lvl2pPr marL="726262" indent="0">
              <a:buNone/>
              <a:defRPr sz="2900">
                <a:solidFill>
                  <a:schemeClr val="tx1">
                    <a:tint val="75000"/>
                  </a:schemeClr>
                </a:solidFill>
              </a:defRPr>
            </a:lvl2pPr>
            <a:lvl3pPr marL="1452524" indent="0">
              <a:buNone/>
              <a:defRPr sz="2500">
                <a:solidFill>
                  <a:schemeClr val="tx1">
                    <a:tint val="75000"/>
                  </a:schemeClr>
                </a:solidFill>
              </a:defRPr>
            </a:lvl3pPr>
            <a:lvl4pPr marL="2178787" indent="0">
              <a:buNone/>
              <a:defRPr sz="2200">
                <a:solidFill>
                  <a:schemeClr val="tx1">
                    <a:tint val="75000"/>
                  </a:schemeClr>
                </a:solidFill>
              </a:defRPr>
            </a:lvl4pPr>
            <a:lvl5pPr marL="2905049" indent="0">
              <a:buNone/>
              <a:defRPr sz="2200">
                <a:solidFill>
                  <a:schemeClr val="tx1">
                    <a:tint val="75000"/>
                  </a:schemeClr>
                </a:solidFill>
              </a:defRPr>
            </a:lvl5pPr>
            <a:lvl6pPr marL="3631311" indent="0">
              <a:buNone/>
              <a:defRPr sz="2200">
                <a:solidFill>
                  <a:schemeClr val="tx1">
                    <a:tint val="75000"/>
                  </a:schemeClr>
                </a:solidFill>
              </a:defRPr>
            </a:lvl6pPr>
            <a:lvl7pPr marL="4357573" indent="0">
              <a:buNone/>
              <a:defRPr sz="2200">
                <a:solidFill>
                  <a:schemeClr val="tx1">
                    <a:tint val="75000"/>
                  </a:schemeClr>
                </a:solidFill>
              </a:defRPr>
            </a:lvl7pPr>
            <a:lvl8pPr marL="5083835" indent="0">
              <a:buNone/>
              <a:defRPr sz="2200">
                <a:solidFill>
                  <a:schemeClr val="tx1">
                    <a:tint val="75000"/>
                  </a:schemeClr>
                </a:solidFill>
              </a:defRPr>
            </a:lvl8pPr>
            <a:lvl9pPr marL="5810098" indent="0">
              <a:buNone/>
              <a:defRPr sz="2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801532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449640" y="2844800"/>
            <a:ext cx="12899800" cy="8045451"/>
          </a:xfrm>
        </p:spPr>
        <p:txBody>
          <a:bodyPr/>
          <a:lstStyle>
            <a:lvl1pPr>
              <a:defRPr sz="4400"/>
            </a:lvl1pPr>
            <a:lvl2pPr>
              <a:defRPr sz="38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4620717" y="2844800"/>
            <a:ext cx="12902627" cy="8045451"/>
          </a:xfrm>
        </p:spPr>
        <p:txBody>
          <a:bodyPr/>
          <a:lstStyle>
            <a:lvl1pPr>
              <a:defRPr sz="4400"/>
            </a:lvl1pPr>
            <a:lvl2pPr>
              <a:defRPr sz="38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4B3276-3901-471F-8285-C92A8E75787C}" type="datetimeFigureOut">
              <a:rPr lang="en-US" smtClean="0"/>
              <a:t>8/23/2022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066589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13832" y="366184"/>
            <a:ext cx="14648974" cy="1524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13832" y="2046817"/>
            <a:ext cx="7191675" cy="853016"/>
          </a:xfrm>
        </p:spPr>
        <p:txBody>
          <a:bodyPr anchor="b"/>
          <a:lstStyle>
            <a:lvl1pPr marL="0" indent="0">
              <a:buNone/>
              <a:defRPr sz="3800" b="1"/>
            </a:lvl1pPr>
            <a:lvl2pPr marL="726262" indent="0">
              <a:buNone/>
              <a:defRPr sz="3200" b="1"/>
            </a:lvl2pPr>
            <a:lvl3pPr marL="1452524" indent="0">
              <a:buNone/>
              <a:defRPr sz="2900" b="1"/>
            </a:lvl3pPr>
            <a:lvl4pPr marL="2178787" indent="0">
              <a:buNone/>
              <a:defRPr sz="2500" b="1"/>
            </a:lvl4pPr>
            <a:lvl5pPr marL="2905049" indent="0">
              <a:buNone/>
              <a:defRPr sz="2500" b="1"/>
            </a:lvl5pPr>
            <a:lvl6pPr marL="3631311" indent="0">
              <a:buNone/>
              <a:defRPr sz="2500" b="1"/>
            </a:lvl6pPr>
            <a:lvl7pPr marL="4357573" indent="0">
              <a:buNone/>
              <a:defRPr sz="2500" b="1"/>
            </a:lvl7pPr>
            <a:lvl8pPr marL="5083835" indent="0">
              <a:buNone/>
              <a:defRPr sz="2500" b="1"/>
            </a:lvl8pPr>
            <a:lvl9pPr marL="5810098" indent="0">
              <a:buNone/>
              <a:defRPr sz="2500" b="1"/>
            </a:lvl9pPr>
          </a:lstStyle>
          <a:p>
            <a:pPr lvl="0"/>
            <a:r>
              <a:rPr lang="en-US"/>
              <a:t>Click to edit Master text styles</a:t>
            </a:r>
          </a:p>
        </p:txBody>
      </p:sp>
      <p:sp>
        <p:nvSpPr>
          <p:cNvPr id="4" name="Content Placeholder 3"/>
          <p:cNvSpPr>
            <a:spLocks noGrp="1"/>
          </p:cNvSpPr>
          <p:nvPr>
            <p:ph sz="half" idx="2"/>
          </p:nvPr>
        </p:nvSpPr>
        <p:spPr>
          <a:xfrm>
            <a:off x="813832" y="2899833"/>
            <a:ext cx="7191675" cy="5268384"/>
          </a:xfrm>
        </p:spPr>
        <p:txBody>
          <a:bodyPr/>
          <a:lstStyle>
            <a:lvl1pPr>
              <a:defRPr sz="3800"/>
            </a:lvl1pPr>
            <a:lvl2pPr>
              <a:defRPr sz="32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268307" y="2046817"/>
            <a:ext cx="7194500" cy="853016"/>
          </a:xfrm>
        </p:spPr>
        <p:txBody>
          <a:bodyPr anchor="b"/>
          <a:lstStyle>
            <a:lvl1pPr marL="0" indent="0">
              <a:buNone/>
              <a:defRPr sz="3800" b="1"/>
            </a:lvl1pPr>
            <a:lvl2pPr marL="726262" indent="0">
              <a:buNone/>
              <a:defRPr sz="3200" b="1"/>
            </a:lvl2pPr>
            <a:lvl3pPr marL="1452524" indent="0">
              <a:buNone/>
              <a:defRPr sz="2900" b="1"/>
            </a:lvl3pPr>
            <a:lvl4pPr marL="2178787" indent="0">
              <a:buNone/>
              <a:defRPr sz="2500" b="1"/>
            </a:lvl4pPr>
            <a:lvl5pPr marL="2905049" indent="0">
              <a:buNone/>
              <a:defRPr sz="2500" b="1"/>
            </a:lvl5pPr>
            <a:lvl6pPr marL="3631311" indent="0">
              <a:buNone/>
              <a:defRPr sz="2500" b="1"/>
            </a:lvl6pPr>
            <a:lvl7pPr marL="4357573" indent="0">
              <a:buNone/>
              <a:defRPr sz="2500" b="1"/>
            </a:lvl7pPr>
            <a:lvl8pPr marL="5083835" indent="0">
              <a:buNone/>
              <a:defRPr sz="2500" b="1"/>
            </a:lvl8pPr>
            <a:lvl9pPr marL="5810098" indent="0">
              <a:buNone/>
              <a:defRPr sz="2500" b="1"/>
            </a:lvl9pPr>
          </a:lstStyle>
          <a:p>
            <a:pPr lvl="0"/>
            <a:r>
              <a:rPr lang="en-US"/>
              <a:t>Click to edit Master text styles</a:t>
            </a:r>
          </a:p>
        </p:txBody>
      </p:sp>
      <p:sp>
        <p:nvSpPr>
          <p:cNvPr id="6" name="Content Placeholder 5"/>
          <p:cNvSpPr>
            <a:spLocks noGrp="1"/>
          </p:cNvSpPr>
          <p:nvPr>
            <p:ph sz="quarter" idx="4"/>
          </p:nvPr>
        </p:nvSpPr>
        <p:spPr>
          <a:xfrm>
            <a:off x="8268307" y="2899833"/>
            <a:ext cx="7194500" cy="5268384"/>
          </a:xfrm>
        </p:spPr>
        <p:txBody>
          <a:bodyPr/>
          <a:lstStyle>
            <a:lvl1pPr>
              <a:defRPr sz="3800"/>
            </a:lvl1pPr>
            <a:lvl2pPr>
              <a:defRPr sz="32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74B3276-3901-471F-8285-C92A8E75787C}" type="datetimeFigureOut">
              <a:rPr lang="en-US" smtClean="0"/>
              <a:t>8/23/2022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776448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74B3276-3901-471F-8285-C92A8E75787C}" type="datetimeFigureOut">
              <a:rPr lang="en-US" smtClean="0"/>
              <a:t>8/23/2022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789007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4B3276-3901-471F-8285-C92A8E75787C}" type="datetimeFigureOut">
              <a:rPr lang="en-US" smtClean="0"/>
              <a:t>8/23/2022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904073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33" y="364067"/>
            <a:ext cx="5354902" cy="1549400"/>
          </a:xfrm>
        </p:spPr>
        <p:txBody>
          <a:bodyPr anchor="b"/>
          <a:lstStyle>
            <a:lvl1pPr algn="l">
              <a:defRPr sz="3200" b="1"/>
            </a:lvl1pPr>
          </a:lstStyle>
          <a:p>
            <a:r>
              <a:rPr lang="en-US"/>
              <a:t>Click to edit Master title style</a:t>
            </a:r>
          </a:p>
        </p:txBody>
      </p:sp>
      <p:sp>
        <p:nvSpPr>
          <p:cNvPr id="3" name="Content Placeholder 2"/>
          <p:cNvSpPr>
            <a:spLocks noGrp="1"/>
          </p:cNvSpPr>
          <p:nvPr>
            <p:ph idx="1"/>
          </p:nvPr>
        </p:nvSpPr>
        <p:spPr>
          <a:xfrm>
            <a:off x="6363713" y="364067"/>
            <a:ext cx="9099093" cy="7804151"/>
          </a:xfrm>
        </p:spPr>
        <p:txBody>
          <a:bodyPr/>
          <a:lstStyle>
            <a:lvl1pPr>
              <a:defRPr sz="5100"/>
            </a:lvl1pPr>
            <a:lvl2pPr>
              <a:defRPr sz="4400"/>
            </a:lvl2pPr>
            <a:lvl3pPr>
              <a:defRPr sz="3800"/>
            </a:lvl3pPr>
            <a:lvl4pPr>
              <a:defRPr sz="3200"/>
            </a:lvl4pPr>
            <a:lvl5pPr>
              <a:defRPr sz="3200"/>
            </a:lvl5pPr>
            <a:lvl6pPr>
              <a:defRPr sz="3200"/>
            </a:lvl6pPr>
            <a:lvl7pPr>
              <a:defRPr sz="3200"/>
            </a:lvl7pPr>
            <a:lvl8pPr>
              <a:defRPr sz="3200"/>
            </a:lvl8pPr>
            <a:lvl9pPr>
              <a:defRPr sz="3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13833" y="1913467"/>
            <a:ext cx="5354902" cy="6254751"/>
          </a:xfrm>
        </p:spPr>
        <p:txBody>
          <a:bodyPr/>
          <a:lstStyle>
            <a:lvl1pPr marL="0" indent="0">
              <a:buNone/>
              <a:defRPr sz="2200"/>
            </a:lvl1pPr>
            <a:lvl2pPr marL="726262" indent="0">
              <a:buNone/>
              <a:defRPr sz="1900"/>
            </a:lvl2pPr>
            <a:lvl3pPr marL="1452524" indent="0">
              <a:buNone/>
              <a:defRPr sz="1600"/>
            </a:lvl3pPr>
            <a:lvl4pPr marL="2178787" indent="0">
              <a:buNone/>
              <a:defRPr sz="1400"/>
            </a:lvl4pPr>
            <a:lvl5pPr marL="2905049" indent="0">
              <a:buNone/>
              <a:defRPr sz="1400"/>
            </a:lvl5pPr>
            <a:lvl6pPr marL="3631311" indent="0">
              <a:buNone/>
              <a:defRPr sz="1400"/>
            </a:lvl6pPr>
            <a:lvl7pPr marL="4357573" indent="0">
              <a:buNone/>
              <a:defRPr sz="1400"/>
            </a:lvl7pPr>
            <a:lvl8pPr marL="5083835" indent="0">
              <a:buNone/>
              <a:defRPr sz="1400"/>
            </a:lvl8pPr>
            <a:lvl9pPr marL="5810098" indent="0">
              <a:buNone/>
              <a:defRPr sz="1400"/>
            </a:lvl9pPr>
          </a:lstStyle>
          <a:p>
            <a:pPr lvl="0"/>
            <a:r>
              <a:rPr lang="en-US"/>
              <a:t>Click to edit Master text styles</a:t>
            </a:r>
          </a:p>
        </p:txBody>
      </p:sp>
      <p:sp>
        <p:nvSpPr>
          <p:cNvPr id="5" name="Date Placeholder 4"/>
          <p:cNvSpPr>
            <a:spLocks noGrp="1"/>
          </p:cNvSpPr>
          <p:nvPr>
            <p:ph type="dt" sz="half" idx="10"/>
          </p:nvPr>
        </p:nvSpPr>
        <p:spPr/>
        <p:txBody>
          <a:bodyPr/>
          <a:lstStyle/>
          <a:p>
            <a:fld id="{774B3276-3901-471F-8285-C92A8E75787C}" type="datetimeFigureOut">
              <a:rPr lang="en-US" smtClean="0"/>
              <a:t>8/23/2022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174979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90335" y="6400800"/>
            <a:ext cx="9765983" cy="755651"/>
          </a:xfrm>
        </p:spPr>
        <p:txBody>
          <a:bodyPr anchor="b"/>
          <a:lstStyle>
            <a:lvl1pPr algn="l">
              <a:defRPr sz="3200" b="1"/>
            </a:lvl1pPr>
          </a:lstStyle>
          <a:p>
            <a:r>
              <a:rPr lang="en-US"/>
              <a:t>Click to edit Master title style</a:t>
            </a:r>
          </a:p>
        </p:txBody>
      </p:sp>
      <p:sp>
        <p:nvSpPr>
          <p:cNvPr id="3" name="Picture Placeholder 2"/>
          <p:cNvSpPr>
            <a:spLocks noGrp="1"/>
          </p:cNvSpPr>
          <p:nvPr>
            <p:ph type="pic" idx="1"/>
          </p:nvPr>
        </p:nvSpPr>
        <p:spPr>
          <a:xfrm>
            <a:off x="3190335" y="817033"/>
            <a:ext cx="9765983" cy="5486400"/>
          </a:xfrm>
        </p:spPr>
        <p:txBody>
          <a:bodyPr/>
          <a:lstStyle>
            <a:lvl1pPr marL="0" indent="0">
              <a:buNone/>
              <a:defRPr sz="5100"/>
            </a:lvl1pPr>
            <a:lvl2pPr marL="726262" indent="0">
              <a:buNone/>
              <a:defRPr sz="4400"/>
            </a:lvl2pPr>
            <a:lvl3pPr marL="1452524" indent="0">
              <a:buNone/>
              <a:defRPr sz="3800"/>
            </a:lvl3pPr>
            <a:lvl4pPr marL="2178787" indent="0">
              <a:buNone/>
              <a:defRPr sz="3200"/>
            </a:lvl4pPr>
            <a:lvl5pPr marL="2905049" indent="0">
              <a:buNone/>
              <a:defRPr sz="3200"/>
            </a:lvl5pPr>
            <a:lvl6pPr marL="3631311" indent="0">
              <a:buNone/>
              <a:defRPr sz="3200"/>
            </a:lvl6pPr>
            <a:lvl7pPr marL="4357573" indent="0">
              <a:buNone/>
              <a:defRPr sz="3200"/>
            </a:lvl7pPr>
            <a:lvl8pPr marL="5083835" indent="0">
              <a:buNone/>
              <a:defRPr sz="3200"/>
            </a:lvl8pPr>
            <a:lvl9pPr marL="5810098" indent="0">
              <a:buNone/>
              <a:defRPr sz="3200"/>
            </a:lvl9pPr>
          </a:lstStyle>
          <a:p>
            <a:endParaRPr lang="en-US"/>
          </a:p>
        </p:txBody>
      </p:sp>
      <p:sp>
        <p:nvSpPr>
          <p:cNvPr id="4" name="Text Placeholder 3"/>
          <p:cNvSpPr>
            <a:spLocks noGrp="1"/>
          </p:cNvSpPr>
          <p:nvPr>
            <p:ph type="body" sz="half" idx="2"/>
          </p:nvPr>
        </p:nvSpPr>
        <p:spPr>
          <a:xfrm>
            <a:off x="3190335" y="7156451"/>
            <a:ext cx="9765983" cy="1073149"/>
          </a:xfrm>
        </p:spPr>
        <p:txBody>
          <a:bodyPr/>
          <a:lstStyle>
            <a:lvl1pPr marL="0" indent="0">
              <a:buNone/>
              <a:defRPr sz="2200"/>
            </a:lvl1pPr>
            <a:lvl2pPr marL="726262" indent="0">
              <a:buNone/>
              <a:defRPr sz="1900"/>
            </a:lvl2pPr>
            <a:lvl3pPr marL="1452524" indent="0">
              <a:buNone/>
              <a:defRPr sz="1600"/>
            </a:lvl3pPr>
            <a:lvl4pPr marL="2178787" indent="0">
              <a:buNone/>
              <a:defRPr sz="1400"/>
            </a:lvl4pPr>
            <a:lvl5pPr marL="2905049" indent="0">
              <a:buNone/>
              <a:defRPr sz="1400"/>
            </a:lvl5pPr>
            <a:lvl6pPr marL="3631311" indent="0">
              <a:buNone/>
              <a:defRPr sz="1400"/>
            </a:lvl6pPr>
            <a:lvl7pPr marL="4357573" indent="0">
              <a:buNone/>
              <a:defRPr sz="1400"/>
            </a:lvl7pPr>
            <a:lvl8pPr marL="5083835" indent="0">
              <a:buNone/>
              <a:defRPr sz="1400"/>
            </a:lvl8pPr>
            <a:lvl9pPr marL="5810098" indent="0">
              <a:buNone/>
              <a:defRPr sz="1400"/>
            </a:lvl9pPr>
          </a:lstStyle>
          <a:p>
            <a:pPr lvl="0"/>
            <a:r>
              <a:rPr lang="en-US"/>
              <a:t>Click to edit Master text styles</a:t>
            </a:r>
          </a:p>
        </p:txBody>
      </p:sp>
      <p:sp>
        <p:nvSpPr>
          <p:cNvPr id="5" name="Date Placeholder 4"/>
          <p:cNvSpPr>
            <a:spLocks noGrp="1"/>
          </p:cNvSpPr>
          <p:nvPr>
            <p:ph type="dt" sz="half" idx="10"/>
          </p:nvPr>
        </p:nvSpPr>
        <p:spPr/>
        <p:txBody>
          <a:bodyPr/>
          <a:lstStyle/>
          <a:p>
            <a:fld id="{774B3276-3901-471F-8285-C92A8E75787C}" type="datetimeFigureOut">
              <a:rPr lang="en-US" smtClean="0"/>
              <a:t>8/23/2022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569980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3832" y="366184"/>
            <a:ext cx="14648974" cy="1524000"/>
          </a:xfrm>
          <a:prstGeom prst="rect">
            <a:avLst/>
          </a:prstGeom>
        </p:spPr>
        <p:txBody>
          <a:bodyPr vert="horz" lIns="145252" tIns="72626" rIns="145252" bIns="72626" rtlCol="0" anchor="ctr">
            <a:normAutofit/>
          </a:bodyPr>
          <a:lstStyle/>
          <a:p>
            <a:r>
              <a:rPr lang="en-US"/>
              <a:t>Click to edit Master title style</a:t>
            </a:r>
          </a:p>
        </p:txBody>
      </p:sp>
      <p:sp>
        <p:nvSpPr>
          <p:cNvPr id="3" name="Text Placeholder 2"/>
          <p:cNvSpPr>
            <a:spLocks noGrp="1"/>
          </p:cNvSpPr>
          <p:nvPr>
            <p:ph type="body" idx="1"/>
          </p:nvPr>
        </p:nvSpPr>
        <p:spPr>
          <a:xfrm>
            <a:off x="813832" y="2133601"/>
            <a:ext cx="14648974" cy="6034617"/>
          </a:xfrm>
          <a:prstGeom prst="rect">
            <a:avLst/>
          </a:prstGeom>
        </p:spPr>
        <p:txBody>
          <a:bodyPr vert="horz" lIns="145252" tIns="72626" rIns="145252" bIns="72626"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13832" y="8475134"/>
            <a:ext cx="3797882" cy="486833"/>
          </a:xfrm>
          <a:prstGeom prst="rect">
            <a:avLst/>
          </a:prstGeom>
        </p:spPr>
        <p:txBody>
          <a:bodyPr vert="horz" lIns="145252" tIns="72626" rIns="145252" bIns="72626" rtlCol="0" anchor="ctr"/>
          <a:lstStyle>
            <a:lvl1pPr algn="l">
              <a:defRPr sz="1900">
                <a:solidFill>
                  <a:schemeClr val="tx1">
                    <a:tint val="75000"/>
                  </a:schemeClr>
                </a:solidFill>
              </a:defRPr>
            </a:lvl1pPr>
          </a:lstStyle>
          <a:p>
            <a:fld id="{774B3276-3901-471F-8285-C92A8E75787C}" type="datetimeFigureOut">
              <a:rPr lang="en-US" smtClean="0"/>
              <a:t>8/23/2022</a:t>
            </a:fld>
            <a:endParaRPr lang="en-US"/>
          </a:p>
        </p:txBody>
      </p:sp>
      <p:sp>
        <p:nvSpPr>
          <p:cNvPr id="5" name="Footer Placeholder 4"/>
          <p:cNvSpPr>
            <a:spLocks noGrp="1"/>
          </p:cNvSpPr>
          <p:nvPr>
            <p:ph type="ftr" sz="quarter" idx="3"/>
          </p:nvPr>
        </p:nvSpPr>
        <p:spPr>
          <a:xfrm>
            <a:off x="5561185" y="8475134"/>
            <a:ext cx="5154269" cy="486833"/>
          </a:xfrm>
          <a:prstGeom prst="rect">
            <a:avLst/>
          </a:prstGeom>
        </p:spPr>
        <p:txBody>
          <a:bodyPr vert="horz" lIns="145252" tIns="72626" rIns="145252" bIns="72626" rtlCol="0" anchor="ctr"/>
          <a:lstStyle>
            <a:lvl1pPr algn="ctr">
              <a:defRPr sz="1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1664924" y="8475134"/>
            <a:ext cx="3797882" cy="486833"/>
          </a:xfrm>
          <a:prstGeom prst="rect">
            <a:avLst/>
          </a:prstGeom>
        </p:spPr>
        <p:txBody>
          <a:bodyPr vert="horz" lIns="145252" tIns="72626" rIns="145252" bIns="72626" rtlCol="0" anchor="ctr"/>
          <a:lstStyle>
            <a:lvl1pPr algn="r">
              <a:defRPr sz="1900">
                <a:solidFill>
                  <a:schemeClr val="tx1">
                    <a:tint val="75000"/>
                  </a:schemeClr>
                </a:solidFill>
              </a:defRPr>
            </a:lvl1pPr>
          </a:lstStyle>
          <a:p>
            <a:fld id="{4356E0E0-0191-4DF9-B347-48BEABCB12B3}" type="slidenum">
              <a:rPr lang="en-US" smtClean="0"/>
              <a:t>‹#›</a:t>
            </a:fld>
            <a:endParaRPr lang="en-US"/>
          </a:p>
        </p:txBody>
      </p:sp>
    </p:spTree>
    <p:extLst>
      <p:ext uri="{BB962C8B-B14F-4D97-AF65-F5344CB8AC3E}">
        <p14:creationId xmlns:p14="http://schemas.microsoft.com/office/powerpoint/2010/main" val="22657901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452524" rtl="0" eaLnBrk="1" latinLnBrk="0" hangingPunct="1">
        <a:spcBef>
          <a:spcPct val="0"/>
        </a:spcBef>
        <a:buNone/>
        <a:defRPr sz="7000" kern="1200">
          <a:solidFill>
            <a:schemeClr val="tx1"/>
          </a:solidFill>
          <a:latin typeface="+mj-lt"/>
          <a:ea typeface="+mj-ea"/>
          <a:cs typeface="+mj-cs"/>
        </a:defRPr>
      </a:lvl1pPr>
    </p:titleStyle>
    <p:bodyStyle>
      <a:lvl1pPr marL="544697" indent="-544697" algn="l" defTabSz="1452524" rtl="0" eaLnBrk="1" latinLnBrk="0" hangingPunct="1">
        <a:spcBef>
          <a:spcPct val="20000"/>
        </a:spcBef>
        <a:buFont typeface="Arial" pitchFamily="34" charset="0"/>
        <a:buChar char="•"/>
        <a:defRPr sz="5100" kern="1200">
          <a:solidFill>
            <a:schemeClr val="tx1"/>
          </a:solidFill>
          <a:latin typeface="+mn-lt"/>
          <a:ea typeface="+mn-ea"/>
          <a:cs typeface="+mn-cs"/>
        </a:defRPr>
      </a:lvl1pPr>
      <a:lvl2pPr marL="1180176" indent="-453914" algn="l" defTabSz="1452524" rtl="0" eaLnBrk="1" latinLnBrk="0" hangingPunct="1">
        <a:spcBef>
          <a:spcPct val="20000"/>
        </a:spcBef>
        <a:buFont typeface="Arial" pitchFamily="34" charset="0"/>
        <a:buChar char="–"/>
        <a:defRPr sz="4400" kern="1200">
          <a:solidFill>
            <a:schemeClr val="tx1"/>
          </a:solidFill>
          <a:latin typeface="+mn-lt"/>
          <a:ea typeface="+mn-ea"/>
          <a:cs typeface="+mn-cs"/>
        </a:defRPr>
      </a:lvl2pPr>
      <a:lvl3pPr marL="1815656" indent="-363131" algn="l" defTabSz="1452524" rtl="0" eaLnBrk="1" latinLnBrk="0" hangingPunct="1">
        <a:spcBef>
          <a:spcPct val="20000"/>
        </a:spcBef>
        <a:buFont typeface="Arial" pitchFamily="34" charset="0"/>
        <a:buChar char="•"/>
        <a:defRPr sz="3800" kern="1200">
          <a:solidFill>
            <a:schemeClr val="tx1"/>
          </a:solidFill>
          <a:latin typeface="+mn-lt"/>
          <a:ea typeface="+mn-ea"/>
          <a:cs typeface="+mn-cs"/>
        </a:defRPr>
      </a:lvl3pPr>
      <a:lvl4pPr marL="2541918"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4pPr>
      <a:lvl5pPr marL="3268180"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5pPr>
      <a:lvl6pPr marL="3994442"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6pPr>
      <a:lvl7pPr marL="4720704"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7pPr>
      <a:lvl8pPr marL="5446967"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8pPr>
      <a:lvl9pPr marL="6173229"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9pPr>
    </p:bodyStyle>
    <p:otherStyle>
      <a:defPPr>
        <a:defRPr lang="en-US"/>
      </a:defPPr>
      <a:lvl1pPr marL="0" algn="l" defTabSz="1452524" rtl="0" eaLnBrk="1" latinLnBrk="0" hangingPunct="1">
        <a:defRPr sz="2900" kern="1200">
          <a:solidFill>
            <a:schemeClr val="tx1"/>
          </a:solidFill>
          <a:latin typeface="+mn-lt"/>
          <a:ea typeface="+mn-ea"/>
          <a:cs typeface="+mn-cs"/>
        </a:defRPr>
      </a:lvl1pPr>
      <a:lvl2pPr marL="726262" algn="l" defTabSz="1452524" rtl="0" eaLnBrk="1" latinLnBrk="0" hangingPunct="1">
        <a:defRPr sz="2900" kern="1200">
          <a:solidFill>
            <a:schemeClr val="tx1"/>
          </a:solidFill>
          <a:latin typeface="+mn-lt"/>
          <a:ea typeface="+mn-ea"/>
          <a:cs typeface="+mn-cs"/>
        </a:defRPr>
      </a:lvl2pPr>
      <a:lvl3pPr marL="1452524" algn="l" defTabSz="1452524" rtl="0" eaLnBrk="1" latinLnBrk="0" hangingPunct="1">
        <a:defRPr sz="2900" kern="1200">
          <a:solidFill>
            <a:schemeClr val="tx1"/>
          </a:solidFill>
          <a:latin typeface="+mn-lt"/>
          <a:ea typeface="+mn-ea"/>
          <a:cs typeface="+mn-cs"/>
        </a:defRPr>
      </a:lvl3pPr>
      <a:lvl4pPr marL="2178787" algn="l" defTabSz="1452524" rtl="0" eaLnBrk="1" latinLnBrk="0" hangingPunct="1">
        <a:defRPr sz="2900" kern="1200">
          <a:solidFill>
            <a:schemeClr val="tx1"/>
          </a:solidFill>
          <a:latin typeface="+mn-lt"/>
          <a:ea typeface="+mn-ea"/>
          <a:cs typeface="+mn-cs"/>
        </a:defRPr>
      </a:lvl4pPr>
      <a:lvl5pPr marL="2905049" algn="l" defTabSz="1452524" rtl="0" eaLnBrk="1" latinLnBrk="0" hangingPunct="1">
        <a:defRPr sz="2900" kern="1200">
          <a:solidFill>
            <a:schemeClr val="tx1"/>
          </a:solidFill>
          <a:latin typeface="+mn-lt"/>
          <a:ea typeface="+mn-ea"/>
          <a:cs typeface="+mn-cs"/>
        </a:defRPr>
      </a:lvl5pPr>
      <a:lvl6pPr marL="3631311" algn="l" defTabSz="1452524" rtl="0" eaLnBrk="1" latinLnBrk="0" hangingPunct="1">
        <a:defRPr sz="2900" kern="1200">
          <a:solidFill>
            <a:schemeClr val="tx1"/>
          </a:solidFill>
          <a:latin typeface="+mn-lt"/>
          <a:ea typeface="+mn-ea"/>
          <a:cs typeface="+mn-cs"/>
        </a:defRPr>
      </a:lvl6pPr>
      <a:lvl7pPr marL="4357573" algn="l" defTabSz="1452524" rtl="0" eaLnBrk="1" latinLnBrk="0" hangingPunct="1">
        <a:defRPr sz="2900" kern="1200">
          <a:solidFill>
            <a:schemeClr val="tx1"/>
          </a:solidFill>
          <a:latin typeface="+mn-lt"/>
          <a:ea typeface="+mn-ea"/>
          <a:cs typeface="+mn-cs"/>
        </a:defRPr>
      </a:lvl7pPr>
      <a:lvl8pPr marL="5083835" algn="l" defTabSz="1452524" rtl="0" eaLnBrk="1" latinLnBrk="0" hangingPunct="1">
        <a:defRPr sz="2900" kern="1200">
          <a:solidFill>
            <a:schemeClr val="tx1"/>
          </a:solidFill>
          <a:latin typeface="+mn-lt"/>
          <a:ea typeface="+mn-ea"/>
          <a:cs typeface="+mn-cs"/>
        </a:defRPr>
      </a:lvl8pPr>
      <a:lvl9pPr marL="5810098" algn="l" defTabSz="1452524" rtl="0" eaLnBrk="1" latinLnBrk="0" hangingPunct="1">
        <a:defRPr sz="2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wmf"/><Relationship Id="rId7" Type="http://schemas.openxmlformats.org/officeDocument/2006/relationships/image" Target="../media/image8.wmf"/><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image" Target="../media/image7.gif"/><Relationship Id="rId5" Type="http://schemas.openxmlformats.org/officeDocument/2006/relationships/image" Target="../media/image6.gif"/><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Lá cờ Việt Nam (Bài hát mẫu)- Chủ đề 1 - SGK Âm nhạc 1 - Cánh diều">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0318" y="0"/>
            <a:ext cx="16266319" cy="9144000"/>
          </a:xfrm>
          <a:prstGeom prst="rect">
            <a:avLst/>
          </a:prstGeom>
        </p:spPr>
      </p:pic>
    </p:spTree>
    <p:extLst>
      <p:ext uri="{BB962C8B-B14F-4D97-AF65-F5344CB8AC3E}">
        <p14:creationId xmlns:p14="http://schemas.microsoft.com/office/powerpoint/2010/main" val="3120436675"/>
      </p:ext>
    </p:extLst>
  </p:cSld>
  <p:clrMapOvr>
    <a:masterClrMapping/>
  </p:clrMapOvr>
  <p:transition spd="slow">
    <p:wipe/>
  </p:transition>
  <p:timing>
    <p:tnLst>
      <p:par>
        <p:cTn id="1" dur="indefinite" restart="never" nodeType="tmRoot">
          <p:childTnLst>
            <p:video>
              <p:cMediaNode vol="80000">
                <p:cTn id="2" fill="hold" display="0">
                  <p:stCondLst>
                    <p:cond delay="indefinite"/>
                  </p:stCondLst>
                </p:cTn>
                <p:tgtEl>
                  <p:spTgt spid="30"/>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5" descr="POINSET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35719" y="6962586"/>
            <a:ext cx="2444531" cy="2143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3"/>
          <p:cNvSpPr txBox="1">
            <a:spLocks noChangeArrowheads="1"/>
          </p:cNvSpPr>
          <p:nvPr/>
        </p:nvSpPr>
        <p:spPr bwMode="auto">
          <a:xfrm>
            <a:off x="3197197" y="723901"/>
            <a:ext cx="10037260" cy="684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3500" b="1">
                <a:solidFill>
                  <a:srgbClr val="FFFF00"/>
                </a:solidFill>
                <a:latin typeface="Times New Roman" pitchFamily="18" charset="0"/>
              </a:rPr>
              <a:t>TRƯỜNG TIỂU HỌC ……</a:t>
            </a:r>
          </a:p>
        </p:txBody>
      </p:sp>
      <p:sp>
        <p:nvSpPr>
          <p:cNvPr id="10" name="Text Box 14"/>
          <p:cNvSpPr txBox="1">
            <a:spLocks noChangeArrowheads="1"/>
          </p:cNvSpPr>
          <p:nvPr/>
        </p:nvSpPr>
        <p:spPr bwMode="auto">
          <a:xfrm>
            <a:off x="1496219" y="4582047"/>
            <a:ext cx="13500099" cy="1437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800"/>
              </a:spcBef>
              <a:defRPr/>
            </a:pPr>
            <a:r>
              <a:rPr lang="en-US" sz="40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Môn Đạo đức lớp 3</a:t>
            </a:r>
          </a:p>
          <a:p>
            <a:pPr algn="ctr" eaLnBrk="1" hangingPunct="1">
              <a:defRPr/>
            </a:pPr>
            <a:r>
              <a:rPr lang="en-US" sz="44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BÀI 3: QUAN TAM HÀNG XÓM LÁNG GIỀNG (T1)</a:t>
            </a:r>
          </a:p>
        </p:txBody>
      </p:sp>
      <p:sp>
        <p:nvSpPr>
          <p:cNvPr id="11" name="Text Box 17"/>
          <p:cNvSpPr txBox="1">
            <a:spLocks noChangeArrowheads="1"/>
          </p:cNvSpPr>
          <p:nvPr/>
        </p:nvSpPr>
        <p:spPr bwMode="auto">
          <a:xfrm>
            <a:off x="1330324" y="1905000"/>
            <a:ext cx="13132595" cy="2176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6600" b="1">
                <a:solidFill>
                  <a:srgbClr val="0000CC"/>
                </a:solidFill>
                <a:effectLst>
                  <a:outerShdw blurRad="38100" dist="38100" dir="2700000" algn="tl">
                    <a:srgbClr val="000000">
                      <a:alpha val="43137"/>
                    </a:srgbClr>
                  </a:outerShdw>
                </a:effectLst>
                <a:latin typeface="Times New Roman" pitchFamily="18" charset="0"/>
              </a:rPr>
              <a:t>CHÀO MỪNG QUÝ THẦY CÔ</a:t>
            </a:r>
          </a:p>
          <a:p>
            <a:pPr algn="ctr" eaLnBrk="1" hangingPunct="1">
              <a:spcBef>
                <a:spcPts val="0"/>
              </a:spcBef>
              <a:defRPr/>
            </a:pPr>
            <a:r>
              <a:rPr lang="en-US" sz="6600" b="1">
                <a:solidFill>
                  <a:srgbClr val="0000CC"/>
                </a:solidFill>
                <a:effectLst>
                  <a:outerShdw blurRad="38100" dist="38100" dir="2700000" algn="tl">
                    <a:srgbClr val="000000">
                      <a:alpha val="43137"/>
                    </a:srgbClr>
                  </a:outerShdw>
                </a:effectLst>
                <a:latin typeface="Times New Roman" pitchFamily="18" charset="0"/>
              </a:rPr>
              <a:t>VỀ DỰ GIỜ THĂM LỚP</a:t>
            </a:r>
          </a:p>
        </p:txBody>
      </p:sp>
      <p:pic>
        <p:nvPicPr>
          <p:cNvPr id="12" name="Picture 22" descr="bd21315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2672" y="6019799"/>
            <a:ext cx="5616086" cy="20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p:cNvCxnSpPr/>
          <p:nvPr/>
        </p:nvCxnSpPr>
        <p:spPr>
          <a:xfrm flipV="1">
            <a:off x="5407784" y="1447800"/>
            <a:ext cx="5985862" cy="0"/>
          </a:xfrm>
          <a:prstGeom prst="line">
            <a:avLst/>
          </a:prstGeom>
          <a:ln>
            <a:solidFill>
              <a:srgbClr val="FFFF00"/>
            </a:solidFill>
          </a:ln>
        </p:spPr>
        <p:style>
          <a:lnRef idx="2">
            <a:schemeClr val="dk1"/>
          </a:lnRef>
          <a:fillRef idx="0">
            <a:schemeClr val="dk1"/>
          </a:fillRef>
          <a:effectRef idx="1">
            <a:schemeClr val="dk1"/>
          </a:effectRef>
          <a:fontRef idx="minor">
            <a:schemeClr val="tx1"/>
          </a:fontRef>
        </p:style>
      </p:cxnSp>
      <p:pic>
        <p:nvPicPr>
          <p:cNvPr id="14" name="Picture 7" descr="BƯỚM 58"/>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11308424">
            <a:off x="14263487" y="307883"/>
            <a:ext cx="1162751" cy="1516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descr="animal-14[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417220" flipH="1">
            <a:off x="2891907" y="6715346"/>
            <a:ext cx="1069334" cy="777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 descr="POINSET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a:off x="14692416" y="-109904"/>
            <a:ext cx="1382714" cy="16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 descr="POINSET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flipV="1">
            <a:off x="127452" y="-5633"/>
            <a:ext cx="1382714" cy="1524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25731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repeatCount="1000000" accel="36000" decel="20000" fill="hold" grpId="0" nodeType="withEffect">
                                  <p:stCondLst>
                                    <p:cond delay="0"/>
                                  </p:stCondLst>
                                  <p:childTnLst>
                                    <p:animClr clrSpc="rgb" dir="cw">
                                      <p:cBhvr override="childStyle">
                                        <p:cTn id="6" dur="4750" fill="hold"/>
                                        <p:tgtEl>
                                          <p:spTgt spid="11"/>
                                        </p:tgtEl>
                                        <p:attrNameLst>
                                          <p:attrName>style.color</p:attrName>
                                        </p:attrNameLst>
                                      </p:cBhvr>
                                      <p:to>
                                        <a:srgbClr val="0000FF"/>
                                      </p:to>
                                    </p:animClr>
                                  </p:childTnLst>
                                </p:cTn>
                              </p:par>
                              <p:par>
                                <p:cTn id="7" presetID="21" presetClass="emph" presetSubtype="0" repeatCount="200000" fill="hold" grpId="1" nodeType="withEffect">
                                  <p:stCondLst>
                                    <p:cond delay="0"/>
                                  </p:stCondLst>
                                  <p:childTnLst>
                                    <p:animClr clrSpc="hsl" dir="cw">
                                      <p:cBhvr override="childStyle">
                                        <p:cTn id="8" dur="2000" fill="hold"/>
                                        <p:tgtEl>
                                          <p:spTgt spid="11"/>
                                        </p:tgtEl>
                                        <p:attrNameLst>
                                          <p:attrName>style.color</p:attrName>
                                        </p:attrNameLst>
                                      </p:cBhvr>
                                      <p:by>
                                        <p:hsl h="7200000" s="0" l="0"/>
                                      </p:by>
                                    </p:animClr>
                                    <p:animClr clrSpc="hsl" dir="cw">
                                      <p:cBhvr>
                                        <p:cTn id="9" dur="2000" fill="hold"/>
                                        <p:tgtEl>
                                          <p:spTgt spid="11"/>
                                        </p:tgtEl>
                                        <p:attrNameLst>
                                          <p:attrName>fillcolor</p:attrName>
                                        </p:attrNameLst>
                                      </p:cBhvr>
                                      <p:by>
                                        <p:hsl h="7200000" s="0" l="0"/>
                                      </p:by>
                                    </p:animClr>
                                    <p:animClr clrSpc="hsl" dir="cw">
                                      <p:cBhvr>
                                        <p:cTn id="10" dur="2000" fill="hold"/>
                                        <p:tgtEl>
                                          <p:spTgt spid="11"/>
                                        </p:tgtEl>
                                        <p:attrNameLst>
                                          <p:attrName>stroke.color</p:attrName>
                                        </p:attrNameLst>
                                      </p:cBhvr>
                                      <p:by>
                                        <p:hsl h="7200000" s="0" l="0"/>
                                      </p:by>
                                    </p:animClr>
                                    <p:set>
                                      <p:cBhvr>
                                        <p:cTn id="11" dur="2000" fill="hold"/>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718719" y="0"/>
            <a:ext cx="8610600" cy="1412557"/>
            <a:chOff x="3718719" y="0"/>
            <a:chExt cx="8610600" cy="1412557"/>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Text Box 14"/>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3: EM QUAN TÂM HÀNG XÓM LÁNG GIỀNG (T2)</a:t>
              </a:r>
            </a:p>
          </p:txBody>
        </p:sp>
      </p:grpSp>
      <p:sp>
        <p:nvSpPr>
          <p:cNvPr id="46" name="Text Box 14"/>
          <p:cNvSpPr txBox="1">
            <a:spLocks noChangeArrowheads="1"/>
          </p:cNvSpPr>
          <p:nvPr/>
        </p:nvSpPr>
        <p:spPr bwMode="auto">
          <a:xfrm>
            <a:off x="1737519" y="1706820"/>
            <a:ext cx="8557419" cy="6990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600" b="1" u="sng">
                <a:solidFill>
                  <a:srgbClr val="FF0000"/>
                </a:solidFill>
                <a:latin typeface="Times New Roman" pitchFamily="18" charset="0"/>
                <a:cs typeface="Times New Roman" pitchFamily="18" charset="0"/>
              </a:rPr>
              <a:t>1. </a:t>
            </a:r>
            <a:r>
              <a:rPr lang="nl-NL" sz="3600" b="1" u="sng">
                <a:solidFill>
                  <a:srgbClr val="FF0000"/>
                </a:solidFill>
                <a:effectLst/>
                <a:latin typeface="Times New Roman" panose="02020603050405020304" pitchFamily="18" charset="0"/>
                <a:ea typeface="Times New Roman" panose="02020603050405020304" pitchFamily="18" charset="0"/>
              </a:rPr>
              <a:t>Xử lí tình huống. </a:t>
            </a:r>
            <a:r>
              <a:rPr lang="nl-NL" sz="3600" b="1" u="sng">
                <a:solidFill>
                  <a:srgbClr val="FF0000"/>
                </a:solidFill>
                <a:latin typeface="Times New Roman" pitchFamily="18" charset="0"/>
                <a:cs typeface="Times New Roman" pitchFamily="18" charset="0"/>
              </a:rPr>
              <a:t> </a:t>
            </a:r>
            <a:endParaRPr lang="en-US" sz="3600" b="1" u="sng">
              <a:solidFill>
                <a:srgbClr val="FF0000"/>
              </a:solidFill>
              <a:latin typeface="Times New Roman" pitchFamily="18" charset="0"/>
              <a:cs typeface="Times New Roman" pitchFamily="18" charset="0"/>
            </a:endParaRPr>
          </a:p>
        </p:txBody>
      </p:sp>
      <p:sp>
        <p:nvSpPr>
          <p:cNvPr id="13" name="TextBox 12">
            <a:extLst>
              <a:ext uri="{FF2B5EF4-FFF2-40B4-BE49-F238E27FC236}">
                <a16:creationId xmlns:a16="http://schemas.microsoft.com/office/drawing/2014/main" xmlns="" id="{7908674C-0C49-0165-4DF3-DBB7861E7EF8}"/>
              </a:ext>
            </a:extLst>
          </p:cNvPr>
          <p:cNvSpPr txBox="1"/>
          <p:nvPr/>
        </p:nvSpPr>
        <p:spPr>
          <a:xfrm>
            <a:off x="1737519" y="3190968"/>
            <a:ext cx="7396957" cy="1200329"/>
          </a:xfrm>
          <a:prstGeom prst="rect">
            <a:avLst/>
          </a:prstGeom>
          <a:noFill/>
        </p:spPr>
        <p:txBody>
          <a:bodyPr wrap="square" rtlCol="0">
            <a:spAutoFit/>
          </a:bodyPr>
          <a:lstStyle/>
          <a:p>
            <a:r>
              <a:rPr lang="vi-VN" sz="3600" b="1">
                <a:solidFill>
                  <a:srgbClr val="0000FF"/>
                </a:solidFill>
                <a:effectLst/>
                <a:latin typeface="Times New Roman" panose="02020603050405020304" pitchFamily="18" charset="0"/>
                <a:ea typeface="Times New Roman" panose="02020603050405020304" pitchFamily="18" charset="0"/>
              </a:rPr>
              <a:t>Bạn An rủ em bấm chuông trêu chọc hàng xóm </a:t>
            </a:r>
            <a:endParaRPr lang="en-US" sz="3600" b="1">
              <a:solidFill>
                <a:srgbClr val="0000FF"/>
              </a:solidFill>
            </a:endParaRPr>
          </a:p>
        </p:txBody>
      </p:sp>
      <p:pic>
        <p:nvPicPr>
          <p:cNvPr id="16" name="Picture 15">
            <a:extLst>
              <a:ext uri="{FF2B5EF4-FFF2-40B4-BE49-F238E27FC236}">
                <a16:creationId xmlns:a16="http://schemas.microsoft.com/office/drawing/2014/main" xmlns="" id="{95A7C72B-0C0A-3B0E-1A9D-3382F79F4E2A}"/>
              </a:ext>
            </a:extLst>
          </p:cNvPr>
          <p:cNvPicPr>
            <a:picLocks noChangeAspect="1"/>
          </p:cNvPicPr>
          <p:nvPr/>
        </p:nvPicPr>
        <p:blipFill rotWithShape="1">
          <a:blip r:embed="rId2"/>
          <a:srcRect l="7628" t="9609"/>
          <a:stretch/>
        </p:blipFill>
        <p:spPr>
          <a:xfrm>
            <a:off x="9205119" y="2590800"/>
            <a:ext cx="6395572" cy="4953000"/>
          </a:xfrm>
          <a:prstGeom prst="rect">
            <a:avLst/>
          </a:prstGeom>
        </p:spPr>
      </p:pic>
      <p:sp>
        <p:nvSpPr>
          <p:cNvPr id="17" name="Rectangle: Rounded Corners 16">
            <a:extLst>
              <a:ext uri="{FF2B5EF4-FFF2-40B4-BE49-F238E27FC236}">
                <a16:creationId xmlns:a16="http://schemas.microsoft.com/office/drawing/2014/main" xmlns="" id="{40703AA0-107A-1BBC-686E-3DD7543EDAAD}"/>
              </a:ext>
            </a:extLst>
          </p:cNvPr>
          <p:cNvSpPr/>
          <p:nvPr/>
        </p:nvSpPr>
        <p:spPr>
          <a:xfrm>
            <a:off x="3337719" y="2609850"/>
            <a:ext cx="3352800" cy="524328"/>
          </a:xfrm>
          <a:prstGeom prst="roundRect">
            <a:avLst>
              <a:gd name="adj" fmla="val 40385"/>
            </a:avLst>
          </a:prstGeom>
          <a:solidFill>
            <a:srgbClr val="FFCC2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452524"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Tình huống 1”</a:t>
            </a:r>
          </a:p>
        </p:txBody>
      </p:sp>
      <p:sp>
        <p:nvSpPr>
          <p:cNvPr id="20" name="TextBox 19">
            <a:extLst>
              <a:ext uri="{FF2B5EF4-FFF2-40B4-BE49-F238E27FC236}">
                <a16:creationId xmlns:a16="http://schemas.microsoft.com/office/drawing/2014/main" xmlns="" id="{1BE79BB9-F71C-E7AB-D55D-20D064E84922}"/>
              </a:ext>
            </a:extLst>
          </p:cNvPr>
          <p:cNvSpPr txBox="1"/>
          <p:nvPr/>
        </p:nvSpPr>
        <p:spPr>
          <a:xfrm>
            <a:off x="1585119" y="4631510"/>
            <a:ext cx="3319066" cy="699102"/>
          </a:xfrm>
          <a:prstGeom prst="rect">
            <a:avLst/>
          </a:prstGeom>
          <a:noFill/>
        </p:spPr>
        <p:txBody>
          <a:bodyPr wrap="square">
            <a:spAutoFit/>
          </a:bodyPr>
          <a:lstStyle/>
          <a:p>
            <a:pPr algn="just">
              <a:lnSpc>
                <a:spcPct val="120000"/>
              </a:lnSpc>
            </a:pPr>
            <a:r>
              <a:rPr lang="en-US" sz="3600" b="1" i="1">
                <a:solidFill>
                  <a:srgbClr val="FF0000"/>
                </a:solidFill>
                <a:effectLst/>
                <a:latin typeface="Times New Roman" panose="02020603050405020304" pitchFamily="18" charset="0"/>
                <a:ea typeface="Times New Roman" panose="02020603050405020304" pitchFamily="18" charset="0"/>
              </a:rPr>
              <a:t>+</a:t>
            </a:r>
            <a:r>
              <a:rPr lang="vi-VN" sz="3600" b="1" i="1">
                <a:solidFill>
                  <a:srgbClr val="FF0000"/>
                </a:solidFill>
                <a:effectLst/>
                <a:latin typeface="Times New Roman" panose="02020603050405020304" pitchFamily="18" charset="0"/>
                <a:ea typeface="Times New Roman" panose="02020603050405020304" pitchFamily="18" charset="0"/>
              </a:rPr>
              <a:t> Em sẽ làm gì?</a:t>
            </a:r>
            <a:endParaRPr lang="en-US" sz="3600" b="1" i="1">
              <a:solidFill>
                <a:srgbClr val="FF0000"/>
              </a:solidFill>
              <a:effectLst/>
              <a:latin typeface="Times New Roman" panose="02020603050405020304" pitchFamily="18" charset="0"/>
              <a:ea typeface="Times New Roman" panose="02020603050405020304" pitchFamily="18" charset="0"/>
            </a:endParaRPr>
          </a:p>
        </p:txBody>
      </p:sp>
      <p:sp>
        <p:nvSpPr>
          <p:cNvPr id="22" name="TextBox 21">
            <a:extLst>
              <a:ext uri="{FF2B5EF4-FFF2-40B4-BE49-F238E27FC236}">
                <a16:creationId xmlns:a16="http://schemas.microsoft.com/office/drawing/2014/main" xmlns="" id="{AF8295E9-7949-A116-C845-91905E48062B}"/>
              </a:ext>
            </a:extLst>
          </p:cNvPr>
          <p:cNvSpPr txBox="1"/>
          <p:nvPr/>
        </p:nvSpPr>
        <p:spPr>
          <a:xfrm>
            <a:off x="1432719" y="5642895"/>
            <a:ext cx="8139112" cy="2039469"/>
          </a:xfrm>
          <a:prstGeom prst="rect">
            <a:avLst/>
          </a:prstGeom>
          <a:noFill/>
        </p:spPr>
        <p:txBody>
          <a:bodyPr wrap="square">
            <a:spAutoFit/>
          </a:bodyPr>
          <a:lstStyle/>
          <a:p>
            <a:pPr>
              <a:lnSpc>
                <a:spcPct val="120000"/>
              </a:lnSpc>
            </a:pPr>
            <a:r>
              <a:rPr lang="vi-VN" sz="3600" b="1">
                <a:solidFill>
                  <a:srgbClr val="0000FF"/>
                </a:solidFill>
                <a:effectLst/>
                <a:latin typeface="Times New Roman" panose="02020603050405020304" pitchFamily="18" charset="0"/>
                <a:ea typeface="Times New Roman" panose="02020603050405020304" pitchFamily="18" charset="0"/>
              </a:rPr>
              <a:t>Em sẽ nhắc nhớ bạn không nên làm vậy vì sẽ ảnh hưởng tới nhà hàng xóm, gây ra cảm giác khó chịu cho người ta.</a:t>
            </a:r>
            <a:endParaRPr lang="en-US" sz="3600" b="1">
              <a:solidFill>
                <a:srgbClr val="0000FF"/>
              </a:solidFill>
            </a:endParaRPr>
          </a:p>
        </p:txBody>
      </p:sp>
    </p:spTree>
    <p:extLst>
      <p:ext uri="{BB962C8B-B14F-4D97-AF65-F5344CB8AC3E}">
        <p14:creationId xmlns:p14="http://schemas.microsoft.com/office/powerpoint/2010/main" val="1422112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animBg="1"/>
      <p:bldP spid="20" grpId="0"/>
      <p:bldP spid="2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718719" y="0"/>
            <a:ext cx="8610600" cy="1412557"/>
            <a:chOff x="3718719" y="0"/>
            <a:chExt cx="8610600" cy="1412557"/>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Text Box 14"/>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3: EM QUAN TÂM HÀNG XÓM LÁNG GIỀNG (T2)</a:t>
              </a:r>
            </a:p>
          </p:txBody>
        </p:sp>
      </p:grpSp>
      <p:sp>
        <p:nvSpPr>
          <p:cNvPr id="46" name="Text Box 14"/>
          <p:cNvSpPr txBox="1">
            <a:spLocks noChangeArrowheads="1"/>
          </p:cNvSpPr>
          <p:nvPr/>
        </p:nvSpPr>
        <p:spPr bwMode="auto">
          <a:xfrm>
            <a:off x="1737519" y="1706820"/>
            <a:ext cx="8557419" cy="6990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600" b="1" u="sng">
                <a:solidFill>
                  <a:srgbClr val="FF0000"/>
                </a:solidFill>
                <a:latin typeface="Times New Roman" pitchFamily="18" charset="0"/>
                <a:cs typeface="Times New Roman" pitchFamily="18" charset="0"/>
              </a:rPr>
              <a:t>1. </a:t>
            </a:r>
            <a:r>
              <a:rPr lang="nl-NL" sz="3600" b="1" u="sng">
                <a:solidFill>
                  <a:srgbClr val="FF0000"/>
                </a:solidFill>
                <a:effectLst/>
                <a:latin typeface="Times New Roman" panose="02020603050405020304" pitchFamily="18" charset="0"/>
                <a:ea typeface="Times New Roman" panose="02020603050405020304" pitchFamily="18" charset="0"/>
              </a:rPr>
              <a:t>Xử lí tình huống. </a:t>
            </a:r>
            <a:r>
              <a:rPr lang="nl-NL" sz="3600" b="1" u="sng">
                <a:solidFill>
                  <a:srgbClr val="FF0000"/>
                </a:solidFill>
                <a:latin typeface="Times New Roman" pitchFamily="18" charset="0"/>
                <a:cs typeface="Times New Roman" pitchFamily="18" charset="0"/>
              </a:rPr>
              <a:t> </a:t>
            </a:r>
            <a:endParaRPr lang="en-US" sz="3600" b="1" u="sng">
              <a:solidFill>
                <a:srgbClr val="FF0000"/>
              </a:solidFill>
              <a:latin typeface="Times New Roman" pitchFamily="18" charset="0"/>
              <a:cs typeface="Times New Roman" pitchFamily="18" charset="0"/>
            </a:endParaRPr>
          </a:p>
        </p:txBody>
      </p:sp>
      <p:sp>
        <p:nvSpPr>
          <p:cNvPr id="13" name="TextBox 12">
            <a:extLst>
              <a:ext uri="{FF2B5EF4-FFF2-40B4-BE49-F238E27FC236}">
                <a16:creationId xmlns:a16="http://schemas.microsoft.com/office/drawing/2014/main" xmlns="" id="{7908674C-0C49-0165-4DF3-DBB7861E7EF8}"/>
              </a:ext>
            </a:extLst>
          </p:cNvPr>
          <p:cNvSpPr txBox="1"/>
          <p:nvPr/>
        </p:nvSpPr>
        <p:spPr>
          <a:xfrm>
            <a:off x="1737519" y="3338119"/>
            <a:ext cx="7396957" cy="2308324"/>
          </a:xfrm>
          <a:prstGeom prst="rect">
            <a:avLst/>
          </a:prstGeom>
          <a:noFill/>
        </p:spPr>
        <p:txBody>
          <a:bodyPr wrap="square" rtlCol="0">
            <a:spAutoFit/>
          </a:bodyPr>
          <a:lstStyle/>
          <a:p>
            <a:r>
              <a:rPr lang="vi-VN" sz="3600" b="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Em đang chơi đùa cùng chú cún nhỏ trong sân vườn. Đột nhiên, chiếc máy bay đồ chơi của bạn hàng xóm rơi trước mặt em</a:t>
            </a:r>
            <a:endParaRPr lang="en-US" sz="3600" b="1">
              <a:solidFill>
                <a:srgbClr val="0000FF"/>
              </a:solidFill>
              <a:latin typeface="Times New Roman" panose="02020603050405020304" pitchFamily="18" charset="0"/>
              <a:cs typeface="Times New Roman" panose="02020603050405020304" pitchFamily="18" charset="0"/>
            </a:endParaRPr>
          </a:p>
        </p:txBody>
      </p:sp>
      <p:sp>
        <p:nvSpPr>
          <p:cNvPr id="17" name="Rectangle: Rounded Corners 16">
            <a:extLst>
              <a:ext uri="{FF2B5EF4-FFF2-40B4-BE49-F238E27FC236}">
                <a16:creationId xmlns:a16="http://schemas.microsoft.com/office/drawing/2014/main" xmlns="" id="{40703AA0-107A-1BBC-686E-3DD7543EDAAD}"/>
              </a:ext>
            </a:extLst>
          </p:cNvPr>
          <p:cNvSpPr/>
          <p:nvPr/>
        </p:nvSpPr>
        <p:spPr>
          <a:xfrm>
            <a:off x="3337719" y="2638425"/>
            <a:ext cx="3352800" cy="524328"/>
          </a:xfrm>
          <a:prstGeom prst="roundRect">
            <a:avLst>
              <a:gd name="adj" fmla="val 40385"/>
            </a:avLst>
          </a:prstGeom>
          <a:solidFill>
            <a:srgbClr val="FFCC2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452524"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Tình huống </a:t>
            </a:r>
            <a:r>
              <a:rPr lang="en-US" sz="3600" b="1">
                <a:solidFill>
                  <a:prstClr val="black"/>
                </a:solidFill>
                <a:latin typeface="Times New Roman" panose="02020603050405020304" pitchFamily="18" charset="0"/>
                <a:cs typeface="Times New Roman" panose="02020603050405020304" pitchFamily="18" charset="0"/>
              </a:rPr>
              <a:t>2</a:t>
            </a:r>
            <a:r>
              <a:rPr kumimoji="0" lang="en-US" sz="3600" b="1"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a:t>
            </a:r>
          </a:p>
        </p:txBody>
      </p:sp>
      <p:sp>
        <p:nvSpPr>
          <p:cNvPr id="20" name="TextBox 19">
            <a:extLst>
              <a:ext uri="{FF2B5EF4-FFF2-40B4-BE49-F238E27FC236}">
                <a16:creationId xmlns:a16="http://schemas.microsoft.com/office/drawing/2014/main" xmlns="" id="{1BE79BB9-F71C-E7AB-D55D-20D064E84922}"/>
              </a:ext>
            </a:extLst>
          </p:cNvPr>
          <p:cNvSpPr txBox="1"/>
          <p:nvPr/>
        </p:nvSpPr>
        <p:spPr>
          <a:xfrm>
            <a:off x="1893238" y="5721841"/>
            <a:ext cx="3319066" cy="699102"/>
          </a:xfrm>
          <a:prstGeom prst="rect">
            <a:avLst/>
          </a:prstGeom>
          <a:noFill/>
        </p:spPr>
        <p:txBody>
          <a:bodyPr wrap="square">
            <a:spAutoFit/>
          </a:bodyPr>
          <a:lstStyle/>
          <a:p>
            <a:pPr algn="just">
              <a:lnSpc>
                <a:spcPct val="120000"/>
              </a:lnSpc>
            </a:pPr>
            <a:r>
              <a:rPr lang="en-US" sz="3600" b="1" i="1">
                <a:solidFill>
                  <a:srgbClr val="FF0000"/>
                </a:solidFill>
                <a:effectLst/>
                <a:latin typeface="Times New Roman" panose="02020603050405020304" pitchFamily="18" charset="0"/>
                <a:ea typeface="Times New Roman" panose="02020603050405020304" pitchFamily="18" charset="0"/>
              </a:rPr>
              <a:t>+</a:t>
            </a:r>
            <a:r>
              <a:rPr lang="vi-VN" sz="3600" b="1" i="1">
                <a:solidFill>
                  <a:srgbClr val="FF0000"/>
                </a:solidFill>
                <a:effectLst/>
                <a:latin typeface="Times New Roman" panose="02020603050405020304" pitchFamily="18" charset="0"/>
                <a:ea typeface="Times New Roman" panose="02020603050405020304" pitchFamily="18" charset="0"/>
              </a:rPr>
              <a:t> Em sẽ làm gì?</a:t>
            </a:r>
            <a:endParaRPr lang="en-US" sz="3600" b="1" i="1">
              <a:solidFill>
                <a:srgbClr val="FF0000"/>
              </a:solidFill>
              <a:effectLst/>
              <a:latin typeface="Times New Roman" panose="02020603050405020304" pitchFamily="18" charset="0"/>
              <a:ea typeface="Times New Roman" panose="02020603050405020304" pitchFamily="18" charset="0"/>
            </a:endParaRPr>
          </a:p>
        </p:txBody>
      </p:sp>
      <p:sp>
        <p:nvSpPr>
          <p:cNvPr id="22" name="TextBox 21">
            <a:extLst>
              <a:ext uri="{FF2B5EF4-FFF2-40B4-BE49-F238E27FC236}">
                <a16:creationId xmlns:a16="http://schemas.microsoft.com/office/drawing/2014/main" xmlns="" id="{AF8295E9-7949-A116-C845-91905E48062B}"/>
              </a:ext>
            </a:extLst>
          </p:cNvPr>
          <p:cNvSpPr txBox="1"/>
          <p:nvPr/>
        </p:nvSpPr>
        <p:spPr>
          <a:xfrm>
            <a:off x="1585119" y="6466915"/>
            <a:ext cx="8139112" cy="1374672"/>
          </a:xfrm>
          <a:prstGeom prst="rect">
            <a:avLst/>
          </a:prstGeom>
          <a:noFill/>
        </p:spPr>
        <p:txBody>
          <a:bodyPr wrap="square">
            <a:spAutoFit/>
          </a:bodyPr>
          <a:lstStyle/>
          <a:p>
            <a:pPr>
              <a:lnSpc>
                <a:spcPct val="120000"/>
              </a:lnSpc>
            </a:pPr>
            <a:r>
              <a:rPr lang="vi-VN" sz="3600" b="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Em sẽ nhặt lên và đem sang đưa lại cho bạn hàng xóm..</a:t>
            </a:r>
            <a:endParaRPr lang="en-US" sz="3600" b="1">
              <a:solidFill>
                <a:srgbClr val="0000FF"/>
              </a:solidFill>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xmlns="" id="{2C4F36ED-3ADA-F770-945D-6D9C81E8B63A}"/>
              </a:ext>
            </a:extLst>
          </p:cNvPr>
          <p:cNvPicPr>
            <a:picLocks noChangeAspect="1"/>
          </p:cNvPicPr>
          <p:nvPr/>
        </p:nvPicPr>
        <p:blipFill>
          <a:blip r:embed="rId2"/>
          <a:stretch>
            <a:fillRect/>
          </a:stretch>
        </p:blipFill>
        <p:spPr>
          <a:xfrm>
            <a:off x="9728200" y="2872014"/>
            <a:ext cx="6197963" cy="5045317"/>
          </a:xfrm>
          <a:prstGeom prst="rect">
            <a:avLst/>
          </a:prstGeom>
        </p:spPr>
      </p:pic>
    </p:spTree>
    <p:extLst>
      <p:ext uri="{BB962C8B-B14F-4D97-AF65-F5344CB8AC3E}">
        <p14:creationId xmlns:p14="http://schemas.microsoft.com/office/powerpoint/2010/main" val="1864499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13" grpId="0"/>
      <p:bldP spid="20" grpId="0"/>
      <p:bldP spid="2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718719" y="0"/>
            <a:ext cx="8610600" cy="1412557"/>
            <a:chOff x="3718719" y="0"/>
            <a:chExt cx="8610600" cy="1412557"/>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Text Box 14"/>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3: EM QUAN TÂM HÀNG XÓM LÁNG GIỀNG (T2)</a:t>
              </a:r>
            </a:p>
          </p:txBody>
        </p:sp>
      </p:grpSp>
      <p:sp>
        <p:nvSpPr>
          <p:cNvPr id="46" name="Text Box 14"/>
          <p:cNvSpPr txBox="1">
            <a:spLocks noChangeArrowheads="1"/>
          </p:cNvSpPr>
          <p:nvPr/>
        </p:nvSpPr>
        <p:spPr bwMode="auto">
          <a:xfrm>
            <a:off x="1737519" y="1706820"/>
            <a:ext cx="8557419" cy="6990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600" b="1" u="sng" dirty="0">
                <a:solidFill>
                  <a:srgbClr val="FF0000"/>
                </a:solidFill>
                <a:latin typeface="Times New Roman" pitchFamily="18" charset="0"/>
                <a:cs typeface="Times New Roman" pitchFamily="18" charset="0"/>
              </a:rPr>
              <a:t>1. </a:t>
            </a:r>
            <a:r>
              <a:rPr lang="nl-NL" sz="3600" b="1" u="sng" dirty="0">
                <a:solidFill>
                  <a:srgbClr val="FF0000"/>
                </a:solidFill>
                <a:effectLst/>
                <a:latin typeface="Times New Roman" panose="02020603050405020304" pitchFamily="18" charset="0"/>
                <a:ea typeface="Times New Roman" panose="02020603050405020304" pitchFamily="18" charset="0"/>
              </a:rPr>
              <a:t>Xử lí tình huống. </a:t>
            </a:r>
            <a:r>
              <a:rPr lang="nl-NL" sz="3600" b="1" u="sng" dirty="0">
                <a:solidFill>
                  <a:srgbClr val="FF0000"/>
                </a:solidFill>
                <a:latin typeface="Times New Roman" pitchFamily="18" charset="0"/>
                <a:cs typeface="Times New Roman" pitchFamily="18" charset="0"/>
              </a:rPr>
              <a:t> </a:t>
            </a:r>
            <a:endParaRPr lang="en-US" sz="3600" b="1" u="sng" dirty="0">
              <a:solidFill>
                <a:srgbClr val="FF0000"/>
              </a:solidFill>
              <a:latin typeface="Times New Roman" pitchFamily="18" charset="0"/>
              <a:cs typeface="Times New Roman" pitchFamily="18" charset="0"/>
            </a:endParaRPr>
          </a:p>
        </p:txBody>
      </p:sp>
      <p:sp>
        <p:nvSpPr>
          <p:cNvPr id="13" name="TextBox 12">
            <a:extLst>
              <a:ext uri="{FF2B5EF4-FFF2-40B4-BE49-F238E27FC236}">
                <a16:creationId xmlns:a16="http://schemas.microsoft.com/office/drawing/2014/main" xmlns="" id="{7908674C-0C49-0165-4DF3-DBB7861E7EF8}"/>
              </a:ext>
            </a:extLst>
          </p:cNvPr>
          <p:cNvSpPr txBox="1"/>
          <p:nvPr/>
        </p:nvSpPr>
        <p:spPr>
          <a:xfrm>
            <a:off x="1737519" y="3299016"/>
            <a:ext cx="7396957" cy="1200329"/>
          </a:xfrm>
          <a:prstGeom prst="rect">
            <a:avLst/>
          </a:prstGeom>
          <a:noFill/>
        </p:spPr>
        <p:txBody>
          <a:bodyPr wrap="square" rtlCol="0">
            <a:spAutoFit/>
          </a:bodyPr>
          <a:lstStyle/>
          <a:p>
            <a:r>
              <a:rPr lang="vi-VN" sz="3600" b="1" dirty="0">
                <a:solidFill>
                  <a:srgbClr val="0000FF"/>
                </a:solidFill>
                <a:latin typeface="Times New Roman" panose="02020603050405020304" pitchFamily="18" charset="0"/>
                <a:ea typeface="Times New Roman" panose="02020603050405020304" pitchFamily="18" charset="0"/>
              </a:rPr>
              <a:t>Em nhìn thấy một người lạ trèo vào tường vào nhà hàng xóm</a:t>
            </a:r>
            <a:r>
              <a:rPr lang="en-US" sz="3600" b="1" dirty="0">
                <a:solidFill>
                  <a:srgbClr val="0000FF"/>
                </a:solidFill>
                <a:latin typeface="Times New Roman" panose="02020603050405020304" pitchFamily="18" charset="0"/>
                <a:ea typeface="Times New Roman" panose="02020603050405020304" pitchFamily="18" charset="0"/>
              </a:rPr>
              <a:t>.</a:t>
            </a:r>
            <a:r>
              <a:rPr lang="en-US" sz="3200" b="1" dirty="0">
                <a:solidFill>
                  <a:srgbClr val="0000FF"/>
                </a:solidFill>
                <a:latin typeface="Times New Roman" panose="02020603050405020304" pitchFamily="18" charset="0"/>
                <a:ea typeface="Times New Roman" panose="02020603050405020304" pitchFamily="18" charset="0"/>
              </a:rPr>
              <a:t> </a:t>
            </a:r>
            <a:endParaRPr lang="en-US" sz="3600" b="1" dirty="0">
              <a:solidFill>
                <a:srgbClr val="0000FF"/>
              </a:solidFill>
              <a:latin typeface="Times New Roman" panose="02020603050405020304" pitchFamily="18" charset="0"/>
              <a:cs typeface="Times New Roman" panose="02020603050405020304" pitchFamily="18" charset="0"/>
            </a:endParaRPr>
          </a:p>
        </p:txBody>
      </p:sp>
      <p:sp>
        <p:nvSpPr>
          <p:cNvPr id="17" name="Rectangle: Rounded Corners 16">
            <a:extLst>
              <a:ext uri="{FF2B5EF4-FFF2-40B4-BE49-F238E27FC236}">
                <a16:creationId xmlns:a16="http://schemas.microsoft.com/office/drawing/2014/main" xmlns="" id="{40703AA0-107A-1BBC-686E-3DD7543EDAAD}"/>
              </a:ext>
            </a:extLst>
          </p:cNvPr>
          <p:cNvSpPr/>
          <p:nvPr/>
        </p:nvSpPr>
        <p:spPr>
          <a:xfrm>
            <a:off x="3337719" y="2609850"/>
            <a:ext cx="3352800" cy="524328"/>
          </a:xfrm>
          <a:prstGeom prst="roundRect">
            <a:avLst>
              <a:gd name="adj" fmla="val 40385"/>
            </a:avLst>
          </a:prstGeom>
          <a:solidFill>
            <a:srgbClr val="FFCC2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452524"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Tình</a:t>
            </a:r>
            <a:r>
              <a:rPr kumimoji="0" lang="en-US" sz="36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huống</a:t>
            </a:r>
            <a:r>
              <a:rPr kumimoji="0" lang="en-US" sz="36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3”</a:t>
            </a:r>
          </a:p>
        </p:txBody>
      </p:sp>
      <p:sp>
        <p:nvSpPr>
          <p:cNvPr id="20" name="TextBox 19">
            <a:extLst>
              <a:ext uri="{FF2B5EF4-FFF2-40B4-BE49-F238E27FC236}">
                <a16:creationId xmlns:a16="http://schemas.microsoft.com/office/drawing/2014/main" xmlns="" id="{1BE79BB9-F71C-E7AB-D55D-20D064E84922}"/>
              </a:ext>
            </a:extLst>
          </p:cNvPr>
          <p:cNvSpPr txBox="1"/>
          <p:nvPr/>
        </p:nvSpPr>
        <p:spPr>
          <a:xfrm>
            <a:off x="2149475" y="4687065"/>
            <a:ext cx="3319066" cy="699102"/>
          </a:xfrm>
          <a:prstGeom prst="rect">
            <a:avLst/>
          </a:prstGeom>
          <a:noFill/>
        </p:spPr>
        <p:txBody>
          <a:bodyPr wrap="square">
            <a:spAutoFit/>
          </a:bodyPr>
          <a:lstStyle/>
          <a:p>
            <a:pPr algn="just">
              <a:lnSpc>
                <a:spcPct val="120000"/>
              </a:lnSpc>
            </a:pPr>
            <a:r>
              <a:rPr lang="en-US" sz="3600" b="1" i="1" dirty="0">
                <a:solidFill>
                  <a:srgbClr val="FF0000"/>
                </a:solidFill>
                <a:effectLst/>
                <a:latin typeface="Times New Roman" panose="02020603050405020304" pitchFamily="18" charset="0"/>
                <a:ea typeface="Times New Roman" panose="02020603050405020304" pitchFamily="18" charset="0"/>
              </a:rPr>
              <a:t>+</a:t>
            </a:r>
            <a:r>
              <a:rPr lang="vi-VN" sz="3600" b="1" i="1" dirty="0">
                <a:solidFill>
                  <a:srgbClr val="FF0000"/>
                </a:solidFill>
                <a:effectLst/>
                <a:latin typeface="Times New Roman" panose="02020603050405020304" pitchFamily="18" charset="0"/>
                <a:ea typeface="Times New Roman" panose="02020603050405020304" pitchFamily="18" charset="0"/>
              </a:rPr>
              <a:t> Em sẽ làm gì?</a:t>
            </a:r>
            <a:endParaRPr lang="en-US" sz="3600" b="1" i="1" dirty="0">
              <a:solidFill>
                <a:srgbClr val="FF0000"/>
              </a:solidFill>
              <a:effectLst/>
              <a:latin typeface="Times New Roman" panose="02020603050405020304" pitchFamily="18" charset="0"/>
              <a:ea typeface="Times New Roman" panose="02020603050405020304" pitchFamily="18" charset="0"/>
            </a:endParaRPr>
          </a:p>
        </p:txBody>
      </p:sp>
      <p:sp>
        <p:nvSpPr>
          <p:cNvPr id="22" name="TextBox 21">
            <a:extLst>
              <a:ext uri="{FF2B5EF4-FFF2-40B4-BE49-F238E27FC236}">
                <a16:creationId xmlns:a16="http://schemas.microsoft.com/office/drawing/2014/main" xmlns="" id="{AF8295E9-7949-A116-C845-91905E48062B}"/>
              </a:ext>
            </a:extLst>
          </p:cNvPr>
          <p:cNvSpPr txBox="1"/>
          <p:nvPr/>
        </p:nvSpPr>
        <p:spPr>
          <a:xfrm>
            <a:off x="1589088" y="5533322"/>
            <a:ext cx="8139112" cy="2693494"/>
          </a:xfrm>
          <a:prstGeom prst="rect">
            <a:avLst/>
          </a:prstGeom>
          <a:noFill/>
        </p:spPr>
        <p:txBody>
          <a:bodyPr wrap="square">
            <a:spAutoFit/>
          </a:bodyPr>
          <a:lstStyle/>
          <a:p>
            <a:pPr>
              <a:lnSpc>
                <a:spcPct val="120000"/>
              </a:lnSpc>
            </a:pPr>
            <a:r>
              <a:rPr lang="vi-VN" sz="3600" b="1" dirty="0">
                <a:solidFill>
                  <a:srgbClr val="0000FF"/>
                </a:solidFill>
                <a:latin typeface="Times New Roman" panose="02020603050405020304" pitchFamily="18" charset="0"/>
                <a:ea typeface="Times New Roman" panose="02020603050405020304" pitchFamily="18" charset="0"/>
              </a:rPr>
              <a:t>Nếu như nhà người hàng xóm không có ai ở nhà, em sẽ chạy ra đường và hô to lên cho những hàng xóm xung quanh đều biết để họ bắt tên người lạ lại</a:t>
            </a:r>
            <a:r>
              <a:rPr lang="en-US" sz="3600" b="1" dirty="0">
                <a:solidFill>
                  <a:srgbClr val="0000FF"/>
                </a:solidFill>
                <a:latin typeface="Times New Roman" panose="02020603050405020304" pitchFamily="18" charset="0"/>
                <a:ea typeface="Times New Roman" panose="02020603050405020304" pitchFamily="18" charset="0"/>
              </a:rPr>
              <a:t>. </a:t>
            </a:r>
            <a:endParaRPr lang="en-US" sz="3600" b="1" dirty="0">
              <a:solidFill>
                <a:srgbClr val="0000FF"/>
              </a:solidFill>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xmlns="" id="{62720DDB-7340-C4EF-A08C-0421F11CBEF0}"/>
              </a:ext>
            </a:extLst>
          </p:cNvPr>
          <p:cNvPicPr>
            <a:picLocks noChangeAspect="1"/>
          </p:cNvPicPr>
          <p:nvPr/>
        </p:nvPicPr>
        <p:blipFill rotWithShape="1">
          <a:blip r:embed="rId2"/>
          <a:srcRect t="5775"/>
          <a:stretch/>
        </p:blipFill>
        <p:spPr>
          <a:xfrm>
            <a:off x="9890919" y="3299016"/>
            <a:ext cx="5867400" cy="5311584"/>
          </a:xfrm>
          <a:prstGeom prst="rect">
            <a:avLst/>
          </a:prstGeom>
        </p:spPr>
      </p:pic>
    </p:spTree>
    <p:extLst>
      <p:ext uri="{BB962C8B-B14F-4D97-AF65-F5344CB8AC3E}">
        <p14:creationId xmlns:p14="http://schemas.microsoft.com/office/powerpoint/2010/main" val="3492279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additive="base">
                                        <p:cTn id="7" dur="500" fill="hold"/>
                                        <p:tgtEl>
                                          <p:spTgt spid="46"/>
                                        </p:tgtEl>
                                        <p:attrNameLst>
                                          <p:attrName>ppt_x</p:attrName>
                                        </p:attrNameLst>
                                      </p:cBhvr>
                                      <p:tavLst>
                                        <p:tav tm="0">
                                          <p:val>
                                            <p:strVal val="#ppt_x"/>
                                          </p:val>
                                        </p:tav>
                                        <p:tav tm="100000">
                                          <p:val>
                                            <p:strVal val="#ppt_x"/>
                                          </p:val>
                                        </p:tav>
                                      </p:tavLst>
                                    </p:anim>
                                    <p:anim calcmode="lin" valueType="num">
                                      <p:cBhvr additive="base">
                                        <p:cTn id="8"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500" fill="hold"/>
                                        <p:tgtEl>
                                          <p:spTgt spid="13"/>
                                        </p:tgtEl>
                                        <p:attrNameLst>
                                          <p:attrName>ppt_x</p:attrName>
                                        </p:attrNameLst>
                                      </p:cBhvr>
                                      <p:tavLst>
                                        <p:tav tm="0">
                                          <p:val>
                                            <p:strVal val="#ppt_x"/>
                                          </p:val>
                                        </p:tav>
                                        <p:tav tm="100000">
                                          <p:val>
                                            <p:strVal val="#ppt_x"/>
                                          </p:val>
                                        </p:tav>
                                      </p:tavLst>
                                    </p:anim>
                                    <p:anim calcmode="lin" valueType="num">
                                      <p:cBhvr additive="base">
                                        <p:cTn id="19"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wipe(down)">
                                      <p:cBhvr>
                                        <p:cTn id="24" dur="500"/>
                                        <p:tgtEl>
                                          <p:spTgt spid="20"/>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circle(in)">
                                      <p:cBhvr>
                                        <p:cTn id="29"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13" grpId="0"/>
      <p:bldP spid="17" grpId="0" animBg="1"/>
      <p:bldP spid="20" grpId="0"/>
      <p:bldP spid="2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Top Corners Snipped 13">
            <a:extLst>
              <a:ext uri="{FF2B5EF4-FFF2-40B4-BE49-F238E27FC236}">
                <a16:creationId xmlns:a16="http://schemas.microsoft.com/office/drawing/2014/main" xmlns="" id="{20BA9E68-AB75-2ACA-1107-D7E5B970EC39}"/>
              </a:ext>
            </a:extLst>
          </p:cNvPr>
          <p:cNvSpPr/>
          <p:nvPr/>
        </p:nvSpPr>
        <p:spPr>
          <a:xfrm>
            <a:off x="1508919" y="6135352"/>
            <a:ext cx="13715999" cy="2703848"/>
          </a:xfrm>
          <a:prstGeom prst="snip2SameRect">
            <a:avLst>
              <a:gd name="adj1" fmla="val 20894"/>
              <a:gd name="adj2" fmla="val 0"/>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p:cNvGrpSpPr/>
          <p:nvPr/>
        </p:nvGrpSpPr>
        <p:grpSpPr>
          <a:xfrm>
            <a:off x="3718719" y="0"/>
            <a:ext cx="8610600" cy="1412557"/>
            <a:chOff x="3718719" y="0"/>
            <a:chExt cx="8610600" cy="1412557"/>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Text Box 14"/>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3: EM QUAN TÂM HÀNG XÓM LÁNG GIỀNG (T2)</a:t>
              </a:r>
            </a:p>
          </p:txBody>
        </p:sp>
      </p:grpSp>
      <p:sp>
        <p:nvSpPr>
          <p:cNvPr id="46" name="Text Box 14"/>
          <p:cNvSpPr txBox="1">
            <a:spLocks noChangeArrowheads="1"/>
          </p:cNvSpPr>
          <p:nvPr/>
        </p:nvSpPr>
        <p:spPr bwMode="auto">
          <a:xfrm>
            <a:off x="1726407" y="1507988"/>
            <a:ext cx="8557419" cy="6990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600" b="1" u="sng">
                <a:solidFill>
                  <a:srgbClr val="FF0000"/>
                </a:solidFill>
                <a:latin typeface="Times New Roman" pitchFamily="18" charset="0"/>
                <a:cs typeface="Times New Roman" pitchFamily="18" charset="0"/>
              </a:rPr>
              <a:t>1. </a:t>
            </a:r>
            <a:r>
              <a:rPr lang="nl-NL" sz="3600" b="1" u="sng">
                <a:solidFill>
                  <a:srgbClr val="FF0000"/>
                </a:solidFill>
                <a:effectLst/>
                <a:latin typeface="Times New Roman" panose="02020603050405020304" pitchFamily="18" charset="0"/>
                <a:ea typeface="Times New Roman" panose="02020603050405020304" pitchFamily="18" charset="0"/>
              </a:rPr>
              <a:t>Xử lí tình huống. </a:t>
            </a:r>
            <a:r>
              <a:rPr lang="nl-NL" sz="3600" b="1" u="sng">
                <a:solidFill>
                  <a:srgbClr val="FF0000"/>
                </a:solidFill>
                <a:latin typeface="Times New Roman" pitchFamily="18" charset="0"/>
                <a:cs typeface="Times New Roman" pitchFamily="18" charset="0"/>
              </a:rPr>
              <a:t> </a:t>
            </a:r>
            <a:endParaRPr lang="en-US" sz="3600" b="1" u="sng">
              <a:solidFill>
                <a:srgbClr val="FF0000"/>
              </a:solidFill>
              <a:latin typeface="Times New Roman" pitchFamily="18" charset="0"/>
              <a:cs typeface="Times New Roman" pitchFamily="18" charset="0"/>
            </a:endParaRPr>
          </a:p>
        </p:txBody>
      </p:sp>
      <p:pic>
        <p:nvPicPr>
          <p:cNvPr id="10" name="Picture 9">
            <a:extLst>
              <a:ext uri="{FF2B5EF4-FFF2-40B4-BE49-F238E27FC236}">
                <a16:creationId xmlns:a16="http://schemas.microsoft.com/office/drawing/2014/main" xmlns="" id="{62720DDB-7340-C4EF-A08C-0421F11CBEF0}"/>
              </a:ext>
            </a:extLst>
          </p:cNvPr>
          <p:cNvPicPr>
            <a:picLocks noChangeAspect="1"/>
          </p:cNvPicPr>
          <p:nvPr/>
        </p:nvPicPr>
        <p:blipFill rotWithShape="1">
          <a:blip r:embed="rId2"/>
          <a:srcRect t="5775"/>
          <a:stretch/>
        </p:blipFill>
        <p:spPr>
          <a:xfrm>
            <a:off x="10506328" y="2513726"/>
            <a:ext cx="4413791" cy="3531491"/>
          </a:xfrm>
          <a:prstGeom prst="rect">
            <a:avLst/>
          </a:prstGeom>
        </p:spPr>
      </p:pic>
      <p:pic>
        <p:nvPicPr>
          <p:cNvPr id="7" name="Picture 6">
            <a:extLst>
              <a:ext uri="{FF2B5EF4-FFF2-40B4-BE49-F238E27FC236}">
                <a16:creationId xmlns:a16="http://schemas.microsoft.com/office/drawing/2014/main" xmlns="" id="{A7DCC725-DA9F-9239-7A9F-2FB7BCCB84AE}"/>
              </a:ext>
            </a:extLst>
          </p:cNvPr>
          <p:cNvPicPr>
            <a:picLocks noChangeAspect="1"/>
          </p:cNvPicPr>
          <p:nvPr/>
        </p:nvPicPr>
        <p:blipFill rotWithShape="1">
          <a:blip r:embed="rId3"/>
          <a:srcRect l="840" t="3205" r="6986" b="1"/>
          <a:stretch/>
        </p:blipFill>
        <p:spPr>
          <a:xfrm>
            <a:off x="5852319" y="2542301"/>
            <a:ext cx="4343400" cy="3387364"/>
          </a:xfrm>
          <a:prstGeom prst="rect">
            <a:avLst/>
          </a:prstGeom>
        </p:spPr>
      </p:pic>
      <p:pic>
        <p:nvPicPr>
          <p:cNvPr id="9" name="Picture 8">
            <a:extLst>
              <a:ext uri="{FF2B5EF4-FFF2-40B4-BE49-F238E27FC236}">
                <a16:creationId xmlns:a16="http://schemas.microsoft.com/office/drawing/2014/main" xmlns="" id="{6C3A3BBF-EFE0-6C74-438A-5327E19465FE}"/>
              </a:ext>
            </a:extLst>
          </p:cNvPr>
          <p:cNvPicPr>
            <a:picLocks noChangeAspect="1"/>
          </p:cNvPicPr>
          <p:nvPr/>
        </p:nvPicPr>
        <p:blipFill rotWithShape="1">
          <a:blip r:embed="rId4"/>
          <a:srcRect r="4680"/>
          <a:stretch/>
        </p:blipFill>
        <p:spPr>
          <a:xfrm>
            <a:off x="1263912" y="2542301"/>
            <a:ext cx="4343400" cy="3531491"/>
          </a:xfrm>
          <a:prstGeom prst="rect">
            <a:avLst/>
          </a:prstGeom>
        </p:spPr>
      </p:pic>
      <p:sp>
        <p:nvSpPr>
          <p:cNvPr id="12" name="TextBox 11">
            <a:extLst>
              <a:ext uri="{FF2B5EF4-FFF2-40B4-BE49-F238E27FC236}">
                <a16:creationId xmlns:a16="http://schemas.microsoft.com/office/drawing/2014/main" xmlns="" id="{90DFF60D-46A3-85BB-366F-596A0C105E2E}"/>
              </a:ext>
            </a:extLst>
          </p:cNvPr>
          <p:cNvSpPr txBox="1"/>
          <p:nvPr/>
        </p:nvSpPr>
        <p:spPr>
          <a:xfrm>
            <a:off x="1846264" y="6118388"/>
            <a:ext cx="13498510" cy="2704266"/>
          </a:xfrm>
          <a:prstGeom prst="rect">
            <a:avLst/>
          </a:prstGeom>
          <a:noFill/>
        </p:spPr>
        <p:txBody>
          <a:bodyPr wrap="square">
            <a:spAutoFit/>
          </a:bodyPr>
          <a:lstStyle/>
          <a:p>
            <a:pPr>
              <a:lnSpc>
                <a:spcPct val="120000"/>
              </a:lnSpc>
            </a:pPr>
            <a:r>
              <a:rPr lang="en-US" sz="3600" b="1" i="1" dirty="0" err="1">
                <a:solidFill>
                  <a:srgbClr val="FF0000"/>
                </a:solidFill>
                <a:effectLst/>
                <a:latin typeface="Times New Roman" panose="02020603050405020304" pitchFamily="18" charset="0"/>
                <a:ea typeface="Times New Roman" panose="02020603050405020304" pitchFamily="18" charset="0"/>
              </a:rPr>
              <a:t>Chúng</a:t>
            </a:r>
            <a:r>
              <a:rPr lang="en-US" sz="3600" b="1" i="1" dirty="0">
                <a:solidFill>
                  <a:srgbClr val="FF0000"/>
                </a:solidFill>
                <a:effectLst/>
                <a:latin typeface="Times New Roman" panose="02020603050405020304" pitchFamily="18" charset="0"/>
                <a:ea typeface="Times New Roman" panose="02020603050405020304" pitchFamily="18" charset="0"/>
              </a:rPr>
              <a:t> ta </a:t>
            </a:r>
            <a:r>
              <a:rPr lang="en-US" sz="3600" b="1" i="1" dirty="0" err="1">
                <a:solidFill>
                  <a:srgbClr val="FF0000"/>
                </a:solidFill>
                <a:effectLst/>
                <a:latin typeface="Times New Roman" panose="02020603050405020304" pitchFamily="18" charset="0"/>
                <a:ea typeface="Times New Roman" panose="02020603050405020304" pitchFamily="18" charset="0"/>
              </a:rPr>
              <a:t>nên</a:t>
            </a:r>
            <a:r>
              <a:rPr lang="en-US" sz="3600" b="1" i="1" dirty="0">
                <a:solidFill>
                  <a:srgbClr val="FF0000"/>
                </a:solidFill>
                <a:effectLst/>
                <a:latin typeface="Times New Roman" panose="02020603050405020304" pitchFamily="18" charset="0"/>
                <a:ea typeface="Times New Roman" panose="02020603050405020304" pitchFamily="18" charset="0"/>
              </a:rPr>
              <a:t> </a:t>
            </a:r>
            <a:r>
              <a:rPr lang="en-US" sz="3600" b="1" i="1" dirty="0" err="1">
                <a:solidFill>
                  <a:srgbClr val="FF0000"/>
                </a:solidFill>
                <a:effectLst/>
                <a:latin typeface="Times New Roman" panose="02020603050405020304" pitchFamily="18" charset="0"/>
                <a:ea typeface="Times New Roman" panose="02020603050405020304" pitchFamily="18" charset="0"/>
              </a:rPr>
              <a:t>thể</a:t>
            </a:r>
            <a:r>
              <a:rPr lang="en-US" sz="3600" b="1" i="1" dirty="0">
                <a:solidFill>
                  <a:srgbClr val="FF0000"/>
                </a:solidFill>
                <a:effectLst/>
                <a:latin typeface="Times New Roman" panose="02020603050405020304" pitchFamily="18" charset="0"/>
                <a:ea typeface="Times New Roman" panose="02020603050405020304" pitchFamily="18" charset="0"/>
              </a:rPr>
              <a:t> </a:t>
            </a:r>
            <a:r>
              <a:rPr lang="en-US" sz="3600" b="1" i="1" dirty="0" err="1">
                <a:solidFill>
                  <a:srgbClr val="FF0000"/>
                </a:solidFill>
                <a:effectLst/>
                <a:latin typeface="Times New Roman" panose="02020603050405020304" pitchFamily="18" charset="0"/>
                <a:ea typeface="Times New Roman" panose="02020603050405020304" pitchFamily="18" charset="0"/>
              </a:rPr>
              <a:t>hiện</a:t>
            </a:r>
            <a:r>
              <a:rPr lang="en-US" sz="3600" b="1" i="1" dirty="0">
                <a:solidFill>
                  <a:srgbClr val="FF0000"/>
                </a:solidFill>
                <a:effectLst/>
                <a:latin typeface="Times New Roman" panose="02020603050405020304" pitchFamily="18" charset="0"/>
                <a:ea typeface="Times New Roman" panose="02020603050405020304" pitchFamily="18" charset="0"/>
              </a:rPr>
              <a:t> </a:t>
            </a:r>
            <a:r>
              <a:rPr lang="en-US" sz="3600" b="1" i="1" dirty="0" err="1">
                <a:solidFill>
                  <a:srgbClr val="FF0000"/>
                </a:solidFill>
                <a:effectLst/>
                <a:latin typeface="Times New Roman" panose="02020603050405020304" pitchFamily="18" charset="0"/>
                <a:ea typeface="Times New Roman" panose="02020603050405020304" pitchFamily="18" charset="0"/>
              </a:rPr>
              <a:t>sự</a:t>
            </a:r>
            <a:r>
              <a:rPr lang="en-US" sz="3600" b="1" i="1" dirty="0">
                <a:solidFill>
                  <a:srgbClr val="FF0000"/>
                </a:solidFill>
                <a:effectLst/>
                <a:latin typeface="Times New Roman" panose="02020603050405020304" pitchFamily="18" charset="0"/>
                <a:ea typeface="Times New Roman" panose="02020603050405020304" pitchFamily="18" charset="0"/>
              </a:rPr>
              <a:t> </a:t>
            </a:r>
            <a:r>
              <a:rPr lang="en-US" sz="3600" b="1" i="1" dirty="0" err="1">
                <a:solidFill>
                  <a:srgbClr val="FF0000"/>
                </a:solidFill>
                <a:effectLst/>
                <a:latin typeface="Times New Roman" panose="02020603050405020304" pitchFamily="18" charset="0"/>
                <a:ea typeface="Times New Roman" panose="02020603050405020304" pitchFamily="18" charset="0"/>
              </a:rPr>
              <a:t>quan</a:t>
            </a:r>
            <a:r>
              <a:rPr lang="en-US" sz="3600" b="1" i="1" dirty="0">
                <a:solidFill>
                  <a:srgbClr val="FF0000"/>
                </a:solidFill>
                <a:effectLst/>
                <a:latin typeface="Times New Roman" panose="02020603050405020304" pitchFamily="18" charset="0"/>
                <a:ea typeface="Times New Roman" panose="02020603050405020304" pitchFamily="18" charset="0"/>
              </a:rPr>
              <a:t> </a:t>
            </a:r>
            <a:r>
              <a:rPr lang="en-US" sz="3600" b="1" i="1" dirty="0" err="1">
                <a:solidFill>
                  <a:srgbClr val="FF0000"/>
                </a:solidFill>
                <a:effectLst/>
                <a:latin typeface="Times New Roman" panose="02020603050405020304" pitchFamily="18" charset="0"/>
                <a:ea typeface="Times New Roman" panose="02020603050405020304" pitchFamily="18" charset="0"/>
              </a:rPr>
              <a:t>tâm</a:t>
            </a:r>
            <a:r>
              <a:rPr lang="en-US" sz="3600" b="1" i="1" dirty="0">
                <a:solidFill>
                  <a:srgbClr val="FF0000"/>
                </a:solidFill>
                <a:effectLst/>
                <a:latin typeface="Times New Roman" panose="02020603050405020304" pitchFamily="18" charset="0"/>
                <a:ea typeface="Times New Roman" panose="02020603050405020304" pitchFamily="18" charset="0"/>
              </a:rPr>
              <a:t> </a:t>
            </a:r>
            <a:r>
              <a:rPr lang="en-US" sz="3600" b="1" i="1" dirty="0" err="1">
                <a:solidFill>
                  <a:srgbClr val="FF0000"/>
                </a:solidFill>
                <a:effectLst/>
                <a:latin typeface="Times New Roman" panose="02020603050405020304" pitchFamily="18" charset="0"/>
                <a:ea typeface="Times New Roman" panose="02020603050405020304" pitchFamily="18" charset="0"/>
              </a:rPr>
              <a:t>đến</a:t>
            </a:r>
            <a:r>
              <a:rPr lang="en-US" sz="3600" b="1" i="1" dirty="0">
                <a:solidFill>
                  <a:srgbClr val="FF0000"/>
                </a:solidFill>
                <a:effectLst/>
                <a:latin typeface="Times New Roman" panose="02020603050405020304" pitchFamily="18" charset="0"/>
                <a:ea typeface="Times New Roman" panose="02020603050405020304" pitchFamily="18" charset="0"/>
              </a:rPr>
              <a:t> </a:t>
            </a:r>
            <a:r>
              <a:rPr lang="en-US" sz="3600" b="1" i="1" dirty="0" err="1">
                <a:solidFill>
                  <a:srgbClr val="FF0000"/>
                </a:solidFill>
                <a:effectLst/>
                <a:latin typeface="Times New Roman" panose="02020603050405020304" pitchFamily="18" charset="0"/>
                <a:ea typeface="Times New Roman" panose="02020603050405020304" pitchFamily="18" charset="0"/>
              </a:rPr>
              <a:t>hàng</a:t>
            </a:r>
            <a:r>
              <a:rPr lang="en-US" sz="3600" b="1" i="1" dirty="0">
                <a:solidFill>
                  <a:srgbClr val="FF0000"/>
                </a:solidFill>
                <a:effectLst/>
                <a:latin typeface="Times New Roman" panose="02020603050405020304" pitchFamily="18" charset="0"/>
                <a:ea typeface="Times New Roman" panose="02020603050405020304" pitchFamily="18" charset="0"/>
              </a:rPr>
              <a:t> </a:t>
            </a:r>
            <a:r>
              <a:rPr lang="en-US" sz="3600" b="1" i="1" dirty="0" err="1">
                <a:solidFill>
                  <a:srgbClr val="FF0000"/>
                </a:solidFill>
                <a:effectLst/>
                <a:latin typeface="Times New Roman" panose="02020603050405020304" pitchFamily="18" charset="0"/>
                <a:ea typeface="Times New Roman" panose="02020603050405020304" pitchFamily="18" charset="0"/>
              </a:rPr>
              <a:t>xóm</a:t>
            </a:r>
            <a:r>
              <a:rPr lang="en-US" sz="3600" b="1" i="1" dirty="0">
                <a:solidFill>
                  <a:srgbClr val="FF0000"/>
                </a:solidFill>
                <a:effectLst/>
                <a:latin typeface="Times New Roman" panose="02020603050405020304" pitchFamily="18" charset="0"/>
                <a:ea typeface="Times New Roman" panose="02020603050405020304" pitchFamily="18" charset="0"/>
              </a:rPr>
              <a:t> </a:t>
            </a:r>
            <a:r>
              <a:rPr lang="en-US" sz="3600" b="1" i="1" dirty="0" err="1">
                <a:solidFill>
                  <a:srgbClr val="FF0000"/>
                </a:solidFill>
                <a:effectLst/>
                <a:latin typeface="Times New Roman" panose="02020603050405020304" pitchFamily="18" charset="0"/>
                <a:ea typeface="Times New Roman" panose="02020603050405020304" pitchFamily="18" charset="0"/>
              </a:rPr>
              <a:t>láng</a:t>
            </a:r>
            <a:r>
              <a:rPr lang="en-US" sz="3600" b="1" i="1" dirty="0">
                <a:solidFill>
                  <a:srgbClr val="FF0000"/>
                </a:solidFill>
                <a:effectLst/>
                <a:latin typeface="Times New Roman" panose="02020603050405020304" pitchFamily="18" charset="0"/>
                <a:ea typeface="Times New Roman" panose="02020603050405020304" pitchFamily="18" charset="0"/>
              </a:rPr>
              <a:t> </a:t>
            </a:r>
            <a:r>
              <a:rPr lang="en-US" sz="3600" b="1" i="1" dirty="0" err="1">
                <a:solidFill>
                  <a:srgbClr val="FF0000"/>
                </a:solidFill>
                <a:effectLst/>
                <a:latin typeface="Times New Roman" panose="02020603050405020304" pitchFamily="18" charset="0"/>
                <a:ea typeface="Times New Roman" panose="02020603050405020304" pitchFamily="18" charset="0"/>
              </a:rPr>
              <a:t>giềng</a:t>
            </a:r>
            <a:r>
              <a:rPr lang="en-US" sz="3600" b="1" i="1" dirty="0">
                <a:solidFill>
                  <a:srgbClr val="FF0000"/>
                </a:solidFill>
                <a:effectLst/>
                <a:latin typeface="Times New Roman" panose="02020603050405020304" pitchFamily="18" charset="0"/>
                <a:ea typeface="Times New Roman" panose="02020603050405020304" pitchFamily="18" charset="0"/>
              </a:rPr>
              <a:t> </a:t>
            </a:r>
            <a:r>
              <a:rPr lang="en-US" sz="3600" b="1" i="1" dirty="0" err="1">
                <a:solidFill>
                  <a:srgbClr val="FF0000"/>
                </a:solidFill>
                <a:effectLst/>
                <a:latin typeface="Times New Roman" panose="02020603050405020304" pitchFamily="18" charset="0"/>
                <a:ea typeface="Times New Roman" panose="02020603050405020304" pitchFamily="18" charset="0"/>
              </a:rPr>
              <a:t>bằng</a:t>
            </a:r>
            <a:r>
              <a:rPr lang="en-US" sz="3600" b="1" i="1" dirty="0">
                <a:solidFill>
                  <a:srgbClr val="FF0000"/>
                </a:solidFill>
                <a:effectLst/>
                <a:latin typeface="Times New Roman" panose="02020603050405020304" pitchFamily="18" charset="0"/>
                <a:ea typeface="Times New Roman" panose="02020603050405020304" pitchFamily="18" charset="0"/>
              </a:rPr>
              <a:t> </a:t>
            </a:r>
            <a:r>
              <a:rPr lang="en-US" sz="3600" b="1" i="1" dirty="0" err="1">
                <a:solidFill>
                  <a:srgbClr val="FF0000"/>
                </a:solidFill>
                <a:effectLst/>
                <a:latin typeface="Times New Roman" panose="02020603050405020304" pitchFamily="18" charset="0"/>
                <a:ea typeface="Times New Roman" panose="02020603050405020304" pitchFamily="18" charset="0"/>
              </a:rPr>
              <a:t>nhiều</a:t>
            </a:r>
            <a:r>
              <a:rPr lang="en-US" sz="3600" b="1" i="1" dirty="0">
                <a:solidFill>
                  <a:srgbClr val="FF0000"/>
                </a:solidFill>
                <a:effectLst/>
                <a:latin typeface="Times New Roman" panose="02020603050405020304" pitchFamily="18" charset="0"/>
                <a:ea typeface="Times New Roman" panose="02020603050405020304" pitchFamily="18" charset="0"/>
              </a:rPr>
              <a:t> </a:t>
            </a:r>
            <a:r>
              <a:rPr lang="en-US" sz="3600" b="1" i="1" dirty="0" err="1">
                <a:solidFill>
                  <a:srgbClr val="FF0000"/>
                </a:solidFill>
                <a:effectLst/>
                <a:latin typeface="Times New Roman" panose="02020603050405020304" pitchFamily="18" charset="0"/>
                <a:ea typeface="Times New Roman" panose="02020603050405020304" pitchFamily="18" charset="0"/>
              </a:rPr>
              <a:t>hành</a:t>
            </a:r>
            <a:r>
              <a:rPr lang="en-US" sz="3600" b="1" i="1" dirty="0">
                <a:solidFill>
                  <a:srgbClr val="FF0000"/>
                </a:solidFill>
                <a:effectLst/>
                <a:latin typeface="Times New Roman" panose="02020603050405020304" pitchFamily="18" charset="0"/>
                <a:ea typeface="Times New Roman" panose="02020603050405020304" pitchFamily="18" charset="0"/>
              </a:rPr>
              <a:t> </a:t>
            </a:r>
            <a:r>
              <a:rPr lang="en-US" sz="3600" b="1" i="1" dirty="0" err="1">
                <a:solidFill>
                  <a:srgbClr val="FF0000"/>
                </a:solidFill>
                <a:effectLst/>
                <a:latin typeface="Times New Roman" panose="02020603050405020304" pitchFamily="18" charset="0"/>
                <a:ea typeface="Times New Roman" panose="02020603050405020304" pitchFamily="18" charset="0"/>
              </a:rPr>
              <a:t>động</a:t>
            </a:r>
            <a:r>
              <a:rPr lang="en-US" sz="3600" b="1" i="1" dirty="0">
                <a:solidFill>
                  <a:srgbClr val="FF0000"/>
                </a:solidFill>
                <a:effectLst/>
                <a:latin typeface="Times New Roman" panose="02020603050405020304" pitchFamily="18" charset="0"/>
                <a:ea typeface="Times New Roman" panose="02020603050405020304" pitchFamily="18" charset="0"/>
              </a:rPr>
              <a:t> </a:t>
            </a:r>
            <a:r>
              <a:rPr lang="en-US" sz="3600" b="1" i="1" dirty="0" err="1">
                <a:solidFill>
                  <a:srgbClr val="FF0000"/>
                </a:solidFill>
                <a:effectLst/>
                <a:latin typeface="Times New Roman" panose="02020603050405020304" pitchFamily="18" charset="0"/>
                <a:ea typeface="Times New Roman" panose="02020603050405020304" pitchFamily="18" charset="0"/>
              </a:rPr>
              <a:t>như</a:t>
            </a:r>
            <a:r>
              <a:rPr lang="en-US" sz="3600" b="1" i="1" dirty="0">
                <a:solidFill>
                  <a:srgbClr val="FF0000"/>
                </a:solidFill>
                <a:effectLst/>
                <a:latin typeface="Times New Roman" panose="02020603050405020304" pitchFamily="18" charset="0"/>
                <a:ea typeface="Times New Roman" panose="02020603050405020304" pitchFamily="18" charset="0"/>
              </a:rPr>
              <a:t>: </a:t>
            </a:r>
            <a:r>
              <a:rPr lang="en-US" sz="3600" b="1" i="1" dirty="0" err="1">
                <a:solidFill>
                  <a:srgbClr val="FF0000"/>
                </a:solidFill>
                <a:effectLst/>
                <a:latin typeface="Times New Roman" panose="02020603050405020304" pitchFamily="18" charset="0"/>
                <a:ea typeface="Times New Roman" panose="02020603050405020304" pitchFamily="18" charset="0"/>
              </a:rPr>
              <a:t>không</a:t>
            </a:r>
            <a:r>
              <a:rPr lang="en-US" sz="3600" b="1" i="1" dirty="0">
                <a:solidFill>
                  <a:srgbClr val="FF0000"/>
                </a:solidFill>
                <a:effectLst/>
                <a:latin typeface="Times New Roman" panose="02020603050405020304" pitchFamily="18" charset="0"/>
                <a:ea typeface="Times New Roman" panose="02020603050405020304" pitchFamily="18" charset="0"/>
              </a:rPr>
              <a:t> </a:t>
            </a:r>
            <a:r>
              <a:rPr lang="en-US" sz="3600" b="1" i="1" dirty="0" err="1">
                <a:solidFill>
                  <a:srgbClr val="FF0000"/>
                </a:solidFill>
                <a:effectLst/>
                <a:latin typeface="Times New Roman" panose="02020603050405020304" pitchFamily="18" charset="0"/>
                <a:ea typeface="Times New Roman" panose="02020603050405020304" pitchFamily="18" charset="0"/>
              </a:rPr>
              <a:t>trêu</a:t>
            </a:r>
            <a:r>
              <a:rPr lang="en-US" sz="3600" b="1" i="1" dirty="0">
                <a:solidFill>
                  <a:srgbClr val="FF0000"/>
                </a:solidFill>
                <a:effectLst/>
                <a:latin typeface="Times New Roman" panose="02020603050405020304" pitchFamily="18" charset="0"/>
                <a:ea typeface="Times New Roman" panose="02020603050405020304" pitchFamily="18" charset="0"/>
              </a:rPr>
              <a:t> </a:t>
            </a:r>
            <a:r>
              <a:rPr lang="en-US" sz="3600" b="1" i="1" dirty="0" err="1">
                <a:solidFill>
                  <a:srgbClr val="FF0000"/>
                </a:solidFill>
                <a:effectLst/>
                <a:latin typeface="Times New Roman" panose="02020603050405020304" pitchFamily="18" charset="0"/>
                <a:ea typeface="Times New Roman" panose="02020603050405020304" pitchFamily="18" charset="0"/>
              </a:rPr>
              <a:t>chọc</a:t>
            </a:r>
            <a:r>
              <a:rPr lang="en-US" sz="3600" b="1" i="1" dirty="0">
                <a:solidFill>
                  <a:srgbClr val="FF0000"/>
                </a:solidFill>
                <a:effectLst/>
                <a:latin typeface="Times New Roman" panose="02020603050405020304" pitchFamily="18" charset="0"/>
                <a:ea typeface="Times New Roman" panose="02020603050405020304" pitchFamily="18" charset="0"/>
              </a:rPr>
              <a:t>, </a:t>
            </a:r>
            <a:r>
              <a:rPr lang="en-US" sz="3600" b="1" i="1" dirty="0" err="1">
                <a:solidFill>
                  <a:srgbClr val="FF0000"/>
                </a:solidFill>
                <a:effectLst/>
                <a:latin typeface="Times New Roman" panose="02020603050405020304" pitchFamily="18" charset="0"/>
                <a:ea typeface="Times New Roman" panose="02020603050405020304" pitchFamily="18" charset="0"/>
              </a:rPr>
              <a:t>phải</a:t>
            </a:r>
            <a:r>
              <a:rPr lang="en-US" sz="3600" b="1" i="1" dirty="0">
                <a:solidFill>
                  <a:srgbClr val="FF0000"/>
                </a:solidFill>
                <a:effectLst/>
                <a:latin typeface="Times New Roman" panose="02020603050405020304" pitchFamily="18" charset="0"/>
                <a:ea typeface="Times New Roman" panose="02020603050405020304" pitchFamily="18" charset="0"/>
              </a:rPr>
              <a:t> </a:t>
            </a:r>
            <a:r>
              <a:rPr lang="en-US" sz="3600" b="1" i="1" dirty="0" err="1">
                <a:solidFill>
                  <a:srgbClr val="FF0000"/>
                </a:solidFill>
                <a:effectLst/>
                <a:latin typeface="Times New Roman" panose="02020603050405020304" pitchFamily="18" charset="0"/>
                <a:ea typeface="Times New Roman" panose="02020603050405020304" pitchFamily="18" charset="0"/>
              </a:rPr>
              <a:t>biết</a:t>
            </a:r>
            <a:r>
              <a:rPr lang="en-US" sz="3600" b="1" i="1" dirty="0">
                <a:solidFill>
                  <a:srgbClr val="FF0000"/>
                </a:solidFill>
                <a:effectLst/>
                <a:latin typeface="Times New Roman" panose="02020603050405020304" pitchFamily="18" charset="0"/>
                <a:ea typeface="Times New Roman" panose="02020603050405020304" pitchFamily="18" charset="0"/>
              </a:rPr>
              <a:t> chia </a:t>
            </a:r>
            <a:r>
              <a:rPr lang="en-US" sz="3600" b="1" i="1" dirty="0" err="1">
                <a:solidFill>
                  <a:srgbClr val="FF0000"/>
                </a:solidFill>
                <a:effectLst/>
                <a:latin typeface="Times New Roman" panose="02020603050405020304" pitchFamily="18" charset="0"/>
                <a:ea typeface="Times New Roman" panose="02020603050405020304" pitchFamily="18" charset="0"/>
              </a:rPr>
              <a:t>sẻ</a:t>
            </a:r>
            <a:r>
              <a:rPr lang="en-US" sz="3600" b="1" i="1" dirty="0">
                <a:solidFill>
                  <a:srgbClr val="FF0000"/>
                </a:solidFill>
                <a:effectLst/>
                <a:latin typeface="Times New Roman" panose="02020603050405020304" pitchFamily="18" charset="0"/>
                <a:ea typeface="Times New Roman" panose="02020603050405020304" pitchFamily="18" charset="0"/>
              </a:rPr>
              <a:t>, </a:t>
            </a:r>
            <a:r>
              <a:rPr lang="en-US" sz="3600" b="1" i="1" dirty="0" err="1">
                <a:solidFill>
                  <a:srgbClr val="FF0000"/>
                </a:solidFill>
                <a:effectLst/>
                <a:latin typeface="Times New Roman" panose="02020603050405020304" pitchFamily="18" charset="0"/>
                <a:ea typeface="Times New Roman" panose="02020603050405020304" pitchFamily="18" charset="0"/>
              </a:rPr>
              <a:t>giúp</a:t>
            </a:r>
            <a:r>
              <a:rPr lang="en-US" sz="3600" b="1" i="1" dirty="0">
                <a:solidFill>
                  <a:srgbClr val="FF0000"/>
                </a:solidFill>
                <a:effectLst/>
                <a:latin typeface="Times New Roman" panose="02020603050405020304" pitchFamily="18" charset="0"/>
                <a:ea typeface="Times New Roman" panose="02020603050405020304" pitchFamily="18" charset="0"/>
              </a:rPr>
              <a:t> </a:t>
            </a:r>
            <a:r>
              <a:rPr lang="en-US" sz="3600" b="1" i="1" dirty="0" err="1">
                <a:solidFill>
                  <a:srgbClr val="FF0000"/>
                </a:solidFill>
                <a:effectLst/>
                <a:latin typeface="Times New Roman" panose="02020603050405020304" pitchFamily="18" charset="0"/>
                <a:ea typeface="Times New Roman" panose="02020603050405020304" pitchFamily="18" charset="0"/>
              </a:rPr>
              <a:t>đỡ</a:t>
            </a:r>
            <a:r>
              <a:rPr lang="en-US" sz="3600" b="1" i="1" dirty="0">
                <a:solidFill>
                  <a:srgbClr val="FF0000"/>
                </a:solidFill>
                <a:effectLst/>
                <a:latin typeface="Times New Roman" panose="02020603050405020304" pitchFamily="18" charset="0"/>
                <a:ea typeface="Times New Roman" panose="02020603050405020304" pitchFamily="18" charset="0"/>
              </a:rPr>
              <a:t>, </a:t>
            </a:r>
            <a:r>
              <a:rPr lang="en-US" sz="3600" b="1" i="1" dirty="0" err="1">
                <a:solidFill>
                  <a:srgbClr val="FF0000"/>
                </a:solidFill>
                <a:effectLst/>
                <a:latin typeface="Times New Roman" panose="02020603050405020304" pitchFamily="18" charset="0"/>
                <a:ea typeface="Times New Roman" panose="02020603050405020304" pitchFamily="18" charset="0"/>
              </a:rPr>
              <a:t>động</a:t>
            </a:r>
            <a:r>
              <a:rPr lang="en-US" sz="3600" b="1" i="1" dirty="0">
                <a:solidFill>
                  <a:srgbClr val="FF0000"/>
                </a:solidFill>
                <a:effectLst/>
                <a:latin typeface="Times New Roman" panose="02020603050405020304" pitchFamily="18" charset="0"/>
                <a:ea typeface="Times New Roman" panose="02020603050405020304" pitchFamily="18" charset="0"/>
              </a:rPr>
              <a:t> </a:t>
            </a:r>
            <a:r>
              <a:rPr lang="en-US" sz="3600" b="1" i="1" dirty="0" err="1">
                <a:solidFill>
                  <a:srgbClr val="FF0000"/>
                </a:solidFill>
                <a:effectLst/>
                <a:latin typeface="Times New Roman" panose="02020603050405020304" pitchFamily="18" charset="0"/>
                <a:ea typeface="Times New Roman" panose="02020603050405020304" pitchFamily="18" charset="0"/>
              </a:rPr>
              <a:t>viên</a:t>
            </a:r>
            <a:r>
              <a:rPr lang="en-US" sz="3600" b="1" i="1" dirty="0">
                <a:solidFill>
                  <a:srgbClr val="FF0000"/>
                </a:solidFill>
                <a:effectLst/>
                <a:latin typeface="Times New Roman" panose="02020603050405020304" pitchFamily="18" charset="0"/>
                <a:ea typeface="Times New Roman" panose="02020603050405020304" pitchFamily="18" charset="0"/>
              </a:rPr>
              <a:t>…</a:t>
            </a:r>
            <a:r>
              <a:rPr lang="en-US" sz="3600" b="1" i="1" dirty="0" err="1">
                <a:solidFill>
                  <a:srgbClr val="FF0000"/>
                </a:solidFill>
                <a:effectLst/>
                <a:latin typeface="Times New Roman" panose="02020603050405020304" pitchFamily="18" charset="0"/>
                <a:ea typeface="Times New Roman" panose="02020603050405020304" pitchFamily="18" charset="0"/>
              </a:rPr>
              <a:t>Đừng</a:t>
            </a:r>
            <a:r>
              <a:rPr lang="en-US" sz="3600" b="1" i="1" dirty="0">
                <a:solidFill>
                  <a:srgbClr val="FF0000"/>
                </a:solidFill>
                <a:effectLst/>
                <a:latin typeface="Times New Roman" panose="02020603050405020304" pitchFamily="18" charset="0"/>
                <a:ea typeface="Times New Roman" panose="02020603050405020304" pitchFamily="18" charset="0"/>
              </a:rPr>
              <a:t> </a:t>
            </a:r>
            <a:r>
              <a:rPr lang="en-US" sz="3600" b="1" i="1" dirty="0" err="1">
                <a:solidFill>
                  <a:srgbClr val="FF0000"/>
                </a:solidFill>
                <a:effectLst/>
                <a:latin typeface="Times New Roman" panose="02020603050405020304" pitchFamily="18" charset="0"/>
                <a:ea typeface="Times New Roman" panose="02020603050405020304" pitchFamily="18" charset="0"/>
              </a:rPr>
              <a:t>thể</a:t>
            </a:r>
            <a:r>
              <a:rPr lang="en-US" sz="3600" b="1" i="1" dirty="0">
                <a:solidFill>
                  <a:srgbClr val="FF0000"/>
                </a:solidFill>
                <a:effectLst/>
                <a:latin typeface="Times New Roman" panose="02020603050405020304" pitchFamily="18" charset="0"/>
                <a:ea typeface="Times New Roman" panose="02020603050405020304" pitchFamily="18" charset="0"/>
              </a:rPr>
              <a:t> </a:t>
            </a:r>
            <a:r>
              <a:rPr lang="en-US" sz="3600" b="1" i="1" dirty="0" err="1">
                <a:solidFill>
                  <a:srgbClr val="FF0000"/>
                </a:solidFill>
                <a:effectLst/>
                <a:latin typeface="Times New Roman" panose="02020603050405020304" pitchFamily="18" charset="0"/>
                <a:ea typeface="Times New Roman" panose="02020603050405020304" pitchFamily="18" charset="0"/>
              </a:rPr>
              <a:t>hiện</a:t>
            </a:r>
            <a:r>
              <a:rPr lang="en-US" sz="3600" b="1" i="1" dirty="0">
                <a:solidFill>
                  <a:srgbClr val="FF0000"/>
                </a:solidFill>
                <a:effectLst/>
                <a:latin typeface="Times New Roman" panose="02020603050405020304" pitchFamily="18" charset="0"/>
                <a:ea typeface="Times New Roman" panose="02020603050405020304" pitchFamily="18" charset="0"/>
              </a:rPr>
              <a:t> </a:t>
            </a:r>
            <a:r>
              <a:rPr lang="en-US" sz="3600" b="1" i="1" dirty="0" err="1">
                <a:solidFill>
                  <a:srgbClr val="FF0000"/>
                </a:solidFill>
                <a:effectLst/>
                <a:latin typeface="Times New Roman" panose="02020603050405020304" pitchFamily="18" charset="0"/>
                <a:ea typeface="Times New Roman" panose="02020603050405020304" pitchFamily="18" charset="0"/>
              </a:rPr>
              <a:t>những</a:t>
            </a:r>
            <a:r>
              <a:rPr lang="en-US" sz="3600" b="1" i="1" dirty="0">
                <a:solidFill>
                  <a:srgbClr val="FF0000"/>
                </a:solidFill>
                <a:effectLst/>
                <a:latin typeface="Times New Roman" panose="02020603050405020304" pitchFamily="18" charset="0"/>
                <a:ea typeface="Times New Roman" panose="02020603050405020304" pitchFamily="18" charset="0"/>
              </a:rPr>
              <a:t> </a:t>
            </a:r>
            <a:r>
              <a:rPr lang="en-US" sz="3600" b="1" i="1" dirty="0" err="1">
                <a:solidFill>
                  <a:srgbClr val="FF0000"/>
                </a:solidFill>
                <a:effectLst/>
                <a:latin typeface="Times New Roman" panose="02020603050405020304" pitchFamily="18" charset="0"/>
                <a:ea typeface="Times New Roman" panose="02020603050405020304" pitchFamily="18" charset="0"/>
              </a:rPr>
              <a:t>hành</a:t>
            </a:r>
            <a:r>
              <a:rPr lang="en-US" sz="3600" b="1" i="1" dirty="0">
                <a:solidFill>
                  <a:srgbClr val="FF0000"/>
                </a:solidFill>
                <a:effectLst/>
                <a:latin typeface="Times New Roman" panose="02020603050405020304" pitchFamily="18" charset="0"/>
                <a:ea typeface="Times New Roman" panose="02020603050405020304" pitchFamily="18" charset="0"/>
              </a:rPr>
              <a:t> </a:t>
            </a:r>
            <a:r>
              <a:rPr lang="en-US" sz="3600" b="1" i="1" dirty="0" err="1">
                <a:solidFill>
                  <a:srgbClr val="FF0000"/>
                </a:solidFill>
                <a:effectLst/>
                <a:latin typeface="Times New Roman" panose="02020603050405020304" pitchFamily="18" charset="0"/>
                <a:ea typeface="Times New Roman" panose="02020603050405020304" pitchFamily="18" charset="0"/>
              </a:rPr>
              <a:t>động</a:t>
            </a:r>
            <a:r>
              <a:rPr lang="en-US" sz="3600" b="1" i="1" dirty="0">
                <a:solidFill>
                  <a:srgbClr val="FF0000"/>
                </a:solidFill>
                <a:effectLst/>
                <a:latin typeface="Times New Roman" panose="02020603050405020304" pitchFamily="18" charset="0"/>
                <a:ea typeface="Times New Roman" panose="02020603050405020304" pitchFamily="18" charset="0"/>
              </a:rPr>
              <a:t> </a:t>
            </a:r>
            <a:r>
              <a:rPr lang="en-US" sz="3600" b="1" i="1" dirty="0" err="1">
                <a:solidFill>
                  <a:srgbClr val="FF0000"/>
                </a:solidFill>
                <a:effectLst/>
                <a:latin typeface="Times New Roman" panose="02020603050405020304" pitchFamily="18" charset="0"/>
                <a:ea typeface="Times New Roman" panose="02020603050405020304" pitchFamily="18" charset="0"/>
              </a:rPr>
              <a:t>thờ</a:t>
            </a:r>
            <a:r>
              <a:rPr lang="en-US" sz="3600" b="1" i="1" dirty="0">
                <a:solidFill>
                  <a:srgbClr val="FF0000"/>
                </a:solidFill>
                <a:effectLst/>
                <a:latin typeface="Times New Roman" panose="02020603050405020304" pitchFamily="18" charset="0"/>
                <a:ea typeface="Times New Roman" panose="02020603050405020304" pitchFamily="18" charset="0"/>
              </a:rPr>
              <a:t> ơ, </a:t>
            </a:r>
            <a:r>
              <a:rPr lang="en-US" sz="3600" b="1" i="1" dirty="0" err="1">
                <a:solidFill>
                  <a:srgbClr val="FF0000"/>
                </a:solidFill>
                <a:effectLst/>
                <a:latin typeface="Times New Roman" panose="02020603050405020304" pitchFamily="18" charset="0"/>
                <a:ea typeface="Times New Roman" panose="02020603050405020304" pitchFamily="18" charset="0"/>
              </a:rPr>
              <a:t>trêu</a:t>
            </a:r>
            <a:r>
              <a:rPr lang="en-US" sz="3600" b="1" i="1" dirty="0">
                <a:solidFill>
                  <a:srgbClr val="FF0000"/>
                </a:solidFill>
                <a:effectLst/>
                <a:latin typeface="Times New Roman" panose="02020603050405020304" pitchFamily="18" charset="0"/>
                <a:ea typeface="Times New Roman" panose="02020603050405020304" pitchFamily="18" charset="0"/>
              </a:rPr>
              <a:t> </a:t>
            </a:r>
            <a:r>
              <a:rPr lang="en-US" sz="3600" b="1" i="1" dirty="0" err="1">
                <a:solidFill>
                  <a:srgbClr val="FF0000"/>
                </a:solidFill>
                <a:effectLst/>
                <a:latin typeface="Times New Roman" panose="02020603050405020304" pitchFamily="18" charset="0"/>
                <a:ea typeface="Times New Roman" panose="02020603050405020304" pitchFamily="18" charset="0"/>
              </a:rPr>
              <a:t>chọc</a:t>
            </a:r>
            <a:r>
              <a:rPr lang="en-US" sz="3600" b="1" i="1" dirty="0">
                <a:solidFill>
                  <a:srgbClr val="FF0000"/>
                </a:solidFill>
                <a:effectLst/>
                <a:latin typeface="Times New Roman" panose="02020603050405020304" pitchFamily="18" charset="0"/>
                <a:ea typeface="Times New Roman" panose="02020603050405020304" pitchFamily="18" charset="0"/>
              </a:rPr>
              <a:t> </a:t>
            </a:r>
            <a:r>
              <a:rPr lang="en-US" sz="3600" b="1" i="1" dirty="0" err="1">
                <a:solidFill>
                  <a:srgbClr val="FF0000"/>
                </a:solidFill>
                <a:effectLst/>
                <a:latin typeface="Times New Roman" panose="02020603050405020304" pitchFamily="18" charset="0"/>
                <a:ea typeface="Times New Roman" panose="02020603050405020304" pitchFamily="18" charset="0"/>
              </a:rPr>
              <a:t>không</a:t>
            </a:r>
            <a:r>
              <a:rPr lang="en-US" sz="3600" b="1" i="1" dirty="0">
                <a:solidFill>
                  <a:srgbClr val="FF0000"/>
                </a:solidFill>
                <a:effectLst/>
                <a:latin typeface="Times New Roman" panose="02020603050405020304" pitchFamily="18" charset="0"/>
                <a:ea typeface="Times New Roman" panose="02020603050405020304" pitchFamily="18" charset="0"/>
              </a:rPr>
              <a:t> </a:t>
            </a:r>
            <a:r>
              <a:rPr lang="en-US" sz="3600" b="1" i="1" dirty="0" err="1">
                <a:solidFill>
                  <a:srgbClr val="FF0000"/>
                </a:solidFill>
                <a:effectLst/>
                <a:latin typeface="Times New Roman" panose="02020603050405020304" pitchFamily="18" charset="0"/>
                <a:ea typeface="Times New Roman" panose="02020603050405020304" pitchFamily="18" charset="0"/>
              </a:rPr>
              <a:t>quan</a:t>
            </a:r>
            <a:r>
              <a:rPr lang="en-US" sz="3600" b="1" i="1" dirty="0">
                <a:solidFill>
                  <a:srgbClr val="FF0000"/>
                </a:solidFill>
                <a:effectLst/>
                <a:latin typeface="Times New Roman" panose="02020603050405020304" pitchFamily="18" charset="0"/>
                <a:ea typeface="Times New Roman" panose="02020603050405020304" pitchFamily="18" charset="0"/>
              </a:rPr>
              <a:t> </a:t>
            </a:r>
            <a:r>
              <a:rPr lang="en-US" sz="3600" b="1" i="1" dirty="0" err="1">
                <a:solidFill>
                  <a:srgbClr val="FF0000"/>
                </a:solidFill>
                <a:effectLst/>
                <a:latin typeface="Times New Roman" panose="02020603050405020304" pitchFamily="18" charset="0"/>
                <a:ea typeface="Times New Roman" panose="02020603050405020304" pitchFamily="18" charset="0"/>
              </a:rPr>
              <a:t>tâm</a:t>
            </a:r>
            <a:r>
              <a:rPr lang="en-US" sz="3600" b="1" i="1" dirty="0">
                <a:solidFill>
                  <a:srgbClr val="FF0000"/>
                </a:solidFill>
                <a:effectLst/>
                <a:latin typeface="Times New Roman" panose="02020603050405020304" pitchFamily="18" charset="0"/>
                <a:ea typeface="Times New Roman" panose="02020603050405020304" pitchFamily="18" charset="0"/>
              </a:rPr>
              <a:t>, </a:t>
            </a:r>
            <a:r>
              <a:rPr lang="en-US" sz="3600" b="1" i="1" dirty="0" err="1">
                <a:solidFill>
                  <a:srgbClr val="FF0000"/>
                </a:solidFill>
                <a:effectLst/>
                <a:latin typeface="Times New Roman" panose="02020603050405020304" pitchFamily="18" charset="0"/>
                <a:ea typeface="Times New Roman" panose="02020603050405020304" pitchFamily="18" charset="0"/>
              </a:rPr>
              <a:t>giúp</a:t>
            </a:r>
            <a:r>
              <a:rPr lang="en-US" sz="3600" b="1" i="1" dirty="0">
                <a:solidFill>
                  <a:srgbClr val="FF0000"/>
                </a:solidFill>
                <a:effectLst/>
                <a:latin typeface="Times New Roman" panose="02020603050405020304" pitchFamily="18" charset="0"/>
                <a:ea typeface="Times New Roman" panose="02020603050405020304" pitchFamily="18" charset="0"/>
              </a:rPr>
              <a:t> </a:t>
            </a:r>
            <a:r>
              <a:rPr lang="en-US" sz="3600" b="1" i="1" dirty="0" err="1">
                <a:solidFill>
                  <a:srgbClr val="FF0000"/>
                </a:solidFill>
                <a:effectLst/>
                <a:latin typeface="Times New Roman" panose="02020603050405020304" pitchFamily="18" charset="0"/>
                <a:ea typeface="Times New Roman" panose="02020603050405020304" pitchFamily="18" charset="0"/>
              </a:rPr>
              <a:t>đỡ</a:t>
            </a:r>
            <a:r>
              <a:rPr lang="en-US" sz="3600" b="1" i="1" dirty="0">
                <a:solidFill>
                  <a:srgbClr val="FF0000"/>
                </a:solidFill>
                <a:effectLst/>
                <a:latin typeface="Times New Roman" panose="02020603050405020304" pitchFamily="18" charset="0"/>
                <a:ea typeface="Times New Roman" panose="02020603050405020304" pitchFamily="18" charset="0"/>
              </a:rPr>
              <a:t> </a:t>
            </a:r>
            <a:r>
              <a:rPr lang="en-US" sz="3600" b="1" i="1" dirty="0" err="1">
                <a:solidFill>
                  <a:srgbClr val="FF0000"/>
                </a:solidFill>
                <a:effectLst/>
                <a:latin typeface="Times New Roman" panose="02020603050405020304" pitchFamily="18" charset="0"/>
                <a:ea typeface="Times New Roman" panose="02020603050405020304" pitchFamily="18" charset="0"/>
              </a:rPr>
              <a:t>với</a:t>
            </a:r>
            <a:r>
              <a:rPr lang="en-US" sz="3600" b="1" i="1" dirty="0">
                <a:solidFill>
                  <a:srgbClr val="FF0000"/>
                </a:solidFill>
                <a:effectLst/>
                <a:latin typeface="Times New Roman" panose="02020603050405020304" pitchFamily="18" charset="0"/>
                <a:ea typeface="Times New Roman" panose="02020603050405020304" pitchFamily="18" charset="0"/>
              </a:rPr>
              <a:t> </a:t>
            </a:r>
            <a:r>
              <a:rPr lang="en-US" sz="3600" b="1" i="1" dirty="0" err="1">
                <a:solidFill>
                  <a:srgbClr val="FF0000"/>
                </a:solidFill>
                <a:effectLst/>
                <a:latin typeface="Times New Roman" panose="02020603050405020304" pitchFamily="18" charset="0"/>
                <a:ea typeface="Times New Roman" panose="02020603050405020304" pitchFamily="18" charset="0"/>
              </a:rPr>
              <a:t>hàng</a:t>
            </a:r>
            <a:r>
              <a:rPr lang="en-US" sz="3600" b="1" i="1" dirty="0">
                <a:solidFill>
                  <a:srgbClr val="FF0000"/>
                </a:solidFill>
                <a:effectLst/>
                <a:latin typeface="Times New Roman" panose="02020603050405020304" pitchFamily="18" charset="0"/>
                <a:ea typeface="Times New Roman" panose="02020603050405020304" pitchFamily="18" charset="0"/>
              </a:rPr>
              <a:t> </a:t>
            </a:r>
            <a:r>
              <a:rPr lang="en-US" sz="3600" b="1" i="1" dirty="0" err="1">
                <a:solidFill>
                  <a:srgbClr val="FF0000"/>
                </a:solidFill>
                <a:effectLst/>
                <a:latin typeface="Times New Roman" panose="02020603050405020304" pitchFamily="18" charset="0"/>
                <a:ea typeface="Times New Roman" panose="02020603050405020304" pitchFamily="18" charset="0"/>
              </a:rPr>
              <a:t>xóm</a:t>
            </a:r>
            <a:r>
              <a:rPr lang="en-US" sz="3600" b="1" i="1" dirty="0">
                <a:solidFill>
                  <a:srgbClr val="FF0000"/>
                </a:solidFill>
                <a:effectLst/>
                <a:latin typeface="Times New Roman" panose="02020603050405020304" pitchFamily="18" charset="0"/>
                <a:ea typeface="Times New Roman" panose="02020603050405020304" pitchFamily="18" charset="0"/>
              </a:rPr>
              <a:t> </a:t>
            </a:r>
            <a:r>
              <a:rPr lang="en-US" sz="3600" b="1" i="1" dirty="0" err="1">
                <a:solidFill>
                  <a:srgbClr val="FF0000"/>
                </a:solidFill>
                <a:effectLst/>
                <a:latin typeface="Times New Roman" panose="02020603050405020304" pitchFamily="18" charset="0"/>
                <a:ea typeface="Times New Roman" panose="02020603050405020304" pitchFamily="18" charset="0"/>
              </a:rPr>
              <a:t>láng</a:t>
            </a:r>
            <a:r>
              <a:rPr lang="en-US" sz="3600" b="1" i="1" dirty="0">
                <a:solidFill>
                  <a:srgbClr val="FF0000"/>
                </a:solidFill>
                <a:effectLst/>
                <a:latin typeface="Times New Roman" panose="02020603050405020304" pitchFamily="18" charset="0"/>
                <a:ea typeface="Times New Roman" panose="02020603050405020304" pitchFamily="18" charset="0"/>
              </a:rPr>
              <a:t> </a:t>
            </a:r>
            <a:r>
              <a:rPr lang="en-US" sz="3600" b="1" i="1" dirty="0" err="1">
                <a:solidFill>
                  <a:srgbClr val="FF0000"/>
                </a:solidFill>
                <a:effectLst/>
                <a:latin typeface="Times New Roman" panose="02020603050405020304" pitchFamily="18" charset="0"/>
                <a:ea typeface="Times New Roman" panose="02020603050405020304" pitchFamily="18" charset="0"/>
              </a:rPr>
              <a:t>giềng</a:t>
            </a:r>
            <a:r>
              <a:rPr lang="en-US" sz="3600" b="1" i="1" dirty="0">
                <a:solidFill>
                  <a:srgbClr val="FF0000"/>
                </a:solidFill>
                <a:effectLst/>
                <a:latin typeface="Times New Roman" panose="02020603050405020304" pitchFamily="18" charset="0"/>
                <a:ea typeface="Times New Roman" panose="02020603050405020304" pitchFamily="18" charset="0"/>
              </a:rPr>
              <a:t>.</a:t>
            </a:r>
            <a:endParaRPr lang="en-US" sz="3600" b="1" dirty="0">
              <a:solidFill>
                <a:srgbClr val="FF0000"/>
              </a:solidFill>
            </a:endParaRPr>
          </a:p>
        </p:txBody>
      </p:sp>
    </p:spTree>
    <p:extLst>
      <p:ext uri="{BB962C8B-B14F-4D97-AF65-F5344CB8AC3E}">
        <p14:creationId xmlns:p14="http://schemas.microsoft.com/office/powerpoint/2010/main" val="4190415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randombar(horizontal)">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arn(inVertical)">
                                      <p:cBhvr>
                                        <p:cTn id="2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6" name="Text Box 14"/>
          <p:cNvSpPr txBox="1">
            <a:spLocks noChangeArrowheads="1"/>
          </p:cNvSpPr>
          <p:nvPr/>
        </p:nvSpPr>
        <p:spPr bwMode="auto">
          <a:xfrm>
            <a:off x="1257300" y="1600200"/>
            <a:ext cx="13205619" cy="668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400" b="1" u="sng">
                <a:solidFill>
                  <a:srgbClr val="FF0000"/>
                </a:solidFill>
                <a:latin typeface="Times New Roman" pitchFamily="18" charset="0"/>
                <a:cs typeface="Times New Roman" pitchFamily="18" charset="0"/>
              </a:rPr>
              <a:t>2. </a:t>
            </a:r>
            <a:r>
              <a:rPr lang="vi-VN" sz="3400" b="1" u="sng">
                <a:solidFill>
                  <a:srgbClr val="FF0000"/>
                </a:solidFill>
                <a:effectLst/>
                <a:latin typeface="Times New Roman" panose="02020603050405020304" pitchFamily="18" charset="0"/>
                <a:ea typeface="Times New Roman" panose="02020603050405020304" pitchFamily="18" charset="0"/>
              </a:rPr>
              <a:t>Cho lời khuyên phù hợp với hành </a:t>
            </a:r>
            <a:r>
              <a:rPr lang="en-US" sz="3400" b="1" u="sng">
                <a:solidFill>
                  <a:srgbClr val="FF0000"/>
                </a:solidFill>
                <a:effectLst/>
                <a:latin typeface="Times New Roman" panose="02020603050405020304" pitchFamily="18" charset="0"/>
                <a:ea typeface="Times New Roman" panose="02020603050405020304" pitchFamily="18" charset="0"/>
              </a:rPr>
              <a:t>động của bạn trong tranh </a:t>
            </a:r>
            <a:r>
              <a:rPr lang="nl-NL" sz="3400" b="1" u="sng">
                <a:solidFill>
                  <a:srgbClr val="FF0000"/>
                </a:solidFill>
                <a:effectLst/>
                <a:latin typeface="Times New Roman" pitchFamily="18" charset="0"/>
                <a:ea typeface="Times New Roman" panose="02020603050405020304" pitchFamily="18" charset="0"/>
                <a:cs typeface="Times New Roman" pitchFamily="18" charset="0"/>
              </a:rPr>
              <a:t>.</a:t>
            </a:r>
            <a:r>
              <a:rPr lang="nl-NL" sz="3400" b="1" u="sng">
                <a:solidFill>
                  <a:srgbClr val="FF0000"/>
                </a:solidFill>
                <a:latin typeface="Times New Roman" pitchFamily="18" charset="0"/>
                <a:cs typeface="Times New Roman" pitchFamily="18" charset="0"/>
              </a:rPr>
              <a:t> </a:t>
            </a:r>
            <a:endParaRPr lang="en-US" sz="3400" b="1" u="sng">
              <a:solidFill>
                <a:srgbClr val="FF0000"/>
              </a:solidFill>
              <a:latin typeface="Times New Roman" pitchFamily="18" charset="0"/>
              <a:cs typeface="Times New Roman" pitchFamily="18" charset="0"/>
            </a:endParaRPr>
          </a:p>
        </p:txBody>
      </p:sp>
      <p:pic>
        <p:nvPicPr>
          <p:cNvPr id="9" name="Picture 8">
            <a:extLst>
              <a:ext uri="{FF2B5EF4-FFF2-40B4-BE49-F238E27FC236}">
                <a16:creationId xmlns:a16="http://schemas.microsoft.com/office/drawing/2014/main" xmlns="" id="{2A244845-257A-2A61-2CB0-75E077BA2E88}"/>
              </a:ext>
            </a:extLst>
          </p:cNvPr>
          <p:cNvPicPr>
            <a:picLocks noChangeAspect="1"/>
          </p:cNvPicPr>
          <p:nvPr/>
        </p:nvPicPr>
        <p:blipFill rotWithShape="1">
          <a:blip r:embed="rId2"/>
          <a:srcRect l="4237" b="8359"/>
          <a:stretch/>
        </p:blipFill>
        <p:spPr>
          <a:xfrm>
            <a:off x="9814719" y="2245808"/>
            <a:ext cx="5909500" cy="6212392"/>
          </a:xfrm>
          <a:prstGeom prst="rect">
            <a:avLst/>
          </a:prstGeom>
        </p:spPr>
      </p:pic>
      <p:sp>
        <p:nvSpPr>
          <p:cNvPr id="13" name="TextBox 12">
            <a:extLst>
              <a:ext uri="{FF2B5EF4-FFF2-40B4-BE49-F238E27FC236}">
                <a16:creationId xmlns:a16="http://schemas.microsoft.com/office/drawing/2014/main" xmlns="" id="{974CA387-DFB7-086E-456D-8ACF7B8FC685}"/>
              </a:ext>
            </a:extLst>
          </p:cNvPr>
          <p:cNvSpPr txBox="1"/>
          <p:nvPr/>
        </p:nvSpPr>
        <p:spPr>
          <a:xfrm>
            <a:off x="1466454" y="2324761"/>
            <a:ext cx="8139112" cy="1293303"/>
          </a:xfrm>
          <a:prstGeom prst="rect">
            <a:avLst/>
          </a:prstGeom>
          <a:noFill/>
        </p:spPr>
        <p:txBody>
          <a:bodyPr wrap="square">
            <a:spAutoFit/>
          </a:bodyPr>
          <a:lstStyle/>
          <a:p>
            <a:pPr algn="just">
              <a:lnSpc>
                <a:spcPct val="120000"/>
              </a:lnSpc>
            </a:pPr>
            <a:r>
              <a:rPr lang="vi-VN" sz="3400" b="1">
                <a:solidFill>
                  <a:srgbClr val="FF0000"/>
                </a:solidFill>
                <a:effectLst/>
                <a:latin typeface="Times New Roman" panose="02020603050405020304" pitchFamily="18" charset="0"/>
                <a:ea typeface="Times New Roman" panose="02020603050405020304" pitchFamily="18" charset="0"/>
              </a:rPr>
              <a:t>Tình huống: Bạn nhỏ trong tranh lén vứt rác sang nhà hàng xóm cho nhanh</a:t>
            </a:r>
            <a:r>
              <a:rPr lang="en-US" sz="3400" b="1">
                <a:solidFill>
                  <a:srgbClr val="FF0000"/>
                </a:solidFill>
                <a:effectLst/>
                <a:latin typeface="Times New Roman" panose="02020603050405020304" pitchFamily="18" charset="0"/>
                <a:ea typeface="Times New Roman" panose="02020603050405020304" pitchFamily="18" charset="0"/>
              </a:rPr>
              <a:t>.</a:t>
            </a:r>
          </a:p>
        </p:txBody>
      </p:sp>
      <p:sp>
        <p:nvSpPr>
          <p:cNvPr id="15" name="TextBox 14">
            <a:extLst>
              <a:ext uri="{FF2B5EF4-FFF2-40B4-BE49-F238E27FC236}">
                <a16:creationId xmlns:a16="http://schemas.microsoft.com/office/drawing/2014/main" xmlns="" id="{CB71149F-D7EB-48D5-8EA0-6ED33C0FD219}"/>
              </a:ext>
            </a:extLst>
          </p:cNvPr>
          <p:cNvSpPr txBox="1"/>
          <p:nvPr/>
        </p:nvSpPr>
        <p:spPr>
          <a:xfrm>
            <a:off x="1289844" y="3618064"/>
            <a:ext cx="8139112" cy="5060488"/>
          </a:xfrm>
          <a:prstGeom prst="rect">
            <a:avLst/>
          </a:prstGeom>
          <a:noFill/>
        </p:spPr>
        <p:txBody>
          <a:bodyPr wrap="square">
            <a:spAutoFit/>
          </a:bodyPr>
          <a:lstStyle/>
          <a:p>
            <a:pPr algn="just">
              <a:lnSpc>
                <a:spcPct val="120000"/>
              </a:lnSpc>
            </a:pPr>
            <a:r>
              <a:rPr lang="en-US" sz="3400" b="1">
                <a:solidFill>
                  <a:srgbClr val="0000FF"/>
                </a:solidFill>
                <a:effectLst/>
                <a:latin typeface="Times New Roman" panose="02020603050405020304" pitchFamily="18" charset="0"/>
                <a:ea typeface="Times New Roman" panose="02020603050405020304" pitchFamily="18" charset="0"/>
              </a:rPr>
              <a:t>+ Em sẽ khuyên bạn k</a:t>
            </a:r>
            <a:r>
              <a:rPr lang="vi-VN" sz="3400" b="1">
                <a:solidFill>
                  <a:srgbClr val="0000FF"/>
                </a:solidFill>
                <a:effectLst/>
                <a:latin typeface="Times New Roman" panose="02020603050405020304" pitchFamily="18" charset="0"/>
                <a:ea typeface="Times New Roman" panose="02020603050405020304" pitchFamily="18" charset="0"/>
              </a:rPr>
              <a:t>hông nên vứt rác bừa bãi</a:t>
            </a:r>
            <a:r>
              <a:rPr lang="en-US" sz="3400" b="1">
                <a:solidFill>
                  <a:srgbClr val="0000FF"/>
                </a:solidFill>
                <a:effectLst/>
                <a:latin typeface="Times New Roman" panose="02020603050405020304" pitchFamily="18" charset="0"/>
                <a:ea typeface="Times New Roman" panose="02020603050405020304" pitchFamily="18" charset="0"/>
              </a:rPr>
              <a:t>. Đ</a:t>
            </a:r>
            <a:r>
              <a:rPr lang="vi-VN" sz="3400" b="1">
                <a:solidFill>
                  <a:srgbClr val="0000FF"/>
                </a:solidFill>
                <a:effectLst/>
                <a:latin typeface="Times New Roman" panose="02020603050405020304" pitchFamily="18" charset="0"/>
                <a:ea typeface="Times New Roman" panose="02020603050405020304" pitchFamily="18" charset="0"/>
              </a:rPr>
              <a:t>ặc biệt vứt sang nhà hàng xóm mà phải vứt đúng nơi quy định</a:t>
            </a:r>
            <a:r>
              <a:rPr lang="en-US" sz="3400" b="1">
                <a:solidFill>
                  <a:srgbClr val="0000FF"/>
                </a:solidFill>
                <a:effectLst/>
                <a:latin typeface="Times New Roman" panose="02020603050405020304" pitchFamily="18" charset="0"/>
                <a:ea typeface="Times New Roman" panose="02020603050405020304" pitchFamily="18" charset="0"/>
              </a:rPr>
              <a:t>.</a:t>
            </a:r>
          </a:p>
          <a:p>
            <a:pPr algn="just">
              <a:lnSpc>
                <a:spcPct val="120000"/>
              </a:lnSpc>
            </a:pPr>
            <a:r>
              <a:rPr lang="en-US" sz="3400" b="1">
                <a:solidFill>
                  <a:srgbClr val="0000FF"/>
                </a:solidFill>
                <a:effectLst/>
                <a:latin typeface="Times New Roman" panose="02020603050405020304" pitchFamily="18" charset="0"/>
                <a:ea typeface="Times New Roman" panose="02020603050405020304" pitchFamily="18" charset="0"/>
              </a:rPr>
              <a:t>+ Em sẽ khuyên bạn nên nhặt lại số rác mà bạn đã vứt và chấm dứt hành động này. Bởi nếu hành động nay để nhà hàng xóm biết được sẽ gây rạn nứt tình cảm hàng xóm láng giềng.</a:t>
            </a:r>
          </a:p>
        </p:txBody>
      </p:sp>
      <p:sp>
        <p:nvSpPr>
          <p:cNvPr id="20" name="Text Box 14">
            <a:extLst>
              <a:ext uri="{FF2B5EF4-FFF2-40B4-BE49-F238E27FC236}">
                <a16:creationId xmlns:a16="http://schemas.microsoft.com/office/drawing/2014/main" xmlns="" id="{EA131F16-21C3-9481-FCBF-472377A240B1}"/>
              </a:ext>
            </a:extLst>
          </p:cNvPr>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3: EM QUAN TÂM HÀNG XÓM LÁNG GIỀNG (T2)</a:t>
            </a:r>
          </a:p>
        </p:txBody>
      </p:sp>
    </p:spTree>
    <p:extLst>
      <p:ext uri="{BB962C8B-B14F-4D97-AF65-F5344CB8AC3E}">
        <p14:creationId xmlns:p14="http://schemas.microsoft.com/office/powerpoint/2010/main" val="1427931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718719" y="0"/>
            <a:ext cx="8610600" cy="1412557"/>
            <a:chOff x="3718719" y="0"/>
            <a:chExt cx="8610600" cy="1412557"/>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Text Box 14"/>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1: EM KHÁM PHÁ ĐẤT NƯỚC VIỆT NAM (T2)</a:t>
              </a:r>
            </a:p>
          </p:txBody>
        </p:sp>
      </p:grpSp>
      <p:sp>
        <p:nvSpPr>
          <p:cNvPr id="46" name="Text Box 14"/>
          <p:cNvSpPr txBox="1">
            <a:spLocks noChangeArrowheads="1"/>
          </p:cNvSpPr>
          <p:nvPr/>
        </p:nvSpPr>
        <p:spPr bwMode="auto">
          <a:xfrm>
            <a:off x="1701279" y="1852546"/>
            <a:ext cx="10439400" cy="1191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1452524" rtl="0" eaLnBrk="1" fontAlgn="auto" latinLnBrk="0" hangingPunct="1">
              <a:lnSpc>
                <a:spcPct val="100000"/>
              </a:lnSpc>
              <a:spcBef>
                <a:spcPts val="0"/>
              </a:spcBef>
              <a:spcAft>
                <a:spcPts val="0"/>
              </a:spcAft>
              <a:buClrTx/>
              <a:buSzTx/>
              <a:buFontTx/>
              <a:buNone/>
              <a:tabLst/>
              <a:defRPr/>
            </a:pPr>
            <a:r>
              <a:rPr lang="en-US" sz="3200" b="1" u="sng">
                <a:solidFill>
                  <a:srgbClr val="FF0000"/>
                </a:solidFill>
                <a:latin typeface="Times New Roman" pitchFamily="18" charset="0"/>
                <a:cs typeface="Times New Roman" pitchFamily="18" charset="0"/>
              </a:rPr>
              <a:t>2. </a:t>
            </a:r>
            <a:r>
              <a:rPr kumimoji="0" lang="nl-NL" sz="3600" b="1" i="1" u="sng" strike="noStrike" kern="1200" cap="none" spc="0" normalizeH="0" baseline="0" noProof="0">
                <a:ln>
                  <a:noFill/>
                </a:ln>
                <a:solidFill>
                  <a:srgbClr val="FF0000"/>
                </a:solidFill>
                <a:effectLst/>
                <a:uLnTx/>
                <a:uFillTx/>
                <a:latin typeface="Times New Roman" panose="02020603050405020304" pitchFamily="18" charset="0"/>
                <a:ea typeface="Times New Roman" panose="02020603050405020304" pitchFamily="18" charset="0"/>
              </a:rPr>
              <a:t>Hãy cho lời khuyên phù hợp với hành động.</a:t>
            </a:r>
            <a:endParaRPr kumimoji="0" lang="en-US" sz="3600" b="0" i="0" u="sng" strike="noStrike" kern="1200" cap="none" spc="0" normalizeH="0" baseline="0" noProof="0">
              <a:ln>
                <a:noFill/>
              </a:ln>
              <a:solidFill>
                <a:srgbClr val="FF0000"/>
              </a:solidFill>
              <a:effectLst/>
              <a:uLnTx/>
              <a:uFillTx/>
              <a:latin typeface="Calibri"/>
            </a:endParaRPr>
          </a:p>
          <a:p>
            <a:pPr algn="just" eaLnBrk="1" hangingPunct="1">
              <a:spcBef>
                <a:spcPts val="0"/>
              </a:spcBef>
              <a:defRPr/>
            </a:pPr>
            <a:endParaRPr lang="en-US" sz="3200" b="1" u="sng">
              <a:solidFill>
                <a:srgbClr val="FF0000"/>
              </a:solidFill>
              <a:latin typeface="Times New Roman" pitchFamily="18" charset="0"/>
              <a:cs typeface="Times New Roman" pitchFamily="18" charset="0"/>
            </a:endParaRPr>
          </a:p>
        </p:txBody>
      </p:sp>
      <p:pic>
        <p:nvPicPr>
          <p:cNvPr id="13" name="Picture 12">
            <a:extLst>
              <a:ext uri="{FF2B5EF4-FFF2-40B4-BE49-F238E27FC236}">
                <a16:creationId xmlns:a16="http://schemas.microsoft.com/office/drawing/2014/main" xmlns="" id="{FD84BF3E-E342-B724-BBF8-DA9F349529B7}"/>
              </a:ext>
            </a:extLst>
          </p:cNvPr>
          <p:cNvPicPr>
            <a:picLocks noChangeAspect="1"/>
          </p:cNvPicPr>
          <p:nvPr/>
        </p:nvPicPr>
        <p:blipFill>
          <a:blip r:embed="rId2"/>
          <a:stretch>
            <a:fillRect/>
          </a:stretch>
        </p:blipFill>
        <p:spPr>
          <a:xfrm>
            <a:off x="6596090" y="2743200"/>
            <a:ext cx="4283569" cy="2977797"/>
          </a:xfrm>
          <a:prstGeom prst="rect">
            <a:avLst/>
          </a:prstGeom>
        </p:spPr>
      </p:pic>
      <p:pic>
        <p:nvPicPr>
          <p:cNvPr id="14" name="Picture 13">
            <a:extLst>
              <a:ext uri="{FF2B5EF4-FFF2-40B4-BE49-F238E27FC236}">
                <a16:creationId xmlns:a16="http://schemas.microsoft.com/office/drawing/2014/main" xmlns="" id="{0058E5B6-B21D-3849-9F3F-CD5B99BB81AC}"/>
              </a:ext>
            </a:extLst>
          </p:cNvPr>
          <p:cNvPicPr>
            <a:picLocks noChangeAspect="1"/>
          </p:cNvPicPr>
          <p:nvPr/>
        </p:nvPicPr>
        <p:blipFill>
          <a:blip r:embed="rId3"/>
          <a:stretch>
            <a:fillRect/>
          </a:stretch>
        </p:blipFill>
        <p:spPr>
          <a:xfrm>
            <a:off x="1585119" y="2743200"/>
            <a:ext cx="4800600" cy="3025422"/>
          </a:xfrm>
          <a:prstGeom prst="rect">
            <a:avLst/>
          </a:prstGeom>
        </p:spPr>
      </p:pic>
      <p:pic>
        <p:nvPicPr>
          <p:cNvPr id="15" name="Picture 14">
            <a:extLst>
              <a:ext uri="{FF2B5EF4-FFF2-40B4-BE49-F238E27FC236}">
                <a16:creationId xmlns:a16="http://schemas.microsoft.com/office/drawing/2014/main" xmlns="" id="{409D723F-0EAA-7091-7042-6A756AA75C0F}"/>
              </a:ext>
            </a:extLst>
          </p:cNvPr>
          <p:cNvPicPr>
            <a:picLocks noChangeAspect="1"/>
          </p:cNvPicPr>
          <p:nvPr/>
        </p:nvPicPr>
        <p:blipFill>
          <a:blip r:embed="rId4"/>
          <a:stretch>
            <a:fillRect/>
          </a:stretch>
        </p:blipFill>
        <p:spPr>
          <a:xfrm>
            <a:off x="11414919" y="2705493"/>
            <a:ext cx="3964260" cy="2895599"/>
          </a:xfrm>
          <a:prstGeom prst="rect">
            <a:avLst/>
          </a:prstGeom>
        </p:spPr>
      </p:pic>
      <p:sp>
        <p:nvSpPr>
          <p:cNvPr id="16" name="Plaque 15">
            <a:extLst>
              <a:ext uri="{FF2B5EF4-FFF2-40B4-BE49-F238E27FC236}">
                <a16:creationId xmlns:a16="http://schemas.microsoft.com/office/drawing/2014/main" xmlns="" id="{B7E5D188-0151-26F1-4325-9C748918A3B4}"/>
              </a:ext>
            </a:extLst>
          </p:cNvPr>
          <p:cNvSpPr/>
          <p:nvPr/>
        </p:nvSpPr>
        <p:spPr>
          <a:xfrm>
            <a:off x="1566584" y="5933687"/>
            <a:ext cx="13030200" cy="2676913"/>
          </a:xfrm>
          <a:prstGeom prst="plaqu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452524" rtl="0" eaLnBrk="1" fontAlgn="auto" latinLnBrk="0" hangingPunct="1">
              <a:lnSpc>
                <a:spcPct val="120000"/>
              </a:lnSpc>
              <a:spcBef>
                <a:spcPts val="0"/>
              </a:spcBef>
              <a:spcAft>
                <a:spcPts val="0"/>
              </a:spcAft>
              <a:buClrTx/>
              <a:buSzTx/>
              <a:buFontTx/>
              <a:buNone/>
              <a:tabLst/>
              <a:defRPr/>
            </a:pPr>
            <a:r>
              <a:rPr kumimoji="0" lang="nl-NL" sz="3600" b="1" i="1" u="none" strike="noStrike" kern="1200" cap="none" spc="0" normalizeH="0" baseline="0" noProof="0">
                <a:ln>
                  <a:noFill/>
                </a:ln>
                <a:solidFill>
                  <a:srgbClr val="FF0000"/>
                </a:solidFill>
                <a:effectLst/>
                <a:uLnTx/>
                <a:uFillTx/>
                <a:latin typeface="Times New Roman" panose="02020603050405020304" pitchFamily="18" charset="0"/>
                <a:ea typeface="Times New Roman" panose="02020603050405020304" pitchFamily="18" charset="0"/>
                <a:cs typeface="+mn-cs"/>
              </a:rPr>
              <a:t>Chúng ta không nên vứt rác bừa bãi mà phải vứt rác đúng nơi quy định. Không nên vứt rác sang nhà hàng xóm. Bởi vì, nếu hành động này để nhà hàng xóm biết được sẽ gây rạn nứt tình cảm hàng xóm láng giềng. </a:t>
            </a:r>
            <a:endParaRPr kumimoji="0" lang="en-US" sz="3600" b="1" i="0" u="none" strike="noStrike" kern="1200" cap="none" spc="0" normalizeH="0" baseline="0" noProof="0">
              <a:ln>
                <a:noFill/>
              </a:ln>
              <a:solidFill>
                <a:srgbClr val="FF0000"/>
              </a:solidFill>
              <a:effectLst/>
              <a:uLnTx/>
              <a:uFillTx/>
              <a:latin typeface="Calibri"/>
              <a:ea typeface="+mn-ea"/>
              <a:cs typeface="+mn-cs"/>
            </a:endParaRPr>
          </a:p>
        </p:txBody>
      </p:sp>
    </p:spTree>
    <p:extLst>
      <p:ext uri="{BB962C8B-B14F-4D97-AF65-F5344CB8AC3E}">
        <p14:creationId xmlns:p14="http://schemas.microsoft.com/office/powerpoint/2010/main" val="2862438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 descr="Anh dep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1719" y="218988"/>
            <a:ext cx="14417345" cy="8459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WordArt 3"/>
          <p:cNvSpPr>
            <a:spLocks noChangeArrowheads="1" noChangeShapeType="1" noTextEdit="1"/>
          </p:cNvSpPr>
          <p:nvPr/>
        </p:nvSpPr>
        <p:spPr bwMode="auto">
          <a:xfrm>
            <a:off x="1966119" y="3657600"/>
            <a:ext cx="12649200" cy="1582738"/>
          </a:xfrm>
          <a:prstGeom prst="rect">
            <a:avLst/>
          </a:prstGeom>
        </p:spPr>
        <p:txBody>
          <a:bodyPr wrap="none" fromWordArt="1">
            <a:prstTxWarp prst="textPlain">
              <a:avLst>
                <a:gd name="adj" fmla="val 50000"/>
              </a:avLst>
            </a:prstTxWarp>
          </a:bodyPr>
          <a:lstStyle/>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XIN CHÂN THÀNH CẢM ƠN </a:t>
            </a:r>
          </a:p>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QUÝ THẦY CÔ GIÁO VÀ CÁC EM</a:t>
            </a:r>
            <a:endParaRPr lang="en-US"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endParaRPr>
          </a:p>
        </p:txBody>
      </p:sp>
    </p:spTree>
    <p:extLst>
      <p:ext uri="{BB962C8B-B14F-4D97-AF65-F5344CB8AC3E}">
        <p14:creationId xmlns:p14="http://schemas.microsoft.com/office/powerpoint/2010/main" val="311788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0" fill="hold"/>
                                        <p:tgtEl>
                                          <p:spTgt spid="25"/>
                                        </p:tgtEl>
                                        <p:attrNameLst>
                                          <p:attrName>ppt_w</p:attrName>
                                        </p:attrNameLst>
                                      </p:cBhvr>
                                      <p:tavLst>
                                        <p:tav tm="0">
                                          <p:val>
                                            <p:fltVal val="0"/>
                                          </p:val>
                                        </p:tav>
                                        <p:tav tm="100000">
                                          <p:val>
                                            <p:strVal val="#ppt_w"/>
                                          </p:val>
                                        </p:tav>
                                      </p:tavLst>
                                    </p:anim>
                                    <p:anim calcmode="lin" valueType="num">
                                      <p:cBhvr>
                                        <p:cTn id="8" dur="5000" fill="hold"/>
                                        <p:tgtEl>
                                          <p:spTgt spid="25"/>
                                        </p:tgtEl>
                                        <p:attrNameLst>
                                          <p:attrName>ppt_h</p:attrName>
                                        </p:attrNameLst>
                                      </p:cBhvr>
                                      <p:tavLst>
                                        <p:tav tm="0">
                                          <p:val>
                                            <p:fltVal val="0"/>
                                          </p:val>
                                        </p:tav>
                                        <p:tav tm="100000">
                                          <p:val>
                                            <p:strVal val="#ppt_h"/>
                                          </p:val>
                                        </p:tav>
                                      </p:tavLst>
                                    </p:anim>
                                    <p:animEffect transition="in" filter="fade">
                                      <p:cBhvr>
                                        <p:cTn id="9" dur="5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1400</TotalTime>
  <Words>592</Words>
  <Application>Microsoft Office PowerPoint</Application>
  <PresentationFormat>Custom</PresentationFormat>
  <Paragraphs>49</Paragraphs>
  <Slides>9</Slides>
  <Notes>1</Notes>
  <HiddenSlides>0</HiddenSlides>
  <MMClips>1</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245</cp:revision>
  <dcterms:created xsi:type="dcterms:W3CDTF">2022-07-10T01:37:20Z</dcterms:created>
  <dcterms:modified xsi:type="dcterms:W3CDTF">2022-08-23T12:06:51Z</dcterms:modified>
</cp:coreProperties>
</file>