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3" r:id="rId4"/>
    <p:sldId id="274" r:id="rId5"/>
    <p:sldId id="275" r:id="rId6"/>
    <p:sldId id="258" r:id="rId7"/>
    <p:sldId id="269" r:id="rId8"/>
    <p:sldId id="270" r:id="rId9"/>
    <p:sldId id="272" r:id="rId10"/>
    <p:sldId id="268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51" y="-8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5208617"/>
            <a:ext cx="4445000" cy="389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chemeClr val="bg1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Đạo đức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EM HAM HỌC HỎI (T3)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460115"/>
            <a:ext cx="11471154" cy="1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4: EM HAM HỌC HỎI (T2)</a:t>
            </a:r>
          </a:p>
        </p:txBody>
      </p: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958183" y="1524000"/>
            <a:ext cx="10837736" cy="112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200" b="1" u="sng">
                <a:solidFill>
                  <a:srgbClr val="FF0000"/>
                </a:solidFill>
                <a:latin typeface="Times New Roman" pitchFamily="18" charset="0"/>
              </a:rPr>
              <a:t>1. Em đồng tình hay không đồng tình với hành vi, biểu hiện nào sau đây? Vì sao?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3566A3B-DE27-41D9-A64C-70920B451CBA}"/>
              </a:ext>
            </a:extLst>
          </p:cNvPr>
          <p:cNvSpPr/>
          <p:nvPr/>
        </p:nvSpPr>
        <p:spPr>
          <a:xfrm>
            <a:off x="1326386" y="3048000"/>
            <a:ext cx="104695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 Bình không tập trung lắng nghe cô giáo giảng bài.</a:t>
            </a:r>
            <a:endParaRPr lang="en-US" sz="36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D1EEBFA-0560-4501-AF8B-CB35368EF4CE}"/>
              </a:ext>
            </a:extLst>
          </p:cNvPr>
          <p:cNvSpPr/>
          <p:nvPr/>
        </p:nvSpPr>
        <p:spPr>
          <a:xfrm>
            <a:off x="1341939" y="3843994"/>
            <a:ext cx="110642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b. Dũng thường xuyên đặt câu hỏi nhờ cô giáo giải đáp.</a:t>
            </a:r>
            <a:endParaRPr lang="en-US" sz="36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777A3FA-5984-470B-B564-4433726F0E61}"/>
              </a:ext>
            </a:extLst>
          </p:cNvPr>
          <p:cNvSpPr/>
          <p:nvPr/>
        </p:nvSpPr>
        <p:spPr>
          <a:xfrm>
            <a:off x="1341939" y="4645729"/>
            <a:ext cx="12936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c. Huệ có thói quen đọc sách và chia sẻ điều đọc được với bạn bè.</a:t>
            </a:r>
            <a:endParaRPr lang="en-US" sz="36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C30EA2A-A277-42A7-A699-2327D247ADE1}"/>
              </a:ext>
            </a:extLst>
          </p:cNvPr>
          <p:cNvSpPr/>
          <p:nvPr/>
        </p:nvSpPr>
        <p:spPr>
          <a:xfrm>
            <a:off x="1355191" y="5435231"/>
            <a:ext cx="13167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 Trúc hay quan sát, lắng nghe những hiện tượng trong cuộc sống xung quanh.</a:t>
            </a:r>
            <a:endParaRPr lang="en-US" sz="36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1C86CCF-1AF8-4DFA-9AC4-C41D4EE97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11" y="3752562"/>
            <a:ext cx="814500" cy="76210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612742F2-3061-4F80-9590-936FFE4D6A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25" t="8023" b="-1"/>
          <a:stretch/>
        </p:blipFill>
        <p:spPr>
          <a:xfrm>
            <a:off x="1051719" y="3024495"/>
            <a:ext cx="814500" cy="7417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A9E37E8-1FA0-400A-A1B5-5643CC532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11" y="4503296"/>
            <a:ext cx="814500" cy="76210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6181B0CB-6D3D-459F-828F-A80D80D96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11" y="5314041"/>
            <a:ext cx="814500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</a:rPr>
              <a:t>2. Xử lí tình huống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1191C968-8AAD-40E7-9BEA-5FCDD4750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4: EM HAM HỌC HỎI (T2)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ADE752-2054-41C6-9BD6-B1E17C735F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" t="11939" r="1934" b="44783"/>
          <a:stretch/>
        </p:blipFill>
        <p:spPr>
          <a:xfrm>
            <a:off x="1127919" y="2501312"/>
            <a:ext cx="13934140" cy="306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18283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</a:rPr>
              <a:t>2. Xử lí tình huống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xmlns="" id="{1191C968-8AAD-40E7-9BEA-5FCDD4750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4: EM HAM HỌC HỎI (T2)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D2D4D84-657B-4DEE-944A-0B9F9E12D2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8" t="59694" r="1934"/>
          <a:stretch/>
        </p:blipFill>
        <p:spPr>
          <a:xfrm>
            <a:off x="1062372" y="2272977"/>
            <a:ext cx="14587414" cy="298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8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DD6EAEE-2759-43DA-B9B5-9F447FA4E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319" y="995603"/>
            <a:ext cx="8421275" cy="281979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4: EM HAM HỌC HỎI (T3)</a:t>
            </a:r>
          </a:p>
        </p:txBody>
      </p:sp>
      <p:pic>
        <p:nvPicPr>
          <p:cNvPr id="1026" name="Picture 2" descr="Tạo dựng môi trường, hình thành thói quen đọc sách trong gia đình và nhà  trường | baotintuc.vn">
            <a:extLst>
              <a:ext uri="{FF2B5EF4-FFF2-40B4-BE49-F238E27FC236}">
                <a16:creationId xmlns="" xmlns:a16="http://schemas.microsoft.com/office/drawing/2014/main" id="{3BE18869-7741-4D17-AC5F-A4ADF9082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19" y="4087413"/>
            <a:ext cx="5377656" cy="406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ỹ năng làm việc nhóm và những yếu tố cần thiết">
            <a:extLst>
              <a:ext uri="{FF2B5EF4-FFF2-40B4-BE49-F238E27FC236}">
                <a16:creationId xmlns="" xmlns:a16="http://schemas.microsoft.com/office/drawing/2014/main" id="{77F38A2E-1754-4B07-A40E-FC13E1EDA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5379" y="482322"/>
            <a:ext cx="5079140" cy="331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89+ Ảnh Làm Việc Nhóm Đẹp, Độc Đáo, Năng Lượng Nhất">
            <a:extLst>
              <a:ext uri="{FF2B5EF4-FFF2-40B4-BE49-F238E27FC236}">
                <a16:creationId xmlns="" xmlns:a16="http://schemas.microsoft.com/office/drawing/2014/main" id="{9E679081-7EEC-4937-BF14-D97B87C63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" t="6366" r="3883" b="7728"/>
          <a:stretch/>
        </p:blipFill>
        <p:spPr bwMode="auto">
          <a:xfrm>
            <a:off x="6842919" y="4156054"/>
            <a:ext cx="8915400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823119" y="1809602"/>
            <a:ext cx="11828336" cy="125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</a:rPr>
              <a:t>2. Đọc một cuốn sách mà em yêu thích và ghi lại vào sổ tay những điều em đã học được từ quyển sách ấy.</a:t>
            </a:r>
          </a:p>
        </p:txBody>
      </p:sp>
      <p:sp>
        <p:nvSpPr>
          <p:cNvPr id="16" name="Text Box 14">
            <a:extLst>
              <a:ext uri="{FF2B5EF4-FFF2-40B4-BE49-F238E27FC236}">
                <a16:creationId xmlns="" xmlns:a16="http://schemas.microsoft.com/office/drawing/2014/main" id="{4A6E7EE6-4B01-4661-88C5-CD2059272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4: EM HAM HỌC HỎI (T3)</a:t>
            </a:r>
          </a:p>
        </p:txBody>
      </p:sp>
      <p:pic>
        <p:nvPicPr>
          <p:cNvPr id="2050" name="Picture 2" descr="Người Trung Quốc đọc sách nhiều hơn trong năm 2021 | Đời sống | Vietnam+  (VietnamPlus)">
            <a:extLst>
              <a:ext uri="{FF2B5EF4-FFF2-40B4-BE49-F238E27FC236}">
                <a16:creationId xmlns="" xmlns:a16="http://schemas.microsoft.com/office/drawing/2014/main" id="{9A88EC70-1E5A-4A24-9AE4-02071CC44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319" y="3406936"/>
            <a:ext cx="6344444" cy="422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98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6" name="Text Box 14"/>
          <p:cNvSpPr txBox="1">
            <a:spLocks noChangeArrowheads="1"/>
          </p:cNvSpPr>
          <p:nvPr/>
        </p:nvSpPr>
        <p:spPr bwMode="auto">
          <a:xfrm>
            <a:off x="1034383" y="1524000"/>
            <a:ext cx="14342936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  <a:defRPr/>
            </a:pPr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</a:rPr>
              <a:t>3. Quan sát môi trường xung quanh và ghi chép lại những điều mới mẻ.</a:t>
            </a:r>
          </a:p>
        </p:txBody>
      </p: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1191C968-8AAD-40E7-9BEA-5FCDD4750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4: EM HAM HỌC HỎI (T3)</a:t>
            </a:r>
          </a:p>
        </p:txBody>
      </p:sp>
      <p:pic>
        <p:nvPicPr>
          <p:cNvPr id="9" name="Bảo vệ môi trường xanh sạch đẹp">
            <a:hlinkClick r:id="" action="ppaction://media"/>
            <a:extLst>
              <a:ext uri="{FF2B5EF4-FFF2-40B4-BE49-F238E27FC236}">
                <a16:creationId xmlns="" xmlns:a16="http://schemas.microsoft.com/office/drawing/2014/main" id="{16A0D300-68CF-4C7B-B264-CB944500E3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42319" y="222308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6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83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26265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Đạo đức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101033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="" xmlns:a16="http://schemas.microsoft.com/office/drawing/2014/main" id="{6A112427-B9F3-4557-926A-DFF9B49EC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4: EM HAM HỌC HỎI (T3)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26772FB-7098-490C-9E9D-1DE356335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273" y="1752600"/>
            <a:ext cx="1253962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7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322</Words>
  <Application>Microsoft Office PowerPoint</Application>
  <PresentationFormat>Custom</PresentationFormat>
  <Paragraphs>38</Paragraphs>
  <Slides>10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183</cp:revision>
  <dcterms:created xsi:type="dcterms:W3CDTF">2022-07-10T01:37:20Z</dcterms:created>
  <dcterms:modified xsi:type="dcterms:W3CDTF">2022-08-23T14:56:37Z</dcterms:modified>
</cp:coreProperties>
</file>