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13"/>
  </p:notesMasterIdLst>
  <p:sldIdLst>
    <p:sldId id="301" r:id="rId2"/>
    <p:sldId id="302" r:id="rId3"/>
    <p:sldId id="303" r:id="rId4"/>
    <p:sldId id="313" r:id="rId5"/>
    <p:sldId id="304" r:id="rId6"/>
    <p:sldId id="314" r:id="rId7"/>
    <p:sldId id="315" r:id="rId8"/>
    <p:sldId id="275" r:id="rId9"/>
    <p:sldId id="309" r:id="rId10"/>
    <p:sldId id="310" r:id="rId11"/>
    <p:sldId id="312" r:id="rId12"/>
  </p:sldIdLst>
  <p:sldSz cx="9144000" cy="5143500" type="screen16x9"/>
  <p:notesSz cx="6858000" cy="9144000"/>
  <p:embeddedFontLst>
    <p:embeddedFont>
      <p:font typeface="Baloo 2" panose="03080502040302020200" pitchFamily="66" charset="77"/>
      <p:regular r:id="rId14"/>
      <p:bold r:id="rId15"/>
    </p:embeddedFont>
    <p:embeddedFont>
      <p:font typeface="Pangolin" pitchFamily="2" charset="77"/>
      <p:regular r:id="rId16"/>
    </p:embeddedFont>
    <p:embeddedFont>
      <p:font typeface="UTM Androgyne" panose="02040603050506020204" pitchFamily="18" charset="0"/>
      <p:regular r:id="rId17"/>
    </p:embeddedFont>
    <p:embeddedFont>
      <p:font typeface="UTM Cookies" panose="02040603050506020204" pitchFamily="18" charset="0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BB47"/>
    <a:srgbClr val="00A651"/>
    <a:srgbClr val="1A8C54"/>
    <a:srgbClr val="AC98C9"/>
    <a:srgbClr val="E5E1EE"/>
    <a:srgbClr val="A165AB"/>
    <a:srgbClr val="FAD5E6"/>
    <a:srgbClr val="BDD646"/>
    <a:srgbClr val="E8F0C7"/>
    <a:srgbClr val="DDE9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EC710F-8ECD-4C85-BF59-EB7B87D8E4C5}">
  <a:tblStyle styleId="{8CEC710F-8ECD-4C85-BF59-EB7B87D8E4C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4615"/>
  </p:normalViewPr>
  <p:slideViewPr>
    <p:cSldViewPr snapToGrid="0">
      <p:cViewPr varScale="1">
        <p:scale>
          <a:sx n="145" d="100"/>
          <a:sy n="145" d="100"/>
        </p:scale>
        <p:origin x="6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090643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d1232f882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d1232f882_0_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62BB47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02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CCD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2D050"/>
              </a:solidFill>
            </a:endParaRPr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BDD6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38030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3F7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 ĐỀ 5</a:t>
              </a:r>
              <a:endParaRPr lang="en-US" sz="2800" dirty="0">
                <a:ln>
                  <a:solidFill>
                    <a:srgbClr val="438030"/>
                  </a:solidFill>
                </a:ln>
                <a:solidFill>
                  <a:srgbClr val="92D05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248166" y="710196"/>
            <a:ext cx="37072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GIA ĐÌNH</a:t>
            </a:r>
            <a:r>
              <a:rPr lang="en-US" sz="4400" baseline="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THÂN THƯƠNG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21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/>
          <p:nvPr/>
        </p:nvSpPr>
        <p:spPr>
          <a:xfrm rot="10800000">
            <a:off x="4212134" y="2071547"/>
            <a:ext cx="4931512" cy="307147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8"/>
          <p:cNvSpPr/>
          <p:nvPr/>
        </p:nvSpPr>
        <p:spPr>
          <a:xfrm>
            <a:off x="11" y="-7050"/>
            <a:ext cx="4768588" cy="2356541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8"/>
          <p:cNvSpPr/>
          <p:nvPr/>
        </p:nvSpPr>
        <p:spPr>
          <a:xfrm rot="10800000">
            <a:off x="4345570" y="2181385"/>
            <a:ext cx="4826380" cy="300404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2125950" y="1116275"/>
            <a:ext cx="4892100" cy="24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502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</a:rPr>
              <a:t>FeistyForwarders_0968120672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73" r:id="rId2"/>
    <p:sldLayoutId id="2147483686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2550" y="2797964"/>
            <a:ext cx="5989141" cy="1426500"/>
          </a:xfrm>
        </p:spPr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19: </a:t>
            </a:r>
            <a:br>
              <a:rPr lang="en-US" dirty="0"/>
            </a:br>
            <a:r>
              <a:rPr lang="en-US" dirty="0" err="1"/>
              <a:t>Tết</a:t>
            </a:r>
            <a:r>
              <a:rPr lang="en-US" dirty="0"/>
              <a:t> </a:t>
            </a:r>
            <a:r>
              <a:rPr lang="en-US" dirty="0" err="1"/>
              <a:t>Nguyên</a:t>
            </a:r>
            <a:r>
              <a:rPr lang="en-US" dirty="0"/>
              <a:t> </a:t>
            </a:r>
            <a:r>
              <a:rPr lang="en-US" dirty="0" err="1"/>
              <a:t>Đán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" y="4134522"/>
            <a:ext cx="3657600" cy="567000"/>
          </a:xfrm>
        </p:spPr>
        <p:txBody>
          <a:bodyPr/>
          <a:lstStyle/>
          <a:p>
            <a:r>
              <a:rPr lang="en-US" dirty="0" err="1"/>
              <a:t>Lớp</a:t>
            </a:r>
            <a:r>
              <a:rPr lang="en-US" dirty="0"/>
              <a:t>:…..</a:t>
            </a:r>
          </a:p>
        </p:txBody>
      </p:sp>
    </p:spTree>
    <p:extLst>
      <p:ext uri="{BB962C8B-B14F-4D97-AF65-F5344CB8AC3E}">
        <p14:creationId xmlns:p14="http://schemas.microsoft.com/office/powerpoint/2010/main" val="58415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A45D2D-8C74-B944-B6BE-FBB9B2F4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28" y="177145"/>
            <a:ext cx="1000265" cy="933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3F7AC3-B277-9B48-995C-79DF9EAE8030}"/>
              </a:ext>
            </a:extLst>
          </p:cNvPr>
          <p:cNvSpPr txBox="1"/>
          <p:nvPr/>
        </p:nvSpPr>
        <p:spPr>
          <a:xfrm>
            <a:off x="764429" y="355010"/>
            <a:ext cx="8275662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A651"/>
                </a:solidFill>
              </a:rPr>
              <a:t>         </a:t>
            </a:r>
            <a:r>
              <a:rPr lang="en-US" sz="2400" b="1" dirty="0" err="1">
                <a:solidFill>
                  <a:srgbClr val="05A8E8"/>
                </a:solidFill>
              </a:rPr>
              <a:t>Sinh</a:t>
            </a:r>
            <a:r>
              <a:rPr lang="en-US" sz="2400" b="1" dirty="0">
                <a:solidFill>
                  <a:srgbClr val="05A8E8"/>
                </a:solidFill>
              </a:rPr>
              <a:t> </a:t>
            </a:r>
            <a:r>
              <a:rPr lang="en-US" sz="2400" b="1" dirty="0" err="1">
                <a:solidFill>
                  <a:srgbClr val="05A8E8"/>
                </a:solidFill>
              </a:rPr>
              <a:t>hoạt</a:t>
            </a:r>
            <a:r>
              <a:rPr lang="en-US" sz="2400" b="1" dirty="0">
                <a:solidFill>
                  <a:srgbClr val="05A8E8"/>
                </a:solidFill>
              </a:rPr>
              <a:t> </a:t>
            </a:r>
            <a:r>
              <a:rPr lang="en-US" sz="2400" b="1" dirty="0" err="1">
                <a:solidFill>
                  <a:srgbClr val="05A8E8"/>
                </a:solidFill>
              </a:rPr>
              <a:t>lớp</a:t>
            </a:r>
            <a:endParaRPr lang="en-US" sz="2400" b="1" dirty="0">
              <a:solidFill>
                <a:srgbClr val="05A8E8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BDE095-3F68-F249-AA10-DC51C4A8E467}"/>
              </a:ext>
            </a:extLst>
          </p:cNvPr>
          <p:cNvSpPr/>
          <p:nvPr/>
        </p:nvSpPr>
        <p:spPr>
          <a:xfrm>
            <a:off x="764429" y="932860"/>
            <a:ext cx="8002200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-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Gấp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,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vẽ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bao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lì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xì</a:t>
            </a:r>
            <a:endParaRPr lang="en-US" sz="2400" dirty="0">
              <a:solidFill>
                <a:srgbClr val="E3E7EA">
                  <a:lumMod val="10000"/>
                </a:srgb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D417B4-8D36-7B4D-B196-C7085A419D87}"/>
              </a:ext>
            </a:extLst>
          </p:cNvPr>
          <p:cNvSpPr/>
          <p:nvPr/>
        </p:nvSpPr>
        <p:spPr>
          <a:xfrm>
            <a:off x="764429" y="1510710"/>
            <a:ext cx="8923283" cy="1685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Chuẩn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bị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giấy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,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kéo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,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bút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màu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,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keo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dán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,…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Gấp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,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dán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và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trang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trí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bao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lì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xì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Trưng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bày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sản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phẩm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2A05A4-A614-9047-806E-7DF31C01E3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46645" y="2088560"/>
            <a:ext cx="3286070" cy="2591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73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build="p"/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06220C5-CD99-7C4A-B65F-4E253AE823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1866"/>
          <a:stretch/>
        </p:blipFill>
        <p:spPr>
          <a:xfrm>
            <a:off x="488950" y="368831"/>
            <a:ext cx="8166100" cy="83055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E8E1D00-EA41-E243-90D2-0C7BFDD1940C}"/>
              </a:ext>
            </a:extLst>
          </p:cNvPr>
          <p:cNvSpPr/>
          <p:nvPr/>
        </p:nvSpPr>
        <p:spPr>
          <a:xfrm>
            <a:off x="1532384" y="247747"/>
            <a:ext cx="4094391" cy="658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rgbClr val="00A651"/>
                </a:solidFill>
              </a:rPr>
              <a:t>Hoạt</a:t>
            </a:r>
            <a:r>
              <a:rPr lang="en-US" sz="2800" b="1" dirty="0">
                <a:solidFill>
                  <a:srgbClr val="00A651"/>
                </a:solidFill>
              </a:rPr>
              <a:t> </a:t>
            </a:r>
            <a:r>
              <a:rPr lang="en-US" sz="2800" b="1" dirty="0" err="1">
                <a:solidFill>
                  <a:srgbClr val="00A651"/>
                </a:solidFill>
              </a:rPr>
              <a:t>động</a:t>
            </a:r>
            <a:r>
              <a:rPr lang="en-US" sz="2800" b="1" dirty="0">
                <a:solidFill>
                  <a:srgbClr val="00A651"/>
                </a:solidFill>
              </a:rPr>
              <a:t> </a:t>
            </a:r>
            <a:r>
              <a:rPr lang="en-US" sz="2800" b="1" dirty="0" err="1">
                <a:solidFill>
                  <a:srgbClr val="00A651"/>
                </a:solidFill>
              </a:rPr>
              <a:t>sau</a:t>
            </a:r>
            <a:r>
              <a:rPr lang="en-US" sz="2800" b="1" dirty="0">
                <a:solidFill>
                  <a:srgbClr val="00A651"/>
                </a:solidFill>
              </a:rPr>
              <a:t> </a:t>
            </a:r>
            <a:r>
              <a:rPr lang="en-US" sz="2800" b="1" dirty="0" err="1">
                <a:solidFill>
                  <a:srgbClr val="00A651"/>
                </a:solidFill>
              </a:rPr>
              <a:t>giờ</a:t>
            </a:r>
            <a:r>
              <a:rPr lang="en-US" sz="2800" b="1" dirty="0">
                <a:solidFill>
                  <a:srgbClr val="00A651"/>
                </a:solidFill>
              </a:rPr>
              <a:t> </a:t>
            </a:r>
            <a:r>
              <a:rPr lang="en-US" sz="2800" b="1" dirty="0" err="1">
                <a:solidFill>
                  <a:srgbClr val="00A651"/>
                </a:solidFill>
              </a:rPr>
              <a:t>học</a:t>
            </a:r>
            <a:endParaRPr lang="en-US" sz="2800" b="1" dirty="0">
              <a:solidFill>
                <a:srgbClr val="00A65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9F9151-66CF-3547-8630-4B94FA660C2A}"/>
              </a:ext>
            </a:extLst>
          </p:cNvPr>
          <p:cNvSpPr txBox="1"/>
          <p:nvPr/>
        </p:nvSpPr>
        <p:spPr>
          <a:xfrm>
            <a:off x="843857" y="1120840"/>
            <a:ext cx="7169844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/>
              <a:t>Cùng người thân chuẩn bị các hoạt động đón Tết.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8FE6803-47E8-7242-8758-82033F3008CC}"/>
              </a:ext>
            </a:extLst>
          </p:cNvPr>
          <p:cNvSpPr/>
          <p:nvPr/>
        </p:nvSpPr>
        <p:spPr>
          <a:xfrm>
            <a:off x="627538" y="345721"/>
            <a:ext cx="766258" cy="766106"/>
          </a:xfrm>
          <a:prstGeom prst="ellipse">
            <a:avLst/>
          </a:prstGeom>
          <a:solidFill>
            <a:srgbClr val="00A651"/>
          </a:solidFill>
          <a:ln>
            <a:solidFill>
              <a:srgbClr val="1A8C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02BAC178-B223-3349-B2FE-AC998290F098}"/>
              </a:ext>
            </a:extLst>
          </p:cNvPr>
          <p:cNvSpPr/>
          <p:nvPr/>
        </p:nvSpPr>
        <p:spPr>
          <a:xfrm>
            <a:off x="692249" y="454039"/>
            <a:ext cx="653240" cy="512660"/>
          </a:xfrm>
          <a:custGeom>
            <a:avLst/>
            <a:gdLst>
              <a:gd name="connsiteX0" fmla="*/ 85725 w 2714625"/>
              <a:gd name="connsiteY0" fmla="*/ 1038225 h 2124075"/>
              <a:gd name="connsiteX1" fmla="*/ 1166812 w 2714625"/>
              <a:gd name="connsiteY1" fmla="*/ 190500 h 2124075"/>
              <a:gd name="connsiteX2" fmla="*/ 1700212 w 2714625"/>
              <a:gd name="connsiteY2" fmla="*/ 466725 h 2124075"/>
              <a:gd name="connsiteX3" fmla="*/ 1700212 w 2714625"/>
              <a:gd name="connsiteY3" fmla="*/ 219075 h 2124075"/>
              <a:gd name="connsiteX4" fmla="*/ 1909762 w 2714625"/>
              <a:gd name="connsiteY4" fmla="*/ 219075 h 2124075"/>
              <a:gd name="connsiteX5" fmla="*/ 1909762 w 2714625"/>
              <a:gd name="connsiteY5" fmla="*/ 633413 h 2124075"/>
              <a:gd name="connsiteX6" fmla="*/ 2357437 w 2714625"/>
              <a:gd name="connsiteY6" fmla="*/ 1081088 h 2124075"/>
              <a:gd name="connsiteX7" fmla="*/ 2176462 w 2714625"/>
              <a:gd name="connsiteY7" fmla="*/ 1162050 h 2124075"/>
              <a:gd name="connsiteX8" fmla="*/ 2176462 w 2714625"/>
              <a:gd name="connsiteY8" fmla="*/ 1924050 h 2124075"/>
              <a:gd name="connsiteX9" fmla="*/ 1857375 w 2714625"/>
              <a:gd name="connsiteY9" fmla="*/ 1924050 h 2124075"/>
              <a:gd name="connsiteX10" fmla="*/ 1857375 w 2714625"/>
              <a:gd name="connsiteY10" fmla="*/ 1385888 h 2124075"/>
              <a:gd name="connsiteX11" fmla="*/ 1390650 w 2714625"/>
              <a:gd name="connsiteY11" fmla="*/ 1385888 h 2124075"/>
              <a:gd name="connsiteX12" fmla="*/ 1390650 w 2714625"/>
              <a:gd name="connsiteY12" fmla="*/ 1905000 h 2124075"/>
              <a:gd name="connsiteX13" fmla="*/ 1066800 w 2714625"/>
              <a:gd name="connsiteY13" fmla="*/ 1581150 h 2124075"/>
              <a:gd name="connsiteX14" fmla="*/ 52387 w 2714625"/>
              <a:gd name="connsiteY14" fmla="*/ 1181100 h 2124075"/>
              <a:gd name="connsiteX15" fmla="*/ 52387 w 2714625"/>
              <a:gd name="connsiteY15" fmla="*/ 1371600 h 2124075"/>
              <a:gd name="connsiteX16" fmla="*/ 847725 w 2714625"/>
              <a:gd name="connsiteY16" fmla="*/ 1666875 h 2124075"/>
              <a:gd name="connsiteX17" fmla="*/ 738187 w 2714625"/>
              <a:gd name="connsiteY17" fmla="*/ 1757363 h 2124075"/>
              <a:gd name="connsiteX18" fmla="*/ 138112 w 2714625"/>
              <a:gd name="connsiteY18" fmla="*/ 1543050 h 2124075"/>
              <a:gd name="connsiteX19" fmla="*/ 138112 w 2714625"/>
              <a:gd name="connsiteY19" fmla="*/ 1695450 h 2124075"/>
              <a:gd name="connsiteX20" fmla="*/ 776287 w 2714625"/>
              <a:gd name="connsiteY20" fmla="*/ 1924050 h 2124075"/>
              <a:gd name="connsiteX21" fmla="*/ 757237 w 2714625"/>
              <a:gd name="connsiteY21" fmla="*/ 1947863 h 2124075"/>
              <a:gd name="connsiteX22" fmla="*/ 219075 w 2714625"/>
              <a:gd name="connsiteY22" fmla="*/ 1747838 h 2124075"/>
              <a:gd name="connsiteX23" fmla="*/ 176212 w 2714625"/>
              <a:gd name="connsiteY23" fmla="*/ 1862138 h 2124075"/>
              <a:gd name="connsiteX24" fmla="*/ 776287 w 2714625"/>
              <a:gd name="connsiteY24" fmla="*/ 2100263 h 2124075"/>
              <a:gd name="connsiteX25" fmla="*/ 1162050 w 2714625"/>
              <a:gd name="connsiteY25" fmla="*/ 2124075 h 2124075"/>
              <a:gd name="connsiteX26" fmla="*/ 1162050 w 2714625"/>
              <a:gd name="connsiteY26" fmla="*/ 2066925 h 2124075"/>
              <a:gd name="connsiteX27" fmla="*/ 1576387 w 2714625"/>
              <a:gd name="connsiteY27" fmla="*/ 2066925 h 2124075"/>
              <a:gd name="connsiteX28" fmla="*/ 1576387 w 2714625"/>
              <a:gd name="connsiteY28" fmla="*/ 1743075 h 2124075"/>
              <a:gd name="connsiteX29" fmla="*/ 1538287 w 2714625"/>
              <a:gd name="connsiteY29" fmla="*/ 1743075 h 2124075"/>
              <a:gd name="connsiteX30" fmla="*/ 1538287 w 2714625"/>
              <a:gd name="connsiteY30" fmla="*/ 1519238 h 2124075"/>
              <a:gd name="connsiteX31" fmla="*/ 1695450 w 2714625"/>
              <a:gd name="connsiteY31" fmla="*/ 1519238 h 2124075"/>
              <a:gd name="connsiteX32" fmla="*/ 1695450 w 2714625"/>
              <a:gd name="connsiteY32" fmla="*/ 2124075 h 2124075"/>
              <a:gd name="connsiteX33" fmla="*/ 1871662 w 2714625"/>
              <a:gd name="connsiteY33" fmla="*/ 2124075 h 2124075"/>
              <a:gd name="connsiteX34" fmla="*/ 1871662 w 2714625"/>
              <a:gd name="connsiteY34" fmla="*/ 2066925 h 2124075"/>
              <a:gd name="connsiteX35" fmla="*/ 2352675 w 2714625"/>
              <a:gd name="connsiteY35" fmla="*/ 2066925 h 2124075"/>
              <a:gd name="connsiteX36" fmla="*/ 2352675 w 2714625"/>
              <a:gd name="connsiteY36" fmla="*/ 1766888 h 2124075"/>
              <a:gd name="connsiteX37" fmla="*/ 2400300 w 2714625"/>
              <a:gd name="connsiteY37" fmla="*/ 1766888 h 2124075"/>
              <a:gd name="connsiteX38" fmla="*/ 2400300 w 2714625"/>
              <a:gd name="connsiteY38" fmla="*/ 1266825 h 2124075"/>
              <a:gd name="connsiteX39" fmla="*/ 2447925 w 2714625"/>
              <a:gd name="connsiteY39" fmla="*/ 1266825 h 2124075"/>
              <a:gd name="connsiteX40" fmla="*/ 2447925 w 2714625"/>
              <a:gd name="connsiteY40" fmla="*/ 1223963 h 2124075"/>
              <a:gd name="connsiteX41" fmla="*/ 2714625 w 2714625"/>
              <a:gd name="connsiteY41" fmla="*/ 1223963 h 2124075"/>
              <a:gd name="connsiteX42" fmla="*/ 2714625 w 2714625"/>
              <a:gd name="connsiteY42" fmla="*/ 1138238 h 2124075"/>
              <a:gd name="connsiteX43" fmla="*/ 2686050 w 2714625"/>
              <a:gd name="connsiteY43" fmla="*/ 1138238 h 2124075"/>
              <a:gd name="connsiteX44" fmla="*/ 2686050 w 2714625"/>
              <a:gd name="connsiteY44" fmla="*/ 1085850 h 2124075"/>
              <a:gd name="connsiteX45" fmla="*/ 2595562 w 2714625"/>
              <a:gd name="connsiteY45" fmla="*/ 1085850 h 2124075"/>
              <a:gd name="connsiteX46" fmla="*/ 2043112 w 2714625"/>
              <a:gd name="connsiteY46" fmla="*/ 533400 h 2124075"/>
              <a:gd name="connsiteX47" fmla="*/ 2043112 w 2714625"/>
              <a:gd name="connsiteY47" fmla="*/ 95250 h 2124075"/>
              <a:gd name="connsiteX48" fmla="*/ 1562100 w 2714625"/>
              <a:gd name="connsiteY48" fmla="*/ 95250 h 2124075"/>
              <a:gd name="connsiteX49" fmla="*/ 1562100 w 2714625"/>
              <a:gd name="connsiteY49" fmla="*/ 223838 h 2124075"/>
              <a:gd name="connsiteX50" fmla="*/ 1166812 w 2714625"/>
              <a:gd name="connsiteY50" fmla="*/ 0 h 2124075"/>
              <a:gd name="connsiteX51" fmla="*/ 0 w 2714625"/>
              <a:gd name="connsiteY51" fmla="*/ 890588 h 2124075"/>
              <a:gd name="connsiteX52" fmla="*/ 85725 w 2714625"/>
              <a:gd name="connsiteY52" fmla="*/ 1038225 h 212407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57237 w 2714625"/>
              <a:gd name="connsiteY21" fmla="*/ 1954213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64381 w 2714625"/>
              <a:gd name="connsiteY21" fmla="*/ 1947070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714625" h="2130425">
                <a:moveTo>
                  <a:pt x="85725" y="1044575"/>
                </a:moveTo>
                <a:lnTo>
                  <a:pt x="1166812" y="196850"/>
                </a:lnTo>
                <a:lnTo>
                  <a:pt x="1700212" y="473075"/>
                </a:lnTo>
                <a:lnTo>
                  <a:pt x="1700212" y="225425"/>
                </a:lnTo>
                <a:lnTo>
                  <a:pt x="1909762" y="225425"/>
                </a:lnTo>
                <a:lnTo>
                  <a:pt x="1909762" y="639763"/>
                </a:lnTo>
                <a:lnTo>
                  <a:pt x="2357437" y="1087438"/>
                </a:lnTo>
                <a:lnTo>
                  <a:pt x="2176462" y="1168400"/>
                </a:lnTo>
                <a:lnTo>
                  <a:pt x="2176462" y="1930400"/>
                </a:lnTo>
                <a:lnTo>
                  <a:pt x="1857375" y="1930400"/>
                </a:lnTo>
                <a:lnTo>
                  <a:pt x="1857375" y="1392238"/>
                </a:lnTo>
                <a:lnTo>
                  <a:pt x="1390650" y="1392238"/>
                </a:lnTo>
                <a:lnTo>
                  <a:pt x="1390650" y="1911350"/>
                </a:lnTo>
                <a:lnTo>
                  <a:pt x="1066800" y="1587500"/>
                </a:lnTo>
                <a:lnTo>
                  <a:pt x="52387" y="1187450"/>
                </a:lnTo>
                <a:lnTo>
                  <a:pt x="52387" y="1377950"/>
                </a:lnTo>
                <a:lnTo>
                  <a:pt x="847725" y="1673225"/>
                </a:lnTo>
                <a:lnTo>
                  <a:pt x="738187" y="1763713"/>
                </a:lnTo>
                <a:lnTo>
                  <a:pt x="138112" y="1549400"/>
                </a:lnTo>
                <a:lnTo>
                  <a:pt x="138112" y="1701800"/>
                </a:lnTo>
                <a:lnTo>
                  <a:pt x="776287" y="1930400"/>
                </a:lnTo>
                <a:lnTo>
                  <a:pt x="764381" y="1947070"/>
                </a:lnTo>
                <a:lnTo>
                  <a:pt x="219075" y="1754188"/>
                </a:lnTo>
                <a:lnTo>
                  <a:pt x="176212" y="1868488"/>
                </a:lnTo>
                <a:lnTo>
                  <a:pt x="776287" y="2106613"/>
                </a:lnTo>
                <a:lnTo>
                  <a:pt x="1162050" y="2130425"/>
                </a:lnTo>
                <a:lnTo>
                  <a:pt x="1162050" y="2073275"/>
                </a:lnTo>
                <a:lnTo>
                  <a:pt x="1576387" y="2073275"/>
                </a:lnTo>
                <a:lnTo>
                  <a:pt x="1576387" y="1749425"/>
                </a:lnTo>
                <a:lnTo>
                  <a:pt x="1538287" y="1749425"/>
                </a:lnTo>
                <a:lnTo>
                  <a:pt x="1538287" y="1525588"/>
                </a:lnTo>
                <a:lnTo>
                  <a:pt x="1695450" y="1525588"/>
                </a:lnTo>
                <a:lnTo>
                  <a:pt x="1695450" y="2130425"/>
                </a:lnTo>
                <a:lnTo>
                  <a:pt x="1871662" y="2130425"/>
                </a:lnTo>
                <a:lnTo>
                  <a:pt x="1871662" y="2073275"/>
                </a:lnTo>
                <a:lnTo>
                  <a:pt x="2352675" y="2073275"/>
                </a:lnTo>
                <a:lnTo>
                  <a:pt x="2352675" y="1773238"/>
                </a:lnTo>
                <a:lnTo>
                  <a:pt x="2400300" y="1773238"/>
                </a:lnTo>
                <a:lnTo>
                  <a:pt x="2400300" y="1273175"/>
                </a:lnTo>
                <a:lnTo>
                  <a:pt x="2447925" y="1273175"/>
                </a:lnTo>
                <a:lnTo>
                  <a:pt x="2447925" y="1230313"/>
                </a:lnTo>
                <a:lnTo>
                  <a:pt x="2714625" y="1230313"/>
                </a:lnTo>
                <a:lnTo>
                  <a:pt x="2714625" y="1144588"/>
                </a:lnTo>
                <a:lnTo>
                  <a:pt x="2686050" y="1144588"/>
                </a:lnTo>
                <a:lnTo>
                  <a:pt x="2686050" y="1092200"/>
                </a:lnTo>
                <a:lnTo>
                  <a:pt x="2595562" y="1092200"/>
                </a:lnTo>
                <a:lnTo>
                  <a:pt x="2043112" y="539750"/>
                </a:lnTo>
                <a:lnTo>
                  <a:pt x="2043112" y="101600"/>
                </a:lnTo>
                <a:lnTo>
                  <a:pt x="1562100" y="101600"/>
                </a:lnTo>
                <a:lnTo>
                  <a:pt x="1562100" y="230188"/>
                </a:lnTo>
                <a:lnTo>
                  <a:pt x="1135062" y="0"/>
                </a:lnTo>
                <a:lnTo>
                  <a:pt x="0" y="896938"/>
                </a:lnTo>
                <a:lnTo>
                  <a:pt x="85725" y="10445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Đón tết an toàn, khỏe mạnh">
            <a:extLst>
              <a:ext uri="{FF2B5EF4-FFF2-40B4-BE49-F238E27FC236}">
                <a16:creationId xmlns:a16="http://schemas.microsoft.com/office/drawing/2014/main" id="{F55CC6DE-4F96-B34C-BA94-F79E0CA41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779" y="1824547"/>
            <a:ext cx="3933495" cy="295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ắt đầu chuỗi tranh TẾT mà bấy lâu nay tớ đã thực hiện cho các sản phẩm bao  lì xì. Cảm thấy up tr… | Vietnam art, Happy birthday illustration, Holiday  illustrations">
            <a:extLst>
              <a:ext uri="{FF2B5EF4-FFF2-40B4-BE49-F238E27FC236}">
                <a16:creationId xmlns:a16="http://schemas.microsoft.com/office/drawing/2014/main" id="{9DB4FC6D-DE32-C147-ABED-EC58AEE47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869" y="1824548"/>
            <a:ext cx="3157045" cy="295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19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891C5C-E3B0-3A4D-974C-34D97F7AD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65" y="176374"/>
            <a:ext cx="766079" cy="9035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C482B4-C714-1A4D-A4AB-E34F60CB9B11}"/>
              </a:ext>
            </a:extLst>
          </p:cNvPr>
          <p:cNvSpPr txBox="1"/>
          <p:nvPr/>
        </p:nvSpPr>
        <p:spPr>
          <a:xfrm>
            <a:off x="1206044" y="212666"/>
            <a:ext cx="7284813" cy="1071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solidFill>
                  <a:srgbClr val="E42428"/>
                </a:solidFill>
              </a:rPr>
              <a:t>Sinh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hoạt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dưới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cờ</a:t>
            </a:r>
          </a:p>
          <a:p>
            <a:pPr algn="just">
              <a:lnSpc>
                <a:spcPct val="150000"/>
              </a:lnSpc>
            </a:pPr>
            <a:r>
              <a:rPr lang="vi-VN" sz="2100" dirty="0"/>
              <a:t>Tham gia chương trình văn nghệ đón mùa xuân.</a:t>
            </a:r>
            <a:endParaRPr lang="en-US" sz="21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2773F2-0BE2-2D4A-A76B-803E9A9F32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2343" y="1283857"/>
            <a:ext cx="7299313" cy="3539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36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E4A89A-5D84-744E-8DC4-4103894EAD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99" y="240012"/>
            <a:ext cx="729244" cy="8055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686FDD-6B8A-144A-A583-7C95509128BD}"/>
              </a:ext>
            </a:extLst>
          </p:cNvPr>
          <p:cNvSpPr txBox="1"/>
          <p:nvPr/>
        </p:nvSpPr>
        <p:spPr>
          <a:xfrm>
            <a:off x="609699" y="400433"/>
            <a:ext cx="8077101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7C0A"/>
                </a:solidFill>
              </a:rPr>
              <a:t>         </a:t>
            </a:r>
            <a:r>
              <a:rPr lang="en-US" sz="2400" b="1" dirty="0" err="1">
                <a:solidFill>
                  <a:srgbClr val="FF7C0A"/>
                </a:solidFill>
              </a:rPr>
              <a:t>Hoạt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động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giáo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dục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theo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chủ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đề</a:t>
            </a:r>
            <a:endParaRPr lang="en-US" sz="2400" b="1" dirty="0">
              <a:solidFill>
                <a:srgbClr val="FF7C0A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1.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Hát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và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vận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động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theo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một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bài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hát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chủ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đề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“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Ngày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Tết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”.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1D2E009-998C-B649-A37B-D5E1B65F2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9160" y="1532281"/>
            <a:ext cx="5325679" cy="325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39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ùa Xuân Ơi - Candy Ngọc Hà ♫ Nhạc Tết Thiếu Nhi.mp4" descr="Mùa Xuân Ơi - Candy Ngọc Hà ♫ Nhạc Tết Thiếu Nhi.mp4">
            <a:hlinkClick r:id="" action="ppaction://media"/>
            <a:extLst>
              <a:ext uri="{FF2B5EF4-FFF2-40B4-BE49-F238E27FC236}">
                <a16:creationId xmlns:a16="http://schemas.microsoft.com/office/drawing/2014/main" id="{833B3AE1-278A-CC4B-B74C-E1D5877942D6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722.287" end="130524.826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5310" y="110359"/>
            <a:ext cx="8742855" cy="478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25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1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FE7CABE-7C5A-D74C-8189-BA0AE44A9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150" y="1198179"/>
            <a:ext cx="6029700" cy="347235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D0666A7-7977-934B-9550-0194017516FD}"/>
              </a:ext>
            </a:extLst>
          </p:cNvPr>
          <p:cNvSpPr/>
          <p:nvPr/>
        </p:nvSpPr>
        <p:spPr>
          <a:xfrm>
            <a:off x="664127" y="270502"/>
            <a:ext cx="8479873" cy="1131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2. Chia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sẻ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về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những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điều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em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đã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từng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làm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cùng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gia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đình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để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đón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Tết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87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B0A9DE-70B6-5F4E-8264-E68174101AFF}"/>
              </a:ext>
            </a:extLst>
          </p:cNvPr>
          <p:cNvSpPr/>
          <p:nvPr/>
        </p:nvSpPr>
        <p:spPr>
          <a:xfrm>
            <a:off x="664127" y="270502"/>
            <a:ext cx="8479873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-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Nêu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những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việc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em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đã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làm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</p:txBody>
      </p:sp>
      <p:pic>
        <p:nvPicPr>
          <p:cNvPr id="2050" name="Picture 2" descr="Dọn dẹp nhà cửa">
            <a:extLst>
              <a:ext uri="{FF2B5EF4-FFF2-40B4-BE49-F238E27FC236}">
                <a16:creationId xmlns:a16="http://schemas.microsoft.com/office/drawing/2014/main" id="{EE74670A-1C3F-6E46-8A74-C16F842557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4F3F1"/>
              </a:clrFrom>
              <a:clrTo>
                <a:srgbClr val="F4F3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63" y="1147954"/>
            <a:ext cx="4172072" cy="2685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Nguyễn Hồng Nhung và con đi chợ Tết - VnExpress Giải trí">
            <a:extLst>
              <a:ext uri="{FF2B5EF4-FFF2-40B4-BE49-F238E27FC236}">
                <a16:creationId xmlns:a16="http://schemas.microsoft.com/office/drawing/2014/main" id="{4BF30AAC-BDCA-C144-B5F5-39428A45F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171" y="1147954"/>
            <a:ext cx="4028666" cy="2685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6BCFD50-3785-534F-9DE4-2D316141AB9D}"/>
              </a:ext>
            </a:extLst>
          </p:cNvPr>
          <p:cNvSpPr/>
          <p:nvPr/>
        </p:nvSpPr>
        <p:spPr>
          <a:xfrm>
            <a:off x="1233000" y="3866677"/>
            <a:ext cx="2984819" cy="6626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0070C0"/>
                </a:solidFill>
              </a:rPr>
              <a:t>Dọn dẹp nhà cửa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518C695-926F-424E-95E2-D2A27FC804B6}"/>
              </a:ext>
            </a:extLst>
          </p:cNvPr>
          <p:cNvSpPr/>
          <p:nvPr/>
        </p:nvSpPr>
        <p:spPr>
          <a:xfrm>
            <a:off x="5776726" y="3931917"/>
            <a:ext cx="1937554" cy="6023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0070C0"/>
                </a:solidFill>
              </a:rPr>
              <a:t>Đi chợ Tết</a:t>
            </a:r>
          </a:p>
        </p:txBody>
      </p:sp>
    </p:spTree>
    <p:extLst>
      <p:ext uri="{BB962C8B-B14F-4D97-AF65-F5344CB8AC3E}">
        <p14:creationId xmlns:p14="http://schemas.microsoft.com/office/powerpoint/2010/main" val="3655606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5164DAC7-4006-504B-BB16-D18AF5D78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48" y="961695"/>
            <a:ext cx="4204951" cy="2805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iao thừa là gì? Những phong tục truyền thống cần biết">
            <a:extLst>
              <a:ext uri="{FF2B5EF4-FFF2-40B4-BE49-F238E27FC236}">
                <a16:creationId xmlns:a16="http://schemas.microsoft.com/office/drawing/2014/main" id="{102FA9FF-F9E7-E148-B7A6-809354C37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164" y="1078625"/>
            <a:ext cx="4014788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5">
            <a:extLst>
              <a:ext uri="{FF2B5EF4-FFF2-40B4-BE49-F238E27FC236}">
                <a16:creationId xmlns:a16="http://schemas.microsoft.com/office/drawing/2014/main" id="{6BE48AE3-C134-C94D-8D57-3957F48C13AD}"/>
              </a:ext>
            </a:extLst>
          </p:cNvPr>
          <p:cNvSpPr/>
          <p:nvPr/>
        </p:nvSpPr>
        <p:spPr>
          <a:xfrm>
            <a:off x="1368673" y="3849313"/>
            <a:ext cx="2713472" cy="72886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0070C0"/>
                </a:solidFill>
              </a:rPr>
              <a:t>Gói bánh chưng</a:t>
            </a:r>
          </a:p>
        </p:txBody>
      </p:sp>
      <p:sp>
        <p:nvSpPr>
          <p:cNvPr id="5" name="Rectangle: Rounded Corners 6">
            <a:extLst>
              <a:ext uri="{FF2B5EF4-FFF2-40B4-BE49-F238E27FC236}">
                <a16:creationId xmlns:a16="http://schemas.microsoft.com/office/drawing/2014/main" id="{AF61B87F-6083-324B-9263-4DBF85CDA1F4}"/>
              </a:ext>
            </a:extLst>
          </p:cNvPr>
          <p:cNvSpPr/>
          <p:nvPr/>
        </p:nvSpPr>
        <p:spPr>
          <a:xfrm>
            <a:off x="5456061" y="3917565"/>
            <a:ext cx="2578884" cy="6626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0070C0"/>
                </a:solidFill>
              </a:rPr>
              <a:t>Đón giao thừa</a:t>
            </a:r>
          </a:p>
        </p:txBody>
      </p:sp>
    </p:spTree>
    <p:extLst>
      <p:ext uri="{BB962C8B-B14F-4D97-AF65-F5344CB8AC3E}">
        <p14:creationId xmlns:p14="http://schemas.microsoft.com/office/powerpoint/2010/main" val="390644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0" name="Google Shape;1020;p44"/>
          <p:cNvGrpSpPr/>
          <p:nvPr/>
        </p:nvGrpSpPr>
        <p:grpSpPr>
          <a:xfrm>
            <a:off x="1832898" y="479778"/>
            <a:ext cx="5801491" cy="4071484"/>
            <a:chOff x="1540350" y="826005"/>
            <a:chExt cx="6259025" cy="3378825"/>
          </a:xfrm>
        </p:grpSpPr>
        <p:sp>
          <p:nvSpPr>
            <p:cNvPr id="1021" name="Google Shape;1021;p44"/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4"/>
            <p:cNvSpPr/>
            <p:nvPr/>
          </p:nvSpPr>
          <p:spPr>
            <a:xfrm rot="-129175"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3" name="Google Shape;1023;p44"/>
          <p:cNvSpPr txBox="1">
            <a:spLocks noGrp="1"/>
          </p:cNvSpPr>
          <p:nvPr>
            <p:ph type="title"/>
          </p:nvPr>
        </p:nvSpPr>
        <p:spPr>
          <a:xfrm>
            <a:off x="2125950" y="1116275"/>
            <a:ext cx="4892100" cy="24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err="1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4000" dirty="0" err="1"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4000" dirty="0" err="1"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40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40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40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40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40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24" name="Google Shape;1024;p44"/>
          <p:cNvGrpSpPr/>
          <p:nvPr/>
        </p:nvGrpSpPr>
        <p:grpSpPr>
          <a:xfrm>
            <a:off x="6389189" y="3344337"/>
            <a:ext cx="1315564" cy="1118517"/>
            <a:chOff x="1168000" y="1750950"/>
            <a:chExt cx="405425" cy="344700"/>
          </a:xfrm>
        </p:grpSpPr>
        <p:sp>
          <p:nvSpPr>
            <p:cNvPr id="1025" name="Google Shape;1025;p44"/>
            <p:cNvSpPr/>
            <p:nvPr/>
          </p:nvSpPr>
          <p:spPr>
            <a:xfrm>
              <a:off x="1364750" y="1767600"/>
              <a:ext cx="190525" cy="258100"/>
            </a:xfrm>
            <a:custGeom>
              <a:avLst/>
              <a:gdLst/>
              <a:ahLst/>
              <a:cxnLst/>
              <a:rect l="l" t="t" r="r" b="b"/>
              <a:pathLst>
                <a:path w="7621" h="10324" extrusionOk="0">
                  <a:moveTo>
                    <a:pt x="5239" y="1"/>
                  </a:moveTo>
                  <a:cubicBezTo>
                    <a:pt x="5025" y="1"/>
                    <a:pt x="4810" y="60"/>
                    <a:pt x="4596" y="84"/>
                  </a:cubicBezTo>
                  <a:cubicBezTo>
                    <a:pt x="4251" y="132"/>
                    <a:pt x="3917" y="191"/>
                    <a:pt x="3572" y="239"/>
                  </a:cubicBezTo>
                  <a:cubicBezTo>
                    <a:pt x="3346" y="263"/>
                    <a:pt x="3120" y="334"/>
                    <a:pt x="2905" y="394"/>
                  </a:cubicBezTo>
                  <a:cubicBezTo>
                    <a:pt x="2489" y="513"/>
                    <a:pt x="2084" y="668"/>
                    <a:pt x="1691" y="858"/>
                  </a:cubicBezTo>
                  <a:cubicBezTo>
                    <a:pt x="1619" y="906"/>
                    <a:pt x="1536" y="906"/>
                    <a:pt x="1441" y="918"/>
                  </a:cubicBezTo>
                  <a:cubicBezTo>
                    <a:pt x="1238" y="953"/>
                    <a:pt x="1060" y="1049"/>
                    <a:pt x="905" y="1191"/>
                  </a:cubicBezTo>
                  <a:cubicBezTo>
                    <a:pt x="595" y="1501"/>
                    <a:pt x="238" y="1787"/>
                    <a:pt x="84" y="2227"/>
                  </a:cubicBezTo>
                  <a:cubicBezTo>
                    <a:pt x="72" y="2287"/>
                    <a:pt x="24" y="2323"/>
                    <a:pt x="0" y="2358"/>
                  </a:cubicBezTo>
                  <a:cubicBezTo>
                    <a:pt x="131" y="3227"/>
                    <a:pt x="262" y="4025"/>
                    <a:pt x="405" y="4835"/>
                  </a:cubicBezTo>
                  <a:cubicBezTo>
                    <a:pt x="441" y="5121"/>
                    <a:pt x="524" y="5406"/>
                    <a:pt x="595" y="5668"/>
                  </a:cubicBezTo>
                  <a:cubicBezTo>
                    <a:pt x="703" y="6037"/>
                    <a:pt x="786" y="6418"/>
                    <a:pt x="846" y="6799"/>
                  </a:cubicBezTo>
                  <a:cubicBezTo>
                    <a:pt x="893" y="7097"/>
                    <a:pt x="941" y="7395"/>
                    <a:pt x="1012" y="7692"/>
                  </a:cubicBezTo>
                  <a:cubicBezTo>
                    <a:pt x="1238" y="8514"/>
                    <a:pt x="1500" y="9312"/>
                    <a:pt x="1596" y="10169"/>
                  </a:cubicBezTo>
                  <a:cubicBezTo>
                    <a:pt x="1608" y="10240"/>
                    <a:pt x="1608" y="10312"/>
                    <a:pt x="1727" y="10324"/>
                  </a:cubicBezTo>
                  <a:cubicBezTo>
                    <a:pt x="2036" y="10085"/>
                    <a:pt x="2393" y="9907"/>
                    <a:pt x="2631" y="9573"/>
                  </a:cubicBezTo>
                  <a:cubicBezTo>
                    <a:pt x="2739" y="9419"/>
                    <a:pt x="2917" y="9312"/>
                    <a:pt x="3096" y="9276"/>
                  </a:cubicBezTo>
                  <a:cubicBezTo>
                    <a:pt x="3441" y="9181"/>
                    <a:pt x="3763" y="9050"/>
                    <a:pt x="4096" y="8883"/>
                  </a:cubicBezTo>
                  <a:cubicBezTo>
                    <a:pt x="4191" y="8835"/>
                    <a:pt x="4310" y="8811"/>
                    <a:pt x="4417" y="8800"/>
                  </a:cubicBezTo>
                  <a:cubicBezTo>
                    <a:pt x="5072" y="8692"/>
                    <a:pt x="5727" y="8597"/>
                    <a:pt x="6382" y="8514"/>
                  </a:cubicBezTo>
                  <a:cubicBezTo>
                    <a:pt x="6463" y="8506"/>
                    <a:pt x="6545" y="8486"/>
                    <a:pt x="6622" y="8486"/>
                  </a:cubicBezTo>
                  <a:cubicBezTo>
                    <a:pt x="6658" y="8486"/>
                    <a:pt x="6693" y="8491"/>
                    <a:pt x="6727" y="8502"/>
                  </a:cubicBezTo>
                  <a:cubicBezTo>
                    <a:pt x="6989" y="8573"/>
                    <a:pt x="7263" y="8526"/>
                    <a:pt x="7525" y="8585"/>
                  </a:cubicBezTo>
                  <a:cubicBezTo>
                    <a:pt x="7549" y="8585"/>
                    <a:pt x="7573" y="8561"/>
                    <a:pt x="7620" y="8526"/>
                  </a:cubicBezTo>
                  <a:cubicBezTo>
                    <a:pt x="7489" y="8180"/>
                    <a:pt x="7442" y="7788"/>
                    <a:pt x="7382" y="7383"/>
                  </a:cubicBezTo>
                  <a:cubicBezTo>
                    <a:pt x="7323" y="7026"/>
                    <a:pt x="7275" y="6668"/>
                    <a:pt x="7215" y="6311"/>
                  </a:cubicBezTo>
                  <a:cubicBezTo>
                    <a:pt x="7203" y="6156"/>
                    <a:pt x="7192" y="6014"/>
                    <a:pt x="7132" y="5894"/>
                  </a:cubicBezTo>
                  <a:cubicBezTo>
                    <a:pt x="6930" y="5406"/>
                    <a:pt x="6894" y="4882"/>
                    <a:pt x="6811" y="4370"/>
                  </a:cubicBezTo>
                  <a:cubicBezTo>
                    <a:pt x="6787" y="4228"/>
                    <a:pt x="6775" y="4061"/>
                    <a:pt x="6715" y="3918"/>
                  </a:cubicBezTo>
                  <a:cubicBezTo>
                    <a:pt x="6596" y="3597"/>
                    <a:pt x="6537" y="3275"/>
                    <a:pt x="6489" y="2942"/>
                  </a:cubicBezTo>
                  <a:lnTo>
                    <a:pt x="6358" y="1965"/>
                  </a:lnTo>
                  <a:cubicBezTo>
                    <a:pt x="6322" y="1811"/>
                    <a:pt x="6299" y="1644"/>
                    <a:pt x="6239" y="1501"/>
                  </a:cubicBezTo>
                  <a:cubicBezTo>
                    <a:pt x="6144" y="1311"/>
                    <a:pt x="6096" y="1096"/>
                    <a:pt x="6072" y="870"/>
                  </a:cubicBezTo>
                  <a:cubicBezTo>
                    <a:pt x="6060" y="703"/>
                    <a:pt x="6025" y="501"/>
                    <a:pt x="6001" y="322"/>
                  </a:cubicBezTo>
                  <a:cubicBezTo>
                    <a:pt x="5977" y="239"/>
                    <a:pt x="5941" y="144"/>
                    <a:pt x="5906" y="60"/>
                  </a:cubicBezTo>
                  <a:cubicBezTo>
                    <a:pt x="5668" y="25"/>
                    <a:pt x="5465" y="1"/>
                    <a:pt x="5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4"/>
            <p:cNvSpPr/>
            <p:nvPr/>
          </p:nvSpPr>
          <p:spPr>
            <a:xfrm>
              <a:off x="1182875" y="1809700"/>
              <a:ext cx="204525" cy="245175"/>
            </a:xfrm>
            <a:custGeom>
              <a:avLst/>
              <a:gdLst/>
              <a:ahLst/>
              <a:cxnLst/>
              <a:rect l="l" t="t" r="r" b="b"/>
              <a:pathLst>
                <a:path w="8181" h="9807" extrusionOk="0">
                  <a:moveTo>
                    <a:pt x="4383" y="1"/>
                  </a:moveTo>
                  <a:cubicBezTo>
                    <a:pt x="3995" y="1"/>
                    <a:pt x="3611" y="79"/>
                    <a:pt x="3227" y="139"/>
                  </a:cubicBezTo>
                  <a:cubicBezTo>
                    <a:pt x="2286" y="317"/>
                    <a:pt x="1382" y="615"/>
                    <a:pt x="501" y="948"/>
                  </a:cubicBezTo>
                  <a:cubicBezTo>
                    <a:pt x="322" y="1008"/>
                    <a:pt x="179" y="1115"/>
                    <a:pt x="0" y="1198"/>
                  </a:cubicBezTo>
                  <a:cubicBezTo>
                    <a:pt x="72" y="1317"/>
                    <a:pt x="108" y="1412"/>
                    <a:pt x="179" y="1484"/>
                  </a:cubicBezTo>
                  <a:cubicBezTo>
                    <a:pt x="322" y="1663"/>
                    <a:pt x="405" y="1853"/>
                    <a:pt x="417" y="2079"/>
                  </a:cubicBezTo>
                  <a:cubicBezTo>
                    <a:pt x="441" y="2341"/>
                    <a:pt x="524" y="2579"/>
                    <a:pt x="643" y="2817"/>
                  </a:cubicBezTo>
                  <a:cubicBezTo>
                    <a:pt x="679" y="2901"/>
                    <a:pt x="703" y="2984"/>
                    <a:pt x="715" y="3079"/>
                  </a:cubicBezTo>
                  <a:cubicBezTo>
                    <a:pt x="846" y="3627"/>
                    <a:pt x="977" y="4163"/>
                    <a:pt x="1096" y="4711"/>
                  </a:cubicBezTo>
                  <a:cubicBezTo>
                    <a:pt x="1239" y="5342"/>
                    <a:pt x="1370" y="5973"/>
                    <a:pt x="1501" y="6616"/>
                  </a:cubicBezTo>
                  <a:cubicBezTo>
                    <a:pt x="1536" y="6746"/>
                    <a:pt x="1560" y="6866"/>
                    <a:pt x="1596" y="6985"/>
                  </a:cubicBezTo>
                  <a:cubicBezTo>
                    <a:pt x="1751" y="7568"/>
                    <a:pt x="1905" y="8163"/>
                    <a:pt x="1965" y="8759"/>
                  </a:cubicBezTo>
                  <a:cubicBezTo>
                    <a:pt x="1977" y="8937"/>
                    <a:pt x="2013" y="9104"/>
                    <a:pt x="2036" y="9271"/>
                  </a:cubicBezTo>
                  <a:cubicBezTo>
                    <a:pt x="2072" y="9473"/>
                    <a:pt x="2191" y="9652"/>
                    <a:pt x="2286" y="9806"/>
                  </a:cubicBezTo>
                  <a:cubicBezTo>
                    <a:pt x="2584" y="9592"/>
                    <a:pt x="2846" y="9390"/>
                    <a:pt x="3120" y="9211"/>
                  </a:cubicBezTo>
                  <a:cubicBezTo>
                    <a:pt x="3763" y="8818"/>
                    <a:pt x="4453" y="8509"/>
                    <a:pt x="5203" y="8413"/>
                  </a:cubicBezTo>
                  <a:cubicBezTo>
                    <a:pt x="5584" y="8378"/>
                    <a:pt x="5954" y="8330"/>
                    <a:pt x="6323" y="8259"/>
                  </a:cubicBezTo>
                  <a:cubicBezTo>
                    <a:pt x="6453" y="8230"/>
                    <a:pt x="6581" y="8217"/>
                    <a:pt x="6707" y="8217"/>
                  </a:cubicBezTo>
                  <a:cubicBezTo>
                    <a:pt x="7108" y="8217"/>
                    <a:pt x="7487" y="8348"/>
                    <a:pt x="7859" y="8520"/>
                  </a:cubicBezTo>
                  <a:cubicBezTo>
                    <a:pt x="7930" y="8552"/>
                    <a:pt x="7996" y="8595"/>
                    <a:pt x="8068" y="8595"/>
                  </a:cubicBezTo>
                  <a:cubicBezTo>
                    <a:pt x="8103" y="8595"/>
                    <a:pt x="8140" y="8584"/>
                    <a:pt x="8180" y="8556"/>
                  </a:cubicBezTo>
                  <a:cubicBezTo>
                    <a:pt x="8180" y="8497"/>
                    <a:pt x="8180" y="8413"/>
                    <a:pt x="8168" y="8342"/>
                  </a:cubicBezTo>
                  <a:cubicBezTo>
                    <a:pt x="8121" y="7925"/>
                    <a:pt x="7990" y="7508"/>
                    <a:pt x="7870" y="7092"/>
                  </a:cubicBezTo>
                  <a:cubicBezTo>
                    <a:pt x="7680" y="6413"/>
                    <a:pt x="7489" y="5734"/>
                    <a:pt x="7406" y="5032"/>
                  </a:cubicBezTo>
                  <a:cubicBezTo>
                    <a:pt x="7394" y="4818"/>
                    <a:pt x="7335" y="4615"/>
                    <a:pt x="7275" y="4401"/>
                  </a:cubicBezTo>
                  <a:cubicBezTo>
                    <a:pt x="7156" y="3972"/>
                    <a:pt x="7049" y="3544"/>
                    <a:pt x="7013" y="3091"/>
                  </a:cubicBezTo>
                  <a:cubicBezTo>
                    <a:pt x="6918" y="2317"/>
                    <a:pt x="6835" y="1543"/>
                    <a:pt x="6751" y="770"/>
                  </a:cubicBezTo>
                  <a:cubicBezTo>
                    <a:pt x="6739" y="662"/>
                    <a:pt x="6716" y="543"/>
                    <a:pt x="6692" y="460"/>
                  </a:cubicBezTo>
                  <a:cubicBezTo>
                    <a:pt x="6561" y="424"/>
                    <a:pt x="6442" y="412"/>
                    <a:pt x="6335" y="365"/>
                  </a:cubicBezTo>
                  <a:cubicBezTo>
                    <a:pt x="5932" y="163"/>
                    <a:pt x="5510" y="37"/>
                    <a:pt x="5061" y="37"/>
                  </a:cubicBezTo>
                  <a:cubicBezTo>
                    <a:pt x="5006" y="37"/>
                    <a:pt x="4950" y="39"/>
                    <a:pt x="4894" y="43"/>
                  </a:cubicBezTo>
                  <a:lnTo>
                    <a:pt x="4846" y="43"/>
                  </a:lnTo>
                  <a:cubicBezTo>
                    <a:pt x="4691" y="13"/>
                    <a:pt x="4537" y="1"/>
                    <a:pt x="43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4"/>
            <p:cNvSpPr/>
            <p:nvPr/>
          </p:nvSpPr>
          <p:spPr>
            <a:xfrm>
              <a:off x="1247475" y="2032225"/>
              <a:ext cx="127700" cy="44675"/>
            </a:xfrm>
            <a:custGeom>
              <a:avLst/>
              <a:gdLst/>
              <a:ahLst/>
              <a:cxnLst/>
              <a:rect l="l" t="t" r="r" b="b"/>
              <a:pathLst>
                <a:path w="5108" h="1787" extrusionOk="0">
                  <a:moveTo>
                    <a:pt x="3977" y="0"/>
                  </a:moveTo>
                  <a:cubicBezTo>
                    <a:pt x="3608" y="36"/>
                    <a:pt x="3239" y="120"/>
                    <a:pt x="2858" y="143"/>
                  </a:cubicBezTo>
                  <a:cubicBezTo>
                    <a:pt x="2227" y="203"/>
                    <a:pt x="1631" y="429"/>
                    <a:pt x="1072" y="739"/>
                  </a:cubicBezTo>
                  <a:cubicBezTo>
                    <a:pt x="691" y="965"/>
                    <a:pt x="310" y="1203"/>
                    <a:pt x="0" y="1572"/>
                  </a:cubicBezTo>
                  <a:cubicBezTo>
                    <a:pt x="60" y="1644"/>
                    <a:pt x="119" y="1727"/>
                    <a:pt x="167" y="1786"/>
                  </a:cubicBezTo>
                  <a:cubicBezTo>
                    <a:pt x="333" y="1679"/>
                    <a:pt x="464" y="1548"/>
                    <a:pt x="631" y="1501"/>
                  </a:cubicBezTo>
                  <a:cubicBezTo>
                    <a:pt x="869" y="1429"/>
                    <a:pt x="1072" y="1310"/>
                    <a:pt x="1298" y="1203"/>
                  </a:cubicBezTo>
                  <a:cubicBezTo>
                    <a:pt x="1869" y="905"/>
                    <a:pt x="2477" y="739"/>
                    <a:pt x="3096" y="655"/>
                  </a:cubicBezTo>
                  <a:cubicBezTo>
                    <a:pt x="3215" y="632"/>
                    <a:pt x="3334" y="620"/>
                    <a:pt x="3429" y="572"/>
                  </a:cubicBezTo>
                  <a:cubicBezTo>
                    <a:pt x="3596" y="477"/>
                    <a:pt x="3786" y="453"/>
                    <a:pt x="3965" y="417"/>
                  </a:cubicBezTo>
                  <a:cubicBezTo>
                    <a:pt x="4322" y="358"/>
                    <a:pt x="4667" y="274"/>
                    <a:pt x="5108" y="203"/>
                  </a:cubicBezTo>
                  <a:cubicBezTo>
                    <a:pt x="4763" y="120"/>
                    <a:pt x="4524" y="60"/>
                    <a:pt x="4310" y="12"/>
                  </a:cubicBezTo>
                  <a:cubicBezTo>
                    <a:pt x="4203" y="0"/>
                    <a:pt x="4084" y="0"/>
                    <a:pt x="3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4"/>
            <p:cNvSpPr/>
            <p:nvPr/>
          </p:nvSpPr>
          <p:spPr>
            <a:xfrm>
              <a:off x="1416825" y="1995825"/>
              <a:ext cx="136350" cy="43425"/>
            </a:xfrm>
            <a:custGeom>
              <a:avLst/>
              <a:gdLst/>
              <a:ahLst/>
              <a:cxnLst/>
              <a:rect l="l" t="t" r="r" b="b"/>
              <a:pathLst>
                <a:path w="5454" h="1737" extrusionOk="0">
                  <a:moveTo>
                    <a:pt x="4423" y="0"/>
                  </a:moveTo>
                  <a:cubicBezTo>
                    <a:pt x="4303" y="0"/>
                    <a:pt x="4183" y="12"/>
                    <a:pt x="4061" y="40"/>
                  </a:cubicBezTo>
                  <a:cubicBezTo>
                    <a:pt x="3870" y="87"/>
                    <a:pt x="3668" y="99"/>
                    <a:pt x="3465" y="123"/>
                  </a:cubicBezTo>
                  <a:cubicBezTo>
                    <a:pt x="2787" y="206"/>
                    <a:pt x="2096" y="325"/>
                    <a:pt x="1477" y="647"/>
                  </a:cubicBezTo>
                  <a:cubicBezTo>
                    <a:pt x="1441" y="659"/>
                    <a:pt x="1418" y="683"/>
                    <a:pt x="1406" y="683"/>
                  </a:cubicBezTo>
                  <a:cubicBezTo>
                    <a:pt x="1025" y="778"/>
                    <a:pt x="703" y="1004"/>
                    <a:pt x="370" y="1218"/>
                  </a:cubicBezTo>
                  <a:cubicBezTo>
                    <a:pt x="191" y="1337"/>
                    <a:pt x="60" y="1492"/>
                    <a:pt x="1" y="1707"/>
                  </a:cubicBezTo>
                  <a:cubicBezTo>
                    <a:pt x="46" y="1727"/>
                    <a:pt x="86" y="1736"/>
                    <a:pt x="123" y="1736"/>
                  </a:cubicBezTo>
                  <a:cubicBezTo>
                    <a:pt x="211" y="1736"/>
                    <a:pt x="279" y="1686"/>
                    <a:pt x="346" y="1635"/>
                  </a:cubicBezTo>
                  <a:cubicBezTo>
                    <a:pt x="632" y="1421"/>
                    <a:pt x="941" y="1302"/>
                    <a:pt x="1263" y="1183"/>
                  </a:cubicBezTo>
                  <a:lnTo>
                    <a:pt x="1715" y="1052"/>
                  </a:lnTo>
                  <a:cubicBezTo>
                    <a:pt x="1787" y="1016"/>
                    <a:pt x="1894" y="1016"/>
                    <a:pt x="1953" y="980"/>
                  </a:cubicBezTo>
                  <a:cubicBezTo>
                    <a:pt x="2120" y="825"/>
                    <a:pt x="2311" y="814"/>
                    <a:pt x="2513" y="778"/>
                  </a:cubicBezTo>
                  <a:cubicBezTo>
                    <a:pt x="2739" y="754"/>
                    <a:pt x="2977" y="718"/>
                    <a:pt x="3204" y="683"/>
                  </a:cubicBezTo>
                  <a:cubicBezTo>
                    <a:pt x="3311" y="659"/>
                    <a:pt x="3406" y="659"/>
                    <a:pt x="3489" y="599"/>
                  </a:cubicBezTo>
                  <a:cubicBezTo>
                    <a:pt x="3680" y="456"/>
                    <a:pt x="3918" y="444"/>
                    <a:pt x="4144" y="409"/>
                  </a:cubicBezTo>
                  <a:cubicBezTo>
                    <a:pt x="4573" y="337"/>
                    <a:pt x="5001" y="266"/>
                    <a:pt x="5454" y="206"/>
                  </a:cubicBezTo>
                  <a:cubicBezTo>
                    <a:pt x="5108" y="100"/>
                    <a:pt x="4770" y="0"/>
                    <a:pt x="4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4"/>
            <p:cNvSpPr/>
            <p:nvPr/>
          </p:nvSpPr>
          <p:spPr>
            <a:xfrm>
              <a:off x="1168000" y="1750950"/>
              <a:ext cx="405425" cy="344700"/>
            </a:xfrm>
            <a:custGeom>
              <a:avLst/>
              <a:gdLst/>
              <a:ahLst/>
              <a:cxnLst/>
              <a:rect l="l" t="t" r="r" b="b"/>
              <a:pathLst>
                <a:path w="16217" h="13788" extrusionOk="0">
                  <a:moveTo>
                    <a:pt x="2739" y="13133"/>
                  </a:moveTo>
                  <a:cubicBezTo>
                    <a:pt x="2679" y="13121"/>
                    <a:pt x="2631" y="13097"/>
                    <a:pt x="2584" y="13097"/>
                  </a:cubicBezTo>
                  <a:cubicBezTo>
                    <a:pt x="2322" y="13061"/>
                    <a:pt x="2215" y="12895"/>
                    <a:pt x="2167" y="12656"/>
                  </a:cubicBezTo>
                  <a:cubicBezTo>
                    <a:pt x="2143" y="12478"/>
                    <a:pt x="2108" y="12287"/>
                    <a:pt x="1988" y="12144"/>
                  </a:cubicBezTo>
                  <a:cubicBezTo>
                    <a:pt x="1953" y="12061"/>
                    <a:pt x="1953" y="11978"/>
                    <a:pt x="1929" y="11883"/>
                  </a:cubicBezTo>
                  <a:cubicBezTo>
                    <a:pt x="1905" y="11704"/>
                    <a:pt x="1869" y="11513"/>
                    <a:pt x="1858" y="11335"/>
                  </a:cubicBezTo>
                  <a:cubicBezTo>
                    <a:pt x="1786" y="10835"/>
                    <a:pt x="1715" y="10311"/>
                    <a:pt x="1572" y="9799"/>
                  </a:cubicBezTo>
                  <a:cubicBezTo>
                    <a:pt x="1477" y="9418"/>
                    <a:pt x="1417" y="9013"/>
                    <a:pt x="1322" y="8632"/>
                  </a:cubicBezTo>
                  <a:cubicBezTo>
                    <a:pt x="1203" y="8061"/>
                    <a:pt x="1072" y="7501"/>
                    <a:pt x="941" y="6941"/>
                  </a:cubicBezTo>
                  <a:cubicBezTo>
                    <a:pt x="857" y="6608"/>
                    <a:pt x="774" y="6275"/>
                    <a:pt x="703" y="5929"/>
                  </a:cubicBezTo>
                  <a:cubicBezTo>
                    <a:pt x="667" y="5810"/>
                    <a:pt x="643" y="5679"/>
                    <a:pt x="595" y="5560"/>
                  </a:cubicBezTo>
                  <a:cubicBezTo>
                    <a:pt x="476" y="5239"/>
                    <a:pt x="381" y="4905"/>
                    <a:pt x="345" y="4560"/>
                  </a:cubicBezTo>
                  <a:cubicBezTo>
                    <a:pt x="322" y="4465"/>
                    <a:pt x="310" y="4358"/>
                    <a:pt x="250" y="4286"/>
                  </a:cubicBezTo>
                  <a:cubicBezTo>
                    <a:pt x="107" y="4024"/>
                    <a:pt x="83" y="3727"/>
                    <a:pt x="0" y="3465"/>
                  </a:cubicBezTo>
                  <a:cubicBezTo>
                    <a:pt x="238" y="3179"/>
                    <a:pt x="500" y="2989"/>
                    <a:pt x="834" y="2858"/>
                  </a:cubicBezTo>
                  <a:cubicBezTo>
                    <a:pt x="2036" y="2346"/>
                    <a:pt x="3262" y="1965"/>
                    <a:pt x="4548" y="1786"/>
                  </a:cubicBezTo>
                  <a:cubicBezTo>
                    <a:pt x="4632" y="1762"/>
                    <a:pt x="4703" y="1750"/>
                    <a:pt x="4763" y="1750"/>
                  </a:cubicBezTo>
                  <a:cubicBezTo>
                    <a:pt x="5287" y="1762"/>
                    <a:pt x="5798" y="1750"/>
                    <a:pt x="6310" y="1822"/>
                  </a:cubicBezTo>
                  <a:cubicBezTo>
                    <a:pt x="6668" y="1881"/>
                    <a:pt x="7037" y="1988"/>
                    <a:pt x="7346" y="2215"/>
                  </a:cubicBezTo>
                  <a:cubicBezTo>
                    <a:pt x="7430" y="2274"/>
                    <a:pt x="7525" y="2274"/>
                    <a:pt x="7620" y="2298"/>
                  </a:cubicBezTo>
                  <a:cubicBezTo>
                    <a:pt x="7930" y="1881"/>
                    <a:pt x="8275" y="1512"/>
                    <a:pt x="8680" y="1215"/>
                  </a:cubicBezTo>
                  <a:cubicBezTo>
                    <a:pt x="8811" y="1107"/>
                    <a:pt x="8977" y="1036"/>
                    <a:pt x="9156" y="1012"/>
                  </a:cubicBezTo>
                  <a:cubicBezTo>
                    <a:pt x="9275" y="988"/>
                    <a:pt x="9406" y="929"/>
                    <a:pt x="9525" y="893"/>
                  </a:cubicBezTo>
                  <a:cubicBezTo>
                    <a:pt x="9811" y="750"/>
                    <a:pt x="10073" y="595"/>
                    <a:pt x="10418" y="560"/>
                  </a:cubicBezTo>
                  <a:cubicBezTo>
                    <a:pt x="10430" y="560"/>
                    <a:pt x="10442" y="560"/>
                    <a:pt x="10466" y="548"/>
                  </a:cubicBezTo>
                  <a:cubicBezTo>
                    <a:pt x="10942" y="274"/>
                    <a:pt x="11490" y="274"/>
                    <a:pt x="12014" y="191"/>
                  </a:cubicBezTo>
                  <a:cubicBezTo>
                    <a:pt x="12264" y="143"/>
                    <a:pt x="12526" y="119"/>
                    <a:pt x="12787" y="72"/>
                  </a:cubicBezTo>
                  <a:cubicBezTo>
                    <a:pt x="13026" y="24"/>
                    <a:pt x="13264" y="0"/>
                    <a:pt x="13514" y="72"/>
                  </a:cubicBezTo>
                  <a:cubicBezTo>
                    <a:pt x="13597" y="95"/>
                    <a:pt x="13704" y="72"/>
                    <a:pt x="13811" y="72"/>
                  </a:cubicBezTo>
                  <a:cubicBezTo>
                    <a:pt x="14121" y="72"/>
                    <a:pt x="14335" y="238"/>
                    <a:pt x="14371" y="548"/>
                  </a:cubicBezTo>
                  <a:cubicBezTo>
                    <a:pt x="14419" y="786"/>
                    <a:pt x="14454" y="1036"/>
                    <a:pt x="14478" y="1274"/>
                  </a:cubicBezTo>
                  <a:cubicBezTo>
                    <a:pt x="14526" y="1548"/>
                    <a:pt x="14550" y="1810"/>
                    <a:pt x="14692" y="2060"/>
                  </a:cubicBezTo>
                  <a:cubicBezTo>
                    <a:pt x="14752" y="2179"/>
                    <a:pt x="14776" y="2334"/>
                    <a:pt x="14788" y="2477"/>
                  </a:cubicBezTo>
                  <a:cubicBezTo>
                    <a:pt x="14847" y="2810"/>
                    <a:pt x="14895" y="3131"/>
                    <a:pt x="14942" y="3465"/>
                  </a:cubicBezTo>
                  <a:cubicBezTo>
                    <a:pt x="14990" y="3786"/>
                    <a:pt x="15062" y="4120"/>
                    <a:pt x="15169" y="4429"/>
                  </a:cubicBezTo>
                  <a:cubicBezTo>
                    <a:pt x="15240" y="4655"/>
                    <a:pt x="15264" y="4905"/>
                    <a:pt x="15300" y="5144"/>
                  </a:cubicBezTo>
                  <a:cubicBezTo>
                    <a:pt x="15359" y="5572"/>
                    <a:pt x="15443" y="5989"/>
                    <a:pt x="15585" y="6406"/>
                  </a:cubicBezTo>
                  <a:cubicBezTo>
                    <a:pt x="15681" y="6691"/>
                    <a:pt x="15704" y="7001"/>
                    <a:pt x="15740" y="7299"/>
                  </a:cubicBezTo>
                  <a:cubicBezTo>
                    <a:pt x="15776" y="7501"/>
                    <a:pt x="15824" y="7692"/>
                    <a:pt x="15907" y="7882"/>
                  </a:cubicBezTo>
                  <a:cubicBezTo>
                    <a:pt x="16026" y="8168"/>
                    <a:pt x="16121" y="8477"/>
                    <a:pt x="16181" y="8787"/>
                  </a:cubicBezTo>
                  <a:cubicBezTo>
                    <a:pt x="16216" y="9061"/>
                    <a:pt x="16193" y="9323"/>
                    <a:pt x="16157" y="9608"/>
                  </a:cubicBezTo>
                  <a:cubicBezTo>
                    <a:pt x="16145" y="9704"/>
                    <a:pt x="16062" y="9775"/>
                    <a:pt x="16002" y="9882"/>
                  </a:cubicBezTo>
                  <a:cubicBezTo>
                    <a:pt x="16050" y="10132"/>
                    <a:pt x="16181" y="10382"/>
                    <a:pt x="16074" y="10656"/>
                  </a:cubicBezTo>
                  <a:cubicBezTo>
                    <a:pt x="15883" y="10740"/>
                    <a:pt x="15704" y="10740"/>
                    <a:pt x="15526" y="10668"/>
                  </a:cubicBezTo>
                  <a:cubicBezTo>
                    <a:pt x="15300" y="10573"/>
                    <a:pt x="15073" y="10561"/>
                    <a:pt x="14847" y="10620"/>
                  </a:cubicBezTo>
                  <a:cubicBezTo>
                    <a:pt x="14633" y="10668"/>
                    <a:pt x="14395" y="10680"/>
                    <a:pt x="14169" y="10728"/>
                  </a:cubicBezTo>
                  <a:cubicBezTo>
                    <a:pt x="14002" y="10751"/>
                    <a:pt x="13823" y="10775"/>
                    <a:pt x="13669" y="10870"/>
                  </a:cubicBezTo>
                  <a:cubicBezTo>
                    <a:pt x="13585" y="10930"/>
                    <a:pt x="13466" y="10954"/>
                    <a:pt x="13347" y="10966"/>
                  </a:cubicBezTo>
                  <a:cubicBezTo>
                    <a:pt x="13121" y="11013"/>
                    <a:pt x="12883" y="11025"/>
                    <a:pt x="12656" y="11073"/>
                  </a:cubicBezTo>
                  <a:cubicBezTo>
                    <a:pt x="12478" y="11097"/>
                    <a:pt x="12287" y="11097"/>
                    <a:pt x="12121" y="11228"/>
                  </a:cubicBezTo>
                  <a:cubicBezTo>
                    <a:pt x="12085" y="11263"/>
                    <a:pt x="12025" y="11287"/>
                    <a:pt x="11966" y="11287"/>
                  </a:cubicBezTo>
                  <a:cubicBezTo>
                    <a:pt x="11573" y="11287"/>
                    <a:pt x="11228" y="11466"/>
                    <a:pt x="10871" y="11561"/>
                  </a:cubicBezTo>
                  <a:cubicBezTo>
                    <a:pt x="10597" y="11632"/>
                    <a:pt x="10311" y="11763"/>
                    <a:pt x="10073" y="11966"/>
                  </a:cubicBezTo>
                  <a:cubicBezTo>
                    <a:pt x="9918" y="12085"/>
                    <a:pt x="9787" y="12121"/>
                    <a:pt x="9597" y="12049"/>
                  </a:cubicBezTo>
                  <a:cubicBezTo>
                    <a:pt x="9418" y="11978"/>
                    <a:pt x="9204" y="11918"/>
                    <a:pt x="9013" y="11966"/>
                  </a:cubicBezTo>
                  <a:cubicBezTo>
                    <a:pt x="8406" y="11799"/>
                    <a:pt x="7823" y="11990"/>
                    <a:pt x="7227" y="12121"/>
                  </a:cubicBezTo>
                  <a:cubicBezTo>
                    <a:pt x="6941" y="12180"/>
                    <a:pt x="6668" y="12264"/>
                    <a:pt x="6382" y="12299"/>
                  </a:cubicBezTo>
                  <a:cubicBezTo>
                    <a:pt x="5668" y="12442"/>
                    <a:pt x="5001" y="12692"/>
                    <a:pt x="4382" y="13073"/>
                  </a:cubicBezTo>
                  <a:cubicBezTo>
                    <a:pt x="4370" y="13097"/>
                    <a:pt x="4358" y="13097"/>
                    <a:pt x="4358" y="13109"/>
                  </a:cubicBezTo>
                  <a:cubicBezTo>
                    <a:pt x="4060" y="13240"/>
                    <a:pt x="3763" y="13359"/>
                    <a:pt x="3560" y="13645"/>
                  </a:cubicBezTo>
                  <a:cubicBezTo>
                    <a:pt x="3501" y="13716"/>
                    <a:pt x="3346" y="13752"/>
                    <a:pt x="3239" y="13764"/>
                  </a:cubicBezTo>
                  <a:cubicBezTo>
                    <a:pt x="3108" y="13788"/>
                    <a:pt x="2989" y="13716"/>
                    <a:pt x="2917" y="13597"/>
                  </a:cubicBezTo>
                  <a:cubicBezTo>
                    <a:pt x="2881" y="13407"/>
                    <a:pt x="2810" y="13276"/>
                    <a:pt x="2739" y="13133"/>
                  </a:cubicBezTo>
                  <a:close/>
                  <a:moveTo>
                    <a:pt x="7882" y="3024"/>
                  </a:moveTo>
                  <a:cubicBezTo>
                    <a:pt x="8013" y="3893"/>
                    <a:pt x="8156" y="4691"/>
                    <a:pt x="8287" y="5501"/>
                  </a:cubicBezTo>
                  <a:cubicBezTo>
                    <a:pt x="8335" y="5787"/>
                    <a:pt x="8406" y="6072"/>
                    <a:pt x="8477" y="6334"/>
                  </a:cubicBezTo>
                  <a:cubicBezTo>
                    <a:pt x="8585" y="6703"/>
                    <a:pt x="8680" y="7084"/>
                    <a:pt x="8727" y="7465"/>
                  </a:cubicBezTo>
                  <a:cubicBezTo>
                    <a:pt x="8775" y="7763"/>
                    <a:pt x="8823" y="8061"/>
                    <a:pt x="8894" y="8358"/>
                  </a:cubicBezTo>
                  <a:cubicBezTo>
                    <a:pt x="9120" y="9180"/>
                    <a:pt x="9394" y="9978"/>
                    <a:pt x="9478" y="10835"/>
                  </a:cubicBezTo>
                  <a:cubicBezTo>
                    <a:pt x="9489" y="10906"/>
                    <a:pt x="9489" y="10978"/>
                    <a:pt x="9608" y="10990"/>
                  </a:cubicBezTo>
                  <a:cubicBezTo>
                    <a:pt x="9918" y="10751"/>
                    <a:pt x="10275" y="10573"/>
                    <a:pt x="10513" y="10239"/>
                  </a:cubicBezTo>
                  <a:cubicBezTo>
                    <a:pt x="10621" y="10085"/>
                    <a:pt x="10799" y="9978"/>
                    <a:pt x="10978" y="9942"/>
                  </a:cubicBezTo>
                  <a:cubicBezTo>
                    <a:pt x="11323" y="9847"/>
                    <a:pt x="11656" y="9716"/>
                    <a:pt x="11978" y="9549"/>
                  </a:cubicBezTo>
                  <a:cubicBezTo>
                    <a:pt x="12085" y="9501"/>
                    <a:pt x="12204" y="9477"/>
                    <a:pt x="12311" y="9466"/>
                  </a:cubicBezTo>
                  <a:cubicBezTo>
                    <a:pt x="12954" y="9358"/>
                    <a:pt x="13621" y="9263"/>
                    <a:pt x="14264" y="9180"/>
                  </a:cubicBezTo>
                  <a:cubicBezTo>
                    <a:pt x="14395" y="9168"/>
                    <a:pt x="14514" y="9132"/>
                    <a:pt x="14609" y="9168"/>
                  </a:cubicBezTo>
                  <a:cubicBezTo>
                    <a:pt x="14883" y="9239"/>
                    <a:pt x="15145" y="9192"/>
                    <a:pt x="15419" y="9251"/>
                  </a:cubicBezTo>
                  <a:cubicBezTo>
                    <a:pt x="15431" y="9251"/>
                    <a:pt x="15454" y="9227"/>
                    <a:pt x="15502" y="9192"/>
                  </a:cubicBezTo>
                  <a:cubicBezTo>
                    <a:pt x="15335" y="8835"/>
                    <a:pt x="15300" y="8430"/>
                    <a:pt x="15240" y="8037"/>
                  </a:cubicBezTo>
                  <a:cubicBezTo>
                    <a:pt x="15181" y="7680"/>
                    <a:pt x="15133" y="7322"/>
                    <a:pt x="15073" y="6965"/>
                  </a:cubicBezTo>
                  <a:cubicBezTo>
                    <a:pt x="15062" y="6810"/>
                    <a:pt x="15038" y="6668"/>
                    <a:pt x="14978" y="6549"/>
                  </a:cubicBezTo>
                  <a:cubicBezTo>
                    <a:pt x="14788" y="6048"/>
                    <a:pt x="14740" y="5537"/>
                    <a:pt x="14669" y="5025"/>
                  </a:cubicBezTo>
                  <a:cubicBezTo>
                    <a:pt x="14645" y="4882"/>
                    <a:pt x="14621" y="4715"/>
                    <a:pt x="14561" y="4560"/>
                  </a:cubicBezTo>
                  <a:cubicBezTo>
                    <a:pt x="14442" y="4251"/>
                    <a:pt x="14383" y="3929"/>
                    <a:pt x="14347" y="3596"/>
                  </a:cubicBezTo>
                  <a:lnTo>
                    <a:pt x="14204" y="2619"/>
                  </a:lnTo>
                  <a:cubicBezTo>
                    <a:pt x="14180" y="2465"/>
                    <a:pt x="14145" y="2298"/>
                    <a:pt x="14085" y="2155"/>
                  </a:cubicBezTo>
                  <a:cubicBezTo>
                    <a:pt x="14002" y="1965"/>
                    <a:pt x="13954" y="1750"/>
                    <a:pt x="13930" y="1524"/>
                  </a:cubicBezTo>
                  <a:cubicBezTo>
                    <a:pt x="13907" y="1346"/>
                    <a:pt x="13883" y="1155"/>
                    <a:pt x="13847" y="976"/>
                  </a:cubicBezTo>
                  <a:cubicBezTo>
                    <a:pt x="13835" y="893"/>
                    <a:pt x="13788" y="798"/>
                    <a:pt x="13764" y="714"/>
                  </a:cubicBezTo>
                  <a:cubicBezTo>
                    <a:pt x="13526" y="679"/>
                    <a:pt x="13311" y="655"/>
                    <a:pt x="13097" y="655"/>
                  </a:cubicBezTo>
                  <a:cubicBezTo>
                    <a:pt x="12883" y="655"/>
                    <a:pt x="12656" y="714"/>
                    <a:pt x="12454" y="738"/>
                  </a:cubicBezTo>
                  <a:cubicBezTo>
                    <a:pt x="12109" y="786"/>
                    <a:pt x="11764" y="845"/>
                    <a:pt x="11430" y="893"/>
                  </a:cubicBezTo>
                  <a:cubicBezTo>
                    <a:pt x="11204" y="917"/>
                    <a:pt x="10978" y="988"/>
                    <a:pt x="10751" y="1048"/>
                  </a:cubicBezTo>
                  <a:cubicBezTo>
                    <a:pt x="10335" y="1167"/>
                    <a:pt x="9942" y="1322"/>
                    <a:pt x="9549" y="1512"/>
                  </a:cubicBezTo>
                  <a:cubicBezTo>
                    <a:pt x="9478" y="1560"/>
                    <a:pt x="9382" y="1560"/>
                    <a:pt x="9299" y="1572"/>
                  </a:cubicBezTo>
                  <a:cubicBezTo>
                    <a:pt x="9085" y="1607"/>
                    <a:pt x="8906" y="1703"/>
                    <a:pt x="8763" y="1846"/>
                  </a:cubicBezTo>
                  <a:cubicBezTo>
                    <a:pt x="8454" y="2155"/>
                    <a:pt x="8096" y="2429"/>
                    <a:pt x="7942" y="2881"/>
                  </a:cubicBezTo>
                  <a:cubicBezTo>
                    <a:pt x="7954" y="2953"/>
                    <a:pt x="7918" y="3000"/>
                    <a:pt x="7882" y="3024"/>
                  </a:cubicBezTo>
                  <a:close/>
                  <a:moveTo>
                    <a:pt x="584" y="3572"/>
                  </a:moveTo>
                  <a:cubicBezTo>
                    <a:pt x="655" y="3691"/>
                    <a:pt x="679" y="3774"/>
                    <a:pt x="762" y="3846"/>
                  </a:cubicBezTo>
                  <a:cubicBezTo>
                    <a:pt x="905" y="4024"/>
                    <a:pt x="976" y="4215"/>
                    <a:pt x="1000" y="4441"/>
                  </a:cubicBezTo>
                  <a:cubicBezTo>
                    <a:pt x="1024" y="4715"/>
                    <a:pt x="1096" y="4953"/>
                    <a:pt x="1215" y="5191"/>
                  </a:cubicBezTo>
                  <a:cubicBezTo>
                    <a:pt x="1262" y="5263"/>
                    <a:pt x="1274" y="5358"/>
                    <a:pt x="1298" y="5441"/>
                  </a:cubicBezTo>
                  <a:cubicBezTo>
                    <a:pt x="1429" y="5989"/>
                    <a:pt x="1560" y="6525"/>
                    <a:pt x="1679" y="7072"/>
                  </a:cubicBezTo>
                  <a:cubicBezTo>
                    <a:pt x="1810" y="7703"/>
                    <a:pt x="1953" y="8346"/>
                    <a:pt x="2084" y="8977"/>
                  </a:cubicBezTo>
                  <a:cubicBezTo>
                    <a:pt x="2108" y="9120"/>
                    <a:pt x="2143" y="9239"/>
                    <a:pt x="2167" y="9358"/>
                  </a:cubicBezTo>
                  <a:cubicBezTo>
                    <a:pt x="2334" y="9930"/>
                    <a:pt x="2489" y="10525"/>
                    <a:pt x="2548" y="11121"/>
                  </a:cubicBezTo>
                  <a:cubicBezTo>
                    <a:pt x="2560" y="11299"/>
                    <a:pt x="2584" y="11466"/>
                    <a:pt x="2620" y="11632"/>
                  </a:cubicBezTo>
                  <a:cubicBezTo>
                    <a:pt x="2643" y="11835"/>
                    <a:pt x="2762" y="12013"/>
                    <a:pt x="2870" y="12168"/>
                  </a:cubicBezTo>
                  <a:cubicBezTo>
                    <a:pt x="3167" y="11954"/>
                    <a:pt x="3417" y="11752"/>
                    <a:pt x="3703" y="11573"/>
                  </a:cubicBezTo>
                  <a:cubicBezTo>
                    <a:pt x="4346" y="11180"/>
                    <a:pt x="5025" y="10870"/>
                    <a:pt x="5787" y="10787"/>
                  </a:cubicBezTo>
                  <a:cubicBezTo>
                    <a:pt x="6156" y="10740"/>
                    <a:pt x="6537" y="10692"/>
                    <a:pt x="6906" y="10620"/>
                  </a:cubicBezTo>
                  <a:cubicBezTo>
                    <a:pt x="7453" y="10501"/>
                    <a:pt x="7942" y="10668"/>
                    <a:pt x="8442" y="10882"/>
                  </a:cubicBezTo>
                  <a:cubicBezTo>
                    <a:pt x="8537" y="10930"/>
                    <a:pt x="8644" y="11001"/>
                    <a:pt x="8763" y="10918"/>
                  </a:cubicBezTo>
                  <a:cubicBezTo>
                    <a:pt x="8763" y="10859"/>
                    <a:pt x="8763" y="10787"/>
                    <a:pt x="8751" y="10704"/>
                  </a:cubicBezTo>
                  <a:cubicBezTo>
                    <a:pt x="8704" y="10275"/>
                    <a:pt x="8585" y="9858"/>
                    <a:pt x="8465" y="9442"/>
                  </a:cubicBezTo>
                  <a:cubicBezTo>
                    <a:pt x="8275" y="8763"/>
                    <a:pt x="8084" y="8084"/>
                    <a:pt x="8001" y="7370"/>
                  </a:cubicBezTo>
                  <a:cubicBezTo>
                    <a:pt x="7989" y="7168"/>
                    <a:pt x="7930" y="6953"/>
                    <a:pt x="7870" y="6751"/>
                  </a:cubicBezTo>
                  <a:cubicBezTo>
                    <a:pt x="7751" y="6322"/>
                    <a:pt x="7644" y="5882"/>
                    <a:pt x="7608" y="5441"/>
                  </a:cubicBezTo>
                  <a:cubicBezTo>
                    <a:pt x="7513" y="4667"/>
                    <a:pt x="7430" y="3893"/>
                    <a:pt x="7346" y="3120"/>
                  </a:cubicBezTo>
                  <a:cubicBezTo>
                    <a:pt x="7334" y="3012"/>
                    <a:pt x="7311" y="2893"/>
                    <a:pt x="7287" y="2810"/>
                  </a:cubicBezTo>
                  <a:cubicBezTo>
                    <a:pt x="7156" y="2774"/>
                    <a:pt x="7037" y="2762"/>
                    <a:pt x="6930" y="2715"/>
                  </a:cubicBezTo>
                  <a:cubicBezTo>
                    <a:pt x="6477" y="2489"/>
                    <a:pt x="6001" y="2358"/>
                    <a:pt x="5489" y="2393"/>
                  </a:cubicBezTo>
                  <a:lnTo>
                    <a:pt x="5441" y="2393"/>
                  </a:lnTo>
                  <a:cubicBezTo>
                    <a:pt x="4894" y="2286"/>
                    <a:pt x="4358" y="2405"/>
                    <a:pt x="3822" y="2489"/>
                  </a:cubicBezTo>
                  <a:cubicBezTo>
                    <a:pt x="2881" y="2667"/>
                    <a:pt x="1977" y="2965"/>
                    <a:pt x="1096" y="3298"/>
                  </a:cubicBezTo>
                  <a:cubicBezTo>
                    <a:pt x="905" y="3370"/>
                    <a:pt x="762" y="3477"/>
                    <a:pt x="584" y="3572"/>
                  </a:cubicBezTo>
                  <a:close/>
                  <a:moveTo>
                    <a:pt x="8299" y="11454"/>
                  </a:moveTo>
                  <a:cubicBezTo>
                    <a:pt x="7954" y="11359"/>
                    <a:pt x="7727" y="11311"/>
                    <a:pt x="7501" y="11263"/>
                  </a:cubicBezTo>
                  <a:cubicBezTo>
                    <a:pt x="7394" y="11240"/>
                    <a:pt x="7275" y="11228"/>
                    <a:pt x="7156" y="11240"/>
                  </a:cubicBezTo>
                  <a:cubicBezTo>
                    <a:pt x="6787" y="11287"/>
                    <a:pt x="6418" y="11359"/>
                    <a:pt x="6037" y="11394"/>
                  </a:cubicBezTo>
                  <a:cubicBezTo>
                    <a:pt x="5406" y="11454"/>
                    <a:pt x="4810" y="11680"/>
                    <a:pt x="4251" y="11990"/>
                  </a:cubicBezTo>
                  <a:cubicBezTo>
                    <a:pt x="3870" y="12216"/>
                    <a:pt x="3489" y="12454"/>
                    <a:pt x="3179" y="12823"/>
                  </a:cubicBezTo>
                  <a:cubicBezTo>
                    <a:pt x="3239" y="12895"/>
                    <a:pt x="3298" y="12978"/>
                    <a:pt x="3346" y="13037"/>
                  </a:cubicBezTo>
                  <a:cubicBezTo>
                    <a:pt x="3512" y="12930"/>
                    <a:pt x="3643" y="12787"/>
                    <a:pt x="3810" y="12752"/>
                  </a:cubicBezTo>
                  <a:cubicBezTo>
                    <a:pt x="4048" y="12680"/>
                    <a:pt x="4251" y="12549"/>
                    <a:pt x="4477" y="12454"/>
                  </a:cubicBezTo>
                  <a:cubicBezTo>
                    <a:pt x="5048" y="12156"/>
                    <a:pt x="5656" y="11990"/>
                    <a:pt x="6275" y="11906"/>
                  </a:cubicBezTo>
                  <a:cubicBezTo>
                    <a:pt x="6394" y="11883"/>
                    <a:pt x="6513" y="11871"/>
                    <a:pt x="6608" y="11823"/>
                  </a:cubicBezTo>
                  <a:cubicBezTo>
                    <a:pt x="6775" y="11728"/>
                    <a:pt x="6965" y="11704"/>
                    <a:pt x="7144" y="11656"/>
                  </a:cubicBezTo>
                  <a:cubicBezTo>
                    <a:pt x="7501" y="11609"/>
                    <a:pt x="7858" y="11549"/>
                    <a:pt x="8299" y="11454"/>
                  </a:cubicBezTo>
                  <a:close/>
                  <a:moveTo>
                    <a:pt x="15383" y="9978"/>
                  </a:moveTo>
                  <a:cubicBezTo>
                    <a:pt x="14931" y="9858"/>
                    <a:pt x="14478" y="9727"/>
                    <a:pt x="14002" y="9835"/>
                  </a:cubicBezTo>
                  <a:cubicBezTo>
                    <a:pt x="13811" y="9882"/>
                    <a:pt x="13597" y="9894"/>
                    <a:pt x="13407" y="9918"/>
                  </a:cubicBezTo>
                  <a:cubicBezTo>
                    <a:pt x="12728" y="10001"/>
                    <a:pt x="12037" y="10120"/>
                    <a:pt x="11418" y="10442"/>
                  </a:cubicBezTo>
                  <a:cubicBezTo>
                    <a:pt x="11383" y="10454"/>
                    <a:pt x="11359" y="10478"/>
                    <a:pt x="11335" y="10478"/>
                  </a:cubicBezTo>
                  <a:cubicBezTo>
                    <a:pt x="10966" y="10573"/>
                    <a:pt x="10644" y="10799"/>
                    <a:pt x="10311" y="11013"/>
                  </a:cubicBezTo>
                  <a:cubicBezTo>
                    <a:pt x="10132" y="11132"/>
                    <a:pt x="10001" y="11287"/>
                    <a:pt x="9942" y="11502"/>
                  </a:cubicBezTo>
                  <a:cubicBezTo>
                    <a:pt x="10085" y="11573"/>
                    <a:pt x="10192" y="11502"/>
                    <a:pt x="10287" y="11430"/>
                  </a:cubicBezTo>
                  <a:cubicBezTo>
                    <a:pt x="10561" y="11216"/>
                    <a:pt x="10882" y="11097"/>
                    <a:pt x="11204" y="10978"/>
                  </a:cubicBezTo>
                  <a:lnTo>
                    <a:pt x="11656" y="10847"/>
                  </a:lnTo>
                  <a:cubicBezTo>
                    <a:pt x="11728" y="10811"/>
                    <a:pt x="11835" y="10811"/>
                    <a:pt x="11894" y="10775"/>
                  </a:cubicBezTo>
                  <a:cubicBezTo>
                    <a:pt x="12049" y="10620"/>
                    <a:pt x="12252" y="10609"/>
                    <a:pt x="12454" y="10573"/>
                  </a:cubicBezTo>
                  <a:cubicBezTo>
                    <a:pt x="12680" y="10549"/>
                    <a:pt x="12918" y="10513"/>
                    <a:pt x="13145" y="10478"/>
                  </a:cubicBezTo>
                  <a:cubicBezTo>
                    <a:pt x="13240" y="10454"/>
                    <a:pt x="13347" y="10454"/>
                    <a:pt x="13418" y="10394"/>
                  </a:cubicBezTo>
                  <a:cubicBezTo>
                    <a:pt x="13621" y="10251"/>
                    <a:pt x="13859" y="10239"/>
                    <a:pt x="14073" y="10204"/>
                  </a:cubicBezTo>
                  <a:cubicBezTo>
                    <a:pt x="14526" y="10132"/>
                    <a:pt x="14954" y="10061"/>
                    <a:pt x="15383" y="9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4"/>
            <p:cNvSpPr/>
            <p:nvPr/>
          </p:nvSpPr>
          <p:spPr>
            <a:xfrm>
              <a:off x="1404625" y="1833700"/>
              <a:ext cx="89925" cy="110150"/>
            </a:xfrm>
            <a:custGeom>
              <a:avLst/>
              <a:gdLst/>
              <a:ahLst/>
              <a:cxnLst/>
              <a:rect l="l" t="t" r="r" b="b"/>
              <a:pathLst>
                <a:path w="3597" h="4406" extrusionOk="0">
                  <a:moveTo>
                    <a:pt x="1679" y="1834"/>
                  </a:moveTo>
                  <a:cubicBezTo>
                    <a:pt x="1846" y="1488"/>
                    <a:pt x="2025" y="1167"/>
                    <a:pt x="2037" y="762"/>
                  </a:cubicBezTo>
                  <a:cubicBezTo>
                    <a:pt x="1906" y="762"/>
                    <a:pt x="1798" y="774"/>
                    <a:pt x="1679" y="774"/>
                  </a:cubicBezTo>
                  <a:cubicBezTo>
                    <a:pt x="1310" y="822"/>
                    <a:pt x="941" y="869"/>
                    <a:pt x="560" y="893"/>
                  </a:cubicBezTo>
                  <a:cubicBezTo>
                    <a:pt x="441" y="917"/>
                    <a:pt x="346" y="917"/>
                    <a:pt x="227" y="893"/>
                  </a:cubicBezTo>
                  <a:cubicBezTo>
                    <a:pt x="108" y="881"/>
                    <a:pt x="13" y="774"/>
                    <a:pt x="1" y="655"/>
                  </a:cubicBezTo>
                  <a:cubicBezTo>
                    <a:pt x="1" y="560"/>
                    <a:pt x="48" y="452"/>
                    <a:pt x="143" y="417"/>
                  </a:cubicBezTo>
                  <a:cubicBezTo>
                    <a:pt x="274" y="381"/>
                    <a:pt x="417" y="322"/>
                    <a:pt x="560" y="298"/>
                  </a:cubicBezTo>
                  <a:cubicBezTo>
                    <a:pt x="1072" y="214"/>
                    <a:pt x="1596" y="119"/>
                    <a:pt x="2096" y="60"/>
                  </a:cubicBezTo>
                  <a:cubicBezTo>
                    <a:pt x="2572" y="0"/>
                    <a:pt x="2906" y="357"/>
                    <a:pt x="2787" y="833"/>
                  </a:cubicBezTo>
                  <a:cubicBezTo>
                    <a:pt x="2703" y="1119"/>
                    <a:pt x="2608" y="1381"/>
                    <a:pt x="2501" y="1655"/>
                  </a:cubicBezTo>
                  <a:lnTo>
                    <a:pt x="2322" y="2096"/>
                  </a:lnTo>
                  <a:cubicBezTo>
                    <a:pt x="2394" y="2179"/>
                    <a:pt x="2465" y="2227"/>
                    <a:pt x="2513" y="2274"/>
                  </a:cubicBezTo>
                  <a:cubicBezTo>
                    <a:pt x="2644" y="2441"/>
                    <a:pt x="2584" y="2667"/>
                    <a:pt x="2394" y="2727"/>
                  </a:cubicBezTo>
                  <a:cubicBezTo>
                    <a:pt x="2287" y="2750"/>
                    <a:pt x="2168" y="2774"/>
                    <a:pt x="2048" y="2798"/>
                  </a:cubicBezTo>
                  <a:cubicBezTo>
                    <a:pt x="1977" y="3012"/>
                    <a:pt x="1810" y="3203"/>
                    <a:pt x="1906" y="3441"/>
                  </a:cubicBezTo>
                  <a:cubicBezTo>
                    <a:pt x="2037" y="3500"/>
                    <a:pt x="2144" y="3453"/>
                    <a:pt x="2227" y="3393"/>
                  </a:cubicBezTo>
                  <a:cubicBezTo>
                    <a:pt x="2549" y="3215"/>
                    <a:pt x="2906" y="3215"/>
                    <a:pt x="3239" y="3203"/>
                  </a:cubicBezTo>
                  <a:cubicBezTo>
                    <a:pt x="3418" y="3191"/>
                    <a:pt x="3572" y="3322"/>
                    <a:pt x="3584" y="3465"/>
                  </a:cubicBezTo>
                  <a:cubicBezTo>
                    <a:pt x="3596" y="3620"/>
                    <a:pt x="3513" y="3762"/>
                    <a:pt x="3334" y="3822"/>
                  </a:cubicBezTo>
                  <a:cubicBezTo>
                    <a:pt x="3275" y="3846"/>
                    <a:pt x="3227" y="3858"/>
                    <a:pt x="3168" y="3870"/>
                  </a:cubicBezTo>
                  <a:cubicBezTo>
                    <a:pt x="2727" y="3917"/>
                    <a:pt x="2322" y="4120"/>
                    <a:pt x="1906" y="4286"/>
                  </a:cubicBezTo>
                  <a:cubicBezTo>
                    <a:pt x="1727" y="4358"/>
                    <a:pt x="1513" y="4393"/>
                    <a:pt x="1310" y="4393"/>
                  </a:cubicBezTo>
                  <a:cubicBezTo>
                    <a:pt x="1060" y="4405"/>
                    <a:pt x="894" y="4215"/>
                    <a:pt x="953" y="3977"/>
                  </a:cubicBezTo>
                  <a:cubicBezTo>
                    <a:pt x="1001" y="3762"/>
                    <a:pt x="977" y="3548"/>
                    <a:pt x="1156" y="3381"/>
                  </a:cubicBezTo>
                  <a:cubicBezTo>
                    <a:pt x="1179" y="3370"/>
                    <a:pt x="1191" y="3322"/>
                    <a:pt x="1191" y="3310"/>
                  </a:cubicBezTo>
                  <a:cubicBezTo>
                    <a:pt x="1156" y="3084"/>
                    <a:pt x="1298" y="2893"/>
                    <a:pt x="1370" y="2691"/>
                  </a:cubicBezTo>
                  <a:cubicBezTo>
                    <a:pt x="1394" y="2631"/>
                    <a:pt x="1394" y="2560"/>
                    <a:pt x="1429" y="2477"/>
                  </a:cubicBezTo>
                  <a:cubicBezTo>
                    <a:pt x="1298" y="2417"/>
                    <a:pt x="1191" y="2369"/>
                    <a:pt x="1072" y="2310"/>
                  </a:cubicBezTo>
                  <a:cubicBezTo>
                    <a:pt x="1001" y="2274"/>
                    <a:pt x="905" y="2250"/>
                    <a:pt x="834" y="2203"/>
                  </a:cubicBezTo>
                  <a:cubicBezTo>
                    <a:pt x="727" y="2143"/>
                    <a:pt x="715" y="2000"/>
                    <a:pt x="786" y="1905"/>
                  </a:cubicBezTo>
                  <a:cubicBezTo>
                    <a:pt x="894" y="1774"/>
                    <a:pt x="1036" y="1715"/>
                    <a:pt x="1203" y="1762"/>
                  </a:cubicBezTo>
                  <a:cubicBezTo>
                    <a:pt x="1370" y="1762"/>
                    <a:pt x="1513" y="1786"/>
                    <a:pt x="1679" y="1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4"/>
            <p:cNvSpPr/>
            <p:nvPr/>
          </p:nvSpPr>
          <p:spPr>
            <a:xfrm>
              <a:off x="1254025" y="1863150"/>
              <a:ext cx="75025" cy="122375"/>
            </a:xfrm>
            <a:custGeom>
              <a:avLst/>
              <a:gdLst/>
              <a:ahLst/>
              <a:cxnLst/>
              <a:rect l="l" t="t" r="r" b="b"/>
              <a:pathLst>
                <a:path w="3001" h="4895" extrusionOk="0">
                  <a:moveTo>
                    <a:pt x="1786" y="2977"/>
                  </a:moveTo>
                  <a:cubicBezTo>
                    <a:pt x="1584" y="3037"/>
                    <a:pt x="1405" y="3096"/>
                    <a:pt x="1226" y="3144"/>
                  </a:cubicBezTo>
                  <a:cubicBezTo>
                    <a:pt x="1072" y="3192"/>
                    <a:pt x="893" y="3192"/>
                    <a:pt x="691" y="3215"/>
                  </a:cubicBezTo>
                  <a:cubicBezTo>
                    <a:pt x="679" y="3513"/>
                    <a:pt x="595" y="3799"/>
                    <a:pt x="631" y="4097"/>
                  </a:cubicBezTo>
                  <a:cubicBezTo>
                    <a:pt x="667" y="4323"/>
                    <a:pt x="679" y="4561"/>
                    <a:pt x="572" y="4775"/>
                  </a:cubicBezTo>
                  <a:cubicBezTo>
                    <a:pt x="536" y="4882"/>
                    <a:pt x="393" y="4894"/>
                    <a:pt x="333" y="4811"/>
                  </a:cubicBezTo>
                  <a:cubicBezTo>
                    <a:pt x="274" y="4739"/>
                    <a:pt x="214" y="4644"/>
                    <a:pt x="191" y="4561"/>
                  </a:cubicBezTo>
                  <a:cubicBezTo>
                    <a:pt x="83" y="4239"/>
                    <a:pt x="0" y="3930"/>
                    <a:pt x="71" y="3585"/>
                  </a:cubicBezTo>
                  <a:cubicBezTo>
                    <a:pt x="83" y="3501"/>
                    <a:pt x="83" y="3394"/>
                    <a:pt x="83" y="3287"/>
                  </a:cubicBezTo>
                  <a:lnTo>
                    <a:pt x="83" y="2775"/>
                  </a:lnTo>
                  <a:cubicBezTo>
                    <a:pt x="83" y="2668"/>
                    <a:pt x="95" y="2561"/>
                    <a:pt x="83" y="2477"/>
                  </a:cubicBezTo>
                  <a:cubicBezTo>
                    <a:pt x="12" y="1918"/>
                    <a:pt x="71" y="1382"/>
                    <a:pt x="95" y="834"/>
                  </a:cubicBezTo>
                  <a:cubicBezTo>
                    <a:pt x="119" y="596"/>
                    <a:pt x="191" y="394"/>
                    <a:pt x="333" y="191"/>
                  </a:cubicBezTo>
                  <a:cubicBezTo>
                    <a:pt x="488" y="1"/>
                    <a:pt x="691" y="1"/>
                    <a:pt x="857" y="167"/>
                  </a:cubicBezTo>
                  <a:cubicBezTo>
                    <a:pt x="929" y="239"/>
                    <a:pt x="976" y="334"/>
                    <a:pt x="1036" y="406"/>
                  </a:cubicBezTo>
                  <a:cubicBezTo>
                    <a:pt x="1453" y="989"/>
                    <a:pt x="1869" y="1584"/>
                    <a:pt x="2179" y="2239"/>
                  </a:cubicBezTo>
                  <a:cubicBezTo>
                    <a:pt x="2417" y="2727"/>
                    <a:pt x="2655" y="3215"/>
                    <a:pt x="2941" y="3680"/>
                  </a:cubicBezTo>
                  <a:cubicBezTo>
                    <a:pt x="3000" y="3763"/>
                    <a:pt x="3000" y="3906"/>
                    <a:pt x="3000" y="4001"/>
                  </a:cubicBezTo>
                  <a:cubicBezTo>
                    <a:pt x="3000" y="4168"/>
                    <a:pt x="2893" y="4287"/>
                    <a:pt x="2762" y="4335"/>
                  </a:cubicBezTo>
                  <a:cubicBezTo>
                    <a:pt x="2643" y="4358"/>
                    <a:pt x="2512" y="4299"/>
                    <a:pt x="2441" y="4180"/>
                  </a:cubicBezTo>
                  <a:cubicBezTo>
                    <a:pt x="2346" y="4025"/>
                    <a:pt x="2262" y="3858"/>
                    <a:pt x="2179" y="3692"/>
                  </a:cubicBezTo>
                  <a:cubicBezTo>
                    <a:pt x="2084" y="3430"/>
                    <a:pt x="1941" y="3192"/>
                    <a:pt x="1786" y="2977"/>
                  </a:cubicBezTo>
                  <a:close/>
                  <a:moveTo>
                    <a:pt x="738" y="2620"/>
                  </a:moveTo>
                  <a:cubicBezTo>
                    <a:pt x="1036" y="2608"/>
                    <a:pt x="1286" y="2549"/>
                    <a:pt x="1500" y="2322"/>
                  </a:cubicBezTo>
                  <a:cubicBezTo>
                    <a:pt x="1250" y="1906"/>
                    <a:pt x="1084" y="1465"/>
                    <a:pt x="714" y="1108"/>
                  </a:cubicBezTo>
                  <a:cubicBezTo>
                    <a:pt x="607" y="1584"/>
                    <a:pt x="619" y="2144"/>
                    <a:pt x="738" y="2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2" name="Google Shape;1032;p44"/>
          <p:cNvGrpSpPr/>
          <p:nvPr/>
        </p:nvGrpSpPr>
        <p:grpSpPr>
          <a:xfrm>
            <a:off x="1314518" y="508000"/>
            <a:ext cx="1387205" cy="1161840"/>
            <a:chOff x="2391350" y="3583000"/>
            <a:chExt cx="571525" cy="478675"/>
          </a:xfrm>
        </p:grpSpPr>
        <p:sp>
          <p:nvSpPr>
            <p:cNvPr id="1033" name="Google Shape;1033;p44"/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4"/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4"/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4"/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4"/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4"/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4"/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4"/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4"/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2" name="Google Shape;1042;p44"/>
          <p:cNvGrpSpPr/>
          <p:nvPr/>
        </p:nvGrpSpPr>
        <p:grpSpPr>
          <a:xfrm>
            <a:off x="7558957" y="3120697"/>
            <a:ext cx="653616" cy="895336"/>
            <a:chOff x="1731150" y="1748550"/>
            <a:chExt cx="228625" cy="313175"/>
          </a:xfrm>
        </p:grpSpPr>
        <p:sp>
          <p:nvSpPr>
            <p:cNvPr id="1043" name="Google Shape;1043;p44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4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4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4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4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4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4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06220C5-CD99-7C4A-B65F-4E253AE823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1866"/>
          <a:stretch/>
        </p:blipFill>
        <p:spPr>
          <a:xfrm>
            <a:off x="488950" y="368831"/>
            <a:ext cx="5137825" cy="72073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E8E1D00-EA41-E243-90D2-0C7BFDD1940C}"/>
              </a:ext>
            </a:extLst>
          </p:cNvPr>
          <p:cNvSpPr/>
          <p:nvPr/>
        </p:nvSpPr>
        <p:spPr>
          <a:xfrm>
            <a:off x="1532384" y="274601"/>
            <a:ext cx="3528530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solidFill>
                  <a:srgbClr val="00A651"/>
                </a:solidFill>
              </a:rPr>
              <a:t>Hoạt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động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sau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giờ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học</a:t>
            </a:r>
            <a:endParaRPr lang="en-US" sz="2400" b="1" dirty="0">
              <a:solidFill>
                <a:srgbClr val="00A65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9F9151-66CF-3547-8630-4B94FA660C2A}"/>
              </a:ext>
            </a:extLst>
          </p:cNvPr>
          <p:cNvSpPr txBox="1"/>
          <p:nvPr/>
        </p:nvSpPr>
        <p:spPr>
          <a:xfrm>
            <a:off x="627538" y="1246342"/>
            <a:ext cx="8011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- Cùng bố mẹ xem lịch và đánh dấu ngày Tết Nguyên đán năm nay.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8FE6803-47E8-7242-8758-82033F3008CC}"/>
              </a:ext>
            </a:extLst>
          </p:cNvPr>
          <p:cNvSpPr/>
          <p:nvPr/>
        </p:nvSpPr>
        <p:spPr>
          <a:xfrm>
            <a:off x="627538" y="345721"/>
            <a:ext cx="766258" cy="766106"/>
          </a:xfrm>
          <a:prstGeom prst="ellipse">
            <a:avLst/>
          </a:prstGeom>
          <a:solidFill>
            <a:srgbClr val="00A651"/>
          </a:solidFill>
          <a:ln>
            <a:solidFill>
              <a:srgbClr val="1A8C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02BAC178-B223-3349-B2FE-AC998290F098}"/>
              </a:ext>
            </a:extLst>
          </p:cNvPr>
          <p:cNvSpPr/>
          <p:nvPr/>
        </p:nvSpPr>
        <p:spPr>
          <a:xfrm>
            <a:off x="692249" y="454039"/>
            <a:ext cx="653240" cy="512660"/>
          </a:xfrm>
          <a:custGeom>
            <a:avLst/>
            <a:gdLst>
              <a:gd name="connsiteX0" fmla="*/ 85725 w 2714625"/>
              <a:gd name="connsiteY0" fmla="*/ 1038225 h 2124075"/>
              <a:gd name="connsiteX1" fmla="*/ 1166812 w 2714625"/>
              <a:gd name="connsiteY1" fmla="*/ 190500 h 2124075"/>
              <a:gd name="connsiteX2" fmla="*/ 1700212 w 2714625"/>
              <a:gd name="connsiteY2" fmla="*/ 466725 h 2124075"/>
              <a:gd name="connsiteX3" fmla="*/ 1700212 w 2714625"/>
              <a:gd name="connsiteY3" fmla="*/ 219075 h 2124075"/>
              <a:gd name="connsiteX4" fmla="*/ 1909762 w 2714625"/>
              <a:gd name="connsiteY4" fmla="*/ 219075 h 2124075"/>
              <a:gd name="connsiteX5" fmla="*/ 1909762 w 2714625"/>
              <a:gd name="connsiteY5" fmla="*/ 633413 h 2124075"/>
              <a:gd name="connsiteX6" fmla="*/ 2357437 w 2714625"/>
              <a:gd name="connsiteY6" fmla="*/ 1081088 h 2124075"/>
              <a:gd name="connsiteX7" fmla="*/ 2176462 w 2714625"/>
              <a:gd name="connsiteY7" fmla="*/ 1162050 h 2124075"/>
              <a:gd name="connsiteX8" fmla="*/ 2176462 w 2714625"/>
              <a:gd name="connsiteY8" fmla="*/ 1924050 h 2124075"/>
              <a:gd name="connsiteX9" fmla="*/ 1857375 w 2714625"/>
              <a:gd name="connsiteY9" fmla="*/ 1924050 h 2124075"/>
              <a:gd name="connsiteX10" fmla="*/ 1857375 w 2714625"/>
              <a:gd name="connsiteY10" fmla="*/ 1385888 h 2124075"/>
              <a:gd name="connsiteX11" fmla="*/ 1390650 w 2714625"/>
              <a:gd name="connsiteY11" fmla="*/ 1385888 h 2124075"/>
              <a:gd name="connsiteX12" fmla="*/ 1390650 w 2714625"/>
              <a:gd name="connsiteY12" fmla="*/ 1905000 h 2124075"/>
              <a:gd name="connsiteX13" fmla="*/ 1066800 w 2714625"/>
              <a:gd name="connsiteY13" fmla="*/ 1581150 h 2124075"/>
              <a:gd name="connsiteX14" fmla="*/ 52387 w 2714625"/>
              <a:gd name="connsiteY14" fmla="*/ 1181100 h 2124075"/>
              <a:gd name="connsiteX15" fmla="*/ 52387 w 2714625"/>
              <a:gd name="connsiteY15" fmla="*/ 1371600 h 2124075"/>
              <a:gd name="connsiteX16" fmla="*/ 847725 w 2714625"/>
              <a:gd name="connsiteY16" fmla="*/ 1666875 h 2124075"/>
              <a:gd name="connsiteX17" fmla="*/ 738187 w 2714625"/>
              <a:gd name="connsiteY17" fmla="*/ 1757363 h 2124075"/>
              <a:gd name="connsiteX18" fmla="*/ 138112 w 2714625"/>
              <a:gd name="connsiteY18" fmla="*/ 1543050 h 2124075"/>
              <a:gd name="connsiteX19" fmla="*/ 138112 w 2714625"/>
              <a:gd name="connsiteY19" fmla="*/ 1695450 h 2124075"/>
              <a:gd name="connsiteX20" fmla="*/ 776287 w 2714625"/>
              <a:gd name="connsiteY20" fmla="*/ 1924050 h 2124075"/>
              <a:gd name="connsiteX21" fmla="*/ 757237 w 2714625"/>
              <a:gd name="connsiteY21" fmla="*/ 1947863 h 2124075"/>
              <a:gd name="connsiteX22" fmla="*/ 219075 w 2714625"/>
              <a:gd name="connsiteY22" fmla="*/ 1747838 h 2124075"/>
              <a:gd name="connsiteX23" fmla="*/ 176212 w 2714625"/>
              <a:gd name="connsiteY23" fmla="*/ 1862138 h 2124075"/>
              <a:gd name="connsiteX24" fmla="*/ 776287 w 2714625"/>
              <a:gd name="connsiteY24" fmla="*/ 2100263 h 2124075"/>
              <a:gd name="connsiteX25" fmla="*/ 1162050 w 2714625"/>
              <a:gd name="connsiteY25" fmla="*/ 2124075 h 2124075"/>
              <a:gd name="connsiteX26" fmla="*/ 1162050 w 2714625"/>
              <a:gd name="connsiteY26" fmla="*/ 2066925 h 2124075"/>
              <a:gd name="connsiteX27" fmla="*/ 1576387 w 2714625"/>
              <a:gd name="connsiteY27" fmla="*/ 2066925 h 2124075"/>
              <a:gd name="connsiteX28" fmla="*/ 1576387 w 2714625"/>
              <a:gd name="connsiteY28" fmla="*/ 1743075 h 2124075"/>
              <a:gd name="connsiteX29" fmla="*/ 1538287 w 2714625"/>
              <a:gd name="connsiteY29" fmla="*/ 1743075 h 2124075"/>
              <a:gd name="connsiteX30" fmla="*/ 1538287 w 2714625"/>
              <a:gd name="connsiteY30" fmla="*/ 1519238 h 2124075"/>
              <a:gd name="connsiteX31" fmla="*/ 1695450 w 2714625"/>
              <a:gd name="connsiteY31" fmla="*/ 1519238 h 2124075"/>
              <a:gd name="connsiteX32" fmla="*/ 1695450 w 2714625"/>
              <a:gd name="connsiteY32" fmla="*/ 2124075 h 2124075"/>
              <a:gd name="connsiteX33" fmla="*/ 1871662 w 2714625"/>
              <a:gd name="connsiteY33" fmla="*/ 2124075 h 2124075"/>
              <a:gd name="connsiteX34" fmla="*/ 1871662 w 2714625"/>
              <a:gd name="connsiteY34" fmla="*/ 2066925 h 2124075"/>
              <a:gd name="connsiteX35" fmla="*/ 2352675 w 2714625"/>
              <a:gd name="connsiteY35" fmla="*/ 2066925 h 2124075"/>
              <a:gd name="connsiteX36" fmla="*/ 2352675 w 2714625"/>
              <a:gd name="connsiteY36" fmla="*/ 1766888 h 2124075"/>
              <a:gd name="connsiteX37" fmla="*/ 2400300 w 2714625"/>
              <a:gd name="connsiteY37" fmla="*/ 1766888 h 2124075"/>
              <a:gd name="connsiteX38" fmla="*/ 2400300 w 2714625"/>
              <a:gd name="connsiteY38" fmla="*/ 1266825 h 2124075"/>
              <a:gd name="connsiteX39" fmla="*/ 2447925 w 2714625"/>
              <a:gd name="connsiteY39" fmla="*/ 1266825 h 2124075"/>
              <a:gd name="connsiteX40" fmla="*/ 2447925 w 2714625"/>
              <a:gd name="connsiteY40" fmla="*/ 1223963 h 2124075"/>
              <a:gd name="connsiteX41" fmla="*/ 2714625 w 2714625"/>
              <a:gd name="connsiteY41" fmla="*/ 1223963 h 2124075"/>
              <a:gd name="connsiteX42" fmla="*/ 2714625 w 2714625"/>
              <a:gd name="connsiteY42" fmla="*/ 1138238 h 2124075"/>
              <a:gd name="connsiteX43" fmla="*/ 2686050 w 2714625"/>
              <a:gd name="connsiteY43" fmla="*/ 1138238 h 2124075"/>
              <a:gd name="connsiteX44" fmla="*/ 2686050 w 2714625"/>
              <a:gd name="connsiteY44" fmla="*/ 1085850 h 2124075"/>
              <a:gd name="connsiteX45" fmla="*/ 2595562 w 2714625"/>
              <a:gd name="connsiteY45" fmla="*/ 1085850 h 2124075"/>
              <a:gd name="connsiteX46" fmla="*/ 2043112 w 2714625"/>
              <a:gd name="connsiteY46" fmla="*/ 533400 h 2124075"/>
              <a:gd name="connsiteX47" fmla="*/ 2043112 w 2714625"/>
              <a:gd name="connsiteY47" fmla="*/ 95250 h 2124075"/>
              <a:gd name="connsiteX48" fmla="*/ 1562100 w 2714625"/>
              <a:gd name="connsiteY48" fmla="*/ 95250 h 2124075"/>
              <a:gd name="connsiteX49" fmla="*/ 1562100 w 2714625"/>
              <a:gd name="connsiteY49" fmla="*/ 223838 h 2124075"/>
              <a:gd name="connsiteX50" fmla="*/ 1166812 w 2714625"/>
              <a:gd name="connsiteY50" fmla="*/ 0 h 2124075"/>
              <a:gd name="connsiteX51" fmla="*/ 0 w 2714625"/>
              <a:gd name="connsiteY51" fmla="*/ 890588 h 2124075"/>
              <a:gd name="connsiteX52" fmla="*/ 85725 w 2714625"/>
              <a:gd name="connsiteY52" fmla="*/ 1038225 h 212407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57237 w 2714625"/>
              <a:gd name="connsiteY21" fmla="*/ 1954213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64381 w 2714625"/>
              <a:gd name="connsiteY21" fmla="*/ 1947070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714625" h="2130425">
                <a:moveTo>
                  <a:pt x="85725" y="1044575"/>
                </a:moveTo>
                <a:lnTo>
                  <a:pt x="1166812" y="196850"/>
                </a:lnTo>
                <a:lnTo>
                  <a:pt x="1700212" y="473075"/>
                </a:lnTo>
                <a:lnTo>
                  <a:pt x="1700212" y="225425"/>
                </a:lnTo>
                <a:lnTo>
                  <a:pt x="1909762" y="225425"/>
                </a:lnTo>
                <a:lnTo>
                  <a:pt x="1909762" y="639763"/>
                </a:lnTo>
                <a:lnTo>
                  <a:pt x="2357437" y="1087438"/>
                </a:lnTo>
                <a:lnTo>
                  <a:pt x="2176462" y="1168400"/>
                </a:lnTo>
                <a:lnTo>
                  <a:pt x="2176462" y="1930400"/>
                </a:lnTo>
                <a:lnTo>
                  <a:pt x="1857375" y="1930400"/>
                </a:lnTo>
                <a:lnTo>
                  <a:pt x="1857375" y="1392238"/>
                </a:lnTo>
                <a:lnTo>
                  <a:pt x="1390650" y="1392238"/>
                </a:lnTo>
                <a:lnTo>
                  <a:pt x="1390650" y="1911350"/>
                </a:lnTo>
                <a:lnTo>
                  <a:pt x="1066800" y="1587500"/>
                </a:lnTo>
                <a:lnTo>
                  <a:pt x="52387" y="1187450"/>
                </a:lnTo>
                <a:lnTo>
                  <a:pt x="52387" y="1377950"/>
                </a:lnTo>
                <a:lnTo>
                  <a:pt x="847725" y="1673225"/>
                </a:lnTo>
                <a:lnTo>
                  <a:pt x="738187" y="1763713"/>
                </a:lnTo>
                <a:lnTo>
                  <a:pt x="138112" y="1549400"/>
                </a:lnTo>
                <a:lnTo>
                  <a:pt x="138112" y="1701800"/>
                </a:lnTo>
                <a:lnTo>
                  <a:pt x="776287" y="1930400"/>
                </a:lnTo>
                <a:lnTo>
                  <a:pt x="764381" y="1947070"/>
                </a:lnTo>
                <a:lnTo>
                  <a:pt x="219075" y="1754188"/>
                </a:lnTo>
                <a:lnTo>
                  <a:pt x="176212" y="1868488"/>
                </a:lnTo>
                <a:lnTo>
                  <a:pt x="776287" y="2106613"/>
                </a:lnTo>
                <a:lnTo>
                  <a:pt x="1162050" y="2130425"/>
                </a:lnTo>
                <a:lnTo>
                  <a:pt x="1162050" y="2073275"/>
                </a:lnTo>
                <a:lnTo>
                  <a:pt x="1576387" y="2073275"/>
                </a:lnTo>
                <a:lnTo>
                  <a:pt x="1576387" y="1749425"/>
                </a:lnTo>
                <a:lnTo>
                  <a:pt x="1538287" y="1749425"/>
                </a:lnTo>
                <a:lnTo>
                  <a:pt x="1538287" y="1525588"/>
                </a:lnTo>
                <a:lnTo>
                  <a:pt x="1695450" y="1525588"/>
                </a:lnTo>
                <a:lnTo>
                  <a:pt x="1695450" y="2130425"/>
                </a:lnTo>
                <a:lnTo>
                  <a:pt x="1871662" y="2130425"/>
                </a:lnTo>
                <a:lnTo>
                  <a:pt x="1871662" y="2073275"/>
                </a:lnTo>
                <a:lnTo>
                  <a:pt x="2352675" y="2073275"/>
                </a:lnTo>
                <a:lnTo>
                  <a:pt x="2352675" y="1773238"/>
                </a:lnTo>
                <a:lnTo>
                  <a:pt x="2400300" y="1773238"/>
                </a:lnTo>
                <a:lnTo>
                  <a:pt x="2400300" y="1273175"/>
                </a:lnTo>
                <a:lnTo>
                  <a:pt x="2447925" y="1273175"/>
                </a:lnTo>
                <a:lnTo>
                  <a:pt x="2447925" y="1230313"/>
                </a:lnTo>
                <a:lnTo>
                  <a:pt x="2714625" y="1230313"/>
                </a:lnTo>
                <a:lnTo>
                  <a:pt x="2714625" y="1144588"/>
                </a:lnTo>
                <a:lnTo>
                  <a:pt x="2686050" y="1144588"/>
                </a:lnTo>
                <a:lnTo>
                  <a:pt x="2686050" y="1092200"/>
                </a:lnTo>
                <a:lnTo>
                  <a:pt x="2595562" y="1092200"/>
                </a:lnTo>
                <a:lnTo>
                  <a:pt x="2043112" y="539750"/>
                </a:lnTo>
                <a:lnTo>
                  <a:pt x="2043112" y="101600"/>
                </a:lnTo>
                <a:lnTo>
                  <a:pt x="1562100" y="101600"/>
                </a:lnTo>
                <a:lnTo>
                  <a:pt x="1562100" y="230188"/>
                </a:lnTo>
                <a:lnTo>
                  <a:pt x="1135062" y="0"/>
                </a:lnTo>
                <a:lnTo>
                  <a:pt x="0" y="896938"/>
                </a:lnTo>
                <a:lnTo>
                  <a:pt x="85725" y="10445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6F8D55-31E1-2E4D-976A-F3B85C3D4137}"/>
              </a:ext>
            </a:extLst>
          </p:cNvPr>
          <p:cNvSpPr txBox="1"/>
          <p:nvPr/>
        </p:nvSpPr>
        <p:spPr>
          <a:xfrm>
            <a:off x="627538" y="2241022"/>
            <a:ext cx="8257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- Tìm hiểu về phong tục truyền thống ngày Tết quê em.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608109-791D-0240-B36D-0723253B2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85" b="92652" l="3659" r="92276">
                        <a14:foregroundMark x1="4065" y1="80192" x2="4065" y2="80192"/>
                        <a14:foregroundMark x1="7724" y1="77955" x2="54065" y2="47604"/>
                        <a14:foregroundMark x1="54065" y1="47604" x2="62195" y2="39297"/>
                        <a14:foregroundMark x1="62195" y1="38978" x2="55691" y2="50479"/>
                        <a14:foregroundMark x1="55691" y1="50479" x2="55691" y2="51438"/>
                        <a14:foregroundMark x1="55691" y1="51118" x2="56504" y2="76677"/>
                        <a14:foregroundMark x1="56504" y1="76677" x2="65041" y2="88179"/>
                        <a14:foregroundMark x1="65041" y1="88179" x2="73577" y2="92652"/>
                        <a14:foregroundMark x1="89837" y1="51118" x2="92276" y2="26518"/>
                        <a14:foregroundMark x1="83740" y1="26518" x2="35366" y2="38019"/>
                        <a14:foregroundMark x1="35366" y1="39617" x2="35772" y2="50479"/>
                        <a14:foregroundMark x1="35772" y1="49840" x2="42276" y2="38658"/>
                        <a14:foregroundMark x1="42276" y1="38658" x2="42276" y2="44409"/>
                        <a14:foregroundMark x1="39431" y1="84345" x2="42276" y2="72204"/>
                        <a14:foregroundMark x1="7724" y1="57508" x2="7724" y2="57508"/>
                        <a14:foregroundMark x1="7724" y1="57508" x2="17073" y2="21086"/>
                        <a14:foregroundMark x1="60976" y1="19808" x2="76829" y2="20128"/>
                        <a14:foregroundMark x1="76829" y1="20128" x2="90244" y2="23642"/>
                        <a14:foregroundMark x1="90244" y1="23323" x2="28862" y2="15016"/>
                      </a14:backgroundRemoval>
                    </a14:imgEffect>
                    <a14:imgEffect>
                      <a14:sharpenSoften amount="5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94545" y="2571750"/>
            <a:ext cx="1844958" cy="2347446"/>
          </a:xfrm>
          <a:prstGeom prst="rect">
            <a:avLst/>
          </a:prstGeom>
        </p:spPr>
      </p:pic>
      <p:pic>
        <p:nvPicPr>
          <p:cNvPr id="4098" name="Picture 2" descr="Hoa đào nở vào mùa nào ? Đọc bài Làm việc thật là vui Quanh">
            <a:extLst>
              <a:ext uri="{FF2B5EF4-FFF2-40B4-BE49-F238E27FC236}">
                <a16:creationId xmlns:a16="http://schemas.microsoft.com/office/drawing/2014/main" id="{D038C040-CC99-5E4E-AFB8-E1A7A4CBB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890" y="3066162"/>
            <a:ext cx="4233863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40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" grpId="0"/>
    </p:bldLst>
  </p:timing>
</p:sld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1413</TotalTime>
  <Words>185</Words>
  <Application>Microsoft Macintosh PowerPoint</Application>
  <PresentationFormat>On-screen Show (16:9)</PresentationFormat>
  <Paragraphs>23</Paragraphs>
  <Slides>11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UTM Androgyne</vt:lpstr>
      <vt:lpstr>Arial</vt:lpstr>
      <vt:lpstr>Baloo 2</vt:lpstr>
      <vt:lpstr>Pangolin</vt:lpstr>
      <vt:lpstr>UTM Cookies</vt:lpstr>
      <vt:lpstr>English Vocabulary Workshop by Slidesgo</vt:lpstr>
      <vt:lpstr>Bài 19:  Tết Nguyên Đán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Nêu cảm xúc của em khi được làm những việc đó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VOCABULARY</dc:title>
  <dc:creator>L.U</dc:creator>
  <cp:lastModifiedBy>Le Bao Chau 20146072</cp:lastModifiedBy>
  <cp:revision>56</cp:revision>
  <dcterms:modified xsi:type="dcterms:W3CDTF">2021-06-10T19:42:58Z</dcterms:modified>
</cp:coreProperties>
</file>