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8"/>
  </p:notesMasterIdLst>
  <p:sldIdLst>
    <p:sldId id="305" r:id="rId2"/>
    <p:sldId id="306" r:id="rId3"/>
    <p:sldId id="308" r:id="rId4"/>
    <p:sldId id="309" r:id="rId5"/>
    <p:sldId id="310" r:id="rId6"/>
    <p:sldId id="311" r:id="rId7"/>
  </p:sldIdLst>
  <p:sldSz cx="9144000" cy="5143500" type="screen16x9"/>
  <p:notesSz cx="6858000" cy="9144000"/>
  <p:embeddedFontLst>
    <p:embeddedFont>
      <p:font typeface="UTM Cookies" panose="02040603050506020204" pitchFamily="18" charset="0"/>
      <p:regular r:id="rId9"/>
    </p:embeddedFont>
    <p:embeddedFont>
      <p:font typeface="Pangolin" panose="020B0604020202020204" charset="0"/>
      <p:regular r:id="rId10"/>
    </p:embeddedFont>
    <p:embeddedFont>
      <p:font typeface="UTM Androgyne" panose="02040603050506020204" pitchFamily="18" charset="0"/>
      <p:regular r:id="rId11"/>
    </p:embeddedFont>
    <p:embeddedFont>
      <p:font typeface="Baloo 2" panose="020B0604020202020204" charset="0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9D0"/>
    <a:srgbClr val="00A651"/>
    <a:srgbClr val="1A8C54"/>
    <a:srgbClr val="AC98C9"/>
    <a:srgbClr val="E5E1EE"/>
    <a:srgbClr val="A165AB"/>
    <a:srgbClr val="FAD5E6"/>
    <a:srgbClr val="BDD646"/>
    <a:srgbClr val="E8F0C7"/>
    <a:srgbClr val="62B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BA8CBA"/>
                </a:solidFill>
              </a:rPr>
              <a:t>FeistyForwarders_0968120672</a:t>
            </a:r>
            <a:endParaRPr lang="en-US" sz="800" dirty="0">
              <a:solidFill>
                <a:srgbClr val="BA8CBA"/>
              </a:solidFill>
            </a:endParaRP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 smtClean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 smtClean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AC98C9"/>
                </a:solidFill>
              </a:rPr>
              <a:t>FeistyForwarders_0968120672</a:t>
            </a:r>
            <a:endParaRPr lang="en-US" sz="800" dirty="0">
              <a:solidFill>
                <a:srgbClr val="AC98C9"/>
              </a:solidFill>
            </a:endParaRP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 smtClean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 smtClean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F37022"/>
                </a:solidFill>
              </a:rPr>
              <a:t>FeistyForwarders_0968120672</a:t>
            </a:r>
            <a:endParaRPr lang="en-US" sz="800" dirty="0">
              <a:solidFill>
                <a:srgbClr val="F37022"/>
              </a:solidFill>
            </a:endParaRP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 smtClean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 smtClean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438030"/>
                </a:solidFill>
              </a:rPr>
              <a:t>FeistyForwarders_0968120672</a:t>
            </a:r>
            <a:endParaRPr lang="en-US" sz="800" dirty="0">
              <a:solidFill>
                <a:srgbClr val="438030"/>
              </a:solidFill>
            </a:endParaRP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 smtClean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 smtClean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438030"/>
                </a:solidFill>
              </a:rPr>
              <a:t>FeistyForwarders_0968120672</a:t>
            </a:r>
            <a:endParaRPr lang="en-US" sz="800" dirty="0">
              <a:solidFill>
                <a:srgbClr val="438030"/>
              </a:solidFill>
            </a:endParaRP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 smtClean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 smtClean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  <a:endParaRPr lang="en-US" sz="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 smtClean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 smtClean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chemeClr val="tx1"/>
                </a:solidFill>
              </a:rPr>
              <a:t>FeistyForwarders_0968120672</a:t>
            </a:r>
            <a:endParaRPr lang="en-US" sz="800" dirty="0">
              <a:solidFill>
                <a:schemeClr val="tx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55" r:id="rId16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Bài</a:t>
            </a:r>
            <a:r>
              <a:rPr lang="en-US" dirty="0" smtClean="0"/>
              <a:t> 28: </a:t>
            </a:r>
            <a:r>
              <a:rPr lang="en-US" dirty="0" err="1" smtClean="0"/>
              <a:t>Cảnh</a:t>
            </a:r>
            <a:r>
              <a:rPr lang="en-US" dirty="0" smtClean="0"/>
              <a:t> </a:t>
            </a:r>
            <a:r>
              <a:rPr lang="en-US" dirty="0" err="1" smtClean="0"/>
              <a:t>đẹp</a:t>
            </a:r>
            <a:r>
              <a:rPr lang="en-US" dirty="0" smtClean="0"/>
              <a:t> </a:t>
            </a:r>
            <a:r>
              <a:rPr lang="en-US" dirty="0" err="1" smtClean="0"/>
              <a:t>quê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Lớp</a:t>
            </a:r>
            <a:r>
              <a:rPr lang="en-US" dirty="0" smtClean="0"/>
              <a:t>:…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2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99" y="511763"/>
            <a:ext cx="8077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7C0A"/>
                </a:solidFill>
              </a:rPr>
              <a:t>         </a:t>
            </a:r>
            <a:r>
              <a:rPr lang="en-US" sz="2400" b="1" dirty="0" err="1" smtClean="0">
                <a:solidFill>
                  <a:srgbClr val="FF7C0A"/>
                </a:solidFill>
              </a:rPr>
              <a:t>Hoạt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động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giáo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dục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theo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chủ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đề</a:t>
            </a:r>
            <a:endParaRPr lang="en-US" sz="2400" b="1" dirty="0" smtClean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Đoán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tên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cảnh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đẹp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quê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hương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026" name="Picture 2" descr="Vietnamese Sword Lake-Ho Hoan Kie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5" b="10667"/>
          <a:stretch/>
        </p:blipFill>
        <p:spPr bwMode="auto">
          <a:xfrm>
            <a:off x="1260968" y="1692108"/>
            <a:ext cx="3935146" cy="280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3" r="67946" b="13194"/>
          <a:stretch/>
        </p:blipFill>
        <p:spPr bwMode="auto">
          <a:xfrm>
            <a:off x="5671002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9" t="14583" r="37437" b="13194"/>
          <a:stretch/>
        </p:blipFill>
        <p:spPr bwMode="auto">
          <a:xfrm>
            <a:off x="5764776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18" t="14583" r="6928" b="13194"/>
          <a:stretch/>
        </p:blipFill>
        <p:spPr bwMode="auto">
          <a:xfrm>
            <a:off x="5686083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616470" y="909762"/>
            <a:ext cx="2032000" cy="1119216"/>
          </a:xfrm>
          <a:prstGeom prst="ellipse">
            <a:avLst/>
          </a:prstGeom>
          <a:solidFill>
            <a:srgbClr val="FED9D0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Hồ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Gươm</a:t>
            </a:r>
            <a:endParaRPr lang="en-US" sz="2000" dirty="0" smtClean="0">
              <a:solidFill>
                <a:schemeClr val="tx2">
                  <a:lumMod val="10000"/>
                </a:schemeClr>
              </a:solidFill>
            </a:endParaRPr>
          </a:p>
          <a:p>
            <a:pPr algn="ctr"/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Tháp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Rùa</a:t>
            </a:r>
            <a:endParaRPr lang="en-US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260968" y="1692108"/>
            <a:ext cx="1949823" cy="1383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225872" y="1692108"/>
            <a:ext cx="1970242" cy="1383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260968" y="3075709"/>
            <a:ext cx="1949823" cy="1422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25872" y="3075709"/>
            <a:ext cx="1970242" cy="1422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46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animBg="1"/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99" y="511763"/>
            <a:ext cx="8077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7C0A"/>
                </a:solidFill>
              </a:rPr>
              <a:t>         </a:t>
            </a:r>
            <a:r>
              <a:rPr lang="en-US" sz="2400" b="1" dirty="0" err="1" smtClean="0">
                <a:solidFill>
                  <a:srgbClr val="FF7C0A"/>
                </a:solidFill>
              </a:rPr>
              <a:t>Hoạt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động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giáo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dục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theo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chủ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đề</a:t>
            </a:r>
            <a:endParaRPr lang="en-US" sz="2400" b="1" dirty="0" smtClean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Đoán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tên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cảnh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đẹp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quê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hương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6577" y="1692108"/>
            <a:ext cx="3763927" cy="2805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3" r="67946" b="13194"/>
          <a:stretch/>
        </p:blipFill>
        <p:spPr bwMode="auto">
          <a:xfrm>
            <a:off x="5671002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9" t="14583" r="37437" b="13194"/>
          <a:stretch/>
        </p:blipFill>
        <p:spPr bwMode="auto">
          <a:xfrm>
            <a:off x="5764776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18" t="14583" r="6928" b="13194"/>
          <a:stretch/>
        </p:blipFill>
        <p:spPr bwMode="auto">
          <a:xfrm>
            <a:off x="5686083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616470" y="909762"/>
            <a:ext cx="2032000" cy="1119216"/>
          </a:xfrm>
          <a:prstGeom prst="ellipse">
            <a:avLst/>
          </a:prstGeom>
          <a:solidFill>
            <a:srgbClr val="FED9D0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Văn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miếu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Quốc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Tử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Giám</a:t>
            </a:r>
            <a:endParaRPr lang="en-US" sz="2000" dirty="0" smtClean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46577" y="1692108"/>
            <a:ext cx="1864214" cy="1383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225872" y="1692108"/>
            <a:ext cx="1884632" cy="1383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46577" y="3075709"/>
            <a:ext cx="1864214" cy="1422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25872" y="3075709"/>
            <a:ext cx="1884632" cy="1422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03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1" animBg="1"/>
      <p:bldP spid="13" grpId="1" animBg="1"/>
      <p:bldP spid="14" grpId="1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99" y="511763"/>
            <a:ext cx="8077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7C0A"/>
                </a:solidFill>
              </a:rPr>
              <a:t>         </a:t>
            </a:r>
            <a:r>
              <a:rPr lang="en-US" sz="2400" b="1" dirty="0" err="1" smtClean="0">
                <a:solidFill>
                  <a:srgbClr val="FF7C0A"/>
                </a:solidFill>
              </a:rPr>
              <a:t>Hoạt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động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giáo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dục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theo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chủ</a:t>
            </a:r>
            <a:r>
              <a:rPr lang="en-US" sz="2400" b="1" dirty="0" smtClean="0">
                <a:solidFill>
                  <a:srgbClr val="FF7C0A"/>
                </a:solidFill>
              </a:rPr>
              <a:t> </a:t>
            </a:r>
            <a:r>
              <a:rPr lang="en-US" sz="2400" b="1" dirty="0" err="1" smtClean="0">
                <a:solidFill>
                  <a:srgbClr val="FF7C0A"/>
                </a:solidFill>
              </a:rPr>
              <a:t>đề</a:t>
            </a:r>
            <a:endParaRPr lang="en-US" sz="2400" b="1" dirty="0" smtClean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1.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Trò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chơi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Đoán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tên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cảnh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đẹp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quê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 smtClean="0">
                <a:solidFill>
                  <a:schemeClr val="tx2">
                    <a:lumMod val="10000"/>
                  </a:schemeClr>
                </a:solidFill>
              </a:rPr>
              <a:t>hương</a:t>
            </a:r>
            <a:r>
              <a:rPr lang="en-US" sz="2400" i="1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46577" y="1841168"/>
            <a:ext cx="3763927" cy="2507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3" r="67946" b="13194"/>
          <a:stretch/>
        </p:blipFill>
        <p:spPr bwMode="auto">
          <a:xfrm>
            <a:off x="5671002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9" t="14583" r="37437" b="13194"/>
          <a:stretch/>
        </p:blipFill>
        <p:spPr bwMode="auto">
          <a:xfrm>
            <a:off x="5764776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artoon Kid Thinking. Thoughtful Girl, Confused Girl, And Girl With  Illustrated Bulb Above Her Head Stock Vector - Illustration of asking,  inspiration: 18884260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18" t="14583" r="6928" b="13194"/>
          <a:stretch/>
        </p:blipFill>
        <p:spPr bwMode="auto">
          <a:xfrm>
            <a:off x="5686083" y="1430305"/>
            <a:ext cx="1890939" cy="306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616470" y="909762"/>
            <a:ext cx="2032000" cy="1119216"/>
          </a:xfrm>
          <a:prstGeom prst="ellipse">
            <a:avLst/>
          </a:prstGeom>
          <a:solidFill>
            <a:srgbClr val="FED9D0"/>
          </a:solidFill>
          <a:ln>
            <a:solidFill>
              <a:schemeClr val="tx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Lăng</a:t>
            </a:r>
            <a:r>
              <a:rPr lang="en-US" sz="20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tx2">
                    <a:lumMod val="10000"/>
                  </a:schemeClr>
                </a:solidFill>
              </a:rPr>
              <a:t>Bác</a:t>
            </a:r>
            <a:endParaRPr lang="en-US" sz="20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54118" y="1692108"/>
            <a:ext cx="1864214" cy="1383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225872" y="1692108"/>
            <a:ext cx="1884632" cy="13836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46577" y="3075709"/>
            <a:ext cx="1864214" cy="1422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3225872" y="3075709"/>
            <a:ext cx="1884632" cy="14222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7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1" animBg="1"/>
      <p:bldP spid="13" grpId="1" animBg="1"/>
      <p:bldP spid="14" grpId="1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99" y="283163"/>
            <a:ext cx="80771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2.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Xây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dựng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kế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hoạch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tham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quan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một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cảnh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đẹp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quê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hương</a:t>
            </a:r>
            <a:endParaRPr lang="en-US" sz="2400" dirty="0" smtClean="0">
              <a:solidFill>
                <a:schemeClr val="tx2">
                  <a:lumMod val="1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Lựa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chọn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địa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điểm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tham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quan</a:t>
            </a:r>
            <a:endParaRPr lang="en-US" sz="2400" dirty="0" smtClean="0">
              <a:solidFill>
                <a:schemeClr val="tx2">
                  <a:lumMod val="1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Dự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kiến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thời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gian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và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việc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cần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chuẩn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bị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cho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chuyến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tham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quan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2052" name="Picture 4" descr="Travel With Kids GIFs - Get the best GIF on GIPHY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5" y="2466975"/>
            <a:ext cx="4981575" cy="232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699886" y="4540250"/>
            <a:ext cx="5063114" cy="2544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3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705946" y="800100"/>
            <a:ext cx="5054128" cy="4023468"/>
            <a:chOff x="3705946" y="800100"/>
            <a:chExt cx="5054128" cy="4023468"/>
          </a:xfrm>
        </p:grpSpPr>
        <p:pic>
          <p:nvPicPr>
            <p:cNvPr id="5122" name="Picture 2" descr="20210409092710_wm_shs-hoat-dong-trai-nghiem-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08" t="50129" r="6431" b="19097"/>
            <a:stretch/>
          </p:blipFill>
          <p:spPr bwMode="auto">
            <a:xfrm>
              <a:off x="3809999" y="904994"/>
              <a:ext cx="4950075" cy="39185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Freeform 6"/>
            <p:cNvSpPr/>
            <p:nvPr/>
          </p:nvSpPr>
          <p:spPr>
            <a:xfrm>
              <a:off x="3705946" y="800100"/>
              <a:ext cx="2969174" cy="1722120"/>
            </a:xfrm>
            <a:custGeom>
              <a:avLst/>
              <a:gdLst>
                <a:gd name="connsiteX0" fmla="*/ 0 w 2735580"/>
                <a:gd name="connsiteY0" fmla="*/ 0 h 1569720"/>
                <a:gd name="connsiteX1" fmla="*/ 2735580 w 2735580"/>
                <a:gd name="connsiteY1" fmla="*/ 0 h 1569720"/>
                <a:gd name="connsiteX2" fmla="*/ 2735580 w 2735580"/>
                <a:gd name="connsiteY2" fmla="*/ 1165860 h 1569720"/>
                <a:gd name="connsiteX3" fmla="*/ 1912620 w 2735580"/>
                <a:gd name="connsiteY3" fmla="*/ 1143000 h 1569720"/>
                <a:gd name="connsiteX4" fmla="*/ 1722120 w 2735580"/>
                <a:gd name="connsiteY4" fmla="*/ 1363980 h 1569720"/>
                <a:gd name="connsiteX5" fmla="*/ 1866900 w 2735580"/>
                <a:gd name="connsiteY5" fmla="*/ 1569720 h 1569720"/>
                <a:gd name="connsiteX6" fmla="*/ 1150620 w 2735580"/>
                <a:gd name="connsiteY6" fmla="*/ 1554480 h 1569720"/>
                <a:gd name="connsiteX7" fmla="*/ 1036320 w 2735580"/>
                <a:gd name="connsiteY7" fmla="*/ 1470660 h 1569720"/>
                <a:gd name="connsiteX8" fmla="*/ 746760 w 2735580"/>
                <a:gd name="connsiteY8" fmla="*/ 1539240 h 1569720"/>
                <a:gd name="connsiteX9" fmla="*/ 548640 w 2735580"/>
                <a:gd name="connsiteY9" fmla="*/ 1546860 h 1569720"/>
                <a:gd name="connsiteX10" fmla="*/ 15240 w 2735580"/>
                <a:gd name="connsiteY10" fmla="*/ 1562100 h 1569720"/>
                <a:gd name="connsiteX11" fmla="*/ 0 w 2735580"/>
                <a:gd name="connsiteY11" fmla="*/ 0 h 156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35580" h="1569720">
                  <a:moveTo>
                    <a:pt x="0" y="0"/>
                  </a:moveTo>
                  <a:lnTo>
                    <a:pt x="2735580" y="0"/>
                  </a:lnTo>
                  <a:lnTo>
                    <a:pt x="2735580" y="1165860"/>
                  </a:lnTo>
                  <a:lnTo>
                    <a:pt x="1912620" y="1143000"/>
                  </a:lnTo>
                  <a:lnTo>
                    <a:pt x="1722120" y="1363980"/>
                  </a:lnTo>
                  <a:lnTo>
                    <a:pt x="1866900" y="1569720"/>
                  </a:lnTo>
                  <a:lnTo>
                    <a:pt x="1150620" y="1554480"/>
                  </a:lnTo>
                  <a:lnTo>
                    <a:pt x="1036320" y="1470660"/>
                  </a:lnTo>
                  <a:lnTo>
                    <a:pt x="746760" y="1539240"/>
                  </a:lnTo>
                  <a:lnTo>
                    <a:pt x="548640" y="1546860"/>
                  </a:lnTo>
                  <a:lnTo>
                    <a:pt x="15240" y="1562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51168"/>
            <a:ext cx="1000265" cy="9335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1161" y="389358"/>
            <a:ext cx="3650340" cy="4196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 smtClean="0">
                <a:solidFill>
                  <a:srgbClr val="00A651"/>
                </a:solidFill>
              </a:rPr>
              <a:t>         </a:t>
            </a:r>
            <a:r>
              <a:rPr lang="en-US" sz="2400" b="1" dirty="0" err="1" smtClean="0">
                <a:solidFill>
                  <a:srgbClr val="05A8E8"/>
                </a:solidFill>
              </a:rPr>
              <a:t>Sinh</a:t>
            </a:r>
            <a:r>
              <a:rPr lang="en-US" sz="2400" b="1" dirty="0" smtClean="0">
                <a:solidFill>
                  <a:srgbClr val="05A8E8"/>
                </a:solidFill>
              </a:rPr>
              <a:t> </a:t>
            </a:r>
            <a:r>
              <a:rPr lang="en-US" sz="2400" b="1" dirty="0" err="1" smtClean="0">
                <a:solidFill>
                  <a:srgbClr val="05A8E8"/>
                </a:solidFill>
              </a:rPr>
              <a:t>hoạt</a:t>
            </a:r>
            <a:r>
              <a:rPr lang="en-US" sz="2400" b="1" dirty="0" smtClean="0">
                <a:solidFill>
                  <a:srgbClr val="05A8E8"/>
                </a:solidFill>
              </a:rPr>
              <a:t> </a:t>
            </a:r>
            <a:r>
              <a:rPr lang="en-US" sz="2400" b="1" dirty="0" err="1" smtClean="0">
                <a:solidFill>
                  <a:srgbClr val="05A8E8"/>
                </a:solidFill>
              </a:rPr>
              <a:t>lớp</a:t>
            </a:r>
            <a:endParaRPr lang="en-US" sz="2400" b="1" dirty="0" smtClean="0">
              <a:solidFill>
                <a:srgbClr val="05A8E8"/>
              </a:solidFill>
            </a:endParaRPr>
          </a:p>
          <a:p>
            <a:pPr>
              <a:lnSpc>
                <a:spcPts val="3200"/>
              </a:lnSpc>
            </a:pPr>
            <a:endParaRPr lang="en-US" sz="2400" b="1" dirty="0" smtClean="0">
              <a:solidFill>
                <a:srgbClr val="05A8E8"/>
              </a:solidFill>
            </a:endParaRPr>
          </a:p>
          <a:p>
            <a:pPr>
              <a:lnSpc>
                <a:spcPts val="3200"/>
              </a:lnSpc>
            </a:pP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Cùng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cả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lớp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tham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quan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một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cảnh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đẹp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quê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theo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kế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hoạch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>
              <a:lnSpc>
                <a:spcPts val="3200"/>
              </a:lnSpc>
            </a:pP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-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Đi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theo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sự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hướng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dẫn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thầy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cô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>
              <a:lnSpc>
                <a:spcPts val="3200"/>
              </a:lnSpc>
            </a:pP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-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Lắng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nghe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lời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giới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thiệu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thầy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cô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hoặc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hướng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dẫn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2">
                    <a:lumMod val="10000"/>
                  </a:schemeClr>
                </a:solidFill>
              </a:rPr>
              <a:t>viên</a:t>
            </a:r>
            <a:r>
              <a:rPr lang="en-US" sz="2400" dirty="0" smtClean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75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154</Words>
  <Application>Microsoft Office PowerPoint</Application>
  <PresentationFormat>On-screen Show (16:9)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UTM Cookies</vt:lpstr>
      <vt:lpstr>Pangolin</vt:lpstr>
      <vt:lpstr>UTM Androgyne</vt:lpstr>
      <vt:lpstr>Baloo 2</vt:lpstr>
      <vt:lpstr>Arial</vt:lpstr>
      <vt:lpstr>English Vocabulary Workshop by Slidesgo</vt:lpstr>
      <vt:lpstr>Bài 28: Cảnh đẹp quê em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admin</cp:lastModifiedBy>
  <cp:revision>21</cp:revision>
  <dcterms:modified xsi:type="dcterms:W3CDTF">2021-06-09T03:34:03Z</dcterms:modified>
</cp:coreProperties>
</file>