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2"/>
  </p:notesMasterIdLst>
  <p:sldIdLst>
    <p:sldId id="305" r:id="rId2"/>
    <p:sldId id="306" r:id="rId3"/>
    <p:sldId id="307" r:id="rId4"/>
    <p:sldId id="309" r:id="rId5"/>
    <p:sldId id="312" r:id="rId6"/>
    <p:sldId id="310" r:id="rId7"/>
    <p:sldId id="308" r:id="rId8"/>
    <p:sldId id="313" r:id="rId9"/>
    <p:sldId id="314" r:id="rId10"/>
    <p:sldId id="311" r:id="rId11"/>
  </p:sldIdLst>
  <p:sldSz cx="9144000" cy="5143500" type="screen16x9"/>
  <p:notesSz cx="6858000" cy="9144000"/>
  <p:embeddedFontLst>
    <p:embeddedFont>
      <p:font typeface="Baloo 2" panose="020B0604020202020204" charset="0"/>
      <p:regular r:id="rId13"/>
      <p:bold r:id="rId14"/>
    </p:embeddedFont>
    <p:embeddedFont>
      <p:font typeface="Pangolin" panose="020B0604020202020204" charset="0"/>
      <p:regular r:id="rId15"/>
    </p:embeddedFont>
    <p:embeddedFont>
      <p:font typeface="UTM Androgyne" panose="02040603050506020204" pitchFamily="18" charset="0"/>
      <p:regular r:id="rId16"/>
    </p:embeddedFont>
    <p:embeddedFont>
      <p:font typeface="UTM Cookies" panose="02040603050506020204" pitchFamily="18" charset="0"/>
      <p:regular r:id="rId17"/>
    </p:embeddedFont>
  </p:embeddedFontLst>
  <p:custDataLst>
    <p:tags r:id="rId1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464"/>
    <a:srgbClr val="E6E6E6"/>
    <a:srgbClr val="00A651"/>
    <a:srgbClr val="1A8C54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5176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E6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96;p25"/>
          <p:cNvSpPr/>
          <p:nvPr userDrawn="1"/>
        </p:nvSpPr>
        <p:spPr>
          <a:xfrm>
            <a:off x="3693975" y="264720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96;p25"/>
          <p:cNvSpPr/>
          <p:nvPr userDrawn="1"/>
        </p:nvSpPr>
        <p:spPr>
          <a:xfrm>
            <a:off x="3620184" y="293669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3693975" y="710267"/>
            <a:ext cx="1672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CHỦ</a:t>
            </a:r>
            <a:r>
              <a:rPr lang="en-US" sz="2800" baseline="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 ĐỀ 9</a:t>
            </a:r>
            <a:endParaRPr lang="en-US" sz="28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E6464"/>
              </a:solidFill>
              <a:latin typeface="UTM Cookies" panose="02040603050506020204" pitchFamily="18" charset="0"/>
            </a:endParaRPr>
          </a:p>
        </p:txBody>
      </p: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353912" y="551480"/>
            <a:ext cx="34997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UTM Cookies" panose="02040603050506020204" pitchFamily="18" charset="0"/>
              </a:rPr>
              <a:t>EM TÌM HIỂU NGHỀ NGHIỆP</a:t>
            </a:r>
          </a:p>
        </p:txBody>
      </p:sp>
    </p:spTree>
    <p:extLst>
      <p:ext uri="{BB962C8B-B14F-4D97-AF65-F5344CB8AC3E}">
        <p14:creationId xmlns:p14="http://schemas.microsoft.com/office/powerpoint/2010/main" val="171711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86" r:id="rId16"/>
    <p:sldLayoutId id="2147483687" r:id="rId17"/>
    <p:sldLayoutId id="214748365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tags" Target="../tags/tag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A5A06A4-4F5D-4652-A771-46C7EDAE70A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87719" y="2571750"/>
            <a:ext cx="4484281" cy="1514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UTM Androgyne" panose="02040603050506020204" pitchFamily="18" charset="0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 err="1"/>
              <a:t>Bài</a:t>
            </a:r>
            <a:r>
              <a:rPr lang="en-US" dirty="0"/>
              <a:t> 34: Lao </a:t>
            </a:r>
            <a:r>
              <a:rPr lang="en-US" dirty="0" err="1"/>
              <a:t>động</a:t>
            </a:r>
            <a:r>
              <a:rPr lang="en-US" dirty="0"/>
              <a:t> an </a:t>
            </a:r>
            <a:r>
              <a:rPr lang="en-US" dirty="0" err="1"/>
              <a:t>toàn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19249-C1FA-4BFA-B611-C913F420F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63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5D0A1D8F-88DA-40C4-B0E7-034A0DC58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500" y="635000"/>
            <a:ext cx="8051540" cy="36337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766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5D69E-B6F9-44CC-B04D-7EB51A700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1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2D16E7-9D1F-48DE-BB52-C0B74CBCA865}"/>
              </a:ext>
            </a:extLst>
          </p:cNvPr>
          <p:cNvSpPr txBox="1"/>
          <p:nvPr/>
        </p:nvSpPr>
        <p:spPr>
          <a:xfrm>
            <a:off x="1352509" y="347702"/>
            <a:ext cx="750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E42428"/>
                </a:solidFill>
              </a:rPr>
              <a:t>Sinh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hoạt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dưới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cờ</a:t>
            </a:r>
            <a:endParaRPr lang="en-US" sz="2800" b="1" dirty="0">
              <a:solidFill>
                <a:srgbClr val="E424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B7BD5-223E-4C83-A007-227979450CA8}"/>
              </a:ext>
            </a:extLst>
          </p:cNvPr>
          <p:cNvSpPr txBox="1"/>
          <p:nvPr/>
        </p:nvSpPr>
        <p:spPr>
          <a:xfrm>
            <a:off x="443172" y="1328667"/>
            <a:ext cx="3544038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- </a:t>
            </a:r>
            <a:r>
              <a:rPr lang="en-US" sz="2000" dirty="0" err="1"/>
              <a:t>Tham</a:t>
            </a:r>
            <a:r>
              <a:rPr lang="en-US" sz="2000" dirty="0"/>
              <a:t> </a:t>
            </a:r>
            <a:r>
              <a:rPr lang="en-US" sz="2000" dirty="0" err="1"/>
              <a:t>gia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kỉ</a:t>
            </a:r>
            <a:r>
              <a:rPr lang="en-US" sz="2000" dirty="0"/>
              <a:t> </a:t>
            </a:r>
            <a:r>
              <a:rPr lang="en-US" sz="2000" dirty="0" err="1"/>
              <a:t>niệm</a:t>
            </a:r>
            <a:r>
              <a:rPr lang="en-US" sz="2000" dirty="0"/>
              <a:t> </a:t>
            </a:r>
            <a:r>
              <a:rPr lang="en-US" sz="2000" dirty="0" err="1"/>
              <a:t>ngày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Bác</a:t>
            </a:r>
            <a:r>
              <a:rPr lang="en-US" sz="2000" dirty="0"/>
              <a:t> </a:t>
            </a:r>
            <a:r>
              <a:rPr lang="en-US" sz="2000" dirty="0" err="1"/>
              <a:t>Hồ</a:t>
            </a:r>
            <a:r>
              <a:rPr lang="en-US" sz="2000" dirty="0"/>
              <a:t> 19 – 5.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- Nghe </a:t>
            </a:r>
            <a:r>
              <a:rPr lang="en-US" sz="2000" dirty="0" err="1"/>
              <a:t>kể</a:t>
            </a:r>
            <a:r>
              <a:rPr lang="en-US" sz="2000" dirty="0"/>
              <a:t> </a:t>
            </a:r>
            <a:r>
              <a:rPr lang="en-US" sz="2000" dirty="0" err="1"/>
              <a:t>chuyện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Bác</a:t>
            </a:r>
            <a:r>
              <a:rPr lang="en-US" sz="2000" dirty="0"/>
              <a:t> </a:t>
            </a:r>
            <a:r>
              <a:rPr lang="en-US" sz="2000" dirty="0" err="1"/>
              <a:t>Hồ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trải</a:t>
            </a:r>
            <a:r>
              <a:rPr lang="en-US" sz="2000" dirty="0"/>
              <a:t> qua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thời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 </a:t>
            </a:r>
            <a:r>
              <a:rPr lang="en-US" sz="2000" dirty="0" err="1"/>
              <a:t>đi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cứu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4F428F-A2E5-4A08-A534-5DEA07108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1681" y="1339286"/>
            <a:ext cx="4705469" cy="27425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9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5254CE-CF98-4E54-95D7-C21032C75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D28FF0-A026-4F09-BA06-95924A45B848}"/>
              </a:ext>
            </a:extLst>
          </p:cNvPr>
          <p:cNvSpPr txBox="1"/>
          <p:nvPr/>
        </p:nvSpPr>
        <p:spPr>
          <a:xfrm>
            <a:off x="711299" y="461678"/>
            <a:ext cx="721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EC808-EE43-4FC8-800E-48D5A70A3A96}"/>
              </a:ext>
            </a:extLst>
          </p:cNvPr>
          <p:cNvSpPr txBox="1"/>
          <p:nvPr/>
        </p:nvSpPr>
        <p:spPr>
          <a:xfrm>
            <a:off x="1600201" y="791560"/>
            <a:ext cx="7953926" cy="1131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Oẳn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tù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tì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Dùng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bàn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tay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hiện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kéo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búa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dùi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55B74C-6B8F-4431-9CD1-BBF74D90B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8963" y="2083669"/>
            <a:ext cx="6172199" cy="2598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678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0857D-F2BC-4580-84F2-2C8A20DBFC6B}"/>
              </a:ext>
            </a:extLst>
          </p:cNvPr>
          <p:cNvSpPr txBox="1"/>
          <p:nvPr/>
        </p:nvSpPr>
        <p:spPr>
          <a:xfrm>
            <a:off x="495398" y="192510"/>
            <a:ext cx="8483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2.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Thảo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luận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an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toàn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Kể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tên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số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Nêu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an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toàn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mỗi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7FA632-19F6-4901-A6ED-67D664AB31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133"/>
          <a:stretch/>
        </p:blipFill>
        <p:spPr>
          <a:xfrm>
            <a:off x="1376139" y="1392839"/>
            <a:ext cx="6081713" cy="289658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2144E1C-A41B-4F67-B9B4-80828AA0574C}"/>
              </a:ext>
            </a:extLst>
          </p:cNvPr>
          <p:cNvSpPr/>
          <p:nvPr/>
        </p:nvSpPr>
        <p:spPr>
          <a:xfrm>
            <a:off x="2564217" y="2027307"/>
            <a:ext cx="1220974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Kim chỉ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337805-936E-4005-8ACE-7A41AD5A9FA7}"/>
              </a:ext>
            </a:extLst>
          </p:cNvPr>
          <p:cNvSpPr/>
          <p:nvPr/>
        </p:nvSpPr>
        <p:spPr>
          <a:xfrm>
            <a:off x="2564217" y="3158367"/>
            <a:ext cx="1220974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Xẻng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0C0B13-877A-48F3-B222-F830167BFC41}"/>
              </a:ext>
            </a:extLst>
          </p:cNvPr>
          <p:cNvSpPr/>
          <p:nvPr/>
        </p:nvSpPr>
        <p:spPr>
          <a:xfrm>
            <a:off x="2564217" y="4185478"/>
            <a:ext cx="1220974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Khăn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769048-65F9-4C3A-9DED-811A2598C675}"/>
              </a:ext>
            </a:extLst>
          </p:cNvPr>
          <p:cNvSpPr/>
          <p:nvPr/>
        </p:nvSpPr>
        <p:spPr>
          <a:xfrm>
            <a:off x="5481082" y="1911746"/>
            <a:ext cx="1220974" cy="56586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Nạo rau củ quả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415809-47AA-4486-A926-56338F518B37}"/>
              </a:ext>
            </a:extLst>
          </p:cNvPr>
          <p:cNvSpPr/>
          <p:nvPr/>
        </p:nvSpPr>
        <p:spPr>
          <a:xfrm>
            <a:off x="5711454" y="2871785"/>
            <a:ext cx="760230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Kéo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87F9C2-5CC1-46AE-A197-EA96DB58BCBF}"/>
              </a:ext>
            </a:extLst>
          </p:cNvPr>
          <p:cNvSpPr/>
          <p:nvPr/>
        </p:nvSpPr>
        <p:spPr>
          <a:xfrm>
            <a:off x="5711454" y="4018108"/>
            <a:ext cx="760230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Xô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47C63A-1744-4594-9EA8-9AA81B9C2CDF}"/>
              </a:ext>
            </a:extLst>
          </p:cNvPr>
          <p:cNvSpPr/>
          <p:nvPr/>
        </p:nvSpPr>
        <p:spPr>
          <a:xfrm>
            <a:off x="4036880" y="2454418"/>
            <a:ext cx="760230" cy="3347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Chổi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FAEF3-A39D-46AA-84D8-331C082454B7}"/>
              </a:ext>
            </a:extLst>
          </p:cNvPr>
          <p:cNvSpPr txBox="1"/>
          <p:nvPr/>
        </p:nvSpPr>
        <p:spPr>
          <a:xfrm>
            <a:off x="583169" y="1629271"/>
            <a:ext cx="154067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Khâu, vá, may quần áo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78EA26-4C92-4C67-B12A-FB2CEF6B6EF4}"/>
              </a:ext>
            </a:extLst>
          </p:cNvPr>
          <p:cNvSpPr txBox="1"/>
          <p:nvPr/>
        </p:nvSpPr>
        <p:spPr>
          <a:xfrm>
            <a:off x="727599" y="2544733"/>
            <a:ext cx="129707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Xúc đất, xới đất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8AAA2E-E023-496B-B3F7-E126AEE013B6}"/>
              </a:ext>
            </a:extLst>
          </p:cNvPr>
          <p:cNvSpPr txBox="1"/>
          <p:nvPr/>
        </p:nvSpPr>
        <p:spPr>
          <a:xfrm>
            <a:off x="495398" y="3510622"/>
            <a:ext cx="141887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Lau tay, lau bàn ghế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C49672-78F3-4652-8CBC-0CB7A7E704F4}"/>
              </a:ext>
            </a:extLst>
          </p:cNvPr>
          <p:cNvSpPr txBox="1"/>
          <p:nvPr/>
        </p:nvSpPr>
        <p:spPr>
          <a:xfrm>
            <a:off x="4238540" y="3917798"/>
            <a:ext cx="122097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Quét nhà cửa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FD52DE-7769-4F73-9CD3-6E2E940DBB9B}"/>
              </a:ext>
            </a:extLst>
          </p:cNvPr>
          <p:cNvSpPr txBox="1"/>
          <p:nvPr/>
        </p:nvSpPr>
        <p:spPr>
          <a:xfrm>
            <a:off x="7386028" y="723299"/>
            <a:ext cx="126350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Cắt rau củ quả theo nhiều hình thức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10F3D4-75BA-45D5-BBF5-E579CF02C349}"/>
              </a:ext>
            </a:extLst>
          </p:cNvPr>
          <p:cNvSpPr txBox="1"/>
          <p:nvPr/>
        </p:nvSpPr>
        <p:spPr>
          <a:xfrm>
            <a:off x="7405154" y="2462796"/>
            <a:ext cx="101124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Cắt đồ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7AD601-098E-4AC4-96DE-0968BFEA90F8}"/>
              </a:ext>
            </a:extLst>
          </p:cNvPr>
          <p:cNvSpPr txBox="1"/>
          <p:nvPr/>
        </p:nvSpPr>
        <p:spPr>
          <a:xfrm>
            <a:off x="7394887" y="3371296"/>
            <a:ext cx="126350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Đựng nước, cát, đồ dùng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78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0857D-F2BC-4580-84F2-2C8A20DBFC6B}"/>
              </a:ext>
            </a:extLst>
          </p:cNvPr>
          <p:cNvSpPr txBox="1"/>
          <p:nvPr/>
        </p:nvSpPr>
        <p:spPr>
          <a:xfrm>
            <a:off x="529380" y="277570"/>
            <a:ext cx="8483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3.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số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Tập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làm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trong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nhóm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Thực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hành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trước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lớp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113CEA-1881-4C79-B211-7C88396A3B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9228" y="877734"/>
            <a:ext cx="4271138" cy="15082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7BBF14-92A4-46F1-B860-6454683B429E}"/>
              </a:ext>
            </a:extLst>
          </p:cNvPr>
          <p:cNvSpPr txBox="1"/>
          <p:nvPr/>
        </p:nvSpPr>
        <p:spPr>
          <a:xfrm>
            <a:off x="1408994" y="2665995"/>
            <a:ext cx="3362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002060"/>
                </a:solidFill>
              </a:rPr>
              <a:t>Xem video: </a:t>
            </a:r>
            <a:r>
              <a:rPr lang="vi-VN" sz="2800" dirty="0">
                <a:solidFill>
                  <a:srgbClr val="002060"/>
                </a:solidFill>
              </a:rPr>
              <a:t>Thực hành chế tạo chậu đựng cây bằng chai nhựa.</a:t>
            </a:r>
            <a:endParaRPr lang="vi-VN" sz="2800" i="1" dirty="0">
              <a:solidFill>
                <a:srgbClr val="002060"/>
              </a:solidFill>
            </a:endParaRPr>
          </a:p>
        </p:txBody>
      </p:sp>
      <p:pic>
        <p:nvPicPr>
          <p:cNvPr id="5" name="làm chậu đựng cây">
            <a:hlinkClick r:id="" action="ppaction://media"/>
            <a:extLst>
              <a:ext uri="{FF2B5EF4-FFF2-40B4-BE49-F238E27FC236}">
                <a16:creationId xmlns:a16="http://schemas.microsoft.com/office/drawing/2014/main" id="{27B9BF4F-6C7F-4ACA-8874-504F35CDBD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28520" y="2477660"/>
            <a:ext cx="2192553" cy="21925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043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 uiExpand="1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9B808-6818-4C8A-BB04-B6FDFC0A31AF}"/>
              </a:ext>
            </a:extLst>
          </p:cNvPr>
          <p:cNvGrpSpPr/>
          <p:nvPr/>
        </p:nvGrpSpPr>
        <p:grpSpPr>
          <a:xfrm>
            <a:off x="627538" y="345721"/>
            <a:ext cx="766258" cy="766106"/>
            <a:chOff x="-3602297" y="1528382"/>
            <a:chExt cx="3184284" cy="3183652"/>
          </a:xfrm>
        </p:grpSpPr>
        <p:grpSp>
          <p:nvGrpSpPr>
            <p:cNvPr id="3" name="Google Shape;212;p25">
              <a:extLst>
                <a:ext uri="{FF2B5EF4-FFF2-40B4-BE49-F238E27FC236}">
                  <a16:creationId xmlns:a16="http://schemas.microsoft.com/office/drawing/2014/main" id="{E984B9A6-8675-4BD1-B578-67E226C5D705}"/>
                </a:ext>
              </a:extLst>
            </p:cNvPr>
            <p:cNvGrpSpPr/>
            <p:nvPr/>
          </p:nvGrpSpPr>
          <p:grpSpPr>
            <a:xfrm rot="-668250">
              <a:off x="-2862848" y="2161956"/>
              <a:ext cx="849903" cy="571578"/>
              <a:chOff x="6429375" y="2405775"/>
              <a:chExt cx="528050" cy="355125"/>
            </a:xfrm>
          </p:grpSpPr>
          <p:sp>
            <p:nvSpPr>
              <p:cNvPr id="26" name="Google Shape;213;p25">
                <a:extLst>
                  <a:ext uri="{FF2B5EF4-FFF2-40B4-BE49-F238E27FC236}">
                    <a16:creationId xmlns:a16="http://schemas.microsoft.com/office/drawing/2014/main" id="{6297AF06-02CE-4472-963F-F2F012994F2B}"/>
                  </a:ext>
                </a:extLst>
              </p:cNvPr>
              <p:cNvSpPr/>
              <p:nvPr/>
            </p:nvSpPr>
            <p:spPr>
              <a:xfrm>
                <a:off x="6499025" y="2449250"/>
                <a:ext cx="219100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11788" extrusionOk="0">
                    <a:moveTo>
                      <a:pt x="8680" y="0"/>
                    </a:moveTo>
                    <a:cubicBezTo>
                      <a:pt x="8680" y="357"/>
                      <a:pt x="8692" y="619"/>
                      <a:pt x="8680" y="893"/>
                    </a:cubicBezTo>
                    <a:cubicBezTo>
                      <a:pt x="8382" y="4489"/>
                      <a:pt x="8763" y="8108"/>
                      <a:pt x="8596" y="11787"/>
                    </a:cubicBezTo>
                    <a:cubicBezTo>
                      <a:pt x="8358" y="11692"/>
                      <a:pt x="8203" y="11632"/>
                      <a:pt x="8049" y="11573"/>
                    </a:cubicBezTo>
                    <a:cubicBezTo>
                      <a:pt x="7108" y="11144"/>
                      <a:pt x="6179" y="10716"/>
                      <a:pt x="5227" y="10299"/>
                    </a:cubicBezTo>
                    <a:cubicBezTo>
                      <a:pt x="4048" y="9775"/>
                      <a:pt x="2858" y="9287"/>
                      <a:pt x="1667" y="8775"/>
                    </a:cubicBezTo>
                    <a:cubicBezTo>
                      <a:pt x="1215" y="8585"/>
                      <a:pt x="786" y="8346"/>
                      <a:pt x="333" y="8156"/>
                    </a:cubicBezTo>
                    <a:cubicBezTo>
                      <a:pt x="83" y="8049"/>
                      <a:pt x="0" y="7870"/>
                      <a:pt x="0" y="7608"/>
                    </a:cubicBezTo>
                    <a:cubicBezTo>
                      <a:pt x="12" y="6775"/>
                      <a:pt x="24" y="5918"/>
                      <a:pt x="24" y="5072"/>
                    </a:cubicBezTo>
                    <a:cubicBezTo>
                      <a:pt x="24" y="4763"/>
                      <a:pt x="143" y="4572"/>
                      <a:pt x="405" y="4405"/>
                    </a:cubicBezTo>
                    <a:cubicBezTo>
                      <a:pt x="1060" y="4001"/>
                      <a:pt x="1691" y="3596"/>
                      <a:pt x="2334" y="3179"/>
                    </a:cubicBezTo>
                    <a:cubicBezTo>
                      <a:pt x="4179" y="1988"/>
                      <a:pt x="6144" y="1036"/>
                      <a:pt x="8156" y="143"/>
                    </a:cubicBezTo>
                    <a:cubicBezTo>
                      <a:pt x="8275" y="107"/>
                      <a:pt x="8406" y="72"/>
                      <a:pt x="8680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;p25">
                <a:extLst>
                  <a:ext uri="{FF2B5EF4-FFF2-40B4-BE49-F238E27FC236}">
                    <a16:creationId xmlns:a16="http://schemas.microsoft.com/office/drawing/2014/main" id="{AD5D53EF-6648-4987-8D9D-9420F227411B}"/>
                  </a:ext>
                </a:extLst>
              </p:cNvPr>
              <p:cNvSpPr/>
              <p:nvPr/>
            </p:nvSpPr>
            <p:spPr>
              <a:xfrm>
                <a:off x="6440675" y="2537350"/>
                <a:ext cx="48550" cy="1461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5847" extrusionOk="0">
                    <a:moveTo>
                      <a:pt x="1917" y="3334"/>
                    </a:moveTo>
                    <a:lnTo>
                      <a:pt x="1917" y="5215"/>
                    </a:lnTo>
                    <a:cubicBezTo>
                      <a:pt x="1917" y="5715"/>
                      <a:pt x="1846" y="5811"/>
                      <a:pt x="1346" y="5823"/>
                    </a:cubicBezTo>
                    <a:cubicBezTo>
                      <a:pt x="36" y="5846"/>
                      <a:pt x="191" y="5751"/>
                      <a:pt x="131" y="4739"/>
                    </a:cubicBezTo>
                    <a:cubicBezTo>
                      <a:pt x="72" y="3787"/>
                      <a:pt x="24" y="2834"/>
                      <a:pt x="12" y="1858"/>
                    </a:cubicBezTo>
                    <a:cubicBezTo>
                      <a:pt x="0" y="1477"/>
                      <a:pt x="72" y="1084"/>
                      <a:pt x="120" y="703"/>
                    </a:cubicBezTo>
                    <a:cubicBezTo>
                      <a:pt x="120" y="655"/>
                      <a:pt x="131" y="631"/>
                      <a:pt x="131" y="584"/>
                    </a:cubicBezTo>
                    <a:cubicBezTo>
                      <a:pt x="191" y="310"/>
                      <a:pt x="381" y="274"/>
                      <a:pt x="608" y="238"/>
                    </a:cubicBezTo>
                    <a:cubicBezTo>
                      <a:pt x="977" y="191"/>
                      <a:pt x="1370" y="0"/>
                      <a:pt x="1739" y="250"/>
                    </a:cubicBezTo>
                    <a:cubicBezTo>
                      <a:pt x="1810" y="298"/>
                      <a:pt x="1810" y="465"/>
                      <a:pt x="1822" y="584"/>
                    </a:cubicBezTo>
                    <a:cubicBezTo>
                      <a:pt x="1870" y="1501"/>
                      <a:pt x="1917" y="2417"/>
                      <a:pt x="1941" y="3334"/>
                    </a:cubicBezTo>
                    <a:cubicBezTo>
                      <a:pt x="1929" y="3322"/>
                      <a:pt x="1929" y="3334"/>
                      <a:pt x="1917" y="33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5;p25">
                <a:extLst>
                  <a:ext uri="{FF2B5EF4-FFF2-40B4-BE49-F238E27FC236}">
                    <a16:creationId xmlns:a16="http://schemas.microsoft.com/office/drawing/2014/main" id="{3A2D6B86-EAAA-4753-A94C-2C0D11C833CA}"/>
                  </a:ext>
                </a:extLst>
              </p:cNvPr>
              <p:cNvSpPr/>
              <p:nvPr/>
            </p:nvSpPr>
            <p:spPr>
              <a:xfrm>
                <a:off x="6837450" y="2423950"/>
                <a:ext cx="104800" cy="31435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2574" extrusionOk="0">
                    <a:moveTo>
                      <a:pt x="358" y="11680"/>
                    </a:moveTo>
                    <a:cubicBezTo>
                      <a:pt x="453" y="11513"/>
                      <a:pt x="560" y="11359"/>
                      <a:pt x="643" y="11192"/>
                    </a:cubicBezTo>
                    <a:cubicBezTo>
                      <a:pt x="1013" y="10573"/>
                      <a:pt x="1239" y="9906"/>
                      <a:pt x="1286" y="9192"/>
                    </a:cubicBezTo>
                    <a:cubicBezTo>
                      <a:pt x="1370" y="7632"/>
                      <a:pt x="1453" y="6060"/>
                      <a:pt x="1048" y="4524"/>
                    </a:cubicBezTo>
                    <a:cubicBezTo>
                      <a:pt x="834" y="3739"/>
                      <a:pt x="512" y="2977"/>
                      <a:pt x="179" y="2215"/>
                    </a:cubicBezTo>
                    <a:cubicBezTo>
                      <a:pt x="0" y="1810"/>
                      <a:pt x="36" y="1512"/>
                      <a:pt x="346" y="1215"/>
                    </a:cubicBezTo>
                    <a:cubicBezTo>
                      <a:pt x="691" y="893"/>
                      <a:pt x="1013" y="560"/>
                      <a:pt x="1346" y="226"/>
                    </a:cubicBezTo>
                    <a:cubicBezTo>
                      <a:pt x="1572" y="0"/>
                      <a:pt x="1775" y="48"/>
                      <a:pt x="2013" y="202"/>
                    </a:cubicBezTo>
                    <a:cubicBezTo>
                      <a:pt x="2715" y="714"/>
                      <a:pt x="3072" y="1453"/>
                      <a:pt x="3334" y="2227"/>
                    </a:cubicBezTo>
                    <a:cubicBezTo>
                      <a:pt x="3989" y="4120"/>
                      <a:pt x="4191" y="6072"/>
                      <a:pt x="3977" y="8061"/>
                    </a:cubicBezTo>
                    <a:cubicBezTo>
                      <a:pt x="3846" y="9251"/>
                      <a:pt x="3513" y="10359"/>
                      <a:pt x="2941" y="11394"/>
                    </a:cubicBezTo>
                    <a:cubicBezTo>
                      <a:pt x="2727" y="11775"/>
                      <a:pt x="2429" y="12097"/>
                      <a:pt x="2167" y="12430"/>
                    </a:cubicBezTo>
                    <a:cubicBezTo>
                      <a:pt x="2084" y="12514"/>
                      <a:pt x="1905" y="12573"/>
                      <a:pt x="1810" y="12549"/>
                    </a:cubicBezTo>
                    <a:cubicBezTo>
                      <a:pt x="1298" y="12383"/>
                      <a:pt x="751" y="12204"/>
                      <a:pt x="358" y="116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6;p25">
                <a:extLst>
                  <a:ext uri="{FF2B5EF4-FFF2-40B4-BE49-F238E27FC236}">
                    <a16:creationId xmlns:a16="http://schemas.microsoft.com/office/drawing/2014/main" id="{CF444349-109D-4C7C-B0F7-4A4735CE603F}"/>
                  </a:ext>
                </a:extLst>
              </p:cNvPr>
              <p:cNvSpPr/>
              <p:nvPr/>
            </p:nvSpPr>
            <p:spPr>
              <a:xfrm>
                <a:off x="6760950" y="2507875"/>
                <a:ext cx="71750" cy="185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431" extrusionOk="0">
                    <a:moveTo>
                      <a:pt x="1203" y="1"/>
                    </a:moveTo>
                    <a:cubicBezTo>
                      <a:pt x="2525" y="1191"/>
                      <a:pt x="2870" y="5918"/>
                      <a:pt x="1775" y="7430"/>
                    </a:cubicBezTo>
                    <a:cubicBezTo>
                      <a:pt x="1239" y="7371"/>
                      <a:pt x="822" y="7037"/>
                      <a:pt x="417" y="6704"/>
                    </a:cubicBezTo>
                    <a:cubicBezTo>
                      <a:pt x="132" y="6454"/>
                      <a:pt x="251" y="6120"/>
                      <a:pt x="298" y="5811"/>
                    </a:cubicBezTo>
                    <a:cubicBezTo>
                      <a:pt x="429" y="4882"/>
                      <a:pt x="441" y="3977"/>
                      <a:pt x="298" y="3061"/>
                    </a:cubicBezTo>
                    <a:cubicBezTo>
                      <a:pt x="227" y="2596"/>
                      <a:pt x="191" y="2120"/>
                      <a:pt x="84" y="1656"/>
                    </a:cubicBezTo>
                    <a:cubicBezTo>
                      <a:pt x="1" y="1275"/>
                      <a:pt x="120" y="953"/>
                      <a:pt x="382" y="703"/>
                    </a:cubicBezTo>
                    <a:cubicBezTo>
                      <a:pt x="644" y="477"/>
                      <a:pt x="905" y="263"/>
                      <a:pt x="1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7;p25">
                <a:extLst>
                  <a:ext uri="{FF2B5EF4-FFF2-40B4-BE49-F238E27FC236}">
                    <a16:creationId xmlns:a16="http://schemas.microsoft.com/office/drawing/2014/main" id="{6D599C5A-DA07-43BC-9198-806DF761B844}"/>
                  </a:ext>
                </a:extLst>
              </p:cNvPr>
              <p:cNvSpPr/>
              <p:nvPr/>
            </p:nvSpPr>
            <p:spPr>
              <a:xfrm>
                <a:off x="6429375" y="2433475"/>
                <a:ext cx="300950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3097" extrusionOk="0">
                    <a:moveTo>
                      <a:pt x="12013" y="679"/>
                    </a:moveTo>
                    <a:cubicBezTo>
                      <a:pt x="12013" y="405"/>
                      <a:pt x="12002" y="214"/>
                      <a:pt x="11882" y="95"/>
                    </a:cubicBezTo>
                    <a:cubicBezTo>
                      <a:pt x="11823" y="36"/>
                      <a:pt x="11728" y="0"/>
                      <a:pt x="11644" y="0"/>
                    </a:cubicBezTo>
                    <a:cubicBezTo>
                      <a:pt x="11525" y="0"/>
                      <a:pt x="11382" y="48"/>
                      <a:pt x="11180" y="143"/>
                    </a:cubicBezTo>
                    <a:cubicBezTo>
                      <a:pt x="10870" y="286"/>
                      <a:pt x="10549" y="417"/>
                      <a:pt x="10239" y="572"/>
                    </a:cubicBezTo>
                    <a:cubicBezTo>
                      <a:pt x="9882" y="738"/>
                      <a:pt x="9513" y="917"/>
                      <a:pt x="9156" y="1072"/>
                    </a:cubicBezTo>
                    <a:cubicBezTo>
                      <a:pt x="7596" y="1774"/>
                      <a:pt x="6060" y="2619"/>
                      <a:pt x="4465" y="3679"/>
                    </a:cubicBezTo>
                    <a:cubicBezTo>
                      <a:pt x="3989" y="3989"/>
                      <a:pt x="3500" y="4322"/>
                      <a:pt x="2917" y="4513"/>
                    </a:cubicBezTo>
                    <a:cubicBezTo>
                      <a:pt x="2917" y="4501"/>
                      <a:pt x="2917" y="4501"/>
                      <a:pt x="2905" y="4489"/>
                    </a:cubicBezTo>
                    <a:cubicBezTo>
                      <a:pt x="2869" y="4382"/>
                      <a:pt x="2846" y="4286"/>
                      <a:pt x="2846" y="4203"/>
                    </a:cubicBezTo>
                    <a:cubicBezTo>
                      <a:pt x="2834" y="3834"/>
                      <a:pt x="2631" y="3631"/>
                      <a:pt x="2298" y="3631"/>
                    </a:cubicBezTo>
                    <a:lnTo>
                      <a:pt x="2191" y="3631"/>
                    </a:lnTo>
                    <a:lnTo>
                      <a:pt x="1976" y="3667"/>
                    </a:lnTo>
                    <a:cubicBezTo>
                      <a:pt x="1655" y="3691"/>
                      <a:pt x="1298" y="3739"/>
                      <a:pt x="964" y="3786"/>
                    </a:cubicBezTo>
                    <a:cubicBezTo>
                      <a:pt x="250" y="3893"/>
                      <a:pt x="191" y="3965"/>
                      <a:pt x="119" y="4679"/>
                    </a:cubicBezTo>
                    <a:cubicBezTo>
                      <a:pt x="60" y="5239"/>
                      <a:pt x="0" y="5989"/>
                      <a:pt x="12" y="6739"/>
                    </a:cubicBezTo>
                    <a:cubicBezTo>
                      <a:pt x="24" y="7441"/>
                      <a:pt x="60" y="8156"/>
                      <a:pt x="107" y="8846"/>
                    </a:cubicBezTo>
                    <a:cubicBezTo>
                      <a:pt x="119" y="9192"/>
                      <a:pt x="131" y="9513"/>
                      <a:pt x="143" y="9858"/>
                    </a:cubicBezTo>
                    <a:cubicBezTo>
                      <a:pt x="167" y="10323"/>
                      <a:pt x="476" y="10442"/>
                      <a:pt x="714" y="10454"/>
                    </a:cubicBezTo>
                    <a:cubicBezTo>
                      <a:pt x="905" y="10466"/>
                      <a:pt x="1095" y="10478"/>
                      <a:pt x="1298" y="10478"/>
                    </a:cubicBezTo>
                    <a:cubicBezTo>
                      <a:pt x="1560" y="10501"/>
                      <a:pt x="1845" y="10513"/>
                      <a:pt x="2107" y="10525"/>
                    </a:cubicBezTo>
                    <a:lnTo>
                      <a:pt x="2203" y="10525"/>
                    </a:lnTo>
                    <a:cubicBezTo>
                      <a:pt x="2619" y="10525"/>
                      <a:pt x="2727" y="10382"/>
                      <a:pt x="2846" y="9978"/>
                    </a:cubicBezTo>
                    <a:cubicBezTo>
                      <a:pt x="2881" y="9811"/>
                      <a:pt x="2917" y="9632"/>
                      <a:pt x="2965" y="9454"/>
                    </a:cubicBezTo>
                    <a:cubicBezTo>
                      <a:pt x="2965" y="9430"/>
                      <a:pt x="2977" y="9394"/>
                      <a:pt x="2977" y="9346"/>
                    </a:cubicBezTo>
                    <a:lnTo>
                      <a:pt x="3703" y="9644"/>
                    </a:lnTo>
                    <a:cubicBezTo>
                      <a:pt x="4393" y="9930"/>
                      <a:pt x="5072" y="10228"/>
                      <a:pt x="5763" y="10513"/>
                    </a:cubicBezTo>
                    <a:lnTo>
                      <a:pt x="6156" y="10692"/>
                    </a:lnTo>
                    <a:cubicBezTo>
                      <a:pt x="6965" y="11037"/>
                      <a:pt x="7799" y="11394"/>
                      <a:pt x="8620" y="11752"/>
                    </a:cubicBezTo>
                    <a:cubicBezTo>
                      <a:pt x="9275" y="12049"/>
                      <a:pt x="9930" y="12347"/>
                      <a:pt x="10561" y="12644"/>
                    </a:cubicBezTo>
                    <a:cubicBezTo>
                      <a:pt x="10859" y="12775"/>
                      <a:pt x="11156" y="12918"/>
                      <a:pt x="11478" y="13061"/>
                    </a:cubicBezTo>
                    <a:lnTo>
                      <a:pt x="11573" y="13097"/>
                    </a:lnTo>
                    <a:lnTo>
                      <a:pt x="11656" y="13025"/>
                    </a:lnTo>
                    <a:cubicBezTo>
                      <a:pt x="11990" y="12668"/>
                      <a:pt x="12037" y="12299"/>
                      <a:pt x="12025" y="11942"/>
                    </a:cubicBezTo>
                    <a:lnTo>
                      <a:pt x="11990" y="9073"/>
                    </a:lnTo>
                    <a:cubicBezTo>
                      <a:pt x="11990" y="8823"/>
                      <a:pt x="11978" y="8596"/>
                      <a:pt x="11978" y="8358"/>
                    </a:cubicBezTo>
                    <a:cubicBezTo>
                      <a:pt x="11966" y="7834"/>
                      <a:pt x="11966" y="7311"/>
                      <a:pt x="11966" y="6787"/>
                    </a:cubicBezTo>
                    <a:lnTo>
                      <a:pt x="12013" y="3536"/>
                    </a:lnTo>
                    <a:cubicBezTo>
                      <a:pt x="11978" y="2560"/>
                      <a:pt x="12002" y="1607"/>
                      <a:pt x="12013" y="679"/>
                    </a:cubicBezTo>
                    <a:close/>
                    <a:moveTo>
                      <a:pt x="3191" y="8632"/>
                    </a:moveTo>
                    <a:cubicBezTo>
                      <a:pt x="2988" y="8549"/>
                      <a:pt x="2929" y="8442"/>
                      <a:pt x="2929" y="8215"/>
                    </a:cubicBezTo>
                    <a:cubicBezTo>
                      <a:pt x="2965" y="7227"/>
                      <a:pt x="2965" y="6418"/>
                      <a:pt x="2965" y="5691"/>
                    </a:cubicBezTo>
                    <a:cubicBezTo>
                      <a:pt x="2965" y="5441"/>
                      <a:pt x="3048" y="5275"/>
                      <a:pt x="3262" y="5144"/>
                    </a:cubicBezTo>
                    <a:cubicBezTo>
                      <a:pt x="3905" y="4739"/>
                      <a:pt x="4560" y="4334"/>
                      <a:pt x="5191" y="3917"/>
                    </a:cubicBezTo>
                    <a:cubicBezTo>
                      <a:pt x="7120" y="2679"/>
                      <a:pt x="9204" y="1703"/>
                      <a:pt x="10989" y="893"/>
                    </a:cubicBezTo>
                    <a:cubicBezTo>
                      <a:pt x="11049" y="869"/>
                      <a:pt x="11120" y="857"/>
                      <a:pt x="11240" y="822"/>
                    </a:cubicBezTo>
                    <a:cubicBezTo>
                      <a:pt x="11251" y="822"/>
                      <a:pt x="11287" y="810"/>
                      <a:pt x="11299" y="810"/>
                    </a:cubicBezTo>
                    <a:lnTo>
                      <a:pt x="11299" y="953"/>
                    </a:lnTo>
                    <a:lnTo>
                      <a:pt x="11299" y="1512"/>
                    </a:lnTo>
                    <a:cubicBezTo>
                      <a:pt x="11132" y="3536"/>
                      <a:pt x="11180" y="5596"/>
                      <a:pt x="11228" y="7596"/>
                    </a:cubicBezTo>
                    <a:cubicBezTo>
                      <a:pt x="11251" y="9096"/>
                      <a:pt x="11299" y="10656"/>
                      <a:pt x="11240" y="12204"/>
                    </a:cubicBezTo>
                    <a:cubicBezTo>
                      <a:pt x="11228" y="12204"/>
                      <a:pt x="11204" y="12192"/>
                      <a:pt x="11192" y="12192"/>
                    </a:cubicBezTo>
                    <a:cubicBezTo>
                      <a:pt x="11073" y="12144"/>
                      <a:pt x="10966" y="12121"/>
                      <a:pt x="10882" y="12073"/>
                    </a:cubicBezTo>
                    <a:cubicBezTo>
                      <a:pt x="10537" y="11918"/>
                      <a:pt x="10192" y="11763"/>
                      <a:pt x="9870" y="11609"/>
                    </a:cubicBezTo>
                    <a:cubicBezTo>
                      <a:pt x="9275" y="11347"/>
                      <a:pt x="8668" y="11061"/>
                      <a:pt x="8049" y="10787"/>
                    </a:cubicBezTo>
                    <a:cubicBezTo>
                      <a:pt x="7394" y="10513"/>
                      <a:pt x="6739" y="10228"/>
                      <a:pt x="6108" y="9954"/>
                    </a:cubicBezTo>
                    <a:cubicBezTo>
                      <a:pt x="5572" y="9739"/>
                      <a:pt x="5036" y="9513"/>
                      <a:pt x="4501" y="9275"/>
                    </a:cubicBezTo>
                    <a:cubicBezTo>
                      <a:pt x="4262" y="9168"/>
                      <a:pt x="4036" y="9061"/>
                      <a:pt x="3798" y="8942"/>
                    </a:cubicBezTo>
                    <a:cubicBezTo>
                      <a:pt x="3620" y="8846"/>
                      <a:pt x="3393" y="8739"/>
                      <a:pt x="3191" y="8632"/>
                    </a:cubicBezTo>
                    <a:close/>
                    <a:moveTo>
                      <a:pt x="1488" y="9823"/>
                    </a:moveTo>
                    <a:cubicBezTo>
                      <a:pt x="774" y="9823"/>
                      <a:pt x="774" y="9811"/>
                      <a:pt x="750" y="9168"/>
                    </a:cubicBezTo>
                    <a:cubicBezTo>
                      <a:pt x="750" y="9085"/>
                      <a:pt x="726" y="8989"/>
                      <a:pt x="726" y="8894"/>
                    </a:cubicBezTo>
                    <a:cubicBezTo>
                      <a:pt x="667" y="7965"/>
                      <a:pt x="631" y="7001"/>
                      <a:pt x="607" y="6037"/>
                    </a:cubicBezTo>
                    <a:cubicBezTo>
                      <a:pt x="607" y="5775"/>
                      <a:pt x="643" y="5513"/>
                      <a:pt x="667" y="5239"/>
                    </a:cubicBezTo>
                    <a:lnTo>
                      <a:pt x="714" y="4882"/>
                    </a:lnTo>
                    <a:cubicBezTo>
                      <a:pt x="714" y="4858"/>
                      <a:pt x="726" y="4822"/>
                      <a:pt x="726" y="4786"/>
                    </a:cubicBezTo>
                    <a:cubicBezTo>
                      <a:pt x="762" y="4632"/>
                      <a:pt x="833" y="4584"/>
                      <a:pt x="1072" y="4560"/>
                    </a:cubicBezTo>
                    <a:cubicBezTo>
                      <a:pt x="1179" y="4548"/>
                      <a:pt x="1286" y="4524"/>
                      <a:pt x="1381" y="4501"/>
                    </a:cubicBezTo>
                    <a:cubicBezTo>
                      <a:pt x="1524" y="4465"/>
                      <a:pt x="1655" y="4441"/>
                      <a:pt x="1774" y="4441"/>
                    </a:cubicBezTo>
                    <a:cubicBezTo>
                      <a:pt x="1893" y="4441"/>
                      <a:pt x="2000" y="4465"/>
                      <a:pt x="2096" y="4524"/>
                    </a:cubicBezTo>
                    <a:cubicBezTo>
                      <a:pt x="2107" y="4572"/>
                      <a:pt x="2131" y="4703"/>
                      <a:pt x="2131" y="4751"/>
                    </a:cubicBezTo>
                    <a:cubicBezTo>
                      <a:pt x="2155" y="5465"/>
                      <a:pt x="2191" y="6168"/>
                      <a:pt x="2215" y="6882"/>
                    </a:cubicBezTo>
                    <a:lnTo>
                      <a:pt x="2226" y="7358"/>
                    </a:lnTo>
                    <a:lnTo>
                      <a:pt x="2203" y="7358"/>
                    </a:lnTo>
                    <a:lnTo>
                      <a:pt x="2203" y="9382"/>
                    </a:lnTo>
                    <a:cubicBezTo>
                      <a:pt x="2203" y="9811"/>
                      <a:pt x="2191" y="9823"/>
                      <a:pt x="1786" y="9847"/>
                    </a:cubicBezTo>
                    <a:cubicBezTo>
                      <a:pt x="1679" y="9823"/>
                      <a:pt x="1584" y="9823"/>
                      <a:pt x="1488" y="98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8;p25">
                <a:extLst>
                  <a:ext uri="{FF2B5EF4-FFF2-40B4-BE49-F238E27FC236}">
                    <a16:creationId xmlns:a16="http://schemas.microsoft.com/office/drawing/2014/main" id="{7184FD09-BC3D-418E-B290-6F67657825E3}"/>
                  </a:ext>
                </a:extLst>
              </p:cNvPr>
              <p:cNvSpPr/>
              <p:nvPr/>
            </p:nvSpPr>
            <p:spPr>
              <a:xfrm>
                <a:off x="6821075" y="2405775"/>
                <a:ext cx="136350" cy="3542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4170" extrusionOk="0">
                    <a:moveTo>
                      <a:pt x="5061" y="4478"/>
                    </a:moveTo>
                    <a:cubicBezTo>
                      <a:pt x="4823" y="3287"/>
                      <a:pt x="4454" y="2275"/>
                      <a:pt x="3930" y="1346"/>
                    </a:cubicBezTo>
                    <a:cubicBezTo>
                      <a:pt x="3620" y="799"/>
                      <a:pt x="3156" y="429"/>
                      <a:pt x="2739" y="144"/>
                    </a:cubicBezTo>
                    <a:cubicBezTo>
                      <a:pt x="2596" y="37"/>
                      <a:pt x="2465" y="1"/>
                      <a:pt x="2322" y="1"/>
                    </a:cubicBezTo>
                    <a:cubicBezTo>
                      <a:pt x="2191" y="1"/>
                      <a:pt x="2072" y="60"/>
                      <a:pt x="1965" y="144"/>
                    </a:cubicBezTo>
                    <a:cubicBezTo>
                      <a:pt x="1822" y="310"/>
                      <a:pt x="1644" y="453"/>
                      <a:pt x="1489" y="608"/>
                    </a:cubicBezTo>
                    <a:cubicBezTo>
                      <a:pt x="1001" y="1072"/>
                      <a:pt x="501" y="1549"/>
                      <a:pt x="144" y="2168"/>
                    </a:cubicBezTo>
                    <a:cubicBezTo>
                      <a:pt x="48" y="2323"/>
                      <a:pt x="1" y="2561"/>
                      <a:pt x="84" y="2715"/>
                    </a:cubicBezTo>
                    <a:cubicBezTo>
                      <a:pt x="179" y="2954"/>
                      <a:pt x="286" y="3192"/>
                      <a:pt x="405" y="3418"/>
                    </a:cubicBezTo>
                    <a:cubicBezTo>
                      <a:pt x="513" y="3632"/>
                      <a:pt x="620" y="3835"/>
                      <a:pt x="703" y="4049"/>
                    </a:cubicBezTo>
                    <a:cubicBezTo>
                      <a:pt x="1156" y="5097"/>
                      <a:pt x="1370" y="6013"/>
                      <a:pt x="1417" y="6883"/>
                    </a:cubicBezTo>
                    <a:cubicBezTo>
                      <a:pt x="1453" y="7537"/>
                      <a:pt x="1453" y="8216"/>
                      <a:pt x="1453" y="8847"/>
                    </a:cubicBezTo>
                    <a:lnTo>
                      <a:pt x="1453" y="9121"/>
                    </a:lnTo>
                    <a:cubicBezTo>
                      <a:pt x="1453" y="10264"/>
                      <a:pt x="1108" y="11276"/>
                      <a:pt x="417" y="12121"/>
                    </a:cubicBezTo>
                    <a:cubicBezTo>
                      <a:pt x="322" y="12264"/>
                      <a:pt x="215" y="12407"/>
                      <a:pt x="227" y="12574"/>
                    </a:cubicBezTo>
                    <a:cubicBezTo>
                      <a:pt x="239" y="12717"/>
                      <a:pt x="358" y="12836"/>
                      <a:pt x="477" y="12919"/>
                    </a:cubicBezTo>
                    <a:cubicBezTo>
                      <a:pt x="1179" y="13431"/>
                      <a:pt x="1941" y="13836"/>
                      <a:pt x="2799" y="14133"/>
                    </a:cubicBezTo>
                    <a:lnTo>
                      <a:pt x="2894" y="14169"/>
                    </a:lnTo>
                    <a:lnTo>
                      <a:pt x="2953" y="14086"/>
                    </a:lnTo>
                    <a:cubicBezTo>
                      <a:pt x="3989" y="12895"/>
                      <a:pt x="4692" y="11586"/>
                      <a:pt x="5001" y="10193"/>
                    </a:cubicBezTo>
                    <a:cubicBezTo>
                      <a:pt x="5418" y="8299"/>
                      <a:pt x="5454" y="6383"/>
                      <a:pt x="5061" y="4478"/>
                    </a:cubicBezTo>
                    <a:close/>
                    <a:moveTo>
                      <a:pt x="2537" y="13157"/>
                    </a:moveTo>
                    <a:lnTo>
                      <a:pt x="2477" y="13121"/>
                    </a:lnTo>
                    <a:cubicBezTo>
                      <a:pt x="2001" y="12955"/>
                      <a:pt x="1548" y="12800"/>
                      <a:pt x="1215" y="12395"/>
                    </a:cubicBezTo>
                    <a:lnTo>
                      <a:pt x="1239" y="12336"/>
                    </a:lnTo>
                    <a:cubicBezTo>
                      <a:pt x="1298" y="12217"/>
                      <a:pt x="1370" y="12109"/>
                      <a:pt x="1429" y="11990"/>
                    </a:cubicBezTo>
                    <a:cubicBezTo>
                      <a:pt x="1834" y="11336"/>
                      <a:pt x="2060" y="10633"/>
                      <a:pt x="2108" y="9943"/>
                    </a:cubicBezTo>
                    <a:cubicBezTo>
                      <a:pt x="2203" y="8252"/>
                      <a:pt x="2251" y="6740"/>
                      <a:pt x="1870" y="5216"/>
                    </a:cubicBezTo>
                    <a:cubicBezTo>
                      <a:pt x="1656" y="4418"/>
                      <a:pt x="1334" y="3668"/>
                      <a:pt x="1001" y="2894"/>
                    </a:cubicBezTo>
                    <a:cubicBezTo>
                      <a:pt x="834" y="2525"/>
                      <a:pt x="870" y="2323"/>
                      <a:pt x="1120" y="2084"/>
                    </a:cubicBezTo>
                    <a:cubicBezTo>
                      <a:pt x="1406" y="1811"/>
                      <a:pt x="1668" y="1525"/>
                      <a:pt x="1941" y="1263"/>
                    </a:cubicBezTo>
                    <a:lnTo>
                      <a:pt x="2120" y="1084"/>
                    </a:lnTo>
                    <a:cubicBezTo>
                      <a:pt x="2227" y="977"/>
                      <a:pt x="2287" y="977"/>
                      <a:pt x="2322" y="977"/>
                    </a:cubicBezTo>
                    <a:cubicBezTo>
                      <a:pt x="2406" y="977"/>
                      <a:pt x="2489" y="1025"/>
                      <a:pt x="2596" y="1096"/>
                    </a:cubicBezTo>
                    <a:cubicBezTo>
                      <a:pt x="3299" y="1608"/>
                      <a:pt x="3632" y="2358"/>
                      <a:pt x="3870" y="3049"/>
                    </a:cubicBezTo>
                    <a:cubicBezTo>
                      <a:pt x="4513" y="4882"/>
                      <a:pt x="4727" y="6811"/>
                      <a:pt x="4501" y="8823"/>
                    </a:cubicBezTo>
                    <a:cubicBezTo>
                      <a:pt x="4370" y="10026"/>
                      <a:pt x="4037" y="11097"/>
                      <a:pt x="3477" y="12098"/>
                    </a:cubicBezTo>
                    <a:cubicBezTo>
                      <a:pt x="3299" y="12407"/>
                      <a:pt x="3037" y="12705"/>
                      <a:pt x="2799" y="12990"/>
                    </a:cubicBezTo>
                    <a:lnTo>
                      <a:pt x="2715" y="13098"/>
                    </a:lnTo>
                    <a:cubicBezTo>
                      <a:pt x="2703" y="13110"/>
                      <a:pt x="2608" y="13157"/>
                      <a:pt x="2537" y="13157"/>
                    </a:cubicBezTo>
                    <a:lnTo>
                      <a:pt x="2537" y="131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9;p25">
                <a:extLst>
                  <a:ext uri="{FF2B5EF4-FFF2-40B4-BE49-F238E27FC236}">
                    <a16:creationId xmlns:a16="http://schemas.microsoft.com/office/drawing/2014/main" id="{B00FB9A3-6612-47CB-B0F9-CCB989783876}"/>
                  </a:ext>
                </a:extLst>
              </p:cNvPr>
              <p:cNvSpPr/>
              <p:nvPr/>
            </p:nvSpPr>
            <p:spPr>
              <a:xfrm>
                <a:off x="6747550" y="2489125"/>
                <a:ext cx="893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9133" extrusionOk="0">
                    <a:moveTo>
                      <a:pt x="3358" y="3013"/>
                    </a:moveTo>
                    <a:cubicBezTo>
                      <a:pt x="3275" y="2346"/>
                      <a:pt x="3025" y="1703"/>
                      <a:pt x="2763" y="1084"/>
                    </a:cubicBezTo>
                    <a:cubicBezTo>
                      <a:pt x="2644" y="774"/>
                      <a:pt x="2406" y="501"/>
                      <a:pt x="2180" y="251"/>
                    </a:cubicBezTo>
                    <a:lnTo>
                      <a:pt x="2144" y="191"/>
                    </a:lnTo>
                    <a:cubicBezTo>
                      <a:pt x="2037" y="72"/>
                      <a:pt x="1906" y="1"/>
                      <a:pt x="1751" y="1"/>
                    </a:cubicBezTo>
                    <a:cubicBezTo>
                      <a:pt x="1608" y="1"/>
                      <a:pt x="1477" y="48"/>
                      <a:pt x="1358" y="191"/>
                    </a:cubicBezTo>
                    <a:cubicBezTo>
                      <a:pt x="941" y="620"/>
                      <a:pt x="548" y="1024"/>
                      <a:pt x="191" y="1441"/>
                    </a:cubicBezTo>
                    <a:cubicBezTo>
                      <a:pt x="72" y="1584"/>
                      <a:pt x="1" y="1822"/>
                      <a:pt x="25" y="2037"/>
                    </a:cubicBezTo>
                    <a:cubicBezTo>
                      <a:pt x="60" y="2310"/>
                      <a:pt x="120" y="2584"/>
                      <a:pt x="167" y="2858"/>
                    </a:cubicBezTo>
                    <a:cubicBezTo>
                      <a:pt x="203" y="3096"/>
                      <a:pt x="251" y="3346"/>
                      <a:pt x="287" y="3596"/>
                    </a:cubicBezTo>
                    <a:lnTo>
                      <a:pt x="298" y="3715"/>
                    </a:lnTo>
                    <a:cubicBezTo>
                      <a:pt x="382" y="4430"/>
                      <a:pt x="489" y="5156"/>
                      <a:pt x="370" y="5894"/>
                    </a:cubicBezTo>
                    <a:cubicBezTo>
                      <a:pt x="322" y="6132"/>
                      <a:pt x="310" y="6370"/>
                      <a:pt x="298" y="6585"/>
                    </a:cubicBezTo>
                    <a:cubicBezTo>
                      <a:pt x="287" y="6728"/>
                      <a:pt x="263" y="6870"/>
                      <a:pt x="251" y="7001"/>
                    </a:cubicBezTo>
                    <a:cubicBezTo>
                      <a:pt x="191" y="7513"/>
                      <a:pt x="358" y="7882"/>
                      <a:pt x="763" y="8109"/>
                    </a:cubicBezTo>
                    <a:lnTo>
                      <a:pt x="2549" y="9133"/>
                    </a:lnTo>
                    <a:lnTo>
                      <a:pt x="2620" y="9002"/>
                    </a:lnTo>
                    <a:cubicBezTo>
                      <a:pt x="2668" y="8930"/>
                      <a:pt x="2704" y="8871"/>
                      <a:pt x="2739" y="8811"/>
                    </a:cubicBezTo>
                    <a:cubicBezTo>
                      <a:pt x="2823" y="8680"/>
                      <a:pt x="2882" y="8561"/>
                      <a:pt x="2930" y="8454"/>
                    </a:cubicBezTo>
                    <a:cubicBezTo>
                      <a:pt x="2989" y="8240"/>
                      <a:pt x="3049" y="8013"/>
                      <a:pt x="3108" y="7811"/>
                    </a:cubicBezTo>
                    <a:cubicBezTo>
                      <a:pt x="3287" y="7216"/>
                      <a:pt x="3466" y="6597"/>
                      <a:pt x="3513" y="5977"/>
                    </a:cubicBezTo>
                    <a:cubicBezTo>
                      <a:pt x="3573" y="5132"/>
                      <a:pt x="3525" y="4192"/>
                      <a:pt x="3358" y="3013"/>
                    </a:cubicBezTo>
                    <a:close/>
                    <a:moveTo>
                      <a:pt x="1037" y="7347"/>
                    </a:moveTo>
                    <a:cubicBezTo>
                      <a:pt x="882" y="7204"/>
                      <a:pt x="894" y="7025"/>
                      <a:pt x="953" y="6728"/>
                    </a:cubicBezTo>
                    <a:cubicBezTo>
                      <a:pt x="965" y="6680"/>
                      <a:pt x="965" y="6632"/>
                      <a:pt x="977" y="6585"/>
                    </a:cubicBezTo>
                    <a:cubicBezTo>
                      <a:pt x="1132" y="5596"/>
                      <a:pt x="1132" y="4680"/>
                      <a:pt x="977" y="3787"/>
                    </a:cubicBezTo>
                    <a:cubicBezTo>
                      <a:pt x="953" y="3608"/>
                      <a:pt x="941" y="3430"/>
                      <a:pt x="906" y="3251"/>
                    </a:cubicBezTo>
                    <a:cubicBezTo>
                      <a:pt x="882" y="2977"/>
                      <a:pt x="834" y="2679"/>
                      <a:pt x="775" y="2394"/>
                    </a:cubicBezTo>
                    <a:cubicBezTo>
                      <a:pt x="703" y="2060"/>
                      <a:pt x="775" y="1810"/>
                      <a:pt x="1025" y="1584"/>
                    </a:cubicBezTo>
                    <a:cubicBezTo>
                      <a:pt x="1203" y="1429"/>
                      <a:pt x="1382" y="1275"/>
                      <a:pt x="1572" y="1108"/>
                    </a:cubicBezTo>
                    <a:cubicBezTo>
                      <a:pt x="1632" y="1072"/>
                      <a:pt x="1680" y="1024"/>
                      <a:pt x="1739" y="977"/>
                    </a:cubicBezTo>
                    <a:cubicBezTo>
                      <a:pt x="2882" y="2227"/>
                      <a:pt x="3215" y="6561"/>
                      <a:pt x="2251" y="8037"/>
                    </a:cubicBezTo>
                    <a:cubicBezTo>
                      <a:pt x="1751" y="7942"/>
                      <a:pt x="1370" y="7632"/>
                      <a:pt x="1037" y="7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91;p33">
              <a:extLst>
                <a:ext uri="{FF2B5EF4-FFF2-40B4-BE49-F238E27FC236}">
                  <a16:creationId xmlns:a16="http://schemas.microsoft.com/office/drawing/2014/main" id="{9613A867-9533-486A-BA21-58E7D6498955}"/>
                </a:ext>
              </a:extLst>
            </p:cNvPr>
            <p:cNvGrpSpPr/>
            <p:nvPr/>
          </p:nvGrpSpPr>
          <p:grpSpPr>
            <a:xfrm>
              <a:off x="-3231929" y="3084851"/>
              <a:ext cx="613895" cy="521910"/>
              <a:chOff x="1168000" y="1750950"/>
              <a:chExt cx="405425" cy="344700"/>
            </a:xfrm>
          </p:grpSpPr>
          <p:sp>
            <p:nvSpPr>
              <p:cNvPr id="19" name="Google Shape;492;p33">
                <a:extLst>
                  <a:ext uri="{FF2B5EF4-FFF2-40B4-BE49-F238E27FC236}">
                    <a16:creationId xmlns:a16="http://schemas.microsoft.com/office/drawing/2014/main" id="{422ADB19-7B7A-4866-A24E-4653F81AD78F}"/>
                  </a:ext>
                </a:extLst>
              </p:cNvPr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3;p33">
                <a:extLst>
                  <a:ext uri="{FF2B5EF4-FFF2-40B4-BE49-F238E27FC236}">
                    <a16:creationId xmlns:a16="http://schemas.microsoft.com/office/drawing/2014/main" id="{A282199F-3841-4983-A68A-71C0FE3F1F07}"/>
                  </a:ext>
                </a:extLst>
              </p:cNvPr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4;p33">
                <a:extLst>
                  <a:ext uri="{FF2B5EF4-FFF2-40B4-BE49-F238E27FC236}">
                    <a16:creationId xmlns:a16="http://schemas.microsoft.com/office/drawing/2014/main" id="{79754348-3E69-4902-8972-A3B139222C43}"/>
                  </a:ext>
                </a:extLst>
              </p:cNvPr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5;p33">
                <a:extLst>
                  <a:ext uri="{FF2B5EF4-FFF2-40B4-BE49-F238E27FC236}">
                    <a16:creationId xmlns:a16="http://schemas.microsoft.com/office/drawing/2014/main" id="{30C9229C-D94A-4FA5-B989-298A31CAA6FA}"/>
                  </a:ext>
                </a:extLst>
              </p:cNvPr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6;p33">
                <a:extLst>
                  <a:ext uri="{FF2B5EF4-FFF2-40B4-BE49-F238E27FC236}">
                    <a16:creationId xmlns:a16="http://schemas.microsoft.com/office/drawing/2014/main" id="{C587828B-02A8-47ED-B50E-2385A8F5505A}"/>
                  </a:ext>
                </a:extLst>
              </p:cNvPr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7;p33">
                <a:extLst>
                  <a:ext uri="{FF2B5EF4-FFF2-40B4-BE49-F238E27FC236}">
                    <a16:creationId xmlns:a16="http://schemas.microsoft.com/office/drawing/2014/main" id="{4B159E37-6CC8-4E2E-8112-E7A3A1D54DBF}"/>
                  </a:ext>
                </a:extLst>
              </p:cNvPr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8;p33">
                <a:extLst>
                  <a:ext uri="{FF2B5EF4-FFF2-40B4-BE49-F238E27FC236}">
                    <a16:creationId xmlns:a16="http://schemas.microsoft.com/office/drawing/2014/main" id="{1566D815-D5E8-4FC6-A695-949E91A1F907}"/>
                  </a:ext>
                </a:extLst>
              </p:cNvPr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03;p35">
              <a:extLst>
                <a:ext uri="{FF2B5EF4-FFF2-40B4-BE49-F238E27FC236}">
                  <a16:creationId xmlns:a16="http://schemas.microsoft.com/office/drawing/2014/main" id="{A565C1A4-499D-45C8-9430-30013EA14C37}"/>
                </a:ext>
              </a:extLst>
            </p:cNvPr>
            <p:cNvGrpSpPr/>
            <p:nvPr/>
          </p:nvGrpSpPr>
          <p:grpSpPr>
            <a:xfrm>
              <a:off x="-2211960" y="3059607"/>
              <a:ext cx="1056044" cy="547154"/>
              <a:chOff x="1223650" y="2936500"/>
              <a:chExt cx="625100" cy="323875"/>
            </a:xfrm>
          </p:grpSpPr>
          <p:sp>
            <p:nvSpPr>
              <p:cNvPr id="13" name="Google Shape;604;p35">
                <a:extLst>
                  <a:ext uri="{FF2B5EF4-FFF2-40B4-BE49-F238E27FC236}">
                    <a16:creationId xmlns:a16="http://schemas.microsoft.com/office/drawing/2014/main" id="{1507BA48-2E7F-412A-BE2E-223083F051F3}"/>
                  </a:ext>
                </a:extLst>
              </p:cNvPr>
              <p:cNvSpPr/>
              <p:nvPr/>
            </p:nvSpPr>
            <p:spPr>
              <a:xfrm>
                <a:off x="1404625" y="2944250"/>
                <a:ext cx="2563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1657" extrusionOk="0">
                    <a:moveTo>
                      <a:pt x="6013" y="381"/>
                    </a:moveTo>
                    <a:lnTo>
                      <a:pt x="6513" y="381"/>
                    </a:lnTo>
                    <a:cubicBezTo>
                      <a:pt x="8514" y="453"/>
                      <a:pt x="9919" y="1762"/>
                      <a:pt x="10109" y="3739"/>
                    </a:cubicBezTo>
                    <a:cubicBezTo>
                      <a:pt x="10180" y="4560"/>
                      <a:pt x="10252" y="5382"/>
                      <a:pt x="10240" y="6179"/>
                    </a:cubicBezTo>
                    <a:cubicBezTo>
                      <a:pt x="10216" y="7715"/>
                      <a:pt x="9526" y="9013"/>
                      <a:pt x="8645" y="10204"/>
                    </a:cubicBezTo>
                    <a:cubicBezTo>
                      <a:pt x="7847" y="11275"/>
                      <a:pt x="6549" y="11478"/>
                      <a:pt x="5347" y="11585"/>
                    </a:cubicBezTo>
                    <a:cubicBezTo>
                      <a:pt x="4489" y="11656"/>
                      <a:pt x="3584" y="11656"/>
                      <a:pt x="2751" y="11240"/>
                    </a:cubicBezTo>
                    <a:cubicBezTo>
                      <a:pt x="1977" y="10871"/>
                      <a:pt x="1382" y="10370"/>
                      <a:pt x="1025" y="9573"/>
                    </a:cubicBezTo>
                    <a:cubicBezTo>
                      <a:pt x="358" y="8096"/>
                      <a:pt x="1" y="6584"/>
                      <a:pt x="179" y="4965"/>
                    </a:cubicBezTo>
                    <a:cubicBezTo>
                      <a:pt x="477" y="2179"/>
                      <a:pt x="3453" y="0"/>
                      <a:pt x="6013" y="381"/>
                    </a:cubicBezTo>
                    <a:close/>
                    <a:moveTo>
                      <a:pt x="6263" y="8716"/>
                    </a:moveTo>
                    <a:cubicBezTo>
                      <a:pt x="6859" y="8537"/>
                      <a:pt x="6847" y="8239"/>
                      <a:pt x="6751" y="7894"/>
                    </a:cubicBezTo>
                    <a:cubicBezTo>
                      <a:pt x="6632" y="7442"/>
                      <a:pt x="6561" y="6989"/>
                      <a:pt x="6418" y="6537"/>
                    </a:cubicBezTo>
                    <a:cubicBezTo>
                      <a:pt x="6085" y="5477"/>
                      <a:pt x="5847" y="4382"/>
                      <a:pt x="5025" y="3548"/>
                    </a:cubicBezTo>
                    <a:cubicBezTo>
                      <a:pt x="4596" y="3120"/>
                      <a:pt x="4299" y="3155"/>
                      <a:pt x="4073" y="3739"/>
                    </a:cubicBezTo>
                    <a:cubicBezTo>
                      <a:pt x="3882" y="4263"/>
                      <a:pt x="3703" y="4786"/>
                      <a:pt x="3525" y="5322"/>
                    </a:cubicBezTo>
                    <a:cubicBezTo>
                      <a:pt x="3239" y="6156"/>
                      <a:pt x="2965" y="6989"/>
                      <a:pt x="2727" y="7823"/>
                    </a:cubicBezTo>
                    <a:cubicBezTo>
                      <a:pt x="2632" y="8096"/>
                      <a:pt x="2489" y="8442"/>
                      <a:pt x="2858" y="8656"/>
                    </a:cubicBezTo>
                    <a:cubicBezTo>
                      <a:pt x="2930" y="8620"/>
                      <a:pt x="3025" y="8620"/>
                      <a:pt x="3037" y="8573"/>
                    </a:cubicBezTo>
                    <a:cubicBezTo>
                      <a:pt x="3108" y="8454"/>
                      <a:pt x="3203" y="8335"/>
                      <a:pt x="3239" y="8204"/>
                    </a:cubicBezTo>
                    <a:cubicBezTo>
                      <a:pt x="3656" y="6965"/>
                      <a:pt x="3656" y="6965"/>
                      <a:pt x="4966" y="7049"/>
                    </a:cubicBezTo>
                    <a:lnTo>
                      <a:pt x="5144" y="7049"/>
                    </a:lnTo>
                    <a:cubicBezTo>
                      <a:pt x="5597" y="7049"/>
                      <a:pt x="5847" y="7287"/>
                      <a:pt x="5954" y="7703"/>
                    </a:cubicBezTo>
                    <a:cubicBezTo>
                      <a:pt x="6037" y="8025"/>
                      <a:pt x="6156" y="8335"/>
                      <a:pt x="6263" y="87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05;p35">
                <a:extLst>
                  <a:ext uri="{FF2B5EF4-FFF2-40B4-BE49-F238E27FC236}">
                    <a16:creationId xmlns:a16="http://schemas.microsoft.com/office/drawing/2014/main" id="{FBF46A7A-CC6B-4B5E-9C5A-D1F781C9A097}"/>
                  </a:ext>
                </a:extLst>
              </p:cNvPr>
              <p:cNvSpPr/>
              <p:nvPr/>
            </p:nvSpPr>
            <p:spPr>
              <a:xfrm>
                <a:off x="1248950" y="2967150"/>
                <a:ext cx="206900" cy="261975"/>
              </a:xfrm>
              <a:custGeom>
                <a:avLst/>
                <a:gdLst/>
                <a:ahLst/>
                <a:cxnLst/>
                <a:rect l="l" t="t" r="r" b="b"/>
                <a:pathLst>
                  <a:path w="8276" h="10479" extrusionOk="0">
                    <a:moveTo>
                      <a:pt x="1" y="4609"/>
                    </a:moveTo>
                    <a:cubicBezTo>
                      <a:pt x="1882" y="2585"/>
                      <a:pt x="6156" y="72"/>
                      <a:pt x="8275" y="1"/>
                    </a:cubicBezTo>
                    <a:cubicBezTo>
                      <a:pt x="7311" y="953"/>
                      <a:pt x="6394" y="1846"/>
                      <a:pt x="6109" y="3168"/>
                    </a:cubicBezTo>
                    <a:cubicBezTo>
                      <a:pt x="5835" y="4418"/>
                      <a:pt x="5739" y="5656"/>
                      <a:pt x="6001" y="6918"/>
                    </a:cubicBezTo>
                    <a:cubicBezTo>
                      <a:pt x="6275" y="8181"/>
                      <a:pt x="6728" y="9371"/>
                      <a:pt x="7549" y="10431"/>
                    </a:cubicBezTo>
                    <a:cubicBezTo>
                      <a:pt x="5561" y="10478"/>
                      <a:pt x="977" y="6811"/>
                      <a:pt x="1" y="46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06;p35">
                <a:extLst>
                  <a:ext uri="{FF2B5EF4-FFF2-40B4-BE49-F238E27FC236}">
                    <a16:creationId xmlns:a16="http://schemas.microsoft.com/office/drawing/2014/main" id="{AC3D7846-33C8-4064-8D93-93A29DF39342}"/>
                  </a:ext>
                </a:extLst>
              </p:cNvPr>
              <p:cNvSpPr/>
              <p:nvPr/>
            </p:nvSpPr>
            <p:spPr>
              <a:xfrm>
                <a:off x="1638000" y="2982650"/>
                <a:ext cx="1908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9323" extrusionOk="0">
                    <a:moveTo>
                      <a:pt x="1107" y="0"/>
                    </a:moveTo>
                    <a:cubicBezTo>
                      <a:pt x="1691" y="286"/>
                      <a:pt x="2286" y="524"/>
                      <a:pt x="2834" y="857"/>
                    </a:cubicBezTo>
                    <a:cubicBezTo>
                      <a:pt x="3989" y="1548"/>
                      <a:pt x="5179" y="2227"/>
                      <a:pt x="6215" y="3060"/>
                    </a:cubicBezTo>
                    <a:cubicBezTo>
                      <a:pt x="7442" y="4036"/>
                      <a:pt x="7632" y="4036"/>
                      <a:pt x="6406" y="5382"/>
                    </a:cubicBezTo>
                    <a:cubicBezTo>
                      <a:pt x="5715" y="6156"/>
                      <a:pt x="4834" y="6787"/>
                      <a:pt x="3953" y="7358"/>
                    </a:cubicBezTo>
                    <a:cubicBezTo>
                      <a:pt x="2870" y="8037"/>
                      <a:pt x="1691" y="8573"/>
                      <a:pt x="560" y="9168"/>
                    </a:cubicBezTo>
                    <a:cubicBezTo>
                      <a:pt x="441" y="9227"/>
                      <a:pt x="298" y="9251"/>
                      <a:pt x="0" y="9323"/>
                    </a:cubicBezTo>
                    <a:cubicBezTo>
                      <a:pt x="476" y="8275"/>
                      <a:pt x="1036" y="7382"/>
                      <a:pt x="1286" y="6406"/>
                    </a:cubicBezTo>
                    <a:cubicBezTo>
                      <a:pt x="1560" y="5382"/>
                      <a:pt x="1572" y="4262"/>
                      <a:pt x="1607" y="3191"/>
                    </a:cubicBezTo>
                    <a:cubicBezTo>
                      <a:pt x="1631" y="2143"/>
                      <a:pt x="1441" y="1107"/>
                      <a:pt x="976" y="143"/>
                    </a:cubicBezTo>
                    <a:cubicBezTo>
                      <a:pt x="1012" y="83"/>
                      <a:pt x="1048" y="48"/>
                      <a:pt x="1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07;p35">
                <a:extLst>
                  <a:ext uri="{FF2B5EF4-FFF2-40B4-BE49-F238E27FC236}">
                    <a16:creationId xmlns:a16="http://schemas.microsoft.com/office/drawing/2014/main" id="{74D32DCC-FE36-485D-8142-5D8924DE8375}"/>
                  </a:ext>
                </a:extLst>
              </p:cNvPr>
              <p:cNvSpPr/>
              <p:nvPr/>
            </p:nvSpPr>
            <p:spPr>
              <a:xfrm>
                <a:off x="1467125" y="3022225"/>
                <a:ext cx="108975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597" extrusionOk="0">
                    <a:moveTo>
                      <a:pt x="3763" y="5597"/>
                    </a:moveTo>
                    <a:cubicBezTo>
                      <a:pt x="3656" y="5216"/>
                      <a:pt x="3537" y="4906"/>
                      <a:pt x="3466" y="4584"/>
                    </a:cubicBezTo>
                    <a:cubicBezTo>
                      <a:pt x="3358" y="4168"/>
                      <a:pt x="3108" y="3930"/>
                      <a:pt x="2668" y="3930"/>
                    </a:cubicBezTo>
                    <a:lnTo>
                      <a:pt x="2489" y="3930"/>
                    </a:lnTo>
                    <a:cubicBezTo>
                      <a:pt x="1180" y="3858"/>
                      <a:pt x="1180" y="3858"/>
                      <a:pt x="763" y="5085"/>
                    </a:cubicBezTo>
                    <a:cubicBezTo>
                      <a:pt x="715" y="5216"/>
                      <a:pt x="644" y="5346"/>
                      <a:pt x="549" y="5466"/>
                    </a:cubicBezTo>
                    <a:cubicBezTo>
                      <a:pt x="525" y="5501"/>
                      <a:pt x="441" y="5501"/>
                      <a:pt x="370" y="5537"/>
                    </a:cubicBezTo>
                    <a:cubicBezTo>
                      <a:pt x="1" y="5311"/>
                      <a:pt x="168" y="4977"/>
                      <a:pt x="239" y="4704"/>
                    </a:cubicBezTo>
                    <a:cubicBezTo>
                      <a:pt x="489" y="3870"/>
                      <a:pt x="775" y="3037"/>
                      <a:pt x="1037" y="2203"/>
                    </a:cubicBezTo>
                    <a:cubicBezTo>
                      <a:pt x="1215" y="1679"/>
                      <a:pt x="1394" y="1144"/>
                      <a:pt x="1596" y="620"/>
                    </a:cubicBezTo>
                    <a:cubicBezTo>
                      <a:pt x="1811" y="48"/>
                      <a:pt x="2108" y="1"/>
                      <a:pt x="2549" y="429"/>
                    </a:cubicBezTo>
                    <a:cubicBezTo>
                      <a:pt x="3382" y="1263"/>
                      <a:pt x="3620" y="2370"/>
                      <a:pt x="3930" y="3418"/>
                    </a:cubicBezTo>
                    <a:cubicBezTo>
                      <a:pt x="4061" y="3870"/>
                      <a:pt x="4156" y="4334"/>
                      <a:pt x="4275" y="4775"/>
                    </a:cubicBezTo>
                    <a:cubicBezTo>
                      <a:pt x="4359" y="5120"/>
                      <a:pt x="4359" y="5418"/>
                      <a:pt x="3763" y="5597"/>
                    </a:cubicBezTo>
                    <a:close/>
                    <a:moveTo>
                      <a:pt x="2977" y="3096"/>
                    </a:moveTo>
                    <a:cubicBezTo>
                      <a:pt x="2870" y="2275"/>
                      <a:pt x="2751" y="1715"/>
                      <a:pt x="2096" y="1322"/>
                    </a:cubicBezTo>
                    <a:cubicBezTo>
                      <a:pt x="1739" y="1810"/>
                      <a:pt x="1561" y="2334"/>
                      <a:pt x="1489" y="3037"/>
                    </a:cubicBezTo>
                    <a:cubicBezTo>
                      <a:pt x="1989" y="3049"/>
                      <a:pt x="2430" y="3084"/>
                      <a:pt x="2977" y="30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08;p35">
                <a:extLst>
                  <a:ext uri="{FF2B5EF4-FFF2-40B4-BE49-F238E27FC236}">
                    <a16:creationId xmlns:a16="http://schemas.microsoft.com/office/drawing/2014/main" id="{65834C65-ACF0-44E6-8F40-D6EAFCBA8C00}"/>
                  </a:ext>
                </a:extLst>
              </p:cNvPr>
              <p:cNvSpPr/>
              <p:nvPr/>
            </p:nvSpPr>
            <p:spPr>
              <a:xfrm>
                <a:off x="1504650" y="3055275"/>
                <a:ext cx="369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775" extrusionOk="0">
                    <a:moveTo>
                      <a:pt x="1476" y="1774"/>
                    </a:moveTo>
                    <a:cubicBezTo>
                      <a:pt x="929" y="1738"/>
                      <a:pt x="488" y="1727"/>
                      <a:pt x="0" y="1715"/>
                    </a:cubicBezTo>
                    <a:cubicBezTo>
                      <a:pt x="72" y="1000"/>
                      <a:pt x="250" y="488"/>
                      <a:pt x="607" y="0"/>
                    </a:cubicBezTo>
                    <a:cubicBezTo>
                      <a:pt x="1250" y="393"/>
                      <a:pt x="1369" y="965"/>
                      <a:pt x="1476" y="17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09;p35">
                <a:extLst>
                  <a:ext uri="{FF2B5EF4-FFF2-40B4-BE49-F238E27FC236}">
                    <a16:creationId xmlns:a16="http://schemas.microsoft.com/office/drawing/2014/main" id="{10BB8169-F18B-4150-9AA1-8F69A734151E}"/>
                  </a:ext>
                </a:extLst>
              </p:cNvPr>
              <p:cNvSpPr/>
              <p:nvPr/>
            </p:nvSpPr>
            <p:spPr>
              <a:xfrm>
                <a:off x="1223650" y="2936500"/>
                <a:ext cx="625100" cy="323875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12955" extrusionOk="0">
                    <a:moveTo>
                      <a:pt x="24932" y="5763"/>
                    </a:moveTo>
                    <a:cubicBezTo>
                      <a:pt x="24837" y="5668"/>
                      <a:pt x="24754" y="5585"/>
                      <a:pt x="24670" y="5513"/>
                    </a:cubicBezTo>
                    <a:cubicBezTo>
                      <a:pt x="24492" y="5335"/>
                      <a:pt x="24313" y="5180"/>
                      <a:pt x="24123" y="5025"/>
                    </a:cubicBezTo>
                    <a:cubicBezTo>
                      <a:pt x="22480" y="3620"/>
                      <a:pt x="20634" y="2418"/>
                      <a:pt x="18646" y="1477"/>
                    </a:cubicBezTo>
                    <a:cubicBezTo>
                      <a:pt x="18467" y="1394"/>
                      <a:pt x="18277" y="1298"/>
                      <a:pt x="18098" y="1215"/>
                    </a:cubicBezTo>
                    <a:cubicBezTo>
                      <a:pt x="16884" y="620"/>
                      <a:pt x="15634" y="1"/>
                      <a:pt x="14181" y="1"/>
                    </a:cubicBezTo>
                    <a:lnTo>
                      <a:pt x="14050" y="1"/>
                    </a:lnTo>
                    <a:cubicBezTo>
                      <a:pt x="13824" y="1"/>
                      <a:pt x="13586" y="24"/>
                      <a:pt x="13288" y="24"/>
                    </a:cubicBezTo>
                    <a:lnTo>
                      <a:pt x="12490" y="24"/>
                    </a:lnTo>
                    <a:cubicBezTo>
                      <a:pt x="11728" y="24"/>
                      <a:pt x="10847" y="36"/>
                      <a:pt x="10002" y="179"/>
                    </a:cubicBezTo>
                    <a:cubicBezTo>
                      <a:pt x="6728" y="798"/>
                      <a:pt x="3727" y="2429"/>
                      <a:pt x="536" y="5299"/>
                    </a:cubicBezTo>
                    <a:cubicBezTo>
                      <a:pt x="13" y="5775"/>
                      <a:pt x="1" y="6061"/>
                      <a:pt x="477" y="6632"/>
                    </a:cubicBezTo>
                    <a:cubicBezTo>
                      <a:pt x="894" y="7121"/>
                      <a:pt x="1346" y="7609"/>
                      <a:pt x="1775" y="8073"/>
                    </a:cubicBezTo>
                    <a:cubicBezTo>
                      <a:pt x="2013" y="8323"/>
                      <a:pt x="2251" y="8573"/>
                      <a:pt x="2477" y="8847"/>
                    </a:cubicBezTo>
                    <a:cubicBezTo>
                      <a:pt x="3763" y="10276"/>
                      <a:pt x="5430" y="11216"/>
                      <a:pt x="7025" y="12026"/>
                    </a:cubicBezTo>
                    <a:cubicBezTo>
                      <a:pt x="7490" y="12264"/>
                      <a:pt x="8014" y="12466"/>
                      <a:pt x="8549" y="12585"/>
                    </a:cubicBezTo>
                    <a:cubicBezTo>
                      <a:pt x="9609" y="12836"/>
                      <a:pt x="10681" y="12955"/>
                      <a:pt x="11728" y="12955"/>
                    </a:cubicBezTo>
                    <a:cubicBezTo>
                      <a:pt x="13086" y="12955"/>
                      <a:pt x="14467" y="12740"/>
                      <a:pt x="15824" y="12359"/>
                    </a:cubicBezTo>
                    <a:cubicBezTo>
                      <a:pt x="17991" y="11716"/>
                      <a:pt x="20122" y="10621"/>
                      <a:pt x="22313" y="8978"/>
                    </a:cubicBezTo>
                    <a:cubicBezTo>
                      <a:pt x="23182" y="8323"/>
                      <a:pt x="24266" y="7406"/>
                      <a:pt x="24968" y="5954"/>
                    </a:cubicBezTo>
                    <a:lnTo>
                      <a:pt x="25004" y="5858"/>
                    </a:lnTo>
                    <a:close/>
                    <a:moveTo>
                      <a:pt x="12550" y="11752"/>
                    </a:moveTo>
                    <a:cubicBezTo>
                      <a:pt x="12264" y="11776"/>
                      <a:pt x="12026" y="11788"/>
                      <a:pt x="11812" y="11788"/>
                    </a:cubicBezTo>
                    <a:lnTo>
                      <a:pt x="11812" y="11788"/>
                    </a:lnTo>
                    <a:cubicBezTo>
                      <a:pt x="11121" y="11788"/>
                      <a:pt x="10538" y="11669"/>
                      <a:pt x="10049" y="11431"/>
                    </a:cubicBezTo>
                    <a:cubicBezTo>
                      <a:pt x="9228" y="11026"/>
                      <a:pt x="8704" y="10526"/>
                      <a:pt x="8395" y="9835"/>
                    </a:cubicBezTo>
                    <a:cubicBezTo>
                      <a:pt x="7680" y="8264"/>
                      <a:pt x="7394" y="6787"/>
                      <a:pt x="7561" y="5299"/>
                    </a:cubicBezTo>
                    <a:cubicBezTo>
                      <a:pt x="7835" y="2906"/>
                      <a:pt x="10216" y="798"/>
                      <a:pt x="12681" y="798"/>
                    </a:cubicBezTo>
                    <a:cubicBezTo>
                      <a:pt x="12871" y="798"/>
                      <a:pt x="13050" y="810"/>
                      <a:pt x="13252" y="834"/>
                    </a:cubicBezTo>
                    <a:lnTo>
                      <a:pt x="13264" y="834"/>
                    </a:lnTo>
                    <a:lnTo>
                      <a:pt x="13371" y="834"/>
                    </a:lnTo>
                    <a:lnTo>
                      <a:pt x="13550" y="834"/>
                    </a:lnTo>
                    <a:lnTo>
                      <a:pt x="13764" y="834"/>
                    </a:lnTo>
                    <a:cubicBezTo>
                      <a:pt x="15693" y="905"/>
                      <a:pt x="17038" y="2179"/>
                      <a:pt x="17217" y="4073"/>
                    </a:cubicBezTo>
                    <a:cubicBezTo>
                      <a:pt x="17300" y="4799"/>
                      <a:pt x="17372" y="5656"/>
                      <a:pt x="17360" y="6489"/>
                    </a:cubicBezTo>
                    <a:cubicBezTo>
                      <a:pt x="17336" y="8109"/>
                      <a:pt x="16503" y="9442"/>
                      <a:pt x="15788" y="10419"/>
                    </a:cubicBezTo>
                    <a:cubicBezTo>
                      <a:pt x="15002" y="11454"/>
                      <a:pt x="13752" y="11645"/>
                      <a:pt x="12550" y="11752"/>
                    </a:cubicBezTo>
                    <a:close/>
                    <a:moveTo>
                      <a:pt x="8895" y="1417"/>
                    </a:moveTo>
                    <a:cubicBezTo>
                      <a:pt x="8025" y="2287"/>
                      <a:pt x="7240" y="3144"/>
                      <a:pt x="6966" y="4370"/>
                    </a:cubicBezTo>
                    <a:cubicBezTo>
                      <a:pt x="6656" y="5835"/>
                      <a:pt x="6632" y="7049"/>
                      <a:pt x="6871" y="8180"/>
                    </a:cubicBezTo>
                    <a:cubicBezTo>
                      <a:pt x="7132" y="9466"/>
                      <a:pt x="7597" y="10561"/>
                      <a:pt x="8252" y="11490"/>
                    </a:cubicBezTo>
                    <a:cubicBezTo>
                      <a:pt x="6251" y="11216"/>
                      <a:pt x="2203" y="8025"/>
                      <a:pt x="1179" y="5870"/>
                    </a:cubicBezTo>
                    <a:cubicBezTo>
                      <a:pt x="2894" y="4073"/>
                      <a:pt x="6704" y="1751"/>
                      <a:pt x="8895" y="1417"/>
                    </a:cubicBezTo>
                    <a:close/>
                    <a:moveTo>
                      <a:pt x="18003" y="10395"/>
                    </a:moveTo>
                    <a:cubicBezTo>
                      <a:pt x="17681" y="10561"/>
                      <a:pt x="17360" y="10716"/>
                      <a:pt x="17050" y="10883"/>
                    </a:cubicBezTo>
                    <a:cubicBezTo>
                      <a:pt x="16991" y="10919"/>
                      <a:pt x="16931" y="10931"/>
                      <a:pt x="16824" y="10942"/>
                    </a:cubicBezTo>
                    <a:cubicBezTo>
                      <a:pt x="16931" y="10716"/>
                      <a:pt x="17050" y="10490"/>
                      <a:pt x="17146" y="10276"/>
                    </a:cubicBezTo>
                    <a:cubicBezTo>
                      <a:pt x="17491" y="9597"/>
                      <a:pt x="17824" y="8966"/>
                      <a:pt x="18003" y="8275"/>
                    </a:cubicBezTo>
                    <a:cubicBezTo>
                      <a:pt x="18265" y="7240"/>
                      <a:pt x="18301" y="6120"/>
                      <a:pt x="18312" y="5037"/>
                    </a:cubicBezTo>
                    <a:cubicBezTo>
                      <a:pt x="18336" y="3953"/>
                      <a:pt x="18134" y="2953"/>
                      <a:pt x="17729" y="2025"/>
                    </a:cubicBezTo>
                    <a:cubicBezTo>
                      <a:pt x="17884" y="2096"/>
                      <a:pt x="18027" y="2156"/>
                      <a:pt x="18181" y="2239"/>
                    </a:cubicBezTo>
                    <a:cubicBezTo>
                      <a:pt x="18562" y="2418"/>
                      <a:pt x="18967" y="2596"/>
                      <a:pt x="19336" y="2810"/>
                    </a:cubicBezTo>
                    <a:cubicBezTo>
                      <a:pt x="19551" y="2930"/>
                      <a:pt x="19753" y="3072"/>
                      <a:pt x="19967" y="3191"/>
                    </a:cubicBezTo>
                    <a:cubicBezTo>
                      <a:pt x="20896" y="3751"/>
                      <a:pt x="21849" y="4334"/>
                      <a:pt x="22706" y="5001"/>
                    </a:cubicBezTo>
                    <a:lnTo>
                      <a:pt x="22908" y="5168"/>
                    </a:lnTo>
                    <a:cubicBezTo>
                      <a:pt x="23373" y="5537"/>
                      <a:pt x="23658" y="5751"/>
                      <a:pt x="23670" y="5954"/>
                    </a:cubicBezTo>
                    <a:cubicBezTo>
                      <a:pt x="23682" y="6180"/>
                      <a:pt x="23432" y="6513"/>
                      <a:pt x="22884" y="7109"/>
                    </a:cubicBezTo>
                    <a:cubicBezTo>
                      <a:pt x="22265" y="7775"/>
                      <a:pt x="21479" y="8406"/>
                      <a:pt x="20456" y="9049"/>
                    </a:cubicBezTo>
                    <a:cubicBezTo>
                      <a:pt x="19646" y="9561"/>
                      <a:pt x="18812" y="9978"/>
                      <a:pt x="18003" y="103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6D03D2-E571-49D5-8D1B-B9F84EA1CB46}"/>
                </a:ext>
              </a:extLst>
            </p:cNvPr>
            <p:cNvSpPr/>
            <p:nvPr/>
          </p:nvSpPr>
          <p:spPr>
            <a:xfrm>
              <a:off x="-3602297" y="1528382"/>
              <a:ext cx="3184284" cy="3183652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A2EAB99-2F74-42E5-BE6E-F7BF5AF305A5}"/>
                </a:ext>
              </a:extLst>
            </p:cNvPr>
            <p:cNvSpPr/>
            <p:nvPr/>
          </p:nvSpPr>
          <p:spPr>
            <a:xfrm>
              <a:off x="-3333384" y="1978510"/>
              <a:ext cx="2714625" cy="2130425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B9C671D-0C60-4A71-9242-0723BE85AAD8}"/>
                </a:ext>
              </a:extLst>
            </p:cNvPr>
            <p:cNvSpPr/>
            <p:nvPr/>
          </p:nvSpPr>
          <p:spPr>
            <a:xfrm>
              <a:off x="-1228478" y="2113506"/>
              <a:ext cx="427928" cy="492474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3B43BF-75DD-4C05-AF67-859DAD2909CA}"/>
                </a:ext>
              </a:extLst>
            </p:cNvPr>
            <p:cNvGrpSpPr/>
            <p:nvPr/>
          </p:nvGrpSpPr>
          <p:grpSpPr>
            <a:xfrm>
              <a:off x="-2373102" y="2524096"/>
              <a:ext cx="492747" cy="482717"/>
              <a:chOff x="4307387" y="2033964"/>
              <a:chExt cx="492747" cy="48271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D339C9-352B-469F-9F82-24D93D4F0552}"/>
                  </a:ext>
                </a:extLst>
              </p:cNvPr>
              <p:cNvSpPr/>
              <p:nvPr/>
            </p:nvSpPr>
            <p:spPr>
              <a:xfrm>
                <a:off x="4307387" y="2033964"/>
                <a:ext cx="492747" cy="482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3E2085-735D-46DF-830F-9537B818C50B}"/>
                  </a:ext>
                </a:extLst>
              </p:cNvPr>
              <p:cNvSpPr/>
              <p:nvPr/>
            </p:nvSpPr>
            <p:spPr>
              <a:xfrm>
                <a:off x="4451323" y="2173759"/>
                <a:ext cx="209434" cy="204240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E9FF41-B7E6-408C-B585-FAA7A46B4C27}"/>
                </a:ext>
              </a:extLst>
            </p:cNvPr>
            <p:cNvSpPr/>
            <p:nvPr/>
          </p:nvSpPr>
          <p:spPr>
            <a:xfrm>
              <a:off x="-2466288" y="3666203"/>
              <a:ext cx="266700" cy="311944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C8C9511-3141-47A5-81BC-970DEC542FFB}"/>
              </a:ext>
            </a:extLst>
          </p:cNvPr>
          <p:cNvSpPr txBox="1"/>
          <p:nvPr/>
        </p:nvSpPr>
        <p:spPr>
          <a:xfrm>
            <a:off x="571094" y="454039"/>
            <a:ext cx="85164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2E35A2-DB4E-4D6B-AAA4-CC290E4B5C41}"/>
              </a:ext>
            </a:extLst>
          </p:cNvPr>
          <p:cNvSpPr txBox="1"/>
          <p:nvPr/>
        </p:nvSpPr>
        <p:spPr>
          <a:xfrm>
            <a:off x="1393796" y="1068369"/>
            <a:ext cx="75953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Hỏi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chưa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phép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028" name="Picture 4" descr="Premium Vector | Cute little kid girl think with question mark">
            <a:extLst>
              <a:ext uri="{FF2B5EF4-FFF2-40B4-BE49-F238E27FC236}">
                <a16:creationId xmlns:a16="http://schemas.microsoft.com/office/drawing/2014/main" id="{1DB7DC68-4F2E-41D3-9BDB-C32085793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3" t="6721" r="15748" b="8828"/>
          <a:stretch/>
        </p:blipFill>
        <p:spPr bwMode="auto">
          <a:xfrm>
            <a:off x="3156240" y="1989676"/>
            <a:ext cx="1560481" cy="255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629F19D-6A73-44A8-B4B5-B3E070D65F18}"/>
              </a:ext>
            </a:extLst>
          </p:cNvPr>
          <p:cNvGrpSpPr/>
          <p:nvPr/>
        </p:nvGrpSpPr>
        <p:grpSpPr>
          <a:xfrm>
            <a:off x="759343" y="1989676"/>
            <a:ext cx="2164610" cy="1604129"/>
            <a:chOff x="759343" y="1989676"/>
            <a:chExt cx="2164610" cy="1604129"/>
          </a:xfrm>
        </p:grpSpPr>
        <p:pic>
          <p:nvPicPr>
            <p:cNvPr id="1030" name="Picture 6" descr="Knives Cartoon High Res Stock Images | Shutterstock">
              <a:extLst>
                <a:ext uri="{FF2B5EF4-FFF2-40B4-BE49-F238E27FC236}">
                  <a16:creationId xmlns:a16="http://schemas.microsoft.com/office/drawing/2014/main" id="{CD72CE61-D6E7-43FE-9867-A614F024E7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619"/>
            <a:stretch/>
          </p:blipFill>
          <p:spPr bwMode="auto">
            <a:xfrm>
              <a:off x="1038577" y="2037366"/>
              <a:ext cx="1456256" cy="1213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448379-014E-4B47-8E7A-55615ED56BA9}"/>
                </a:ext>
              </a:extLst>
            </p:cNvPr>
            <p:cNvSpPr/>
            <p:nvPr/>
          </p:nvSpPr>
          <p:spPr>
            <a:xfrm>
              <a:off x="759343" y="1989676"/>
              <a:ext cx="2164610" cy="1604129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418B04D-CC1F-4868-8DEF-1EE0F335A379}"/>
              </a:ext>
            </a:extLst>
          </p:cNvPr>
          <p:cNvGrpSpPr/>
          <p:nvPr/>
        </p:nvGrpSpPr>
        <p:grpSpPr>
          <a:xfrm>
            <a:off x="4716721" y="2630826"/>
            <a:ext cx="1583090" cy="1925958"/>
            <a:chOff x="5047775" y="2652428"/>
            <a:chExt cx="1583090" cy="1925958"/>
          </a:xfrm>
        </p:grpSpPr>
        <p:pic>
          <p:nvPicPr>
            <p:cNvPr id="1032" name="Picture 8" descr="Premium Vector | Cartoon lighter">
              <a:extLst>
                <a:ext uri="{FF2B5EF4-FFF2-40B4-BE49-F238E27FC236}">
                  <a16:creationId xmlns:a16="http://schemas.microsoft.com/office/drawing/2014/main" id="{7ED50C34-10B3-43D4-AC35-4ECFB1CFD6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37" t="6721" r="28025" b="8828"/>
            <a:stretch/>
          </p:blipFill>
          <p:spPr bwMode="auto">
            <a:xfrm>
              <a:off x="5378128" y="2763503"/>
              <a:ext cx="878374" cy="1703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27C9BC6-6A0F-46E8-9FE2-75466545A673}"/>
                </a:ext>
              </a:extLst>
            </p:cNvPr>
            <p:cNvSpPr/>
            <p:nvPr/>
          </p:nvSpPr>
          <p:spPr>
            <a:xfrm>
              <a:off x="5047775" y="2652428"/>
              <a:ext cx="1583090" cy="1925958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659FC4B-2B28-432F-B96F-7B2FCE7EEB68}"/>
              </a:ext>
            </a:extLst>
          </p:cNvPr>
          <p:cNvGrpSpPr/>
          <p:nvPr/>
        </p:nvGrpSpPr>
        <p:grpSpPr>
          <a:xfrm>
            <a:off x="6439712" y="1769685"/>
            <a:ext cx="2164610" cy="1604129"/>
            <a:chOff x="6439712" y="1769685"/>
            <a:chExt cx="2164610" cy="1604129"/>
          </a:xfrm>
        </p:grpSpPr>
        <p:pic>
          <p:nvPicPr>
            <p:cNvPr id="1034" name="Picture 10" descr="Box matches icon cartoon style Royalty Free Vector Image">
              <a:extLst>
                <a:ext uri="{FF2B5EF4-FFF2-40B4-BE49-F238E27FC236}">
                  <a16:creationId xmlns:a16="http://schemas.microsoft.com/office/drawing/2014/main" id="{8ABF28C9-905D-477F-AFFF-A5F5AF9DF7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27"/>
            <a:stretch/>
          </p:blipFill>
          <p:spPr bwMode="auto">
            <a:xfrm>
              <a:off x="6938611" y="1967206"/>
              <a:ext cx="1166812" cy="1283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E0B1EDD-C645-493E-80A4-D56B5B641275}"/>
                </a:ext>
              </a:extLst>
            </p:cNvPr>
            <p:cNvSpPr/>
            <p:nvPr/>
          </p:nvSpPr>
          <p:spPr>
            <a:xfrm>
              <a:off x="6439712" y="1769685"/>
              <a:ext cx="2164610" cy="1604129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7255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8F427-5819-419B-ACB6-2367C5F02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3862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8CE94F-A3BF-455E-A327-84E42998E715}"/>
              </a:ext>
            </a:extLst>
          </p:cNvPr>
          <p:cNvSpPr txBox="1"/>
          <p:nvPr/>
        </p:nvSpPr>
        <p:spPr>
          <a:xfrm>
            <a:off x="800199" y="385587"/>
            <a:ext cx="3117045" cy="47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CC77F-4C93-4B5E-B3C1-F03D7655D3A6}"/>
              </a:ext>
            </a:extLst>
          </p:cNvPr>
          <p:cNvSpPr txBox="1"/>
          <p:nvPr/>
        </p:nvSpPr>
        <p:spPr>
          <a:xfrm>
            <a:off x="535828" y="1087441"/>
            <a:ext cx="3919214" cy="3170099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Thực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hành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an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toàn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ở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sân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hoặc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vườn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dưới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sự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hướng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dẫn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thầy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Nhắc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lại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cách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từng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Thực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thao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tác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hướng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dẫn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Cất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gọn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cụ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lao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sau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khi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hoàn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thành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ED99958-58DF-4096-BEC7-2B6A64D45427}"/>
              </a:ext>
            </a:extLst>
          </p:cNvPr>
          <p:cNvGrpSpPr/>
          <p:nvPr/>
        </p:nvGrpSpPr>
        <p:grpSpPr>
          <a:xfrm>
            <a:off x="4455042" y="703000"/>
            <a:ext cx="4089584" cy="3721856"/>
            <a:chOff x="4455042" y="703000"/>
            <a:chExt cx="4089584" cy="372185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F8B7AB7-5715-4B53-9421-84DE7A26D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55042" y="703000"/>
              <a:ext cx="4089584" cy="18687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40F7A6-2C46-481F-99B9-B6DD2874A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40227" y="2672490"/>
              <a:ext cx="3919214" cy="175236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0032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3D682D-588F-4378-A0AE-5FEDC2717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374" y="444501"/>
            <a:ext cx="7945252" cy="36306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5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1ABF4-6F7C-4AA7-8536-9F2DE9A08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201" y="782637"/>
            <a:ext cx="8002797" cy="3578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0336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 34.Laodongantoan[20210610165803833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281</Words>
  <Application>Microsoft Office PowerPoint</Application>
  <PresentationFormat>On-screen Show (16:9)</PresentationFormat>
  <Paragraphs>36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Pangolin</vt:lpstr>
      <vt:lpstr>UTM Cookies</vt:lpstr>
      <vt:lpstr>UTM Androgyne</vt:lpstr>
      <vt:lpstr>Arial</vt:lpstr>
      <vt:lpstr>Baloo 2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46</cp:revision>
  <dcterms:modified xsi:type="dcterms:W3CDTF">2021-06-10T18:27:20Z</dcterms:modified>
</cp:coreProperties>
</file>