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97" r:id="rId3"/>
    <p:sldMasterId id="2147483712" r:id="rId4"/>
    <p:sldMasterId id="2147483724" r:id="rId5"/>
    <p:sldMasterId id="2147483736" r:id="rId6"/>
  </p:sldMasterIdLst>
  <p:notesMasterIdLst>
    <p:notesMasterId r:id="rId35"/>
  </p:notesMasterIdLst>
  <p:sldIdLst>
    <p:sldId id="287" r:id="rId7"/>
    <p:sldId id="282" r:id="rId8"/>
    <p:sldId id="3246" r:id="rId9"/>
    <p:sldId id="301" r:id="rId10"/>
    <p:sldId id="261" r:id="rId11"/>
    <p:sldId id="3247" r:id="rId12"/>
    <p:sldId id="288" r:id="rId13"/>
    <p:sldId id="262" r:id="rId14"/>
    <p:sldId id="303" r:id="rId15"/>
    <p:sldId id="535" r:id="rId16"/>
    <p:sldId id="3236" r:id="rId17"/>
    <p:sldId id="304" r:id="rId18"/>
    <p:sldId id="263" r:id="rId19"/>
    <p:sldId id="305" r:id="rId20"/>
    <p:sldId id="3248" r:id="rId21"/>
    <p:sldId id="3235" r:id="rId22"/>
    <p:sldId id="271" r:id="rId23"/>
    <p:sldId id="291" r:id="rId24"/>
    <p:sldId id="283" r:id="rId25"/>
    <p:sldId id="269" r:id="rId26"/>
    <p:sldId id="273" r:id="rId27"/>
    <p:sldId id="272" r:id="rId28"/>
    <p:sldId id="284" r:id="rId29"/>
    <p:sldId id="275" r:id="rId30"/>
    <p:sldId id="277" r:id="rId31"/>
    <p:sldId id="324" r:id="rId32"/>
    <p:sldId id="521" r:id="rId33"/>
    <p:sldId id="285"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3" d="100"/>
          <a:sy n="63" d="100"/>
        </p:scale>
        <p:origin x="80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087A4B-4C5D-4DC9-B4A0-25885A081B73}" type="datetimeFigureOut">
              <a:rPr lang="en-US" smtClean="0"/>
              <a:t>2/8/2024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54D947-00A7-4741-943A-46F375DFC668}" type="slidenum">
              <a:rPr lang="en-US" smtClean="0"/>
              <a:t>‹#›</a:t>
            </a:fld>
            <a:endParaRPr lang="en-US"/>
          </a:p>
        </p:txBody>
      </p:sp>
    </p:spTree>
    <p:extLst>
      <p:ext uri="{BB962C8B-B14F-4D97-AF65-F5344CB8AC3E}">
        <p14:creationId xmlns:p14="http://schemas.microsoft.com/office/powerpoint/2010/main" val="17893464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err="1">
                <a:solidFill>
                  <a:srgbClr val="000000"/>
                </a:solidFill>
                <a:effectLst/>
                <a:latin typeface="Times New Roman" panose="02020603050405020304" pitchFamily="18" charset="0"/>
                <a:ea typeface="Calibri" panose="020F0502020204030204" pitchFamily="34" charset="0"/>
              </a:rPr>
              <a:t>Xung</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quanh</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chúng</a:t>
            </a:r>
            <a:r>
              <a:rPr lang="en-US" sz="1800" dirty="0">
                <a:solidFill>
                  <a:srgbClr val="000000"/>
                </a:solidFill>
                <a:effectLst/>
                <a:latin typeface="Times New Roman" panose="02020603050405020304" pitchFamily="18" charset="0"/>
                <a:ea typeface="Calibri" panose="020F0502020204030204" pitchFamily="34" charset="0"/>
              </a:rPr>
              <a:t> ta, </a:t>
            </a:r>
            <a:r>
              <a:rPr lang="en-US" sz="1800" dirty="0" err="1">
                <a:solidFill>
                  <a:srgbClr val="000000"/>
                </a:solidFill>
                <a:effectLst/>
                <a:latin typeface="Times New Roman" panose="02020603050405020304" pitchFamily="18" charset="0"/>
                <a:ea typeface="Calibri" panose="020F0502020204030204" pitchFamily="34" charset="0"/>
              </a:rPr>
              <a:t>cảnh</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sắc</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thiên</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nhiên</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thật</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tươi</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đẹp</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Mỗi</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một</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nơi</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đều</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có</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một</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vẻ</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đẹp</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khác</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nhau</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Vào</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những</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thời</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gian</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khác</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nhau</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thì</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cảnh</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đẹp</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của</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mỗi</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nơi</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cũng</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khác</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nhau.Là</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người</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Việt</a:t>
            </a:r>
            <a:r>
              <a:rPr lang="en-US" sz="1800" dirty="0">
                <a:solidFill>
                  <a:srgbClr val="000000"/>
                </a:solidFill>
                <a:effectLst/>
                <a:latin typeface="Times New Roman" panose="02020603050405020304" pitchFamily="18" charset="0"/>
                <a:ea typeface="Calibri" panose="020F0502020204030204" pitchFamily="34" charset="0"/>
              </a:rPr>
              <a:t> Nam , </a:t>
            </a:r>
            <a:r>
              <a:rPr lang="en-US" sz="1800" dirty="0" err="1">
                <a:solidFill>
                  <a:srgbClr val="000000"/>
                </a:solidFill>
                <a:effectLst/>
                <a:latin typeface="Times New Roman" panose="02020603050405020304" pitchFamily="18" charset="0"/>
                <a:ea typeface="Calibri" panose="020F0502020204030204" pitchFamily="34" charset="0"/>
              </a:rPr>
              <a:t>chúng</a:t>
            </a:r>
            <a:r>
              <a:rPr lang="en-US" sz="1800" dirty="0">
                <a:solidFill>
                  <a:srgbClr val="000000"/>
                </a:solidFill>
                <a:effectLst/>
                <a:latin typeface="Times New Roman" panose="02020603050405020304" pitchFamily="18" charset="0"/>
                <a:ea typeface="Calibri" panose="020F0502020204030204" pitchFamily="34" charset="0"/>
              </a:rPr>
              <a:t> ta </a:t>
            </a:r>
            <a:r>
              <a:rPr lang="en-US" sz="1800" dirty="0" err="1">
                <a:solidFill>
                  <a:srgbClr val="000000"/>
                </a:solidFill>
                <a:effectLst/>
                <a:latin typeface="Times New Roman" panose="02020603050405020304" pitchFamily="18" charset="0"/>
                <a:ea typeface="Calibri" panose="020F0502020204030204" pitchFamily="34" charset="0"/>
              </a:rPr>
              <a:t>rất</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cần</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biết</a:t>
            </a:r>
            <a:r>
              <a:rPr lang="en-US" sz="1800" dirty="0">
                <a:solidFill>
                  <a:srgbClr val="000000"/>
                </a:solidFill>
                <a:effectLst/>
                <a:latin typeface="Times New Roman" panose="02020603050405020304" pitchFamily="18" charset="0"/>
                <a:ea typeface="Calibri" panose="020F0502020204030204" pitchFamily="34" charset="0"/>
              </a:rPr>
              <a:t> , </a:t>
            </a:r>
            <a:r>
              <a:rPr lang="en-US" sz="1800" dirty="0" err="1">
                <a:solidFill>
                  <a:srgbClr val="000000"/>
                </a:solidFill>
                <a:effectLst/>
                <a:latin typeface="Times New Roman" panose="02020603050405020304" pitchFamily="18" charset="0"/>
                <a:ea typeface="Calibri" panose="020F0502020204030204" pitchFamily="34" charset="0"/>
              </a:rPr>
              <a:t>hiểu</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và</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tự</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hào</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về</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cảnh</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đẹp</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thiên</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nhiên</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của</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đất</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nước</a:t>
            </a:r>
            <a:r>
              <a:rPr lang="en-US" sz="1800" dirty="0">
                <a:solidFill>
                  <a:srgbClr val="000000"/>
                </a:solidFill>
                <a:effectLst/>
                <a:latin typeface="Times New Roman" panose="02020603050405020304" pitchFamily="18" charset="0"/>
                <a:ea typeface="Calibri" panose="020F0502020204030204" pitchFamily="34" charset="0"/>
              </a:rPr>
              <a:t> . </a:t>
            </a:r>
            <a:r>
              <a:rPr lang="en-US" sz="1800" dirty="0" err="1">
                <a:solidFill>
                  <a:srgbClr val="000000"/>
                </a:solidFill>
                <a:effectLst/>
                <a:latin typeface="Times New Roman" panose="02020603050405020304" pitchFamily="18" charset="0"/>
                <a:ea typeface="Calibri" panose="020F0502020204030204" pitchFamily="34" charset="0"/>
              </a:rPr>
              <a:t>Chúng</a:t>
            </a:r>
            <a:r>
              <a:rPr lang="en-US" sz="1800" dirty="0">
                <a:solidFill>
                  <a:srgbClr val="000000"/>
                </a:solidFill>
                <a:effectLst/>
                <a:latin typeface="Times New Roman" panose="02020603050405020304" pitchFamily="18" charset="0"/>
                <a:ea typeface="Calibri" panose="020F0502020204030204" pitchFamily="34" charset="0"/>
              </a:rPr>
              <a:t> ta </a:t>
            </a:r>
            <a:r>
              <a:rPr lang="en-US" sz="1800" dirty="0" err="1">
                <a:solidFill>
                  <a:srgbClr val="000000"/>
                </a:solidFill>
                <a:effectLst/>
                <a:latin typeface="Times New Roman" panose="02020603050405020304" pitchFamily="18" charset="0"/>
                <a:ea typeface="Calibri" panose="020F0502020204030204" pitchFamily="34" charset="0"/>
              </a:rPr>
              <a:t>sẽ</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dẫn</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thầy</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cô</a:t>
            </a:r>
            <a:r>
              <a:rPr lang="en-US" sz="1800" dirty="0">
                <a:solidFill>
                  <a:srgbClr val="000000"/>
                </a:solidFill>
                <a:effectLst/>
                <a:latin typeface="Times New Roman" panose="02020603050405020304" pitchFamily="18" charset="0"/>
                <a:ea typeface="Calibri" panose="020F0502020204030204" pitchFamily="34" charset="0"/>
              </a:rPr>
              <a:t> , </a:t>
            </a:r>
            <a:r>
              <a:rPr lang="en-US" sz="1800" dirty="0" err="1">
                <a:solidFill>
                  <a:srgbClr val="000000"/>
                </a:solidFill>
                <a:effectLst/>
                <a:latin typeface="Times New Roman" panose="02020603050405020304" pitchFamily="18" charset="0"/>
                <a:ea typeface="Calibri" panose="020F0502020204030204" pitchFamily="34" charset="0"/>
              </a:rPr>
              <a:t>bạn</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bè</a:t>
            </a:r>
            <a:r>
              <a:rPr lang="en-US" sz="1800" dirty="0">
                <a:solidFill>
                  <a:srgbClr val="000000"/>
                </a:solidFill>
                <a:effectLst/>
                <a:latin typeface="Times New Roman" panose="02020603050405020304" pitchFamily="18" charset="0"/>
                <a:ea typeface="Calibri" panose="020F0502020204030204" pitchFamily="34" charset="0"/>
              </a:rPr>
              <a:t> , </a:t>
            </a:r>
            <a:r>
              <a:rPr lang="en-US" sz="1800" dirty="0" err="1">
                <a:solidFill>
                  <a:srgbClr val="000000"/>
                </a:solidFill>
                <a:effectLst/>
                <a:latin typeface="Times New Roman" panose="02020603050405020304" pitchFamily="18" charset="0"/>
                <a:ea typeface="Calibri" panose="020F0502020204030204" pitchFamily="34" charset="0"/>
              </a:rPr>
              <a:t>gia</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đình</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thực</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hiện</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hành</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trình</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trải</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nghiệm</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đẻ</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khám</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phá</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những</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cảnh</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quan</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thiên</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nhiên</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tươi</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đẹp</a:t>
            </a:r>
            <a:r>
              <a:rPr lang="en-US" sz="1800" dirty="0">
                <a:solidFill>
                  <a:srgbClr val="000000"/>
                </a:solidFill>
                <a:effectLst/>
                <a:latin typeface="Times New Roman" panose="02020603050405020304" pitchFamily="18" charset="0"/>
                <a:ea typeface="Calibri" panose="020F0502020204030204" pitchFamily="34" charset="0"/>
              </a:rPr>
              <a:t> </a:t>
            </a:r>
            <a:endParaRPr lang="en-US" sz="1800" dirty="0">
              <a:effectLst/>
              <a:latin typeface="Times New Roman" panose="02020603050405020304" pitchFamily="18"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9554D947-00A7-4741-943A-46F375DFC668}" type="slidenum">
              <a:rPr lang="en-US" smtClean="0"/>
              <a:t>4</a:t>
            </a:fld>
            <a:endParaRPr lang="en-US"/>
          </a:p>
        </p:txBody>
      </p:sp>
    </p:spTree>
    <p:extLst>
      <p:ext uri="{BB962C8B-B14F-4D97-AF65-F5344CB8AC3E}">
        <p14:creationId xmlns:p14="http://schemas.microsoft.com/office/powerpoint/2010/main" val="1686254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4F758D-7818-F4D0-2584-B09307A7857F}"/>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AA0D404-D226-B0B2-F74F-1C3F8FF66F2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DDDC2D0-3287-8018-2A41-BAF6A4E0DCE3}"/>
              </a:ext>
            </a:extLst>
          </p:cNvPr>
          <p:cNvSpPr>
            <a:spLocks noGrp="1"/>
          </p:cNvSpPr>
          <p:nvPr>
            <p:ph type="dt" sz="half" idx="10"/>
          </p:nvPr>
        </p:nvSpPr>
        <p:spPr>
          <a:xfrm>
            <a:off x="838200" y="6356350"/>
            <a:ext cx="2743200" cy="365125"/>
          </a:xfrm>
          <a:prstGeom prst="rect">
            <a:avLst/>
          </a:prstGeom>
        </p:spPr>
        <p:txBody>
          <a:bodyPr/>
          <a:lstStyle/>
          <a:p>
            <a:fld id="{C172614B-EF9F-4C0F-B23D-32708343E0CA}" type="datetimeFigureOut">
              <a:rPr lang="en-US" smtClean="0"/>
              <a:t>2/8/2024</a:t>
            </a:fld>
            <a:endParaRPr lang="en-US"/>
          </a:p>
        </p:txBody>
      </p:sp>
      <p:sp>
        <p:nvSpPr>
          <p:cNvPr id="5" name="Footer Placeholder 4">
            <a:extLst>
              <a:ext uri="{FF2B5EF4-FFF2-40B4-BE49-F238E27FC236}">
                <a16:creationId xmlns:a16="http://schemas.microsoft.com/office/drawing/2014/main" id="{036CEA42-C5F3-76B0-FF25-2809DFC83E5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919CB3A-D78A-552C-5029-9471279D5FE0}"/>
              </a:ext>
            </a:extLst>
          </p:cNvPr>
          <p:cNvSpPr>
            <a:spLocks noGrp="1"/>
          </p:cNvSpPr>
          <p:nvPr>
            <p:ph type="sldNum" sz="quarter" idx="12"/>
          </p:nvPr>
        </p:nvSpPr>
        <p:spPr>
          <a:xfrm>
            <a:off x="8610600" y="6356350"/>
            <a:ext cx="2743200" cy="365125"/>
          </a:xfrm>
          <a:prstGeom prst="rect">
            <a:avLst/>
          </a:prstGeom>
        </p:spPr>
        <p:txBody>
          <a:bodyPr/>
          <a:lstStyle/>
          <a:p>
            <a:fld id="{FA87EE0D-802A-434D-8D75-AC80DDB8141B}" type="slidenum">
              <a:rPr lang="en-US" smtClean="0"/>
              <a:t>‹#›</a:t>
            </a:fld>
            <a:endParaRPr lang="en-US"/>
          </a:p>
        </p:txBody>
      </p:sp>
      <p:pic>
        <p:nvPicPr>
          <p:cNvPr id="7" name="Picture 16">
            <a:extLst>
              <a:ext uri="{FF2B5EF4-FFF2-40B4-BE49-F238E27FC236}">
                <a16:creationId xmlns:a16="http://schemas.microsoft.com/office/drawing/2014/main" id="{70603012-7A15-8B37-A3E5-44B98EF70DD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225295" y="-1335024"/>
            <a:ext cx="13417296" cy="8686800"/>
          </a:xfrm>
          <a:prstGeom prst="rect">
            <a:avLst/>
          </a:prstGeom>
        </p:spPr>
      </p:pic>
    </p:spTree>
    <p:extLst>
      <p:ext uri="{BB962C8B-B14F-4D97-AF65-F5344CB8AC3E}">
        <p14:creationId xmlns:p14="http://schemas.microsoft.com/office/powerpoint/2010/main" val="2698082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EC76B-F665-38DB-D332-88640385AAC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3FE40FF-EBBB-1D13-B904-314FDF991AA7}"/>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55FF29-E529-0636-0DAB-1574DB346B79}"/>
              </a:ext>
            </a:extLst>
          </p:cNvPr>
          <p:cNvSpPr>
            <a:spLocks noGrp="1"/>
          </p:cNvSpPr>
          <p:nvPr>
            <p:ph type="dt" sz="half" idx="10"/>
          </p:nvPr>
        </p:nvSpPr>
        <p:spPr>
          <a:xfrm>
            <a:off x="838200" y="6356350"/>
            <a:ext cx="2743200" cy="365125"/>
          </a:xfrm>
          <a:prstGeom prst="rect">
            <a:avLst/>
          </a:prstGeom>
        </p:spPr>
        <p:txBody>
          <a:bodyPr/>
          <a:lstStyle/>
          <a:p>
            <a:fld id="{C172614B-EF9F-4C0F-B23D-32708343E0CA}" type="datetimeFigureOut">
              <a:rPr lang="en-US" smtClean="0"/>
              <a:t>2/8/2024</a:t>
            </a:fld>
            <a:endParaRPr lang="en-US"/>
          </a:p>
        </p:txBody>
      </p:sp>
      <p:sp>
        <p:nvSpPr>
          <p:cNvPr id="5" name="Footer Placeholder 4">
            <a:extLst>
              <a:ext uri="{FF2B5EF4-FFF2-40B4-BE49-F238E27FC236}">
                <a16:creationId xmlns:a16="http://schemas.microsoft.com/office/drawing/2014/main" id="{5E40BA3C-146F-1426-7C83-8B18281A7C6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7382BDC-9455-9EF2-5646-143DEBB2D71C}"/>
              </a:ext>
            </a:extLst>
          </p:cNvPr>
          <p:cNvSpPr>
            <a:spLocks noGrp="1"/>
          </p:cNvSpPr>
          <p:nvPr>
            <p:ph type="sldNum" sz="quarter" idx="12"/>
          </p:nvPr>
        </p:nvSpPr>
        <p:spPr>
          <a:xfrm>
            <a:off x="8610600" y="6356350"/>
            <a:ext cx="2743200" cy="365125"/>
          </a:xfrm>
          <a:prstGeom prst="rect">
            <a:avLst/>
          </a:prstGeom>
        </p:spPr>
        <p:txBody>
          <a:bodyPr/>
          <a:lstStyle/>
          <a:p>
            <a:fld id="{FA87EE0D-802A-434D-8D75-AC80DDB8141B}" type="slidenum">
              <a:rPr lang="en-US" smtClean="0"/>
              <a:t>‹#›</a:t>
            </a:fld>
            <a:endParaRPr lang="en-US"/>
          </a:p>
        </p:txBody>
      </p:sp>
    </p:spTree>
    <p:extLst>
      <p:ext uri="{BB962C8B-B14F-4D97-AF65-F5344CB8AC3E}">
        <p14:creationId xmlns:p14="http://schemas.microsoft.com/office/powerpoint/2010/main" val="1977059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D1852E0-7F0C-D2AC-DBA7-E2913482E251}"/>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1814F11-3BE8-D8A2-DD87-F127B5BB6B6F}"/>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6CA9F5-916E-6850-52EE-42FD8A33C798}"/>
              </a:ext>
            </a:extLst>
          </p:cNvPr>
          <p:cNvSpPr>
            <a:spLocks noGrp="1"/>
          </p:cNvSpPr>
          <p:nvPr>
            <p:ph type="dt" sz="half" idx="10"/>
          </p:nvPr>
        </p:nvSpPr>
        <p:spPr>
          <a:xfrm>
            <a:off x="838200" y="6356350"/>
            <a:ext cx="2743200" cy="365125"/>
          </a:xfrm>
          <a:prstGeom prst="rect">
            <a:avLst/>
          </a:prstGeom>
        </p:spPr>
        <p:txBody>
          <a:bodyPr/>
          <a:lstStyle/>
          <a:p>
            <a:fld id="{C172614B-EF9F-4C0F-B23D-32708343E0CA}" type="datetimeFigureOut">
              <a:rPr lang="en-US" smtClean="0"/>
              <a:t>2/8/2024</a:t>
            </a:fld>
            <a:endParaRPr lang="en-US"/>
          </a:p>
        </p:txBody>
      </p:sp>
      <p:sp>
        <p:nvSpPr>
          <p:cNvPr id="5" name="Footer Placeholder 4">
            <a:extLst>
              <a:ext uri="{FF2B5EF4-FFF2-40B4-BE49-F238E27FC236}">
                <a16:creationId xmlns:a16="http://schemas.microsoft.com/office/drawing/2014/main" id="{B5EA9505-4925-F332-2783-679AE404F72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E366D26-367B-93D0-28B5-6C0EBA42DA5A}"/>
              </a:ext>
            </a:extLst>
          </p:cNvPr>
          <p:cNvSpPr>
            <a:spLocks noGrp="1"/>
          </p:cNvSpPr>
          <p:nvPr>
            <p:ph type="sldNum" sz="quarter" idx="12"/>
          </p:nvPr>
        </p:nvSpPr>
        <p:spPr>
          <a:xfrm>
            <a:off x="8610600" y="6356350"/>
            <a:ext cx="2743200" cy="365125"/>
          </a:xfrm>
          <a:prstGeom prst="rect">
            <a:avLst/>
          </a:prstGeom>
        </p:spPr>
        <p:txBody>
          <a:bodyPr/>
          <a:lstStyle/>
          <a:p>
            <a:fld id="{FA87EE0D-802A-434D-8D75-AC80DDB8141B}" type="slidenum">
              <a:rPr lang="en-US" smtClean="0"/>
              <a:t>‹#›</a:t>
            </a:fld>
            <a:endParaRPr lang="en-US"/>
          </a:p>
        </p:txBody>
      </p:sp>
    </p:spTree>
    <p:extLst>
      <p:ext uri="{BB962C8B-B14F-4D97-AF65-F5344CB8AC3E}">
        <p14:creationId xmlns:p14="http://schemas.microsoft.com/office/powerpoint/2010/main" val="26992957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2024/2/8</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5799896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2024/2/8</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8899399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2024/2/8</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0349499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2024/2/8</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547330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2024/2/8</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5695686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2024/2/8</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5152468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2024/2/8</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5791587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2024/2/8</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0466351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691393-E549-1F1A-E701-ECF72759E87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63DFC0C-D745-366A-282D-41BBED026B5D}"/>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9E0C1B-89AE-DF8D-87F6-08A3F552257E}"/>
              </a:ext>
            </a:extLst>
          </p:cNvPr>
          <p:cNvSpPr>
            <a:spLocks noGrp="1"/>
          </p:cNvSpPr>
          <p:nvPr>
            <p:ph type="dt" sz="half" idx="10"/>
          </p:nvPr>
        </p:nvSpPr>
        <p:spPr>
          <a:xfrm>
            <a:off x="838200" y="6356350"/>
            <a:ext cx="2743200" cy="365125"/>
          </a:xfrm>
          <a:prstGeom prst="rect">
            <a:avLst/>
          </a:prstGeom>
        </p:spPr>
        <p:txBody>
          <a:bodyPr/>
          <a:lstStyle/>
          <a:p>
            <a:fld id="{C172614B-EF9F-4C0F-B23D-32708343E0CA}" type="datetimeFigureOut">
              <a:rPr lang="en-US" smtClean="0"/>
              <a:t>2/8/2024</a:t>
            </a:fld>
            <a:endParaRPr lang="en-US"/>
          </a:p>
        </p:txBody>
      </p:sp>
      <p:sp>
        <p:nvSpPr>
          <p:cNvPr id="5" name="Footer Placeholder 4">
            <a:extLst>
              <a:ext uri="{FF2B5EF4-FFF2-40B4-BE49-F238E27FC236}">
                <a16:creationId xmlns:a16="http://schemas.microsoft.com/office/drawing/2014/main" id="{F11A2FC4-A60C-93C4-DEBA-4B5C0B4EDD6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D1D5666-D56E-E21A-3CA8-3A29E8C232A1}"/>
              </a:ext>
            </a:extLst>
          </p:cNvPr>
          <p:cNvSpPr>
            <a:spLocks noGrp="1"/>
          </p:cNvSpPr>
          <p:nvPr>
            <p:ph type="sldNum" sz="quarter" idx="12"/>
          </p:nvPr>
        </p:nvSpPr>
        <p:spPr>
          <a:xfrm>
            <a:off x="8610600" y="6356350"/>
            <a:ext cx="2743200" cy="365125"/>
          </a:xfrm>
          <a:prstGeom prst="rect">
            <a:avLst/>
          </a:prstGeom>
        </p:spPr>
        <p:txBody>
          <a:bodyPr/>
          <a:lstStyle/>
          <a:p>
            <a:fld id="{FA87EE0D-802A-434D-8D75-AC80DDB8141B}" type="slidenum">
              <a:rPr lang="en-US" smtClean="0"/>
              <a:t>‹#›</a:t>
            </a:fld>
            <a:endParaRPr lang="en-US"/>
          </a:p>
        </p:txBody>
      </p:sp>
      <p:pic>
        <p:nvPicPr>
          <p:cNvPr id="7" name="Picture 18">
            <a:extLst>
              <a:ext uri="{FF2B5EF4-FFF2-40B4-BE49-F238E27FC236}">
                <a16:creationId xmlns:a16="http://schemas.microsoft.com/office/drawing/2014/main" id="{A26654AC-E3D5-D590-243F-8142F6A8E47A}"/>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3"/>
          </a:xfrm>
          <a:prstGeom prst="rect">
            <a:avLst/>
          </a:prstGeom>
        </p:spPr>
      </p:pic>
    </p:spTree>
    <p:extLst>
      <p:ext uri="{BB962C8B-B14F-4D97-AF65-F5344CB8AC3E}">
        <p14:creationId xmlns:p14="http://schemas.microsoft.com/office/powerpoint/2010/main" val="36928907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2024/2/8</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562132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2024/2/8</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2627695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2024/2/8</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6420535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5B28B80-ABA3-4482-B4FB-6C94AA8ECFC7}" type="datetimeFigureOut">
              <a:rPr lang="en-US" smtClean="0"/>
              <a:t>2/8/2024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95BEAEC-B23A-4CE5-8FF6-5022AD7A4CF0}" type="slidenum">
              <a:rPr lang="en-US" smtClean="0"/>
              <a:t>‹#›</a:t>
            </a:fld>
            <a:endParaRPr lang="en-US"/>
          </a:p>
        </p:txBody>
      </p:sp>
    </p:spTree>
    <p:extLst>
      <p:ext uri="{BB962C8B-B14F-4D97-AF65-F5344CB8AC3E}">
        <p14:creationId xmlns:p14="http://schemas.microsoft.com/office/powerpoint/2010/main" val="20367205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5B28B80-ABA3-4482-B4FB-6C94AA8ECFC7}" type="datetimeFigureOut">
              <a:rPr lang="en-US" smtClean="0"/>
              <a:t>2/8/2024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95BEAEC-B23A-4CE5-8FF6-5022AD7A4CF0}" type="slidenum">
              <a:rPr lang="en-US" smtClean="0"/>
              <a:t>‹#›</a:t>
            </a:fld>
            <a:endParaRPr lang="en-US"/>
          </a:p>
        </p:txBody>
      </p:sp>
    </p:spTree>
    <p:extLst>
      <p:ext uri="{BB962C8B-B14F-4D97-AF65-F5344CB8AC3E}">
        <p14:creationId xmlns:p14="http://schemas.microsoft.com/office/powerpoint/2010/main" val="1365640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5B28B80-ABA3-4482-B4FB-6C94AA8ECFC7}" type="datetimeFigureOut">
              <a:rPr lang="en-US" smtClean="0"/>
              <a:t>2/8/2024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95BEAEC-B23A-4CE5-8FF6-5022AD7A4CF0}" type="slidenum">
              <a:rPr lang="en-US" smtClean="0"/>
              <a:t>‹#›</a:t>
            </a:fld>
            <a:endParaRPr lang="en-US"/>
          </a:p>
        </p:txBody>
      </p:sp>
    </p:spTree>
    <p:extLst>
      <p:ext uri="{BB962C8B-B14F-4D97-AF65-F5344CB8AC3E}">
        <p14:creationId xmlns:p14="http://schemas.microsoft.com/office/powerpoint/2010/main" val="3245244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E5B28B80-ABA3-4482-B4FB-6C94AA8ECFC7}" type="datetimeFigureOut">
              <a:rPr lang="en-US" smtClean="0"/>
              <a:t>2/8/2024</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795BEAEC-B23A-4CE5-8FF6-5022AD7A4CF0}" type="slidenum">
              <a:rPr lang="en-US" smtClean="0"/>
              <a:t>‹#›</a:t>
            </a:fld>
            <a:endParaRPr lang="en-US"/>
          </a:p>
        </p:txBody>
      </p:sp>
    </p:spTree>
    <p:extLst>
      <p:ext uri="{BB962C8B-B14F-4D97-AF65-F5344CB8AC3E}">
        <p14:creationId xmlns:p14="http://schemas.microsoft.com/office/powerpoint/2010/main" val="6183657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E5B28B80-ABA3-4482-B4FB-6C94AA8ECFC7}" type="datetimeFigureOut">
              <a:rPr lang="en-US" smtClean="0"/>
              <a:t>2/8/2024</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795BEAEC-B23A-4CE5-8FF6-5022AD7A4CF0}" type="slidenum">
              <a:rPr lang="en-US" smtClean="0"/>
              <a:t>‹#›</a:t>
            </a:fld>
            <a:endParaRPr lang="en-US"/>
          </a:p>
        </p:txBody>
      </p:sp>
    </p:spTree>
    <p:extLst>
      <p:ext uri="{BB962C8B-B14F-4D97-AF65-F5344CB8AC3E}">
        <p14:creationId xmlns:p14="http://schemas.microsoft.com/office/powerpoint/2010/main" val="12110398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5B28B80-ABA3-4482-B4FB-6C94AA8ECFC7}" type="datetimeFigureOut">
              <a:rPr lang="en-US" smtClean="0"/>
              <a:t>2/8/2024</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795BEAEC-B23A-4CE5-8FF6-5022AD7A4CF0}" type="slidenum">
              <a:rPr lang="en-US" smtClean="0"/>
              <a:t>‹#›</a:t>
            </a:fld>
            <a:endParaRPr lang="en-US"/>
          </a:p>
        </p:txBody>
      </p:sp>
    </p:spTree>
    <p:extLst>
      <p:ext uri="{BB962C8B-B14F-4D97-AF65-F5344CB8AC3E}">
        <p14:creationId xmlns:p14="http://schemas.microsoft.com/office/powerpoint/2010/main" val="41796378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E5B28B80-ABA3-4482-B4FB-6C94AA8ECFC7}" type="datetimeFigureOut">
              <a:rPr lang="en-US" smtClean="0"/>
              <a:t>2/8/2024</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795BEAEC-B23A-4CE5-8FF6-5022AD7A4CF0}" type="slidenum">
              <a:rPr lang="en-US" smtClean="0"/>
              <a:t>‹#›</a:t>
            </a:fld>
            <a:endParaRPr lang="en-US"/>
          </a:p>
        </p:txBody>
      </p:sp>
    </p:spTree>
    <p:extLst>
      <p:ext uri="{BB962C8B-B14F-4D97-AF65-F5344CB8AC3E}">
        <p14:creationId xmlns:p14="http://schemas.microsoft.com/office/powerpoint/2010/main" val="39833019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FD3DAC-CAFA-0A9D-8008-9151B831723B}"/>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AFA1451-BD1A-6290-1403-578760BA589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8945BDE-91A8-CB54-3986-8CAF7E342A3E}"/>
              </a:ext>
            </a:extLst>
          </p:cNvPr>
          <p:cNvSpPr>
            <a:spLocks noGrp="1"/>
          </p:cNvSpPr>
          <p:nvPr>
            <p:ph type="dt" sz="half" idx="10"/>
          </p:nvPr>
        </p:nvSpPr>
        <p:spPr>
          <a:xfrm>
            <a:off x="838200" y="6356350"/>
            <a:ext cx="2743200" cy="365125"/>
          </a:xfrm>
          <a:prstGeom prst="rect">
            <a:avLst/>
          </a:prstGeom>
        </p:spPr>
        <p:txBody>
          <a:bodyPr/>
          <a:lstStyle/>
          <a:p>
            <a:fld id="{C172614B-EF9F-4C0F-B23D-32708343E0CA}" type="datetimeFigureOut">
              <a:rPr lang="en-US" smtClean="0"/>
              <a:t>2/8/2024</a:t>
            </a:fld>
            <a:endParaRPr lang="en-US"/>
          </a:p>
        </p:txBody>
      </p:sp>
      <p:sp>
        <p:nvSpPr>
          <p:cNvPr id="5" name="Footer Placeholder 4">
            <a:extLst>
              <a:ext uri="{FF2B5EF4-FFF2-40B4-BE49-F238E27FC236}">
                <a16:creationId xmlns:a16="http://schemas.microsoft.com/office/drawing/2014/main" id="{35D77EAA-42CD-B4DD-8464-38B41F4D311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1833077-4E7B-EB05-02BC-4A09C98DE0F2}"/>
              </a:ext>
            </a:extLst>
          </p:cNvPr>
          <p:cNvSpPr>
            <a:spLocks noGrp="1"/>
          </p:cNvSpPr>
          <p:nvPr>
            <p:ph type="sldNum" sz="quarter" idx="12"/>
          </p:nvPr>
        </p:nvSpPr>
        <p:spPr>
          <a:xfrm>
            <a:off x="8610600" y="6356350"/>
            <a:ext cx="2743200" cy="365125"/>
          </a:xfrm>
          <a:prstGeom prst="rect">
            <a:avLst/>
          </a:prstGeom>
        </p:spPr>
        <p:txBody>
          <a:bodyPr/>
          <a:lstStyle/>
          <a:p>
            <a:fld id="{FA87EE0D-802A-434D-8D75-AC80DDB8141B}" type="slidenum">
              <a:rPr lang="en-US" smtClean="0"/>
              <a:t>‹#›</a:t>
            </a:fld>
            <a:endParaRPr lang="en-US"/>
          </a:p>
        </p:txBody>
      </p:sp>
      <p:pic>
        <p:nvPicPr>
          <p:cNvPr id="8" name="Picture 8">
            <a:extLst>
              <a:ext uri="{FF2B5EF4-FFF2-40B4-BE49-F238E27FC236}">
                <a16:creationId xmlns:a16="http://schemas.microsoft.com/office/drawing/2014/main" id="{DD1F555B-5765-61C0-C770-95B1A9E2424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47623"/>
          </a:xfrm>
          <a:prstGeom prst="rect">
            <a:avLst/>
          </a:prstGeom>
        </p:spPr>
      </p:pic>
    </p:spTree>
    <p:extLst>
      <p:ext uri="{BB962C8B-B14F-4D97-AF65-F5344CB8AC3E}">
        <p14:creationId xmlns:p14="http://schemas.microsoft.com/office/powerpoint/2010/main" val="81517284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E5B28B80-ABA3-4482-B4FB-6C94AA8ECFC7}" type="datetimeFigureOut">
              <a:rPr lang="en-US" smtClean="0"/>
              <a:t>2/8/2024</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795BEAEC-B23A-4CE5-8FF6-5022AD7A4CF0}" type="slidenum">
              <a:rPr lang="en-US" smtClean="0"/>
              <a:t>‹#›</a:t>
            </a:fld>
            <a:endParaRPr lang="en-US"/>
          </a:p>
        </p:txBody>
      </p:sp>
    </p:spTree>
    <p:extLst>
      <p:ext uri="{BB962C8B-B14F-4D97-AF65-F5344CB8AC3E}">
        <p14:creationId xmlns:p14="http://schemas.microsoft.com/office/powerpoint/2010/main" val="19065376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E5B28B80-ABA3-4482-B4FB-6C94AA8ECFC7}" type="datetimeFigureOut">
              <a:rPr lang="en-US" smtClean="0"/>
              <a:t>2/8/2024</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795BEAEC-B23A-4CE5-8FF6-5022AD7A4CF0}" type="slidenum">
              <a:rPr lang="en-US" smtClean="0"/>
              <a:t>‹#›</a:t>
            </a:fld>
            <a:endParaRPr lang="en-US"/>
          </a:p>
        </p:txBody>
      </p:sp>
    </p:spTree>
    <p:extLst>
      <p:ext uri="{BB962C8B-B14F-4D97-AF65-F5344CB8AC3E}">
        <p14:creationId xmlns:p14="http://schemas.microsoft.com/office/powerpoint/2010/main" val="7630812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5B28B80-ABA3-4482-B4FB-6C94AA8ECFC7}" type="datetimeFigureOut">
              <a:rPr lang="en-US" smtClean="0"/>
              <a:t>2/8/2024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95BEAEC-B23A-4CE5-8FF6-5022AD7A4CF0}" type="slidenum">
              <a:rPr lang="en-US" smtClean="0"/>
              <a:t>‹#›</a:t>
            </a:fld>
            <a:endParaRPr lang="en-US"/>
          </a:p>
        </p:txBody>
      </p:sp>
    </p:spTree>
    <p:extLst>
      <p:ext uri="{BB962C8B-B14F-4D97-AF65-F5344CB8AC3E}">
        <p14:creationId xmlns:p14="http://schemas.microsoft.com/office/powerpoint/2010/main" val="140723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5B28B80-ABA3-4482-B4FB-6C94AA8ECFC7}" type="datetimeFigureOut">
              <a:rPr lang="en-US" smtClean="0"/>
              <a:t>2/8/2024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95BEAEC-B23A-4CE5-8FF6-5022AD7A4CF0}" type="slidenum">
              <a:rPr lang="en-US" smtClean="0"/>
              <a:t>‹#›</a:t>
            </a:fld>
            <a:endParaRPr lang="en-US"/>
          </a:p>
        </p:txBody>
      </p:sp>
    </p:spTree>
    <p:extLst>
      <p:ext uri="{BB962C8B-B14F-4D97-AF65-F5344CB8AC3E}">
        <p14:creationId xmlns:p14="http://schemas.microsoft.com/office/powerpoint/2010/main" val="6670223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68080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7061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70072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2024/2/8</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0088752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2024/2/8</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5653293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2024/2/8</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5012255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AE93A-F9DE-995C-DFB3-8A262DE3200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72B0265-4BF5-617D-2BAB-1D0646610BE9}"/>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CCC964E-6CAB-203D-874C-FDC1716B3AEE}"/>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F943AAC-B59E-98FA-6891-0DF035809AE4}"/>
              </a:ext>
            </a:extLst>
          </p:cNvPr>
          <p:cNvSpPr>
            <a:spLocks noGrp="1"/>
          </p:cNvSpPr>
          <p:nvPr>
            <p:ph type="dt" sz="half" idx="10"/>
          </p:nvPr>
        </p:nvSpPr>
        <p:spPr>
          <a:xfrm>
            <a:off x="838200" y="6356350"/>
            <a:ext cx="2743200" cy="365125"/>
          </a:xfrm>
          <a:prstGeom prst="rect">
            <a:avLst/>
          </a:prstGeom>
        </p:spPr>
        <p:txBody>
          <a:bodyPr/>
          <a:lstStyle/>
          <a:p>
            <a:fld id="{C172614B-EF9F-4C0F-B23D-32708343E0CA}" type="datetimeFigureOut">
              <a:rPr lang="en-US" smtClean="0"/>
              <a:t>2/8/2024</a:t>
            </a:fld>
            <a:endParaRPr lang="en-US"/>
          </a:p>
        </p:txBody>
      </p:sp>
      <p:sp>
        <p:nvSpPr>
          <p:cNvPr id="6" name="Footer Placeholder 5">
            <a:extLst>
              <a:ext uri="{FF2B5EF4-FFF2-40B4-BE49-F238E27FC236}">
                <a16:creationId xmlns:a16="http://schemas.microsoft.com/office/drawing/2014/main" id="{637FCC48-FABB-6D83-92DA-66CA855D642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4E47768-C75A-768C-E043-506BE8CC3BFD}"/>
              </a:ext>
            </a:extLst>
          </p:cNvPr>
          <p:cNvSpPr>
            <a:spLocks noGrp="1"/>
          </p:cNvSpPr>
          <p:nvPr>
            <p:ph type="sldNum" sz="quarter" idx="12"/>
          </p:nvPr>
        </p:nvSpPr>
        <p:spPr>
          <a:xfrm>
            <a:off x="8610600" y="6356350"/>
            <a:ext cx="2743200" cy="365125"/>
          </a:xfrm>
          <a:prstGeom prst="rect">
            <a:avLst/>
          </a:prstGeom>
        </p:spPr>
        <p:txBody>
          <a:bodyPr/>
          <a:lstStyle/>
          <a:p>
            <a:fld id="{FA87EE0D-802A-434D-8D75-AC80DDB8141B}" type="slidenum">
              <a:rPr lang="en-US" smtClean="0"/>
              <a:t>‹#›</a:t>
            </a:fld>
            <a:endParaRPr lang="en-US"/>
          </a:p>
        </p:txBody>
      </p:sp>
    </p:spTree>
    <p:extLst>
      <p:ext uri="{BB962C8B-B14F-4D97-AF65-F5344CB8AC3E}">
        <p14:creationId xmlns:p14="http://schemas.microsoft.com/office/powerpoint/2010/main" val="229014426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两栏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04162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2024/2/8</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8815774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2024/2/8</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655200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2024/2/8</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8021082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2024/2/8</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5545909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2024/2/8</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0686330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2024/2/8</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1849178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2024/2/8</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2772538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B4C5F-A0A4-B4CD-325E-88F37F41C0E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77F23DF-6C8B-B4D8-77E7-7FD4C6B9F8E1}"/>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F6663EC-83B2-3F69-3601-0F954668DDA6}"/>
              </a:ext>
            </a:extLst>
          </p:cNvPr>
          <p:cNvSpPr>
            <a:spLocks noGrp="1"/>
          </p:cNvSpPr>
          <p:nvPr>
            <p:ph type="dt" sz="half" idx="10"/>
          </p:nvPr>
        </p:nvSpPr>
        <p:spPr>
          <a:xfrm>
            <a:off x="838200" y="6356350"/>
            <a:ext cx="2743200" cy="365125"/>
          </a:xfrm>
          <a:prstGeom prst="rect">
            <a:avLst/>
          </a:prstGeom>
        </p:spPr>
        <p:txBody>
          <a:bodyPr/>
          <a:lstStyle/>
          <a:p>
            <a:fld id="{C0EDE66A-9429-4323-8B40-E0F06A1EED67}" type="datetimeFigureOut">
              <a:rPr lang="en-US" smtClean="0"/>
              <a:t>2/8/2024</a:t>
            </a:fld>
            <a:endParaRPr lang="en-US"/>
          </a:p>
        </p:txBody>
      </p:sp>
      <p:sp>
        <p:nvSpPr>
          <p:cNvPr id="5" name="Footer Placeholder 4">
            <a:extLst>
              <a:ext uri="{FF2B5EF4-FFF2-40B4-BE49-F238E27FC236}">
                <a16:creationId xmlns:a16="http://schemas.microsoft.com/office/drawing/2014/main" id="{F18639C5-EFF6-93E5-508A-8CE24197C5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9247F4D-2A51-92E6-B813-0B2E2F5266CC}"/>
              </a:ext>
            </a:extLst>
          </p:cNvPr>
          <p:cNvSpPr>
            <a:spLocks noGrp="1"/>
          </p:cNvSpPr>
          <p:nvPr>
            <p:ph type="sldNum" sz="quarter" idx="12"/>
          </p:nvPr>
        </p:nvSpPr>
        <p:spPr>
          <a:xfrm>
            <a:off x="8610600" y="6356350"/>
            <a:ext cx="2743200" cy="365125"/>
          </a:xfrm>
          <a:prstGeom prst="rect">
            <a:avLst/>
          </a:prstGeom>
        </p:spPr>
        <p:txBody>
          <a:bodyPr/>
          <a:lstStyle/>
          <a:p>
            <a:fld id="{14B4963B-3E37-4074-A78D-7A91927B9F5E}" type="slidenum">
              <a:rPr lang="en-US" smtClean="0"/>
              <a:t>‹#›</a:t>
            </a:fld>
            <a:endParaRPr lang="en-US"/>
          </a:p>
        </p:txBody>
      </p:sp>
    </p:spTree>
    <p:extLst>
      <p:ext uri="{BB962C8B-B14F-4D97-AF65-F5344CB8AC3E}">
        <p14:creationId xmlns:p14="http://schemas.microsoft.com/office/powerpoint/2010/main" val="212700015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43158-9DB5-05D5-BEF8-9B07E5FFD1E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FAD5929-FC50-0EB6-F0B1-52860F485E4E}"/>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B76A73-489F-C2A0-06D6-3EE71B89AE2D}"/>
              </a:ext>
            </a:extLst>
          </p:cNvPr>
          <p:cNvSpPr>
            <a:spLocks noGrp="1"/>
          </p:cNvSpPr>
          <p:nvPr>
            <p:ph type="dt" sz="half" idx="10"/>
          </p:nvPr>
        </p:nvSpPr>
        <p:spPr>
          <a:xfrm>
            <a:off x="838200" y="6356350"/>
            <a:ext cx="2743200" cy="365125"/>
          </a:xfrm>
          <a:prstGeom prst="rect">
            <a:avLst/>
          </a:prstGeom>
        </p:spPr>
        <p:txBody>
          <a:bodyPr/>
          <a:lstStyle/>
          <a:p>
            <a:fld id="{C0EDE66A-9429-4323-8B40-E0F06A1EED67}" type="datetimeFigureOut">
              <a:rPr lang="en-US" smtClean="0"/>
              <a:t>2/8/2024</a:t>
            </a:fld>
            <a:endParaRPr lang="en-US"/>
          </a:p>
        </p:txBody>
      </p:sp>
      <p:sp>
        <p:nvSpPr>
          <p:cNvPr id="5" name="Footer Placeholder 4">
            <a:extLst>
              <a:ext uri="{FF2B5EF4-FFF2-40B4-BE49-F238E27FC236}">
                <a16:creationId xmlns:a16="http://schemas.microsoft.com/office/drawing/2014/main" id="{F0E7C583-A5DB-F7D0-4353-15FF26429DE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4DAD501-AD74-67D8-2B61-CBDA55EBFE0A}"/>
              </a:ext>
            </a:extLst>
          </p:cNvPr>
          <p:cNvSpPr>
            <a:spLocks noGrp="1"/>
          </p:cNvSpPr>
          <p:nvPr>
            <p:ph type="sldNum" sz="quarter" idx="12"/>
          </p:nvPr>
        </p:nvSpPr>
        <p:spPr>
          <a:xfrm>
            <a:off x="8610600" y="6356350"/>
            <a:ext cx="2743200" cy="365125"/>
          </a:xfrm>
          <a:prstGeom prst="rect">
            <a:avLst/>
          </a:prstGeom>
        </p:spPr>
        <p:txBody>
          <a:bodyPr/>
          <a:lstStyle/>
          <a:p>
            <a:fld id="{14B4963B-3E37-4074-A78D-7A91927B9F5E}" type="slidenum">
              <a:rPr lang="en-US" smtClean="0"/>
              <a:t>‹#›</a:t>
            </a:fld>
            <a:endParaRPr lang="en-US"/>
          </a:p>
        </p:txBody>
      </p:sp>
    </p:spTree>
    <p:extLst>
      <p:ext uri="{BB962C8B-B14F-4D97-AF65-F5344CB8AC3E}">
        <p14:creationId xmlns:p14="http://schemas.microsoft.com/office/powerpoint/2010/main" val="1163939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DD1DD-7C9D-F6FF-BF75-536FF96685F3}"/>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BA243036-8D0C-7343-A1DE-5530EC9B7F83}"/>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F31CDA8-49F5-ACD8-6173-60196ED5E60F}"/>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D780FF0-38FF-53E9-5484-174C7ED1C149}"/>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6700CF-8259-975C-AC9A-0E894C187BF7}"/>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792534F-31AD-4A83-1128-ABEAC1457296}"/>
              </a:ext>
            </a:extLst>
          </p:cNvPr>
          <p:cNvSpPr>
            <a:spLocks noGrp="1"/>
          </p:cNvSpPr>
          <p:nvPr>
            <p:ph type="dt" sz="half" idx="10"/>
          </p:nvPr>
        </p:nvSpPr>
        <p:spPr>
          <a:xfrm>
            <a:off x="838200" y="6356350"/>
            <a:ext cx="2743200" cy="365125"/>
          </a:xfrm>
          <a:prstGeom prst="rect">
            <a:avLst/>
          </a:prstGeom>
        </p:spPr>
        <p:txBody>
          <a:bodyPr/>
          <a:lstStyle/>
          <a:p>
            <a:fld id="{C172614B-EF9F-4C0F-B23D-32708343E0CA}" type="datetimeFigureOut">
              <a:rPr lang="en-US" smtClean="0"/>
              <a:t>2/8/2024</a:t>
            </a:fld>
            <a:endParaRPr lang="en-US"/>
          </a:p>
        </p:txBody>
      </p:sp>
      <p:sp>
        <p:nvSpPr>
          <p:cNvPr id="8" name="Footer Placeholder 7">
            <a:extLst>
              <a:ext uri="{FF2B5EF4-FFF2-40B4-BE49-F238E27FC236}">
                <a16:creationId xmlns:a16="http://schemas.microsoft.com/office/drawing/2014/main" id="{1D81FD8F-2957-A5A0-BC92-0494FD54BC6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42B5879C-AF3B-ED0B-57E1-5C67F7695C61}"/>
              </a:ext>
            </a:extLst>
          </p:cNvPr>
          <p:cNvSpPr>
            <a:spLocks noGrp="1"/>
          </p:cNvSpPr>
          <p:nvPr>
            <p:ph type="sldNum" sz="quarter" idx="12"/>
          </p:nvPr>
        </p:nvSpPr>
        <p:spPr>
          <a:xfrm>
            <a:off x="8610600" y="6356350"/>
            <a:ext cx="2743200" cy="365125"/>
          </a:xfrm>
          <a:prstGeom prst="rect">
            <a:avLst/>
          </a:prstGeom>
        </p:spPr>
        <p:txBody>
          <a:bodyPr/>
          <a:lstStyle/>
          <a:p>
            <a:fld id="{FA87EE0D-802A-434D-8D75-AC80DDB8141B}" type="slidenum">
              <a:rPr lang="en-US" smtClean="0"/>
              <a:t>‹#›</a:t>
            </a:fld>
            <a:endParaRPr lang="en-US"/>
          </a:p>
        </p:txBody>
      </p:sp>
    </p:spTree>
    <p:extLst>
      <p:ext uri="{BB962C8B-B14F-4D97-AF65-F5344CB8AC3E}">
        <p14:creationId xmlns:p14="http://schemas.microsoft.com/office/powerpoint/2010/main" val="1023271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89D98-E8D2-1722-9D2E-18D83D2568B8}"/>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511A017-CA3B-4612-8690-8E2F616D6693}"/>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BE9E97-AA70-203C-5268-BEC7058D614A}"/>
              </a:ext>
            </a:extLst>
          </p:cNvPr>
          <p:cNvSpPr>
            <a:spLocks noGrp="1"/>
          </p:cNvSpPr>
          <p:nvPr>
            <p:ph type="dt" sz="half" idx="10"/>
          </p:nvPr>
        </p:nvSpPr>
        <p:spPr>
          <a:xfrm>
            <a:off x="838200" y="6356350"/>
            <a:ext cx="2743200" cy="365125"/>
          </a:xfrm>
          <a:prstGeom prst="rect">
            <a:avLst/>
          </a:prstGeom>
        </p:spPr>
        <p:txBody>
          <a:bodyPr/>
          <a:lstStyle/>
          <a:p>
            <a:fld id="{C0EDE66A-9429-4323-8B40-E0F06A1EED67}" type="datetimeFigureOut">
              <a:rPr lang="en-US" smtClean="0"/>
              <a:t>2/8/2024</a:t>
            </a:fld>
            <a:endParaRPr lang="en-US"/>
          </a:p>
        </p:txBody>
      </p:sp>
      <p:sp>
        <p:nvSpPr>
          <p:cNvPr id="5" name="Footer Placeholder 4">
            <a:extLst>
              <a:ext uri="{FF2B5EF4-FFF2-40B4-BE49-F238E27FC236}">
                <a16:creationId xmlns:a16="http://schemas.microsoft.com/office/drawing/2014/main" id="{07DA9C83-920C-3DAD-FA61-F4AD77383CB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1EC0715-B0D7-4123-AE44-104AAA1FB6B0}"/>
              </a:ext>
            </a:extLst>
          </p:cNvPr>
          <p:cNvSpPr>
            <a:spLocks noGrp="1"/>
          </p:cNvSpPr>
          <p:nvPr>
            <p:ph type="sldNum" sz="quarter" idx="12"/>
          </p:nvPr>
        </p:nvSpPr>
        <p:spPr>
          <a:xfrm>
            <a:off x="8610600" y="6356350"/>
            <a:ext cx="2743200" cy="365125"/>
          </a:xfrm>
          <a:prstGeom prst="rect">
            <a:avLst/>
          </a:prstGeom>
        </p:spPr>
        <p:txBody>
          <a:bodyPr/>
          <a:lstStyle/>
          <a:p>
            <a:fld id="{14B4963B-3E37-4074-A78D-7A91927B9F5E}" type="slidenum">
              <a:rPr lang="en-US" smtClean="0"/>
              <a:t>‹#›</a:t>
            </a:fld>
            <a:endParaRPr lang="en-US"/>
          </a:p>
        </p:txBody>
      </p:sp>
    </p:spTree>
    <p:extLst>
      <p:ext uri="{BB962C8B-B14F-4D97-AF65-F5344CB8AC3E}">
        <p14:creationId xmlns:p14="http://schemas.microsoft.com/office/powerpoint/2010/main" val="14013754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A21226-1E2C-6616-C4A0-3C013711754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CAF6FF6-A6CA-7160-6509-B21C9585BBB7}"/>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EF1A8BA-1E62-85F4-0FC9-25DBCEC9B607}"/>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E4D0414-272F-66DE-06CE-BB3FC201A476}"/>
              </a:ext>
            </a:extLst>
          </p:cNvPr>
          <p:cNvSpPr>
            <a:spLocks noGrp="1"/>
          </p:cNvSpPr>
          <p:nvPr>
            <p:ph type="dt" sz="half" idx="10"/>
          </p:nvPr>
        </p:nvSpPr>
        <p:spPr>
          <a:xfrm>
            <a:off x="838200" y="6356350"/>
            <a:ext cx="2743200" cy="365125"/>
          </a:xfrm>
          <a:prstGeom prst="rect">
            <a:avLst/>
          </a:prstGeom>
        </p:spPr>
        <p:txBody>
          <a:bodyPr/>
          <a:lstStyle/>
          <a:p>
            <a:fld id="{C0EDE66A-9429-4323-8B40-E0F06A1EED67}" type="datetimeFigureOut">
              <a:rPr lang="en-US" smtClean="0"/>
              <a:t>2/8/2024</a:t>
            </a:fld>
            <a:endParaRPr lang="en-US"/>
          </a:p>
        </p:txBody>
      </p:sp>
      <p:sp>
        <p:nvSpPr>
          <p:cNvPr id="6" name="Footer Placeholder 5">
            <a:extLst>
              <a:ext uri="{FF2B5EF4-FFF2-40B4-BE49-F238E27FC236}">
                <a16:creationId xmlns:a16="http://schemas.microsoft.com/office/drawing/2014/main" id="{7D7C65E4-21F0-3DAC-5EE2-EA40E59797E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D474827-DD42-3237-9CA9-06BCF1CBE26B}"/>
              </a:ext>
            </a:extLst>
          </p:cNvPr>
          <p:cNvSpPr>
            <a:spLocks noGrp="1"/>
          </p:cNvSpPr>
          <p:nvPr>
            <p:ph type="sldNum" sz="quarter" idx="12"/>
          </p:nvPr>
        </p:nvSpPr>
        <p:spPr>
          <a:xfrm>
            <a:off x="8610600" y="6356350"/>
            <a:ext cx="2743200" cy="365125"/>
          </a:xfrm>
          <a:prstGeom prst="rect">
            <a:avLst/>
          </a:prstGeom>
        </p:spPr>
        <p:txBody>
          <a:bodyPr/>
          <a:lstStyle/>
          <a:p>
            <a:fld id="{14B4963B-3E37-4074-A78D-7A91927B9F5E}" type="slidenum">
              <a:rPr lang="en-US" smtClean="0"/>
              <a:t>‹#›</a:t>
            </a:fld>
            <a:endParaRPr lang="en-US"/>
          </a:p>
        </p:txBody>
      </p:sp>
    </p:spTree>
    <p:extLst>
      <p:ext uri="{BB962C8B-B14F-4D97-AF65-F5344CB8AC3E}">
        <p14:creationId xmlns:p14="http://schemas.microsoft.com/office/powerpoint/2010/main" val="265449889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2654A-B482-88D5-E3F3-4E0F8F663CEC}"/>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7FC9DE55-5577-A255-10FF-0D15A44E5AA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195428C-06C2-1F4E-526F-58A0B7C0BEED}"/>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363FE09-C6AB-AAF3-FCE5-375A9BC15422}"/>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301B23D-79B2-6E8C-D352-324849BA2D7D}"/>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20867D4-01DA-5205-4609-EA1E5DEB7197}"/>
              </a:ext>
            </a:extLst>
          </p:cNvPr>
          <p:cNvSpPr>
            <a:spLocks noGrp="1"/>
          </p:cNvSpPr>
          <p:nvPr>
            <p:ph type="dt" sz="half" idx="10"/>
          </p:nvPr>
        </p:nvSpPr>
        <p:spPr>
          <a:xfrm>
            <a:off x="838200" y="6356350"/>
            <a:ext cx="2743200" cy="365125"/>
          </a:xfrm>
          <a:prstGeom prst="rect">
            <a:avLst/>
          </a:prstGeom>
        </p:spPr>
        <p:txBody>
          <a:bodyPr/>
          <a:lstStyle/>
          <a:p>
            <a:fld id="{C0EDE66A-9429-4323-8B40-E0F06A1EED67}" type="datetimeFigureOut">
              <a:rPr lang="en-US" smtClean="0"/>
              <a:t>2/8/2024</a:t>
            </a:fld>
            <a:endParaRPr lang="en-US"/>
          </a:p>
        </p:txBody>
      </p:sp>
      <p:sp>
        <p:nvSpPr>
          <p:cNvPr id="8" name="Footer Placeholder 7">
            <a:extLst>
              <a:ext uri="{FF2B5EF4-FFF2-40B4-BE49-F238E27FC236}">
                <a16:creationId xmlns:a16="http://schemas.microsoft.com/office/drawing/2014/main" id="{0D659C7F-01DD-68F6-1471-733BC5942DF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CEE1BA1C-48A3-5EDE-6627-25FB8C1C327D}"/>
              </a:ext>
            </a:extLst>
          </p:cNvPr>
          <p:cNvSpPr>
            <a:spLocks noGrp="1"/>
          </p:cNvSpPr>
          <p:nvPr>
            <p:ph type="sldNum" sz="quarter" idx="12"/>
          </p:nvPr>
        </p:nvSpPr>
        <p:spPr>
          <a:xfrm>
            <a:off x="8610600" y="6356350"/>
            <a:ext cx="2743200" cy="365125"/>
          </a:xfrm>
          <a:prstGeom prst="rect">
            <a:avLst/>
          </a:prstGeom>
        </p:spPr>
        <p:txBody>
          <a:bodyPr/>
          <a:lstStyle/>
          <a:p>
            <a:fld id="{14B4963B-3E37-4074-A78D-7A91927B9F5E}" type="slidenum">
              <a:rPr lang="en-US" smtClean="0"/>
              <a:t>‹#›</a:t>
            </a:fld>
            <a:endParaRPr lang="en-US"/>
          </a:p>
        </p:txBody>
      </p:sp>
    </p:spTree>
    <p:extLst>
      <p:ext uri="{BB962C8B-B14F-4D97-AF65-F5344CB8AC3E}">
        <p14:creationId xmlns:p14="http://schemas.microsoft.com/office/powerpoint/2010/main" val="139887247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9C7903-D450-1213-7B8B-DFEF954230D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418AF8F9-56AA-0C1B-7799-F132184EDC56}"/>
              </a:ext>
            </a:extLst>
          </p:cNvPr>
          <p:cNvSpPr>
            <a:spLocks noGrp="1"/>
          </p:cNvSpPr>
          <p:nvPr>
            <p:ph type="dt" sz="half" idx="10"/>
          </p:nvPr>
        </p:nvSpPr>
        <p:spPr>
          <a:xfrm>
            <a:off x="838200" y="6356350"/>
            <a:ext cx="2743200" cy="365125"/>
          </a:xfrm>
          <a:prstGeom prst="rect">
            <a:avLst/>
          </a:prstGeom>
        </p:spPr>
        <p:txBody>
          <a:bodyPr/>
          <a:lstStyle/>
          <a:p>
            <a:fld id="{C0EDE66A-9429-4323-8B40-E0F06A1EED67}" type="datetimeFigureOut">
              <a:rPr lang="en-US" smtClean="0"/>
              <a:t>2/8/2024</a:t>
            </a:fld>
            <a:endParaRPr lang="en-US"/>
          </a:p>
        </p:txBody>
      </p:sp>
      <p:sp>
        <p:nvSpPr>
          <p:cNvPr id="4" name="Footer Placeholder 3">
            <a:extLst>
              <a:ext uri="{FF2B5EF4-FFF2-40B4-BE49-F238E27FC236}">
                <a16:creationId xmlns:a16="http://schemas.microsoft.com/office/drawing/2014/main" id="{4A7307DE-351C-36D3-13DA-7C15610569B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14A34D2C-78E2-CEE1-48A1-0C02F19266DB}"/>
              </a:ext>
            </a:extLst>
          </p:cNvPr>
          <p:cNvSpPr>
            <a:spLocks noGrp="1"/>
          </p:cNvSpPr>
          <p:nvPr>
            <p:ph type="sldNum" sz="quarter" idx="12"/>
          </p:nvPr>
        </p:nvSpPr>
        <p:spPr>
          <a:xfrm>
            <a:off x="8610600" y="6356350"/>
            <a:ext cx="2743200" cy="365125"/>
          </a:xfrm>
          <a:prstGeom prst="rect">
            <a:avLst/>
          </a:prstGeom>
        </p:spPr>
        <p:txBody>
          <a:bodyPr/>
          <a:lstStyle/>
          <a:p>
            <a:fld id="{14B4963B-3E37-4074-A78D-7A91927B9F5E}" type="slidenum">
              <a:rPr lang="en-US" smtClean="0"/>
              <a:t>‹#›</a:t>
            </a:fld>
            <a:endParaRPr lang="en-US"/>
          </a:p>
        </p:txBody>
      </p:sp>
    </p:spTree>
    <p:extLst>
      <p:ext uri="{BB962C8B-B14F-4D97-AF65-F5344CB8AC3E}">
        <p14:creationId xmlns:p14="http://schemas.microsoft.com/office/powerpoint/2010/main" val="26095622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50AA5DD-A59A-9C17-B619-DCC559629BCF}"/>
              </a:ext>
            </a:extLst>
          </p:cNvPr>
          <p:cNvSpPr>
            <a:spLocks noGrp="1"/>
          </p:cNvSpPr>
          <p:nvPr>
            <p:ph type="dt" sz="half" idx="10"/>
          </p:nvPr>
        </p:nvSpPr>
        <p:spPr>
          <a:xfrm>
            <a:off x="838200" y="6356350"/>
            <a:ext cx="2743200" cy="365125"/>
          </a:xfrm>
          <a:prstGeom prst="rect">
            <a:avLst/>
          </a:prstGeom>
        </p:spPr>
        <p:txBody>
          <a:bodyPr/>
          <a:lstStyle/>
          <a:p>
            <a:fld id="{C0EDE66A-9429-4323-8B40-E0F06A1EED67}" type="datetimeFigureOut">
              <a:rPr lang="en-US" smtClean="0"/>
              <a:t>2/8/2024</a:t>
            </a:fld>
            <a:endParaRPr lang="en-US"/>
          </a:p>
        </p:txBody>
      </p:sp>
      <p:sp>
        <p:nvSpPr>
          <p:cNvPr id="3" name="Footer Placeholder 2">
            <a:extLst>
              <a:ext uri="{FF2B5EF4-FFF2-40B4-BE49-F238E27FC236}">
                <a16:creationId xmlns:a16="http://schemas.microsoft.com/office/drawing/2014/main" id="{E6717164-33EB-8601-E5E6-FF2A13C2780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AB3ECC7A-045A-A997-F542-3F6EBDF92097}"/>
              </a:ext>
            </a:extLst>
          </p:cNvPr>
          <p:cNvSpPr>
            <a:spLocks noGrp="1"/>
          </p:cNvSpPr>
          <p:nvPr>
            <p:ph type="sldNum" sz="quarter" idx="12"/>
          </p:nvPr>
        </p:nvSpPr>
        <p:spPr>
          <a:xfrm>
            <a:off x="8610600" y="6356350"/>
            <a:ext cx="2743200" cy="365125"/>
          </a:xfrm>
          <a:prstGeom prst="rect">
            <a:avLst/>
          </a:prstGeom>
        </p:spPr>
        <p:txBody>
          <a:bodyPr/>
          <a:lstStyle/>
          <a:p>
            <a:fld id="{14B4963B-3E37-4074-A78D-7A91927B9F5E}" type="slidenum">
              <a:rPr lang="en-US" smtClean="0"/>
              <a:t>‹#›</a:t>
            </a:fld>
            <a:endParaRPr lang="en-US"/>
          </a:p>
        </p:txBody>
      </p:sp>
    </p:spTree>
    <p:extLst>
      <p:ext uri="{BB962C8B-B14F-4D97-AF65-F5344CB8AC3E}">
        <p14:creationId xmlns:p14="http://schemas.microsoft.com/office/powerpoint/2010/main" val="313292058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2E9C7-FF7F-C55B-33C6-946302A68D6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B5CF35D-CF3C-35AA-3D06-C8CE4EA673A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E4B4F8C-986E-76FF-9BE3-9DC5E0B68627}"/>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F6AF8C2-8A33-4C4F-E129-BD73B233CFDF}"/>
              </a:ext>
            </a:extLst>
          </p:cNvPr>
          <p:cNvSpPr>
            <a:spLocks noGrp="1"/>
          </p:cNvSpPr>
          <p:nvPr>
            <p:ph type="dt" sz="half" idx="10"/>
          </p:nvPr>
        </p:nvSpPr>
        <p:spPr>
          <a:xfrm>
            <a:off x="838200" y="6356350"/>
            <a:ext cx="2743200" cy="365125"/>
          </a:xfrm>
          <a:prstGeom prst="rect">
            <a:avLst/>
          </a:prstGeom>
        </p:spPr>
        <p:txBody>
          <a:bodyPr/>
          <a:lstStyle/>
          <a:p>
            <a:fld id="{C0EDE66A-9429-4323-8B40-E0F06A1EED67}" type="datetimeFigureOut">
              <a:rPr lang="en-US" smtClean="0"/>
              <a:t>2/8/2024</a:t>
            </a:fld>
            <a:endParaRPr lang="en-US"/>
          </a:p>
        </p:txBody>
      </p:sp>
      <p:sp>
        <p:nvSpPr>
          <p:cNvPr id="6" name="Footer Placeholder 5">
            <a:extLst>
              <a:ext uri="{FF2B5EF4-FFF2-40B4-BE49-F238E27FC236}">
                <a16:creationId xmlns:a16="http://schemas.microsoft.com/office/drawing/2014/main" id="{E54D94FB-FFF1-09B8-A6E9-72A0AFD7014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68C9945-1D2C-7F72-E525-D46882B178C4}"/>
              </a:ext>
            </a:extLst>
          </p:cNvPr>
          <p:cNvSpPr>
            <a:spLocks noGrp="1"/>
          </p:cNvSpPr>
          <p:nvPr>
            <p:ph type="sldNum" sz="quarter" idx="12"/>
          </p:nvPr>
        </p:nvSpPr>
        <p:spPr>
          <a:xfrm>
            <a:off x="8610600" y="6356350"/>
            <a:ext cx="2743200" cy="365125"/>
          </a:xfrm>
          <a:prstGeom prst="rect">
            <a:avLst/>
          </a:prstGeom>
        </p:spPr>
        <p:txBody>
          <a:bodyPr/>
          <a:lstStyle/>
          <a:p>
            <a:fld id="{14B4963B-3E37-4074-A78D-7A91927B9F5E}" type="slidenum">
              <a:rPr lang="en-US" smtClean="0"/>
              <a:t>‹#›</a:t>
            </a:fld>
            <a:endParaRPr lang="en-US"/>
          </a:p>
        </p:txBody>
      </p:sp>
    </p:spTree>
    <p:extLst>
      <p:ext uri="{BB962C8B-B14F-4D97-AF65-F5344CB8AC3E}">
        <p14:creationId xmlns:p14="http://schemas.microsoft.com/office/powerpoint/2010/main" val="292842176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FC92E-4AAE-060C-C60B-51730E1E394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0E4A7DE-4A97-AA2D-0F28-457FD518E29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9057949-4A79-A250-72C8-ED8CD4D944B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43768B-0014-D2A3-F53E-F8DC1C75A4CB}"/>
              </a:ext>
            </a:extLst>
          </p:cNvPr>
          <p:cNvSpPr>
            <a:spLocks noGrp="1"/>
          </p:cNvSpPr>
          <p:nvPr>
            <p:ph type="dt" sz="half" idx="10"/>
          </p:nvPr>
        </p:nvSpPr>
        <p:spPr>
          <a:xfrm>
            <a:off x="838200" y="6356350"/>
            <a:ext cx="2743200" cy="365125"/>
          </a:xfrm>
          <a:prstGeom prst="rect">
            <a:avLst/>
          </a:prstGeom>
        </p:spPr>
        <p:txBody>
          <a:bodyPr/>
          <a:lstStyle/>
          <a:p>
            <a:fld id="{C0EDE66A-9429-4323-8B40-E0F06A1EED67}" type="datetimeFigureOut">
              <a:rPr lang="en-US" smtClean="0"/>
              <a:t>2/8/2024</a:t>
            </a:fld>
            <a:endParaRPr lang="en-US"/>
          </a:p>
        </p:txBody>
      </p:sp>
      <p:sp>
        <p:nvSpPr>
          <p:cNvPr id="6" name="Footer Placeholder 5">
            <a:extLst>
              <a:ext uri="{FF2B5EF4-FFF2-40B4-BE49-F238E27FC236}">
                <a16:creationId xmlns:a16="http://schemas.microsoft.com/office/drawing/2014/main" id="{FA8CF373-DEF4-D596-33B1-48554B9C7E9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4D6BDDD-B2D0-10EE-EAD0-4CE09FD56CDA}"/>
              </a:ext>
            </a:extLst>
          </p:cNvPr>
          <p:cNvSpPr>
            <a:spLocks noGrp="1"/>
          </p:cNvSpPr>
          <p:nvPr>
            <p:ph type="sldNum" sz="quarter" idx="12"/>
          </p:nvPr>
        </p:nvSpPr>
        <p:spPr>
          <a:xfrm>
            <a:off x="8610600" y="6356350"/>
            <a:ext cx="2743200" cy="365125"/>
          </a:xfrm>
          <a:prstGeom prst="rect">
            <a:avLst/>
          </a:prstGeom>
        </p:spPr>
        <p:txBody>
          <a:bodyPr/>
          <a:lstStyle/>
          <a:p>
            <a:fld id="{14B4963B-3E37-4074-A78D-7A91927B9F5E}" type="slidenum">
              <a:rPr lang="en-US" smtClean="0"/>
              <a:t>‹#›</a:t>
            </a:fld>
            <a:endParaRPr lang="en-US"/>
          </a:p>
        </p:txBody>
      </p:sp>
    </p:spTree>
    <p:extLst>
      <p:ext uri="{BB962C8B-B14F-4D97-AF65-F5344CB8AC3E}">
        <p14:creationId xmlns:p14="http://schemas.microsoft.com/office/powerpoint/2010/main" val="394196973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13F34-735F-D06E-FF57-343861D85B0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788A678-B80E-9B28-6033-C9A0F0A47C53}"/>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C5CFF3-0BDD-BE8B-45A7-2DD01768CBBD}"/>
              </a:ext>
            </a:extLst>
          </p:cNvPr>
          <p:cNvSpPr>
            <a:spLocks noGrp="1"/>
          </p:cNvSpPr>
          <p:nvPr>
            <p:ph type="dt" sz="half" idx="10"/>
          </p:nvPr>
        </p:nvSpPr>
        <p:spPr>
          <a:xfrm>
            <a:off x="838200" y="6356350"/>
            <a:ext cx="2743200" cy="365125"/>
          </a:xfrm>
          <a:prstGeom prst="rect">
            <a:avLst/>
          </a:prstGeom>
        </p:spPr>
        <p:txBody>
          <a:bodyPr/>
          <a:lstStyle/>
          <a:p>
            <a:fld id="{C0EDE66A-9429-4323-8B40-E0F06A1EED67}" type="datetimeFigureOut">
              <a:rPr lang="en-US" smtClean="0"/>
              <a:t>2/8/2024</a:t>
            </a:fld>
            <a:endParaRPr lang="en-US"/>
          </a:p>
        </p:txBody>
      </p:sp>
      <p:sp>
        <p:nvSpPr>
          <p:cNvPr id="5" name="Footer Placeholder 4">
            <a:extLst>
              <a:ext uri="{FF2B5EF4-FFF2-40B4-BE49-F238E27FC236}">
                <a16:creationId xmlns:a16="http://schemas.microsoft.com/office/drawing/2014/main" id="{FE5C2871-EC04-EDA1-3921-AC33114B601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4FBDE84-E9EF-18F3-DB90-21B6A9F7B09D}"/>
              </a:ext>
            </a:extLst>
          </p:cNvPr>
          <p:cNvSpPr>
            <a:spLocks noGrp="1"/>
          </p:cNvSpPr>
          <p:nvPr>
            <p:ph type="sldNum" sz="quarter" idx="12"/>
          </p:nvPr>
        </p:nvSpPr>
        <p:spPr>
          <a:xfrm>
            <a:off x="8610600" y="6356350"/>
            <a:ext cx="2743200" cy="365125"/>
          </a:xfrm>
          <a:prstGeom prst="rect">
            <a:avLst/>
          </a:prstGeom>
        </p:spPr>
        <p:txBody>
          <a:bodyPr/>
          <a:lstStyle/>
          <a:p>
            <a:fld id="{14B4963B-3E37-4074-A78D-7A91927B9F5E}" type="slidenum">
              <a:rPr lang="en-US" smtClean="0"/>
              <a:t>‹#›</a:t>
            </a:fld>
            <a:endParaRPr lang="en-US"/>
          </a:p>
        </p:txBody>
      </p:sp>
    </p:spTree>
    <p:extLst>
      <p:ext uri="{BB962C8B-B14F-4D97-AF65-F5344CB8AC3E}">
        <p14:creationId xmlns:p14="http://schemas.microsoft.com/office/powerpoint/2010/main" val="405880025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06085CA-D63B-BC3B-7F3E-BA2462DE4801}"/>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8C97D35-5446-959F-BBA4-C139E607D344}"/>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DE639C-747B-2ED1-9C00-B1AAE0276C09}"/>
              </a:ext>
            </a:extLst>
          </p:cNvPr>
          <p:cNvSpPr>
            <a:spLocks noGrp="1"/>
          </p:cNvSpPr>
          <p:nvPr>
            <p:ph type="dt" sz="half" idx="10"/>
          </p:nvPr>
        </p:nvSpPr>
        <p:spPr>
          <a:xfrm>
            <a:off x="838200" y="6356350"/>
            <a:ext cx="2743200" cy="365125"/>
          </a:xfrm>
          <a:prstGeom prst="rect">
            <a:avLst/>
          </a:prstGeom>
        </p:spPr>
        <p:txBody>
          <a:bodyPr/>
          <a:lstStyle/>
          <a:p>
            <a:fld id="{C0EDE66A-9429-4323-8B40-E0F06A1EED67}" type="datetimeFigureOut">
              <a:rPr lang="en-US" smtClean="0"/>
              <a:t>2/8/2024</a:t>
            </a:fld>
            <a:endParaRPr lang="en-US"/>
          </a:p>
        </p:txBody>
      </p:sp>
      <p:sp>
        <p:nvSpPr>
          <p:cNvPr id="5" name="Footer Placeholder 4">
            <a:extLst>
              <a:ext uri="{FF2B5EF4-FFF2-40B4-BE49-F238E27FC236}">
                <a16:creationId xmlns:a16="http://schemas.microsoft.com/office/drawing/2014/main" id="{406C413F-721C-D3F9-1AB7-5E3E3122D39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A6F2DBA-0BCC-0C24-2179-9434F1574064}"/>
              </a:ext>
            </a:extLst>
          </p:cNvPr>
          <p:cNvSpPr>
            <a:spLocks noGrp="1"/>
          </p:cNvSpPr>
          <p:nvPr>
            <p:ph type="sldNum" sz="quarter" idx="12"/>
          </p:nvPr>
        </p:nvSpPr>
        <p:spPr>
          <a:xfrm>
            <a:off x="8610600" y="6356350"/>
            <a:ext cx="2743200" cy="365125"/>
          </a:xfrm>
          <a:prstGeom prst="rect">
            <a:avLst/>
          </a:prstGeom>
        </p:spPr>
        <p:txBody>
          <a:bodyPr/>
          <a:lstStyle/>
          <a:p>
            <a:fld id="{14B4963B-3E37-4074-A78D-7A91927B9F5E}" type="slidenum">
              <a:rPr lang="en-US" smtClean="0"/>
              <a:t>‹#›</a:t>
            </a:fld>
            <a:endParaRPr lang="en-US"/>
          </a:p>
        </p:txBody>
      </p:sp>
    </p:spTree>
    <p:extLst>
      <p:ext uri="{BB962C8B-B14F-4D97-AF65-F5344CB8AC3E}">
        <p14:creationId xmlns:p14="http://schemas.microsoft.com/office/powerpoint/2010/main" val="370235067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D95C8B01-B15C-4B92-AA4C-045722D7B210}" type="datetimeFigureOut">
              <a:rPr lang="en-US" smtClean="0"/>
              <a:pPr/>
              <a:t>2/8/2024</a:t>
            </a:fld>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AB88A23F-A93F-400B-92A9-5DE2DC36D17A}" type="slidenum">
              <a:rPr lang="en-US" smtClean="0"/>
              <a:pPr/>
              <a:t>‹#›</a:t>
            </a:fld>
            <a:endParaRPr lang="en-US" dirty="0"/>
          </a:p>
        </p:txBody>
      </p:sp>
    </p:spTree>
    <p:extLst>
      <p:ext uri="{BB962C8B-B14F-4D97-AF65-F5344CB8AC3E}">
        <p14:creationId xmlns:p14="http://schemas.microsoft.com/office/powerpoint/2010/main" val="32143225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7DFF6-1BC8-6029-590F-D2616F587F8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07EA8239-8C62-1BAC-8DC7-3AEDABACED10}"/>
              </a:ext>
            </a:extLst>
          </p:cNvPr>
          <p:cNvSpPr>
            <a:spLocks noGrp="1"/>
          </p:cNvSpPr>
          <p:nvPr>
            <p:ph type="dt" sz="half" idx="10"/>
          </p:nvPr>
        </p:nvSpPr>
        <p:spPr>
          <a:xfrm>
            <a:off x="838200" y="6356350"/>
            <a:ext cx="2743200" cy="365125"/>
          </a:xfrm>
          <a:prstGeom prst="rect">
            <a:avLst/>
          </a:prstGeom>
        </p:spPr>
        <p:txBody>
          <a:bodyPr/>
          <a:lstStyle/>
          <a:p>
            <a:fld id="{C172614B-EF9F-4C0F-B23D-32708343E0CA}" type="datetimeFigureOut">
              <a:rPr lang="en-US" smtClean="0"/>
              <a:t>2/8/2024</a:t>
            </a:fld>
            <a:endParaRPr lang="en-US"/>
          </a:p>
        </p:txBody>
      </p:sp>
      <p:sp>
        <p:nvSpPr>
          <p:cNvPr id="4" name="Footer Placeholder 3">
            <a:extLst>
              <a:ext uri="{FF2B5EF4-FFF2-40B4-BE49-F238E27FC236}">
                <a16:creationId xmlns:a16="http://schemas.microsoft.com/office/drawing/2014/main" id="{0426FE6E-CE13-9621-2638-D3B0ADD5012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0D96AB27-B9C2-39D0-5772-CE35A290D757}"/>
              </a:ext>
            </a:extLst>
          </p:cNvPr>
          <p:cNvSpPr>
            <a:spLocks noGrp="1"/>
          </p:cNvSpPr>
          <p:nvPr>
            <p:ph type="sldNum" sz="quarter" idx="12"/>
          </p:nvPr>
        </p:nvSpPr>
        <p:spPr>
          <a:xfrm>
            <a:off x="8610600" y="6356350"/>
            <a:ext cx="2743200" cy="365125"/>
          </a:xfrm>
          <a:prstGeom prst="rect">
            <a:avLst/>
          </a:prstGeom>
        </p:spPr>
        <p:txBody>
          <a:bodyPr/>
          <a:lstStyle/>
          <a:p>
            <a:fld id="{FA87EE0D-802A-434D-8D75-AC80DDB8141B}" type="slidenum">
              <a:rPr lang="en-US" smtClean="0"/>
              <a:t>‹#›</a:t>
            </a:fld>
            <a:endParaRPr lang="en-US"/>
          </a:p>
        </p:txBody>
      </p:sp>
      <p:pic>
        <p:nvPicPr>
          <p:cNvPr id="6" name="Picture 2">
            <a:extLst>
              <a:ext uri="{FF2B5EF4-FFF2-40B4-BE49-F238E27FC236}">
                <a16:creationId xmlns:a16="http://schemas.microsoft.com/office/drawing/2014/main" id="{4FFF8A25-754F-204D-AA7A-D0C2DF37F055}"/>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1"/>
          </a:xfrm>
          <a:prstGeom prst="rect">
            <a:avLst/>
          </a:prstGeom>
        </p:spPr>
      </p:pic>
    </p:spTree>
    <p:extLst>
      <p:ext uri="{BB962C8B-B14F-4D97-AF65-F5344CB8AC3E}">
        <p14:creationId xmlns:p14="http://schemas.microsoft.com/office/powerpoint/2010/main" val="68861296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0201"/>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D95C8B01-B15C-4B92-AA4C-045722D7B210}" type="datetimeFigureOut">
              <a:rPr lang="en-US" smtClean="0"/>
              <a:pPr/>
              <a:t>2/8/2024</a:t>
            </a:fld>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AB88A23F-A93F-400B-92A9-5DE2DC36D17A}" type="slidenum">
              <a:rPr lang="en-US" smtClean="0"/>
              <a:pPr/>
              <a:t>‹#›</a:t>
            </a:fld>
            <a:endParaRPr lang="en-US" dirty="0"/>
          </a:p>
        </p:txBody>
      </p:sp>
    </p:spTree>
    <p:extLst>
      <p:ext uri="{BB962C8B-B14F-4D97-AF65-F5344CB8AC3E}">
        <p14:creationId xmlns:p14="http://schemas.microsoft.com/office/powerpoint/2010/main" val="176010151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D95C8B01-B15C-4B92-AA4C-045722D7B210}" type="datetimeFigureOut">
              <a:rPr lang="en-US" smtClean="0"/>
              <a:pPr/>
              <a:t>2/8/2024</a:t>
            </a:fld>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AB88A23F-A93F-400B-92A9-5DE2DC36D17A}" type="slidenum">
              <a:rPr lang="en-US" smtClean="0"/>
              <a:pPr/>
              <a:t>‹#›</a:t>
            </a:fld>
            <a:endParaRPr lang="en-US" dirty="0"/>
          </a:p>
        </p:txBody>
      </p:sp>
    </p:spTree>
    <p:extLst>
      <p:ext uri="{BB962C8B-B14F-4D97-AF65-F5344CB8AC3E}">
        <p14:creationId xmlns:p14="http://schemas.microsoft.com/office/powerpoint/2010/main" val="410998222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D95C8B01-B15C-4B92-AA4C-045722D7B210}" type="datetimeFigureOut">
              <a:rPr lang="en-US" smtClean="0"/>
              <a:pPr/>
              <a:t>2/8/2024</a:t>
            </a:fld>
            <a:endParaRPr lang="en-US" dirty="0"/>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AB88A23F-A93F-400B-92A9-5DE2DC36D17A}" type="slidenum">
              <a:rPr lang="en-US" smtClean="0"/>
              <a:pPr/>
              <a:t>‹#›</a:t>
            </a:fld>
            <a:endParaRPr lang="en-US" dirty="0"/>
          </a:p>
        </p:txBody>
      </p:sp>
    </p:spTree>
    <p:extLst>
      <p:ext uri="{BB962C8B-B14F-4D97-AF65-F5344CB8AC3E}">
        <p14:creationId xmlns:p14="http://schemas.microsoft.com/office/powerpoint/2010/main" val="188277853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a:prstGeom prst="rect">
            <a:avLst/>
          </a:prstGeo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a:prstGeom prst="rect">
            <a:avLst/>
          </a:prstGeo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a:prstGeom prst="rect">
            <a:avLst/>
          </a:prstGeo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356351"/>
            <a:ext cx="2844800" cy="365125"/>
          </a:xfrm>
          <a:prstGeom prst="rect">
            <a:avLst/>
          </a:prstGeom>
        </p:spPr>
        <p:txBody>
          <a:bodyPr/>
          <a:lstStyle/>
          <a:p>
            <a:fld id="{D95C8B01-B15C-4B92-AA4C-045722D7B210}" type="datetimeFigureOut">
              <a:rPr lang="en-US" smtClean="0"/>
              <a:pPr/>
              <a:t>2/8/2024</a:t>
            </a:fld>
            <a:endParaRPr lang="en-US" dirty="0"/>
          </a:p>
        </p:txBody>
      </p:sp>
      <p:sp>
        <p:nvSpPr>
          <p:cNvPr id="8" name="Footer Placeholder 7"/>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9" name="Slide Number Placeholder 8"/>
          <p:cNvSpPr>
            <a:spLocks noGrp="1"/>
          </p:cNvSpPr>
          <p:nvPr>
            <p:ph type="sldNum" sz="quarter" idx="12"/>
          </p:nvPr>
        </p:nvSpPr>
        <p:spPr>
          <a:xfrm>
            <a:off x="8737600" y="6356351"/>
            <a:ext cx="2844800" cy="365125"/>
          </a:xfrm>
          <a:prstGeom prst="rect">
            <a:avLst/>
          </a:prstGeom>
        </p:spPr>
        <p:txBody>
          <a:bodyPr/>
          <a:lstStyle/>
          <a:p>
            <a:fld id="{AB88A23F-A93F-400B-92A9-5DE2DC36D17A}" type="slidenum">
              <a:rPr lang="en-US" smtClean="0"/>
              <a:pPr/>
              <a:t>‹#›</a:t>
            </a:fld>
            <a:endParaRPr lang="en-US" dirty="0"/>
          </a:p>
        </p:txBody>
      </p:sp>
    </p:spTree>
    <p:extLst>
      <p:ext uri="{BB962C8B-B14F-4D97-AF65-F5344CB8AC3E}">
        <p14:creationId xmlns:p14="http://schemas.microsoft.com/office/powerpoint/2010/main" val="362730696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609600" y="6356351"/>
            <a:ext cx="2844800" cy="365125"/>
          </a:xfrm>
          <a:prstGeom prst="rect">
            <a:avLst/>
          </a:prstGeom>
        </p:spPr>
        <p:txBody>
          <a:bodyPr/>
          <a:lstStyle/>
          <a:p>
            <a:fld id="{D95C8B01-B15C-4B92-AA4C-045722D7B210}" type="datetimeFigureOut">
              <a:rPr lang="en-US" smtClean="0"/>
              <a:pPr/>
              <a:t>2/8/2024</a:t>
            </a:fld>
            <a:endParaRPr lang="en-US" dirty="0"/>
          </a:p>
        </p:txBody>
      </p:sp>
      <p:sp>
        <p:nvSpPr>
          <p:cNvPr id="4" name="Footer Placeholder 3"/>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8737600" y="6356351"/>
            <a:ext cx="2844800" cy="365125"/>
          </a:xfrm>
          <a:prstGeom prst="rect">
            <a:avLst/>
          </a:prstGeom>
        </p:spPr>
        <p:txBody>
          <a:bodyPr/>
          <a:lstStyle/>
          <a:p>
            <a:fld id="{AB88A23F-A93F-400B-92A9-5DE2DC36D17A}" type="slidenum">
              <a:rPr lang="en-US" smtClean="0"/>
              <a:pPr/>
              <a:t>‹#›</a:t>
            </a:fld>
            <a:endParaRPr lang="en-US" dirty="0"/>
          </a:p>
        </p:txBody>
      </p:sp>
    </p:spTree>
    <p:extLst>
      <p:ext uri="{BB962C8B-B14F-4D97-AF65-F5344CB8AC3E}">
        <p14:creationId xmlns:p14="http://schemas.microsoft.com/office/powerpoint/2010/main" val="380191014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1"/>
            <a:ext cx="2844800" cy="365125"/>
          </a:xfrm>
          <a:prstGeom prst="rect">
            <a:avLst/>
          </a:prstGeom>
        </p:spPr>
        <p:txBody>
          <a:bodyPr/>
          <a:lstStyle/>
          <a:p>
            <a:fld id="{D95C8B01-B15C-4B92-AA4C-045722D7B210}" type="datetimeFigureOut">
              <a:rPr lang="en-US" smtClean="0"/>
              <a:pPr/>
              <a:t>2/8/2024</a:t>
            </a:fld>
            <a:endParaRPr lang="en-US" dirty="0"/>
          </a:p>
        </p:txBody>
      </p:sp>
      <p:sp>
        <p:nvSpPr>
          <p:cNvPr id="3" name="Footer Placeholder 2"/>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8737600" y="6356351"/>
            <a:ext cx="2844800" cy="365125"/>
          </a:xfrm>
          <a:prstGeom prst="rect">
            <a:avLst/>
          </a:prstGeom>
        </p:spPr>
        <p:txBody>
          <a:bodyPr/>
          <a:lstStyle/>
          <a:p>
            <a:fld id="{AB88A23F-A93F-400B-92A9-5DE2DC36D17A}" type="slidenum">
              <a:rPr lang="en-US" smtClean="0"/>
              <a:pPr/>
              <a:t>‹#›</a:t>
            </a:fld>
            <a:endParaRPr lang="en-US" dirty="0"/>
          </a:p>
        </p:txBody>
      </p:sp>
    </p:spTree>
    <p:extLst>
      <p:ext uri="{BB962C8B-B14F-4D97-AF65-F5344CB8AC3E}">
        <p14:creationId xmlns:p14="http://schemas.microsoft.com/office/powerpoint/2010/main" val="105746397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a:prstGeom prst="rect">
            <a:avLst/>
          </a:prstGeo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2"/>
            <a:ext cx="6815667" cy="5853113"/>
          </a:xfrm>
          <a:prstGeom prst="rect">
            <a:avLst/>
          </a:prstGeo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a:prstGeom prst="rect">
            <a:avLst/>
          </a:prstGeo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D95C8B01-B15C-4B92-AA4C-045722D7B210}" type="datetimeFigureOut">
              <a:rPr lang="en-US" smtClean="0"/>
              <a:pPr/>
              <a:t>2/8/2024</a:t>
            </a:fld>
            <a:endParaRPr lang="en-US" dirty="0"/>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AB88A23F-A93F-400B-92A9-5DE2DC36D17A}" type="slidenum">
              <a:rPr lang="en-US" smtClean="0"/>
              <a:pPr/>
              <a:t>‹#›</a:t>
            </a:fld>
            <a:endParaRPr lang="en-US" dirty="0"/>
          </a:p>
        </p:txBody>
      </p:sp>
    </p:spTree>
    <p:extLst>
      <p:ext uri="{BB962C8B-B14F-4D97-AF65-F5344CB8AC3E}">
        <p14:creationId xmlns:p14="http://schemas.microsoft.com/office/powerpoint/2010/main" val="137404909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a:prstGeom prst="rect">
            <a:avLst/>
          </a:prstGeo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dirty="0"/>
          </a:p>
        </p:txBody>
      </p:sp>
      <p:sp>
        <p:nvSpPr>
          <p:cNvPr id="4" name="Text Placeholder 3"/>
          <p:cNvSpPr>
            <a:spLocks noGrp="1"/>
          </p:cNvSpPr>
          <p:nvPr>
            <p:ph type="body" sz="half" idx="2"/>
          </p:nvPr>
        </p:nvSpPr>
        <p:spPr>
          <a:xfrm>
            <a:off x="2389717" y="5367338"/>
            <a:ext cx="7315200" cy="804863"/>
          </a:xfrm>
          <a:prstGeom prst="rect">
            <a:avLst/>
          </a:prstGeo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D95C8B01-B15C-4B92-AA4C-045722D7B210}" type="datetimeFigureOut">
              <a:rPr lang="en-US" smtClean="0"/>
              <a:pPr/>
              <a:t>2/8/2024</a:t>
            </a:fld>
            <a:endParaRPr lang="en-US" dirty="0"/>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AB88A23F-A93F-400B-92A9-5DE2DC36D17A}" type="slidenum">
              <a:rPr lang="en-US" smtClean="0"/>
              <a:pPr/>
              <a:t>‹#›</a:t>
            </a:fld>
            <a:endParaRPr lang="en-US" dirty="0"/>
          </a:p>
        </p:txBody>
      </p:sp>
    </p:spTree>
    <p:extLst>
      <p:ext uri="{BB962C8B-B14F-4D97-AF65-F5344CB8AC3E}">
        <p14:creationId xmlns:p14="http://schemas.microsoft.com/office/powerpoint/2010/main" val="413743788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609600" y="1600201"/>
            <a:ext cx="109728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D95C8B01-B15C-4B92-AA4C-045722D7B210}" type="datetimeFigureOut">
              <a:rPr lang="en-US" smtClean="0"/>
              <a:pPr/>
              <a:t>2/8/2024</a:t>
            </a:fld>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AB88A23F-A93F-400B-92A9-5DE2DC36D17A}" type="slidenum">
              <a:rPr lang="en-US" smtClean="0"/>
              <a:pPr/>
              <a:t>‹#›</a:t>
            </a:fld>
            <a:endParaRPr lang="en-US" dirty="0"/>
          </a:p>
        </p:txBody>
      </p:sp>
    </p:spTree>
    <p:extLst>
      <p:ext uri="{BB962C8B-B14F-4D97-AF65-F5344CB8AC3E}">
        <p14:creationId xmlns:p14="http://schemas.microsoft.com/office/powerpoint/2010/main" val="384447022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D95C8B01-B15C-4B92-AA4C-045722D7B210}" type="datetimeFigureOut">
              <a:rPr lang="en-US" smtClean="0"/>
              <a:pPr/>
              <a:t>2/8/2024</a:t>
            </a:fld>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AB88A23F-A93F-400B-92A9-5DE2DC36D17A}" type="slidenum">
              <a:rPr lang="en-US" smtClean="0"/>
              <a:pPr/>
              <a:t>‹#›</a:t>
            </a:fld>
            <a:endParaRPr lang="en-US" dirty="0"/>
          </a:p>
        </p:txBody>
      </p:sp>
    </p:spTree>
    <p:extLst>
      <p:ext uri="{BB962C8B-B14F-4D97-AF65-F5344CB8AC3E}">
        <p14:creationId xmlns:p14="http://schemas.microsoft.com/office/powerpoint/2010/main" val="3454914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698DEE8-0005-DB01-F603-C6409B3EA6C2}"/>
              </a:ext>
            </a:extLst>
          </p:cNvPr>
          <p:cNvSpPr>
            <a:spLocks noGrp="1"/>
          </p:cNvSpPr>
          <p:nvPr>
            <p:ph type="dt" sz="half" idx="10"/>
          </p:nvPr>
        </p:nvSpPr>
        <p:spPr>
          <a:xfrm>
            <a:off x="838200" y="6356350"/>
            <a:ext cx="2743200" cy="365125"/>
          </a:xfrm>
          <a:prstGeom prst="rect">
            <a:avLst/>
          </a:prstGeom>
        </p:spPr>
        <p:txBody>
          <a:bodyPr/>
          <a:lstStyle/>
          <a:p>
            <a:fld id="{C172614B-EF9F-4C0F-B23D-32708343E0CA}" type="datetimeFigureOut">
              <a:rPr lang="en-US" smtClean="0"/>
              <a:t>2/8/2024</a:t>
            </a:fld>
            <a:endParaRPr lang="en-US"/>
          </a:p>
        </p:txBody>
      </p:sp>
      <p:sp>
        <p:nvSpPr>
          <p:cNvPr id="3" name="Footer Placeholder 2">
            <a:extLst>
              <a:ext uri="{FF2B5EF4-FFF2-40B4-BE49-F238E27FC236}">
                <a16:creationId xmlns:a16="http://schemas.microsoft.com/office/drawing/2014/main" id="{F01F72FC-E772-6D3B-7559-8875BFAA528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CE38A5A8-E45A-4C5D-0194-BBEAD0D076E8}"/>
              </a:ext>
            </a:extLst>
          </p:cNvPr>
          <p:cNvSpPr>
            <a:spLocks noGrp="1"/>
          </p:cNvSpPr>
          <p:nvPr>
            <p:ph type="sldNum" sz="quarter" idx="12"/>
          </p:nvPr>
        </p:nvSpPr>
        <p:spPr>
          <a:xfrm>
            <a:off x="8610600" y="6356350"/>
            <a:ext cx="2743200" cy="365125"/>
          </a:xfrm>
          <a:prstGeom prst="rect">
            <a:avLst/>
          </a:prstGeom>
        </p:spPr>
        <p:txBody>
          <a:bodyPr/>
          <a:lstStyle/>
          <a:p>
            <a:fld id="{FA87EE0D-802A-434D-8D75-AC80DDB8141B}" type="slidenum">
              <a:rPr lang="en-US" smtClean="0"/>
              <a:t>‹#›</a:t>
            </a:fld>
            <a:endParaRPr lang="en-US"/>
          </a:p>
        </p:txBody>
      </p:sp>
      <p:pic>
        <p:nvPicPr>
          <p:cNvPr id="5" name="Picture 4">
            <a:extLst>
              <a:ext uri="{FF2B5EF4-FFF2-40B4-BE49-F238E27FC236}">
                <a16:creationId xmlns:a16="http://schemas.microsoft.com/office/drawing/2014/main" id="{B8D853C6-5055-CAD2-C505-07FCB56D4E01}"/>
              </a:ext>
            </a:extLst>
          </p:cNvPr>
          <p:cNvPicPr>
            <a:picLocks noChangeAspect="1"/>
          </p:cNvPicPr>
          <p:nvPr userDrawn="1"/>
        </p:nvPicPr>
        <p:blipFill>
          <a:blip r:embed="rId2"/>
          <a:srcRect/>
          <a:stretch>
            <a:fillRect/>
          </a:stretch>
        </p:blipFill>
        <p:spPr>
          <a:xfrm>
            <a:off x="0" y="0"/>
            <a:ext cx="12192000" cy="6858000"/>
          </a:xfrm>
          <a:prstGeom prst="rect">
            <a:avLst/>
          </a:prstGeom>
        </p:spPr>
      </p:pic>
    </p:spTree>
    <p:extLst>
      <p:ext uri="{BB962C8B-B14F-4D97-AF65-F5344CB8AC3E}">
        <p14:creationId xmlns:p14="http://schemas.microsoft.com/office/powerpoint/2010/main" val="28905949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8FD4D2-AC6D-5FF7-A5CE-29DD96313C0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C9C4B4A-6B86-66CF-DB9C-D1681352E52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A0F90AC-4962-BB6E-3260-A86AC1A3241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2A1F7A-8D32-425A-6835-9703CE3692B0}"/>
              </a:ext>
            </a:extLst>
          </p:cNvPr>
          <p:cNvSpPr>
            <a:spLocks noGrp="1"/>
          </p:cNvSpPr>
          <p:nvPr>
            <p:ph type="dt" sz="half" idx="10"/>
          </p:nvPr>
        </p:nvSpPr>
        <p:spPr>
          <a:xfrm>
            <a:off x="838200" y="6356350"/>
            <a:ext cx="2743200" cy="365125"/>
          </a:xfrm>
          <a:prstGeom prst="rect">
            <a:avLst/>
          </a:prstGeom>
        </p:spPr>
        <p:txBody>
          <a:bodyPr/>
          <a:lstStyle/>
          <a:p>
            <a:fld id="{C172614B-EF9F-4C0F-B23D-32708343E0CA}" type="datetimeFigureOut">
              <a:rPr lang="en-US" smtClean="0"/>
              <a:t>2/8/2024</a:t>
            </a:fld>
            <a:endParaRPr lang="en-US"/>
          </a:p>
        </p:txBody>
      </p:sp>
      <p:sp>
        <p:nvSpPr>
          <p:cNvPr id="6" name="Footer Placeholder 5">
            <a:extLst>
              <a:ext uri="{FF2B5EF4-FFF2-40B4-BE49-F238E27FC236}">
                <a16:creationId xmlns:a16="http://schemas.microsoft.com/office/drawing/2014/main" id="{96A2980E-A153-AD5D-E865-7626675BAD9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E6A0324-5F77-A83F-3DE9-578E1BFF34D7}"/>
              </a:ext>
            </a:extLst>
          </p:cNvPr>
          <p:cNvSpPr>
            <a:spLocks noGrp="1"/>
          </p:cNvSpPr>
          <p:nvPr>
            <p:ph type="sldNum" sz="quarter" idx="12"/>
          </p:nvPr>
        </p:nvSpPr>
        <p:spPr>
          <a:xfrm>
            <a:off x="8610600" y="6356350"/>
            <a:ext cx="2743200" cy="365125"/>
          </a:xfrm>
          <a:prstGeom prst="rect">
            <a:avLst/>
          </a:prstGeom>
        </p:spPr>
        <p:txBody>
          <a:bodyPr/>
          <a:lstStyle/>
          <a:p>
            <a:fld id="{FA87EE0D-802A-434D-8D75-AC80DDB8141B}" type="slidenum">
              <a:rPr lang="en-US" smtClean="0"/>
              <a:t>‹#›</a:t>
            </a:fld>
            <a:endParaRPr lang="en-US"/>
          </a:p>
        </p:txBody>
      </p:sp>
    </p:spTree>
    <p:extLst>
      <p:ext uri="{BB962C8B-B14F-4D97-AF65-F5344CB8AC3E}">
        <p14:creationId xmlns:p14="http://schemas.microsoft.com/office/powerpoint/2010/main" val="42937968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BB1B4-EB84-4F44-CC95-21287E14663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6567BAA-F060-0F99-950E-FE4CC9337C34}"/>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87AF98C-EC49-F961-190D-01FC7E7AAE7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019C63B-B7C0-37CE-90AA-8C1A94F7EAC1}"/>
              </a:ext>
            </a:extLst>
          </p:cNvPr>
          <p:cNvSpPr>
            <a:spLocks noGrp="1"/>
          </p:cNvSpPr>
          <p:nvPr>
            <p:ph type="dt" sz="half" idx="10"/>
          </p:nvPr>
        </p:nvSpPr>
        <p:spPr>
          <a:xfrm>
            <a:off x="838200" y="6356350"/>
            <a:ext cx="2743200" cy="365125"/>
          </a:xfrm>
          <a:prstGeom prst="rect">
            <a:avLst/>
          </a:prstGeom>
        </p:spPr>
        <p:txBody>
          <a:bodyPr/>
          <a:lstStyle/>
          <a:p>
            <a:fld id="{C172614B-EF9F-4C0F-B23D-32708343E0CA}" type="datetimeFigureOut">
              <a:rPr lang="en-US" smtClean="0"/>
              <a:t>2/8/2024</a:t>
            </a:fld>
            <a:endParaRPr lang="en-US"/>
          </a:p>
        </p:txBody>
      </p:sp>
      <p:sp>
        <p:nvSpPr>
          <p:cNvPr id="6" name="Footer Placeholder 5">
            <a:extLst>
              <a:ext uri="{FF2B5EF4-FFF2-40B4-BE49-F238E27FC236}">
                <a16:creationId xmlns:a16="http://schemas.microsoft.com/office/drawing/2014/main" id="{50B20083-F6FE-4459-591B-70842E8E147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A6BE8416-D486-57E7-F7F0-67CC8EEB4162}"/>
              </a:ext>
            </a:extLst>
          </p:cNvPr>
          <p:cNvSpPr>
            <a:spLocks noGrp="1"/>
          </p:cNvSpPr>
          <p:nvPr>
            <p:ph type="sldNum" sz="quarter" idx="12"/>
          </p:nvPr>
        </p:nvSpPr>
        <p:spPr>
          <a:xfrm>
            <a:off x="8610600" y="6356350"/>
            <a:ext cx="2743200" cy="365125"/>
          </a:xfrm>
          <a:prstGeom prst="rect">
            <a:avLst/>
          </a:prstGeom>
        </p:spPr>
        <p:txBody>
          <a:bodyPr/>
          <a:lstStyle/>
          <a:p>
            <a:fld id="{FA87EE0D-802A-434D-8D75-AC80DDB8141B}" type="slidenum">
              <a:rPr lang="en-US" smtClean="0"/>
              <a:t>‹#›</a:t>
            </a:fld>
            <a:endParaRPr lang="en-US"/>
          </a:p>
        </p:txBody>
      </p:sp>
    </p:spTree>
    <p:extLst>
      <p:ext uri="{BB962C8B-B14F-4D97-AF65-F5344CB8AC3E}">
        <p14:creationId xmlns:p14="http://schemas.microsoft.com/office/powerpoint/2010/main" val="41189368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2.sv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6" Type="http://schemas.openxmlformats.org/officeDocument/2006/relationships/image" Target="../media/image13.pn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theme" Target="../theme/theme3.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11.pn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14.sv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image" Target="../media/image1.png"/><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5.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image" Target="../media/image15.jpeg"/><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6.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A white circle with leaves and blue text&#10;&#10;Description automatically generated">
            <a:extLst>
              <a:ext uri="{FF2B5EF4-FFF2-40B4-BE49-F238E27FC236}">
                <a16:creationId xmlns:a16="http://schemas.microsoft.com/office/drawing/2014/main" id="{71FC488A-A310-5359-A4C9-81987DD21617}"/>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649691" y="142777"/>
            <a:ext cx="1294025" cy="1294025"/>
          </a:xfrm>
          <a:prstGeom prst="rect">
            <a:avLst/>
          </a:prstGeom>
        </p:spPr>
      </p:pic>
    </p:spTree>
    <p:extLst>
      <p:ext uri="{BB962C8B-B14F-4D97-AF65-F5344CB8AC3E}">
        <p14:creationId xmlns:p14="http://schemas.microsoft.com/office/powerpoint/2010/main" val="15547729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extLst>
              <a:ext uri="{96DAC541-7B7A-43D3-8B79-37D633B846F1}">
                <asvg:svgBlip xmlns:asvg="http://schemas.microsoft.com/office/drawing/2016/SVG/main" r:embed="rId14"/>
              </a:ext>
            </a:extLst>
          </a:blip>
          <a:srcRect/>
          <a:tile tx="0" ty="0" sx="100000" sy="100000" flip="none" algn="tl"/>
        </a:blipFill>
        <a:effectLst/>
      </p:bgPr>
    </p:bg>
    <p:spTree>
      <p:nvGrpSpPr>
        <p:cNvPr id="1" name=""/>
        <p:cNvGrpSpPr/>
        <p:nvPr/>
      </p:nvGrpSpPr>
      <p:grpSpPr>
        <a:xfrm>
          <a:off x="0" y="0"/>
          <a:ext cx="0" cy="0"/>
          <a:chOff x="0" y="0"/>
          <a:chExt cx="0" cy="0"/>
        </a:xfrm>
      </p:grpSpPr>
      <p:pic>
        <p:nvPicPr>
          <p:cNvPr id="5" name="Picture 4" descr="A white circle with leaves and blue text&#10;&#10;Description automatically generated">
            <a:extLst>
              <a:ext uri="{FF2B5EF4-FFF2-40B4-BE49-F238E27FC236}">
                <a16:creationId xmlns:a16="http://schemas.microsoft.com/office/drawing/2014/main" id="{FE3DD58F-32D5-70B9-1868-9B85805D5F1B}"/>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649691" y="142777"/>
            <a:ext cx="1294025" cy="1294025"/>
          </a:xfrm>
          <a:prstGeom prst="rect">
            <a:avLst/>
          </a:prstGeom>
        </p:spPr>
      </p:pic>
    </p:spTree>
    <p:extLst>
      <p:ext uri="{BB962C8B-B14F-4D97-AF65-F5344CB8AC3E}">
        <p14:creationId xmlns:p14="http://schemas.microsoft.com/office/powerpoint/2010/main" val="87752525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630342694"/>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extLst>
              <a:ext uri="{96DAC541-7B7A-43D3-8B79-37D633B846F1}">
                <asvg:svgBlip xmlns:asvg="http://schemas.microsoft.com/office/drawing/2016/SVG/main" r:embed="rId14"/>
              </a:ext>
            </a:extLst>
          </a:blip>
          <a:srcRect/>
          <a:tile tx="0" ty="0" sx="100000" sy="100000" flip="none" algn="tl"/>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9767111"/>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CB7D404-99BE-FB9D-66CB-71966A030F43}"/>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461155" y="76789"/>
            <a:ext cx="1265745" cy="1265745"/>
          </a:xfrm>
          <a:prstGeom prst="rect">
            <a:avLst/>
          </a:prstGeom>
        </p:spPr>
      </p:pic>
    </p:spTree>
    <p:extLst>
      <p:ext uri="{BB962C8B-B14F-4D97-AF65-F5344CB8AC3E}">
        <p14:creationId xmlns:p14="http://schemas.microsoft.com/office/powerpoint/2010/main" val="1760572869"/>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1000" r="-1000"/>
          </a:stretch>
        </a:blipFill>
        <a:effectLst/>
      </p:bgPr>
    </p:bg>
    <p:spTree>
      <p:nvGrpSpPr>
        <p:cNvPr id="1" name=""/>
        <p:cNvGrpSpPr/>
        <p:nvPr/>
      </p:nvGrpSpPr>
      <p:grpSpPr>
        <a:xfrm>
          <a:off x="0" y="0"/>
          <a:ext cx="0" cy="0"/>
          <a:chOff x="0" y="0"/>
          <a:chExt cx="0" cy="0"/>
        </a:xfrm>
      </p:grpSpPr>
      <p:sp>
        <p:nvSpPr>
          <p:cNvPr id="2" name="9Slide.vn - 2019">
            <a:extLst>
              <a:ext uri="{FF2B5EF4-FFF2-40B4-BE49-F238E27FC236}">
                <a16:creationId xmlns:a16="http://schemas.microsoft.com/office/drawing/2014/main" id="{625D978B-6FAC-4959-BC4C-AED9B05B1356}"/>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37301719"/>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8" Type="http://schemas.openxmlformats.org/officeDocument/2006/relationships/image" Target="../media/image40.png"/><Relationship Id="rId3" Type="http://schemas.microsoft.com/office/2007/relationships/hdphoto" Target="../media/hdphoto5.wdp"/><Relationship Id="rId7" Type="http://schemas.microsoft.com/office/2007/relationships/hdphoto" Target="../media/hdphoto7.wdp"/><Relationship Id="rId2" Type="http://schemas.openxmlformats.org/officeDocument/2006/relationships/image" Target="../media/image37.png"/><Relationship Id="rId1" Type="http://schemas.openxmlformats.org/officeDocument/2006/relationships/slideLayout" Target="../slideLayouts/slideLayout43.xml"/><Relationship Id="rId6" Type="http://schemas.openxmlformats.org/officeDocument/2006/relationships/image" Target="../media/image39.png"/><Relationship Id="rId5" Type="http://schemas.microsoft.com/office/2007/relationships/hdphoto" Target="../media/hdphoto6.wdp"/><Relationship Id="rId4" Type="http://schemas.openxmlformats.org/officeDocument/2006/relationships/image" Target="../media/image38.png"/><Relationship Id="rId9" Type="http://schemas.microsoft.com/office/2007/relationships/hdphoto" Target="../media/hdphoto8.wdp"/></Relationships>
</file>

<file path=ppt/slides/_rels/slide11.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slideLayout" Target="../slideLayouts/slideLayout18.xml"/><Relationship Id="rId1" Type="http://schemas.openxmlformats.org/officeDocument/2006/relationships/tags" Target="../tags/tag4.xml"/><Relationship Id="rId6" Type="http://schemas.openxmlformats.org/officeDocument/2006/relationships/image" Target="../media/image35.png"/><Relationship Id="rId5" Type="http://schemas.microsoft.com/office/2007/relationships/hdphoto" Target="../media/hdphoto4.wdp"/><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ags" Target="../tags/tag5.xml"/></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18.xml"/><Relationship Id="rId1" Type="http://schemas.openxmlformats.org/officeDocument/2006/relationships/tags" Target="../tags/tag6.xml"/><Relationship Id="rId5" Type="http://schemas.openxmlformats.org/officeDocument/2006/relationships/image" Target="../media/image43.png"/><Relationship Id="rId4" Type="http://schemas.openxmlformats.org/officeDocument/2006/relationships/image" Target="../media/image42.png"/></Relationships>
</file>

<file path=ppt/slides/_rels/slide15.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slideLayout" Target="../slideLayouts/slideLayout18.xml"/><Relationship Id="rId1" Type="http://schemas.openxmlformats.org/officeDocument/2006/relationships/tags" Target="../tags/tag7.xml"/><Relationship Id="rId6" Type="http://schemas.openxmlformats.org/officeDocument/2006/relationships/image" Target="../media/image35.png"/><Relationship Id="rId5" Type="http://schemas.microsoft.com/office/2007/relationships/hdphoto" Target="../media/hdphoto4.wdp"/><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slideLayout" Target="../slideLayouts/slideLayout18.xml"/><Relationship Id="rId1" Type="http://schemas.openxmlformats.org/officeDocument/2006/relationships/tags" Target="../tags/tag8.xml"/><Relationship Id="rId6" Type="http://schemas.openxmlformats.org/officeDocument/2006/relationships/image" Target="../media/image47.png"/><Relationship Id="rId5" Type="http://schemas.openxmlformats.org/officeDocument/2006/relationships/image" Target="../media/image46.jpg"/><Relationship Id="rId4" Type="http://schemas.openxmlformats.org/officeDocument/2006/relationships/image" Target="../media/image45.png"/></Relationships>
</file>

<file path=ppt/slides/_rels/slide17.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slideLayout" Target="../slideLayouts/slideLayout18.xml"/><Relationship Id="rId1" Type="http://schemas.openxmlformats.org/officeDocument/2006/relationships/tags" Target="../tags/tag9.xml"/><Relationship Id="rId5" Type="http://schemas.openxmlformats.org/officeDocument/2006/relationships/image" Target="../media/image46.jpg"/><Relationship Id="rId4" Type="http://schemas.openxmlformats.org/officeDocument/2006/relationships/image" Target="../media/image45.png"/></Relationships>
</file>

<file path=ppt/slides/_rels/slide18.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50.png"/><Relationship Id="rId2" Type="http://schemas.openxmlformats.org/officeDocument/2006/relationships/image" Target="../media/image44.jpg"/><Relationship Id="rId1" Type="http://schemas.openxmlformats.org/officeDocument/2006/relationships/slideLayout" Target="../slideLayouts/slideLayout18.xml"/><Relationship Id="rId6" Type="http://schemas.microsoft.com/office/2007/relationships/hdphoto" Target="../media/hdphoto10.wdp"/><Relationship Id="rId5" Type="http://schemas.openxmlformats.org/officeDocument/2006/relationships/image" Target="../media/image49.png"/><Relationship Id="rId4" Type="http://schemas.microsoft.com/office/2007/relationships/hdphoto" Target="../media/hdphoto9.wdp"/></Relationships>
</file>

<file path=ppt/slides/_rels/slide19.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slideLayout" Target="../slideLayouts/slideLayout18.xml"/><Relationship Id="rId1" Type="http://schemas.openxmlformats.org/officeDocument/2006/relationships/tags" Target="../tags/tag10.xml"/><Relationship Id="rId5" Type="http://schemas.openxmlformats.org/officeDocument/2006/relationships/image" Target="../media/image45.png"/><Relationship Id="rId4" Type="http://schemas.openxmlformats.org/officeDocument/2006/relationships/image" Target="../media/image46.jpg"/></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22.png"/><Relationship Id="rId2" Type="http://schemas.openxmlformats.org/officeDocument/2006/relationships/image" Target="../media/image18.png"/><Relationship Id="rId1" Type="http://schemas.openxmlformats.org/officeDocument/2006/relationships/slideLayout" Target="../slideLayouts/slideLayout24.xml"/><Relationship Id="rId6" Type="http://schemas.openxmlformats.org/officeDocument/2006/relationships/image" Target="../media/image21.jpeg"/><Relationship Id="rId5" Type="http://schemas.openxmlformats.org/officeDocument/2006/relationships/image" Target="../media/image20.png"/><Relationship Id="rId4" Type="http://schemas.openxmlformats.org/officeDocument/2006/relationships/image" Target="../media/image19.jpeg"/></Relationships>
</file>

<file path=ppt/slides/_rels/slide20.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slideLayout" Target="../slideLayouts/slideLayout18.xml"/><Relationship Id="rId1" Type="http://schemas.openxmlformats.org/officeDocument/2006/relationships/tags" Target="../tags/tag11.xml"/><Relationship Id="rId5" Type="http://schemas.openxmlformats.org/officeDocument/2006/relationships/image" Target="../media/image45.png"/><Relationship Id="rId4" Type="http://schemas.openxmlformats.org/officeDocument/2006/relationships/image" Target="../media/image46.jpg"/></Relationships>
</file>

<file path=ppt/slides/_rels/slide21.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4.jpg"/><Relationship Id="rId7" Type="http://schemas.microsoft.com/office/2007/relationships/hdphoto" Target="../media/hdphoto10.wdp"/><Relationship Id="rId2" Type="http://schemas.openxmlformats.org/officeDocument/2006/relationships/slideLayout" Target="../slideLayouts/slideLayout18.xml"/><Relationship Id="rId1" Type="http://schemas.openxmlformats.org/officeDocument/2006/relationships/tags" Target="../tags/tag12.xml"/><Relationship Id="rId6" Type="http://schemas.openxmlformats.org/officeDocument/2006/relationships/image" Target="../media/image49.png"/><Relationship Id="rId5" Type="http://schemas.microsoft.com/office/2007/relationships/hdphoto" Target="../media/hdphoto9.wdp"/><Relationship Id="rId4" Type="http://schemas.openxmlformats.org/officeDocument/2006/relationships/image" Target="../media/image48.png"/></Relationships>
</file>

<file path=ppt/slides/_rels/slide2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slideLayout" Target="../slideLayouts/slideLayout18.xml"/><Relationship Id="rId1" Type="http://schemas.openxmlformats.org/officeDocument/2006/relationships/tags" Target="../tags/tag13.xml"/></Relationships>
</file>

<file path=ppt/slides/_rels/slide23.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slideLayout" Target="../slideLayouts/slideLayout18.xml"/><Relationship Id="rId1" Type="http://schemas.openxmlformats.org/officeDocument/2006/relationships/tags" Target="../tags/tag14.xml"/></Relationships>
</file>

<file path=ppt/slides/_rels/slide24.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slideLayout" Target="../slideLayouts/slideLayout18.xml"/><Relationship Id="rId1" Type="http://schemas.openxmlformats.org/officeDocument/2006/relationships/tags" Target="../tags/tag15.xml"/><Relationship Id="rId6" Type="http://schemas.openxmlformats.org/officeDocument/2006/relationships/image" Target="../media/image55.png"/><Relationship Id="rId5" Type="http://schemas.microsoft.com/office/2007/relationships/hdphoto" Target="../media/hdphoto11.wdp"/><Relationship Id="rId4" Type="http://schemas.openxmlformats.org/officeDocument/2006/relationships/image" Target="../media/image54.png"/></Relationships>
</file>

<file path=ppt/slides/_rels/slide25.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slideLayout" Target="../slideLayouts/slideLayout18.xml"/><Relationship Id="rId1" Type="http://schemas.openxmlformats.org/officeDocument/2006/relationships/tags" Target="../tags/tag16.xml"/><Relationship Id="rId6" Type="http://schemas.openxmlformats.org/officeDocument/2006/relationships/image" Target="../media/image35.png"/><Relationship Id="rId5" Type="http://schemas.microsoft.com/office/2007/relationships/hdphoto" Target="../media/hdphoto4.wdp"/><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56.png"/><Relationship Id="rId1" Type="http://schemas.openxmlformats.org/officeDocument/2006/relationships/slideLayout" Target="../slideLayouts/slideLayout49.xml"/><Relationship Id="rId5" Type="http://schemas.openxmlformats.org/officeDocument/2006/relationships/image" Target="../media/image58.png"/><Relationship Id="rId4" Type="http://schemas.openxmlformats.org/officeDocument/2006/relationships/image" Target="../media/image57.png"/></Relationships>
</file>

<file path=ppt/slides/_rels/slide27.xml.rels><?xml version="1.0" encoding="UTF-8" standalone="yes"?>
<Relationships xmlns="http://schemas.openxmlformats.org/package/2006/relationships"><Relationship Id="rId8" Type="http://schemas.microsoft.com/office/2007/relationships/hdphoto" Target="../media/hdphoto14.wdp"/><Relationship Id="rId3" Type="http://schemas.openxmlformats.org/officeDocument/2006/relationships/image" Target="../media/image60.png"/><Relationship Id="rId7" Type="http://schemas.openxmlformats.org/officeDocument/2006/relationships/image" Target="../media/image63.png"/><Relationship Id="rId2" Type="http://schemas.openxmlformats.org/officeDocument/2006/relationships/image" Target="../media/image59.png"/><Relationship Id="rId1" Type="http://schemas.openxmlformats.org/officeDocument/2006/relationships/slideLayout" Target="../slideLayouts/slideLayout65.xml"/><Relationship Id="rId6" Type="http://schemas.microsoft.com/office/2007/relationships/hdphoto" Target="../media/hdphoto13.wdp"/><Relationship Id="rId5" Type="http://schemas.openxmlformats.org/officeDocument/2006/relationships/image" Target="../media/image62.png"/><Relationship Id="rId4" Type="http://schemas.openxmlformats.org/officeDocument/2006/relationships/image" Target="../media/image61.svg"/></Relationships>
</file>

<file path=ppt/slides/_rels/slide2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25.png"/><Relationship Id="rId2" Type="http://schemas.openxmlformats.org/officeDocument/2006/relationships/image" Target="../media/image23.png"/><Relationship Id="rId1" Type="http://schemas.openxmlformats.org/officeDocument/2006/relationships/slideLayout" Target="../slideLayouts/slideLayout24.xml"/><Relationship Id="rId6" Type="http://schemas.openxmlformats.org/officeDocument/2006/relationships/image" Target="../media/image21.jpeg"/><Relationship Id="rId5" Type="http://schemas.openxmlformats.org/officeDocument/2006/relationships/image" Target="../media/image20.png"/><Relationship Id="rId4" Type="http://schemas.openxmlformats.org/officeDocument/2006/relationships/image" Target="../media/image24.jpeg"/></Relationships>
</file>

<file path=ppt/slides/_rels/slide4.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6.png"/><Relationship Id="rId7" Type="http://schemas.openxmlformats.org/officeDocument/2006/relationships/image" Target="../media/image29.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8.svg"/><Relationship Id="rId5" Type="http://schemas.openxmlformats.org/officeDocument/2006/relationships/image" Target="../media/image27.png"/><Relationship Id="rId4" Type="http://schemas.microsoft.com/office/2007/relationships/hdphoto" Target="../media/hdphoto3.wdp"/></Relationships>
</file>

<file path=ppt/slides/_rels/slide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18.xml"/><Relationship Id="rId1" Type="http://schemas.openxmlformats.org/officeDocument/2006/relationships/tags" Target="../tags/tag1.xml"/></Relationships>
</file>

<file path=ppt/slides/_rels/slide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slideLayout" Target="../slideLayouts/slideLayout18.xml"/><Relationship Id="rId1" Type="http://schemas.openxmlformats.org/officeDocument/2006/relationships/tags" Target="../tags/tag2.xml"/><Relationship Id="rId6" Type="http://schemas.openxmlformats.org/officeDocument/2006/relationships/image" Target="../media/image35.png"/><Relationship Id="rId5" Type="http://schemas.microsoft.com/office/2007/relationships/hdphoto" Target="../media/hdphoto4.wdp"/><Relationship Id="rId4" Type="http://schemas.openxmlformats.org/officeDocument/2006/relationships/image" Target="../media/image34.png"/></Relationships>
</file>

<file path=ppt/slides/_rels/slide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18.xml"/><Relationship Id="rId1" Type="http://schemas.openxmlformats.org/officeDocument/2006/relationships/tags" Target="../tags/tag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11000"/>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7B30170-655E-0EBB-30CD-51EE07156019}"/>
              </a:ext>
            </a:extLst>
          </p:cNvPr>
          <p:cNvPicPr>
            <a:picLocks noChangeAspect="1"/>
          </p:cNvPicPr>
          <p:nvPr/>
        </p:nvPicPr>
        <p:blipFill>
          <a:blip r:embed="rId3"/>
          <a:stretch>
            <a:fillRect/>
          </a:stretch>
        </p:blipFill>
        <p:spPr>
          <a:xfrm>
            <a:off x="2344740" y="897906"/>
            <a:ext cx="7254869" cy="2566638"/>
          </a:xfrm>
          <a:prstGeom prst="rect">
            <a:avLst/>
          </a:prstGeom>
        </p:spPr>
      </p:pic>
    </p:spTree>
    <p:extLst>
      <p:ext uri="{BB962C8B-B14F-4D97-AF65-F5344CB8AC3E}">
        <p14:creationId xmlns:p14="http://schemas.microsoft.com/office/powerpoint/2010/main" val="1249390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2">
            <a:extLst>
              <a:ext uri="{FF2B5EF4-FFF2-40B4-BE49-F238E27FC236}">
                <a16:creationId xmlns:a16="http://schemas.microsoft.com/office/drawing/2014/main" id="{CC42DB50-03E2-BB90-A54B-A7E1B0D67C1D}"/>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102" b="89953" l="1950" r="94681">
                        <a14:foregroundMark x1="39362" y1="9102" x2="39362" y2="10757"/>
                        <a14:foregroundMark x1="52837" y1="14775" x2="36348" y2="38180"/>
                        <a14:foregroundMark x1="36348" y1="38180" x2="36348" y2="38534"/>
                        <a14:foregroundMark x1="38652" y1="19031" x2="53546" y2="17258"/>
                        <a14:foregroundMark x1="53546" y1="17258" x2="65426" y2="17258"/>
                        <a14:foregroundMark x1="65426" y1="17258" x2="65780" y2="17612"/>
                        <a14:foregroundMark x1="43085" y1="24468" x2="68440" y2="24823"/>
                        <a14:foregroundMark x1="68440" y1="24823" x2="72518" y2="24468"/>
                        <a14:foregroundMark x1="44149" y1="17376" x2="60816" y2="18440"/>
                        <a14:foregroundMark x1="60816" y1="18440" x2="65350" y2="15142"/>
                        <a14:foregroundMark x1="43972" y1="16076" x2="57624" y2="15603"/>
                        <a14:foregroundMark x1="57624" y1="15603" x2="69681" y2="17139"/>
                        <a14:foregroundMark x1="69681" y1="17139" x2="71099" y2="20567"/>
                        <a14:foregroundMark x1="71631" y1="20686" x2="76064" y2="26832"/>
                        <a14:foregroundMark x1="74113" y1="23286" x2="79255" y2="28842"/>
                        <a14:foregroundMark x1="12766" y1="70686" x2="20922" y2="79669"/>
                        <a14:foregroundMark x1="10284" y1="82624" x2="24468" y2="87943"/>
                        <a14:foregroundMark x1="24468" y1="87943" x2="50532" y2="82270"/>
                        <a14:foregroundMark x1="50532" y1="82270" x2="60284" y2="76123"/>
                        <a14:foregroundMark x1="60284" y1="76123" x2="75887" y2="72459"/>
                        <a14:foregroundMark x1="75887" y1="72459" x2="92021" y2="76832"/>
                        <a14:foregroundMark x1="10816" y1="67258" x2="22695" y2="70331"/>
                        <a14:foregroundMark x1="5496" y1="68913" x2="15780" y2="65012"/>
                        <a14:foregroundMark x1="95035" y1="63948" x2="94504" y2="79314"/>
                        <a14:foregroundMark x1="5496" y1="69622" x2="26064" y2="65366"/>
                        <a14:foregroundMark x1="12589" y1="63712" x2="12234" y2="68203"/>
                        <a14:foregroundMark x1="4255" y1="68913" x2="8688" y2="71158"/>
                        <a14:foregroundMark x1="5851" y1="66903" x2="22518" y2="71631"/>
                        <a14:foregroundMark x1="1950" y1="67376" x2="4787" y2="68322"/>
                        <a14:foregroundMark x1="41312" y1="17376" x2="67199" y2="16903"/>
                        <a14:foregroundMark x1="67199" y1="16903" x2="69681" y2="18913"/>
                        <a14:backgroundMark x1="67553" y1="12648" x2="70922" y2="13475"/>
                      </a14:backgroundRemoval>
                    </a14:imgEffect>
                  </a14:imgLayer>
                </a14:imgProps>
              </a:ext>
              <a:ext uri="{28A0092B-C50C-407E-A947-70E740481C1C}">
                <a14:useLocalDpi xmlns:a14="http://schemas.microsoft.com/office/drawing/2010/main" val="0"/>
              </a:ext>
            </a:extLst>
          </a:blip>
          <a:srcRect/>
          <a:stretch>
            <a:fillRect/>
          </a:stretch>
        </p:blipFill>
        <p:spPr bwMode="auto">
          <a:xfrm>
            <a:off x="3546831" y="3228248"/>
            <a:ext cx="2419835" cy="362975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4">
            <a:extLst>
              <a:ext uri="{FF2B5EF4-FFF2-40B4-BE49-F238E27FC236}">
                <a16:creationId xmlns:a16="http://schemas.microsoft.com/office/drawing/2014/main" id="{C32FE4F4-A76E-A765-6817-27B6FCEFE4F0}"/>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8629" b="91962" l="5674" r="95213">
                        <a14:foregroundMark x1="45745" y1="8865" x2="49645" y2="10875"/>
                        <a14:foregroundMark x1="6028" y1="63712" x2="8156" y2="80142"/>
                        <a14:foregroundMark x1="92021" y1="63712" x2="91312" y2="76714"/>
                        <a14:foregroundMark x1="73404" y1="84870" x2="81738" y2="92080"/>
                        <a14:foregroundMark x1="81206" y1="64775" x2="77128" y2="86879"/>
                        <a14:foregroundMark x1="68262" y1="86879" x2="94149" y2="84870"/>
                        <a14:foregroundMark x1="94149" y1="84870" x2="95213" y2="84870"/>
                        <a14:foregroundMark x1="94858" y1="73877" x2="89362" y2="74113"/>
                        <a14:foregroundMark x1="77837" y1="86879" x2="83156" y2="88534"/>
                      </a14:backgroundRemoval>
                    </a14:imgEffect>
                  </a14:imgLayer>
                </a14:imgProps>
              </a:ext>
              <a:ext uri="{28A0092B-C50C-407E-A947-70E740481C1C}">
                <a14:useLocalDpi xmlns:a14="http://schemas.microsoft.com/office/drawing/2010/main" val="0"/>
              </a:ext>
            </a:extLst>
          </a:blip>
          <a:srcRect/>
          <a:stretch>
            <a:fillRect/>
          </a:stretch>
        </p:blipFill>
        <p:spPr bwMode="auto">
          <a:xfrm>
            <a:off x="622300" y="3228248"/>
            <a:ext cx="2419835" cy="3629752"/>
          </a:xfrm>
          <a:prstGeom prst="rect">
            <a:avLst/>
          </a:prstGeom>
          <a:noFill/>
          <a:extLst>
            <a:ext uri="{909E8E84-426E-40DD-AFC4-6F175D3DCCD1}">
              <a14:hiddenFill xmlns:a14="http://schemas.microsoft.com/office/drawing/2010/main">
                <a:solidFill>
                  <a:srgbClr val="FFFFFF"/>
                </a:solidFill>
              </a14:hiddenFill>
            </a:ext>
          </a:extLst>
        </p:spPr>
      </p:pic>
      <p:sp>
        <p:nvSpPr>
          <p:cNvPr id="10" name="Cloud 9">
            <a:extLst>
              <a:ext uri="{FF2B5EF4-FFF2-40B4-BE49-F238E27FC236}">
                <a16:creationId xmlns:a16="http://schemas.microsoft.com/office/drawing/2014/main" id="{855780AB-E01B-F939-725A-83B5FDA83B5A}"/>
              </a:ext>
            </a:extLst>
          </p:cNvPr>
          <p:cNvSpPr/>
          <p:nvPr/>
        </p:nvSpPr>
        <p:spPr>
          <a:xfrm>
            <a:off x="2367280" y="331839"/>
            <a:ext cx="7305040" cy="3323414"/>
          </a:xfrm>
          <a:prstGeom prst="cloud">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TextBox 3">
            <a:extLst>
              <a:ext uri="{FF2B5EF4-FFF2-40B4-BE49-F238E27FC236}">
                <a16:creationId xmlns:a16="http://schemas.microsoft.com/office/drawing/2014/main" id="{D5D822D4-E96C-76AB-9924-2B7518A61F15}"/>
              </a:ext>
            </a:extLst>
          </p:cNvPr>
          <p:cNvSpPr txBox="1"/>
          <p:nvPr/>
        </p:nvSpPr>
        <p:spPr>
          <a:xfrm>
            <a:off x="3139440" y="839384"/>
            <a:ext cx="5943600"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002060"/>
                </a:solidFill>
                <a:effectLst/>
                <a:uLnTx/>
                <a:uFillTx/>
                <a:latin typeface="+mj-lt"/>
                <a:ea typeface="+mn-ea"/>
                <a:cs typeface="Pattaya" panose="00000500000000000000" pitchFamily="2" charset="-34"/>
              </a:rPr>
              <a:t>Bình</a:t>
            </a:r>
            <a:r>
              <a:rPr kumimoji="0" lang="en-US" sz="4800" b="1" i="0" u="none" strike="noStrike" kern="1200" cap="none" spc="0" normalizeH="0" noProof="0" dirty="0">
                <a:ln>
                  <a:noFill/>
                </a:ln>
                <a:solidFill>
                  <a:srgbClr val="002060"/>
                </a:solidFill>
                <a:effectLst/>
                <a:uLnTx/>
                <a:uFillTx/>
                <a:latin typeface="+mj-lt"/>
                <a:ea typeface="+mn-ea"/>
                <a:cs typeface="Pattaya" panose="00000500000000000000" pitchFamily="2" charset="-34"/>
              </a:rPr>
              <a:t> </a:t>
            </a:r>
            <a:r>
              <a:rPr kumimoji="0" lang="en-US" sz="4800" b="1" i="0" u="none" strike="noStrike" kern="1200" cap="none" spc="0" normalizeH="0" noProof="0" dirty="0" err="1">
                <a:ln>
                  <a:noFill/>
                </a:ln>
                <a:solidFill>
                  <a:srgbClr val="002060"/>
                </a:solidFill>
                <a:effectLst/>
                <a:uLnTx/>
                <a:uFillTx/>
                <a:latin typeface="+mj-lt"/>
                <a:ea typeface="+mn-ea"/>
                <a:cs typeface="Pattaya" panose="00000500000000000000" pitchFamily="2" charset="-34"/>
              </a:rPr>
              <a:t>chọn</a:t>
            </a:r>
            <a:r>
              <a:rPr kumimoji="0" lang="en-US" sz="4800" b="1" i="0" u="none" strike="noStrike" kern="1200" cap="none" spc="0" normalizeH="0" noProof="0" dirty="0">
                <a:ln>
                  <a:noFill/>
                </a:ln>
                <a:solidFill>
                  <a:srgbClr val="002060"/>
                </a:solidFill>
                <a:effectLst/>
                <a:uLnTx/>
                <a:uFillTx/>
                <a:latin typeface="+mj-lt"/>
                <a:ea typeface="+mn-ea"/>
                <a:cs typeface="Pattaya" panose="00000500000000000000" pitchFamily="2" charset="-34"/>
              </a:rPr>
              <a:t> </a:t>
            </a:r>
            <a:r>
              <a:rPr kumimoji="0" lang="en-US" sz="4800" b="1" i="0" u="none" strike="noStrike" kern="1200" cap="none" spc="0" normalizeH="0" noProof="0" dirty="0" err="1">
                <a:ln>
                  <a:noFill/>
                </a:ln>
                <a:solidFill>
                  <a:srgbClr val="002060"/>
                </a:solidFill>
                <a:effectLst/>
                <a:uLnTx/>
                <a:uFillTx/>
                <a:latin typeface="+mj-lt"/>
                <a:ea typeface="+mn-ea"/>
                <a:cs typeface="Pattaya" panose="00000500000000000000" pitchFamily="2" charset="-34"/>
              </a:rPr>
              <a:t>sơ</a:t>
            </a:r>
            <a:r>
              <a:rPr kumimoji="0" lang="en-US" sz="4800" b="1" i="0" u="none" strike="noStrike" kern="1200" cap="none" spc="0" normalizeH="0" noProof="0" dirty="0">
                <a:ln>
                  <a:noFill/>
                </a:ln>
                <a:solidFill>
                  <a:srgbClr val="002060"/>
                </a:solidFill>
                <a:effectLst/>
                <a:uLnTx/>
                <a:uFillTx/>
                <a:latin typeface="+mj-lt"/>
                <a:ea typeface="+mn-ea"/>
                <a:cs typeface="Pattaya" panose="00000500000000000000" pitchFamily="2" charset="-34"/>
              </a:rPr>
              <a:t> </a:t>
            </a:r>
            <a:r>
              <a:rPr kumimoji="0" lang="en-US" sz="4800" b="1" i="0" u="none" strike="noStrike" kern="1200" cap="none" spc="0" normalizeH="0" noProof="0" dirty="0" err="1">
                <a:ln>
                  <a:noFill/>
                </a:ln>
                <a:solidFill>
                  <a:srgbClr val="002060"/>
                </a:solidFill>
                <a:effectLst/>
                <a:uLnTx/>
                <a:uFillTx/>
                <a:latin typeface="+mj-lt"/>
                <a:ea typeface="+mn-ea"/>
                <a:cs typeface="Pattaya" panose="00000500000000000000" pitchFamily="2" charset="-34"/>
              </a:rPr>
              <a:t>đồ</a:t>
            </a:r>
            <a:r>
              <a:rPr kumimoji="0" lang="en-US" sz="4800" b="1" i="0" u="none" strike="noStrike" kern="1200" cap="none" spc="0" normalizeH="0" noProof="0" dirty="0">
                <a:ln>
                  <a:noFill/>
                </a:ln>
                <a:solidFill>
                  <a:srgbClr val="002060"/>
                </a:solidFill>
                <a:effectLst/>
                <a:uLnTx/>
                <a:uFillTx/>
                <a:latin typeface="+mj-lt"/>
                <a:ea typeface="+mn-ea"/>
                <a:cs typeface="Pattaya" panose="00000500000000000000" pitchFamily="2" charset="-34"/>
              </a:rPr>
              <a:t> “</a:t>
            </a:r>
            <a:r>
              <a:rPr kumimoji="0" lang="en-US" sz="4800" b="1" i="0" u="none" strike="noStrike" kern="1200" cap="none" spc="0" normalizeH="0" noProof="0" dirty="0" err="1">
                <a:ln>
                  <a:noFill/>
                </a:ln>
                <a:solidFill>
                  <a:srgbClr val="002060"/>
                </a:solidFill>
                <a:effectLst/>
                <a:uLnTx/>
                <a:uFillTx/>
                <a:latin typeface="+mj-lt"/>
                <a:ea typeface="+mn-ea"/>
                <a:cs typeface="Pattaya" panose="00000500000000000000" pitchFamily="2" charset="-34"/>
              </a:rPr>
              <a:t>Hành</a:t>
            </a:r>
            <a:r>
              <a:rPr kumimoji="0" lang="en-US" sz="4800" b="1" i="0" u="none" strike="noStrike" kern="1200" cap="none" spc="0" normalizeH="0" noProof="0" dirty="0">
                <a:ln>
                  <a:noFill/>
                </a:ln>
                <a:solidFill>
                  <a:srgbClr val="002060"/>
                </a:solidFill>
                <a:effectLst/>
                <a:uLnTx/>
                <a:uFillTx/>
                <a:latin typeface="+mj-lt"/>
                <a:ea typeface="+mn-ea"/>
                <a:cs typeface="Pattaya" panose="00000500000000000000" pitchFamily="2" charset="-34"/>
              </a:rPr>
              <a:t> </a:t>
            </a:r>
            <a:r>
              <a:rPr kumimoji="0" lang="en-US" sz="4800" b="1" i="0" u="none" strike="noStrike" kern="1200" cap="none" spc="0" normalizeH="0" noProof="0" dirty="0" err="1">
                <a:ln>
                  <a:noFill/>
                </a:ln>
                <a:solidFill>
                  <a:srgbClr val="002060"/>
                </a:solidFill>
                <a:effectLst/>
                <a:uLnTx/>
                <a:uFillTx/>
                <a:latin typeface="+mj-lt"/>
                <a:ea typeface="+mn-ea"/>
                <a:cs typeface="Pattaya" panose="00000500000000000000" pitchFamily="2" charset="-34"/>
              </a:rPr>
              <a:t>trình</a:t>
            </a:r>
            <a:r>
              <a:rPr kumimoji="0" lang="en-US" sz="4800" b="1" i="0" u="none" strike="noStrike" kern="1200" cap="none" spc="0" normalizeH="0" noProof="0" dirty="0">
                <a:ln>
                  <a:noFill/>
                </a:ln>
                <a:solidFill>
                  <a:srgbClr val="002060"/>
                </a:solidFill>
                <a:effectLst/>
                <a:uLnTx/>
                <a:uFillTx/>
                <a:latin typeface="+mj-lt"/>
                <a:ea typeface="+mn-ea"/>
                <a:cs typeface="Pattaya" panose="00000500000000000000" pitchFamily="2" charset="-34"/>
              </a:rPr>
              <a:t> </a:t>
            </a:r>
            <a:r>
              <a:rPr kumimoji="0" lang="en-US" sz="4800" b="1" i="0" u="none" strike="noStrike" kern="1200" cap="none" spc="0" normalizeH="0" noProof="0" dirty="0" err="1">
                <a:ln>
                  <a:noFill/>
                </a:ln>
                <a:solidFill>
                  <a:srgbClr val="002060"/>
                </a:solidFill>
                <a:effectLst/>
                <a:uLnTx/>
                <a:uFillTx/>
                <a:latin typeface="+mj-lt"/>
                <a:ea typeface="+mn-ea"/>
                <a:cs typeface="Pattaya" panose="00000500000000000000" pitchFamily="2" charset="-34"/>
              </a:rPr>
              <a:t>trải</a:t>
            </a:r>
            <a:r>
              <a:rPr kumimoji="0" lang="en-US" sz="4800" b="1" i="0" u="none" strike="noStrike" kern="1200" cap="none" spc="0" normalizeH="0" noProof="0" dirty="0">
                <a:ln>
                  <a:noFill/>
                </a:ln>
                <a:solidFill>
                  <a:srgbClr val="002060"/>
                </a:solidFill>
                <a:effectLst/>
                <a:uLnTx/>
                <a:uFillTx/>
                <a:latin typeface="+mj-lt"/>
                <a:ea typeface="+mn-ea"/>
                <a:cs typeface="Pattaya" panose="00000500000000000000" pitchFamily="2" charset="-34"/>
              </a:rPr>
              <a:t> </a:t>
            </a:r>
            <a:r>
              <a:rPr kumimoji="0" lang="en-US" sz="4800" b="1" i="0" u="none" strike="noStrike" kern="1200" cap="none" spc="0" normalizeH="0" noProof="0" dirty="0" err="1">
                <a:ln>
                  <a:noFill/>
                </a:ln>
                <a:solidFill>
                  <a:srgbClr val="002060"/>
                </a:solidFill>
                <a:effectLst/>
                <a:uLnTx/>
                <a:uFillTx/>
                <a:latin typeface="+mj-lt"/>
                <a:ea typeface="+mn-ea"/>
                <a:cs typeface="Pattaya" panose="00000500000000000000" pitchFamily="2" charset="-34"/>
              </a:rPr>
              <a:t>nghiệm</a:t>
            </a:r>
            <a:r>
              <a:rPr kumimoji="0" lang="en-US" sz="4800" b="1" i="0" u="none" strike="noStrike" kern="1200" cap="none" spc="0" normalizeH="0" noProof="0" dirty="0">
                <a:ln>
                  <a:noFill/>
                </a:ln>
                <a:solidFill>
                  <a:srgbClr val="002060"/>
                </a:solidFill>
                <a:effectLst/>
                <a:uLnTx/>
                <a:uFillTx/>
                <a:latin typeface="+mj-lt"/>
                <a:ea typeface="+mn-ea"/>
                <a:cs typeface="Pattaya" panose="00000500000000000000" pitchFamily="2" charset="-34"/>
              </a:rPr>
              <a:t> </a:t>
            </a:r>
            <a:r>
              <a:rPr kumimoji="0" lang="en-US" sz="4800" b="1" i="0" u="none" strike="noStrike" kern="1200" cap="none" spc="0" normalizeH="0" noProof="0" dirty="0" err="1">
                <a:ln>
                  <a:noFill/>
                </a:ln>
                <a:solidFill>
                  <a:srgbClr val="002060"/>
                </a:solidFill>
                <a:effectLst/>
                <a:uLnTx/>
                <a:uFillTx/>
                <a:latin typeface="+mj-lt"/>
                <a:ea typeface="+mn-ea"/>
                <a:cs typeface="Pattaya" panose="00000500000000000000" pitchFamily="2" charset="-34"/>
              </a:rPr>
              <a:t>ấn</a:t>
            </a:r>
            <a:r>
              <a:rPr kumimoji="0" lang="en-US" sz="4800" b="1" i="0" u="none" strike="noStrike" kern="1200" cap="none" spc="0" normalizeH="0" noProof="0" dirty="0">
                <a:ln>
                  <a:noFill/>
                </a:ln>
                <a:solidFill>
                  <a:srgbClr val="002060"/>
                </a:solidFill>
                <a:effectLst/>
                <a:uLnTx/>
                <a:uFillTx/>
                <a:latin typeface="+mj-lt"/>
                <a:ea typeface="+mn-ea"/>
                <a:cs typeface="Pattaya" panose="00000500000000000000" pitchFamily="2" charset="-34"/>
              </a:rPr>
              <a:t> </a:t>
            </a:r>
            <a:r>
              <a:rPr kumimoji="0" lang="en-US" sz="4800" b="1" i="0" u="none" strike="noStrike" kern="1200" cap="none" spc="0" normalizeH="0" noProof="0" dirty="0" err="1">
                <a:ln>
                  <a:noFill/>
                </a:ln>
                <a:solidFill>
                  <a:srgbClr val="002060"/>
                </a:solidFill>
                <a:effectLst/>
                <a:uLnTx/>
                <a:uFillTx/>
                <a:latin typeface="+mj-lt"/>
                <a:ea typeface="+mn-ea"/>
                <a:cs typeface="Pattaya" panose="00000500000000000000" pitchFamily="2" charset="-34"/>
              </a:rPr>
              <a:t>tượng</a:t>
            </a:r>
            <a:endParaRPr kumimoji="0" lang="en-US" sz="4800" b="1" i="0" u="none" strike="noStrike" kern="1200" cap="none" spc="0" normalizeH="0" baseline="0" noProof="0" dirty="0">
              <a:ln>
                <a:noFill/>
              </a:ln>
              <a:solidFill>
                <a:srgbClr val="002060"/>
              </a:solidFill>
              <a:effectLst/>
              <a:uLnTx/>
              <a:uFillTx/>
              <a:latin typeface="+mj-lt"/>
              <a:ea typeface="+mn-ea"/>
              <a:cs typeface="Pattaya" panose="00000500000000000000" pitchFamily="2" charset="-34"/>
            </a:endParaRPr>
          </a:p>
        </p:txBody>
      </p:sp>
      <p:pic>
        <p:nvPicPr>
          <p:cNvPr id="7" name="Picture 16">
            <a:extLst>
              <a:ext uri="{FF2B5EF4-FFF2-40B4-BE49-F238E27FC236}">
                <a16:creationId xmlns:a16="http://schemas.microsoft.com/office/drawing/2014/main" id="{1CC05F2B-E407-B3BE-CFB9-5F8EB40C359F}"/>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9220" b="89953" l="6738" r="94149">
                        <a14:foregroundMark x1="35816" y1="9456" x2="41667" y2="11111"/>
                        <a14:foregroundMark x1="6738" y1="65130" x2="7270" y2="76478"/>
                        <a14:foregroundMark x1="90603" y1="73286" x2="81738" y2="80733"/>
                        <a14:foregroundMark x1="81738" y1="80733" x2="81383" y2="80733"/>
                        <a14:foregroundMark x1="12234" y1="82388" x2="69858" y2="81442"/>
                        <a14:foregroundMark x1="69858" y1="81442" x2="76064" y2="81678"/>
                        <a14:foregroundMark x1="94149" y1="65012" x2="84043" y2="84397"/>
                        <a14:foregroundMark x1="84043" y1="84397" x2="83333" y2="84988"/>
                        <a14:foregroundMark x1="61170" y1="81678" x2="78546" y2="84988"/>
                      </a14:backgroundRemoval>
                    </a14:imgEffect>
                  </a14:imgLayer>
                </a14:imgProps>
              </a:ext>
              <a:ext uri="{28A0092B-C50C-407E-A947-70E740481C1C}">
                <a14:useLocalDpi xmlns:a14="http://schemas.microsoft.com/office/drawing/2010/main" val="0"/>
              </a:ext>
            </a:extLst>
          </a:blip>
          <a:srcRect/>
          <a:stretch>
            <a:fillRect/>
          </a:stretch>
        </p:blipFill>
        <p:spPr bwMode="auto">
          <a:xfrm>
            <a:off x="8863798" y="3228248"/>
            <a:ext cx="2349443" cy="35241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0">
            <a:extLst>
              <a:ext uri="{FF2B5EF4-FFF2-40B4-BE49-F238E27FC236}">
                <a16:creationId xmlns:a16="http://schemas.microsoft.com/office/drawing/2014/main" id="{A07833FE-5437-BF6E-7597-91ADC35AAB79}"/>
              </a:ext>
            </a:extLst>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7447" b="89953" l="3546" r="96986">
                        <a14:foregroundMark x1="40603" y1="10165" x2="43262" y2="11702"/>
                        <a14:foregroundMark x1="59752" y1="9102" x2="60816" y2="11702"/>
                        <a14:foregroundMark x1="7979" y1="70922" x2="9220" y2="80969"/>
                        <a14:foregroundMark x1="9220" y1="80969" x2="9220" y2="73168"/>
                        <a14:foregroundMark x1="4787" y1="79669" x2="9397" y2="84397"/>
                        <a14:foregroundMark x1="74645" y1="75059" x2="73582" y2="77187"/>
                        <a14:foregroundMark x1="91312" y1="66076" x2="91312" y2="70331"/>
                        <a14:foregroundMark x1="93972" y1="79314" x2="88298" y2="76832"/>
                        <a14:foregroundMark x1="95922" y1="78369" x2="90780" y2="77778"/>
                        <a14:foregroundMark x1="95035" y1="81087" x2="92553" y2="78723"/>
                        <a14:foregroundMark x1="96454" y1="82033" x2="93262" y2="80142"/>
                        <a14:foregroundMark x1="97163" y1="78487" x2="94681" y2="78132"/>
                        <a14:foregroundMark x1="42021" y1="8511" x2="43972" y2="10520"/>
                        <a14:foregroundMark x1="58333" y1="7565" x2="58865" y2="9574"/>
                        <a14:foregroundMark x1="62766" y1="76714" x2="63298" y2="63121"/>
                        <a14:foregroundMark x1="3546" y1="64775" x2="4787" y2="65366"/>
                      </a14:backgroundRemoval>
                    </a14:imgEffect>
                  </a14:imgLayer>
                </a14:imgProps>
              </a:ext>
              <a:ext uri="{28A0092B-C50C-407E-A947-70E740481C1C}">
                <a14:useLocalDpi xmlns:a14="http://schemas.microsoft.com/office/drawing/2010/main" val="0"/>
              </a:ext>
            </a:extLst>
          </a:blip>
          <a:srcRect/>
          <a:stretch>
            <a:fillRect/>
          </a:stretch>
        </p:blipFill>
        <p:spPr bwMode="auto">
          <a:xfrm>
            <a:off x="6307428" y="3429000"/>
            <a:ext cx="2215609" cy="33234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98001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withEffect">
                                  <p:stCondLst>
                                    <p:cond delay="0"/>
                                  </p:st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Double Wave 1">
            <a:extLst>
              <a:ext uri="{FF2B5EF4-FFF2-40B4-BE49-F238E27FC236}">
                <a16:creationId xmlns:a16="http://schemas.microsoft.com/office/drawing/2014/main" id="{A28CF2D6-30B2-8244-FE6C-17A89A08C5A3}"/>
              </a:ext>
            </a:extLst>
          </p:cNvPr>
          <p:cNvSpPr/>
          <p:nvPr/>
        </p:nvSpPr>
        <p:spPr>
          <a:xfrm>
            <a:off x="505390" y="182880"/>
            <a:ext cx="11140580" cy="2860447"/>
          </a:xfrm>
          <a:prstGeom prst="doubleWave">
            <a:avLst/>
          </a:prstGeom>
          <a:ln/>
        </p:spPr>
        <p:style>
          <a:lnRef idx="2">
            <a:schemeClr val="accent2"/>
          </a:lnRef>
          <a:fillRef idx="1">
            <a:schemeClr val="lt1"/>
          </a:fillRef>
          <a:effectRef idx="0">
            <a:schemeClr val="accent2"/>
          </a:effectRef>
          <a:fontRef idx="minor">
            <a:schemeClr val="dk1"/>
          </a:fontRef>
        </p:style>
        <p:txBody>
          <a:bodyPr rtlCol="0" anchor="ctr"/>
          <a:lstStyle/>
          <a:p>
            <a:pPr lvl="0" algn="ctr">
              <a:defRPr/>
            </a:pPr>
            <a:r>
              <a:rPr lang="en-US" sz="3200" b="1" dirty="0" err="1">
                <a:solidFill>
                  <a:srgbClr val="0070C0"/>
                </a:solidFill>
                <a:latin typeface="Calibri" panose="020F0502020204030204" pitchFamily="34" charset="0"/>
                <a:cs typeface="Calibri" panose="020F0502020204030204" pitchFamily="34" charset="0"/>
              </a:rPr>
              <a:t>Kết</a:t>
            </a:r>
            <a:r>
              <a:rPr lang="en-US" sz="3200" b="1" dirty="0">
                <a:solidFill>
                  <a:srgbClr val="0070C0"/>
                </a:solidFill>
                <a:latin typeface="Calibri" panose="020F0502020204030204" pitchFamily="34" charset="0"/>
                <a:cs typeface="Calibri" panose="020F0502020204030204" pitchFamily="34" charset="0"/>
              </a:rPr>
              <a:t> </a:t>
            </a:r>
            <a:r>
              <a:rPr lang="en-US" sz="3200" b="1" dirty="0" err="1">
                <a:solidFill>
                  <a:srgbClr val="0070C0"/>
                </a:solidFill>
                <a:latin typeface="Calibri" panose="020F0502020204030204" pitchFamily="34" charset="0"/>
                <a:cs typeface="Calibri" panose="020F0502020204030204" pitchFamily="34" charset="0"/>
              </a:rPr>
              <a:t>luận</a:t>
            </a:r>
            <a:r>
              <a:rPr lang="en-US" sz="3200" b="1" dirty="0">
                <a:solidFill>
                  <a:srgbClr val="0070C0"/>
                </a:solidFill>
                <a:latin typeface="Calibri" panose="020F0502020204030204" pitchFamily="34" charset="0"/>
                <a:cs typeface="Calibri" panose="020F0502020204030204" pitchFamily="34" charset="0"/>
              </a:rPr>
              <a:t>: </a:t>
            </a:r>
            <a:r>
              <a:rPr lang="vi-VN" sz="3200" b="1" dirty="0">
                <a:solidFill>
                  <a:srgbClr val="0070C0"/>
                </a:solidFill>
                <a:latin typeface="Calibri" panose="020F0502020204030204" pitchFamily="34" charset="0"/>
                <a:cs typeface="Calibri" panose="020F0502020204030204" pitchFamily="34" charset="0"/>
              </a:rPr>
              <a:t>Cách thức giới thiệu về cảnh quan thiên nhiên quê hương em hấp dẫn sẽ giúp  thu hút nhiều người quan tâm đến những cảnh quan đó . Đây là một trong những cách em đóng góp cho ngành du lịch của địa phương em.</a:t>
            </a:r>
            <a:endParaRPr kumimoji="0" lang="en-US" sz="3200" b="1" i="0" u="none" strike="noStrike" kern="120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endParaRPr>
          </a:p>
        </p:txBody>
      </p:sp>
      <p:pic>
        <p:nvPicPr>
          <p:cNvPr id="3" name="Picture 2" descr="Cute cartoon thai student namaste greeting in the school uniform. Free Vector">
            <a:extLst>
              <a:ext uri="{FF2B5EF4-FFF2-40B4-BE49-F238E27FC236}">
                <a16:creationId xmlns:a16="http://schemas.microsoft.com/office/drawing/2014/main" id="{8A67F5AD-C1F0-BA31-A63A-8DEF7C65E4A7}"/>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9809" b="90431" l="3994" r="41853">
                        <a14:foregroundMark x1="39776" y1="39234" x2="39776" y2="39234"/>
                        <a14:foregroundMark x1="32907" y1="43541" x2="32907" y2="43541"/>
                        <a14:foregroundMark x1="41374" y1="41627" x2="41374" y2="41627"/>
                        <a14:foregroundMark x1="27476" y1="90431" x2="27476" y2="90431"/>
                        <a14:foregroundMark x1="31470" y1="68660" x2="31470" y2="68660"/>
                        <a14:foregroundMark x1="31310" y1="66746" x2="31310" y2="66746"/>
                        <a14:foregroundMark x1="32109" y1="65072" x2="32109" y2="65072"/>
                        <a14:foregroundMark x1="32428" y1="66746" x2="32428" y2="66746"/>
                        <a14:foregroundMark x1="33067" y1="67464" x2="33067" y2="67464"/>
                        <a14:foregroundMark x1="33387" y1="72010" x2="33387" y2="72010"/>
                        <a14:foregroundMark x1="41853" y1="54785" x2="41853" y2="54785"/>
                        <a14:backgroundMark x1="22684" y1="65072" x2="22684" y2="65072"/>
                        <a14:backgroundMark x1="22684" y1="64354" x2="22684" y2="64354"/>
                        <a14:backgroundMark x1="23482" y1="65550" x2="23482" y2="65550"/>
                        <a14:backgroundMark x1="23323" y1="64593" x2="23323" y2="64593"/>
                        <a14:backgroundMark x1="32907" y1="64593" x2="32907" y2="64593"/>
                        <a14:backgroundMark x1="32428" y1="64354" x2="32428" y2="64354"/>
                        <a14:backgroundMark x1="32588" y1="65550" x2="32588" y2="65550"/>
                        <a14:backgroundMark x1="32907" y1="66986" x2="32907" y2="66986"/>
                        <a14:backgroundMark x1="33387" y1="68182" x2="33387" y2="68182"/>
                        <a14:backgroundMark x1="33387" y1="68900" x2="33387" y2="68900"/>
                        <a14:backgroundMark x1="33546" y1="69617" x2="33546" y2="69617"/>
                        <a14:backgroundMark x1="35463" y1="70574" x2="36102" y2="70335"/>
                        <a14:backgroundMark x1="32109" y1="72249" x2="33387" y2="71053"/>
                        <a14:backgroundMark x1="33387" y1="72488" x2="33387" y2="72488"/>
                        <a14:backgroundMark x1="33546" y1="72488" x2="33546" y2="72488"/>
                        <a14:backgroundMark x1="33067" y1="67703" x2="33067" y2="67703"/>
                        <a14:backgroundMark x1="33546" y1="72010" x2="33546" y2="72010"/>
                        <a14:backgroundMark x1="33227" y1="66986" x2="33227" y2="66986"/>
                        <a14:backgroundMark x1="22843" y1="66507" x2="22843" y2="66507"/>
                        <a14:backgroundMark x1="23003" y1="66746" x2="23003" y2="66746"/>
                      </a14:backgroundRemoval>
                    </a14:imgEffect>
                  </a14:imgLayer>
                </a14:imgProps>
              </a:ext>
              <a:ext uri="{28A0092B-C50C-407E-A947-70E740481C1C}">
                <a14:useLocalDpi xmlns:a14="http://schemas.microsoft.com/office/drawing/2010/main" val="0"/>
              </a:ext>
            </a:extLst>
          </a:blip>
          <a:srcRect r="56390"/>
          <a:stretch/>
        </p:blipFill>
        <p:spPr bwMode="auto">
          <a:xfrm>
            <a:off x="0" y="2117010"/>
            <a:ext cx="3290176" cy="5037705"/>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descr="Cute cartoon thai student namaste greeting in the school uniform. Free Vector">
            <a:extLst>
              <a:ext uri="{FF2B5EF4-FFF2-40B4-BE49-F238E27FC236}">
                <a16:creationId xmlns:a16="http://schemas.microsoft.com/office/drawing/2014/main" id="{9C4C505D-1CFB-A78E-A7FB-9101D9598272}"/>
              </a:ext>
            </a:extLst>
          </p:cNvPr>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9809" b="91627" l="61502" r="95687">
                        <a14:foregroundMark x1="74281" y1="86603" x2="74281" y2="86603"/>
                        <a14:foregroundMark x1="78594" y1="87321" x2="78594" y2="87321"/>
                        <a14:foregroundMark x1="78594" y1="89952" x2="78594" y2="89952"/>
                        <a14:foregroundMark x1="74281" y1="90909" x2="74281" y2="90909"/>
                        <a14:foregroundMark x1="74920" y1="88517" x2="74920" y2="88517"/>
                        <a14:foregroundMark x1="74920" y1="89474" x2="74920" y2="89474"/>
                        <a14:foregroundMark x1="78435" y1="91627" x2="78435" y2="91627"/>
                      </a14:backgroundRemoval>
                    </a14:imgEffect>
                  </a14:imgLayer>
                </a14:imgProps>
              </a:ext>
              <a:ext uri="{28A0092B-C50C-407E-A947-70E740481C1C}">
                <a14:useLocalDpi xmlns:a14="http://schemas.microsoft.com/office/drawing/2010/main" val="0"/>
              </a:ext>
            </a:extLst>
          </a:blip>
          <a:srcRect l="57399"/>
          <a:stretch/>
        </p:blipFill>
        <p:spPr bwMode="auto">
          <a:xfrm>
            <a:off x="8898663" y="2265553"/>
            <a:ext cx="3132213" cy="4909482"/>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9424993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barn(inVertical)">
                                      <p:cBhvr>
                                        <p:cTn id="10" dur="500"/>
                                        <p:tgtEl>
                                          <p:spTgt spid="22"/>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11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C967591-A9A2-4520-8A37-0D6100974DE6}"/>
              </a:ext>
            </a:extLst>
          </p:cNvPr>
          <p:cNvSpPr txBox="1"/>
          <p:nvPr/>
        </p:nvSpPr>
        <p:spPr>
          <a:xfrm>
            <a:off x="2622868" y="521587"/>
            <a:ext cx="6258791" cy="2308324"/>
          </a:xfrm>
          <a:prstGeom prst="rect">
            <a:avLst/>
          </a:prstGeom>
          <a:noFill/>
        </p:spPr>
        <p:txBody>
          <a:bodyPr wrap="square" rtlCol="0">
            <a:spAutoFit/>
          </a:bodyPr>
          <a:lstStyle/>
          <a:p>
            <a:pPr lvl="0" algn="ctr">
              <a:defRPr/>
            </a:pPr>
            <a:r>
              <a:rPr lang="vi-VN" sz="4800" b="1" dirty="0">
                <a:solidFill>
                  <a:srgbClr val="FFFF99"/>
                </a:solidFill>
                <a:latin typeface="Calibri" panose="020F0502020204030204" pitchFamily="34" charset="0"/>
                <a:cs typeface="Calibri" panose="020F0502020204030204" pitchFamily="34" charset="0"/>
              </a:rPr>
              <a:t>Hoạt động </a:t>
            </a:r>
            <a:r>
              <a:rPr lang="en-US" sz="4800" b="1" dirty="0">
                <a:solidFill>
                  <a:srgbClr val="FFFF99"/>
                </a:solidFill>
                <a:latin typeface="Calibri" panose="020F0502020204030204" pitchFamily="34" charset="0"/>
                <a:cs typeface="Calibri" panose="020F0502020204030204" pitchFamily="34" charset="0"/>
              </a:rPr>
              <a:t>2</a:t>
            </a:r>
            <a:r>
              <a:rPr lang="vi-VN" sz="4800" b="1" dirty="0">
                <a:solidFill>
                  <a:srgbClr val="FFFF99"/>
                </a:solidFill>
                <a:latin typeface="Calibri" panose="020F0502020204030204" pitchFamily="34" charset="0"/>
                <a:cs typeface="Calibri" panose="020F0502020204030204" pitchFamily="34" charset="0"/>
              </a:rPr>
              <a:t>: Làm “</a:t>
            </a:r>
            <a:r>
              <a:rPr lang="en-US" sz="4800" b="1" dirty="0">
                <a:solidFill>
                  <a:srgbClr val="FFFF99"/>
                </a:solidFill>
                <a:latin typeface="Calibri" panose="020F0502020204030204" pitchFamily="34" charset="0"/>
                <a:cs typeface="Calibri" panose="020F0502020204030204" pitchFamily="34" charset="0"/>
              </a:rPr>
              <a:t>S</a:t>
            </a:r>
            <a:r>
              <a:rPr lang="vi-VN" sz="4800" b="1" dirty="0">
                <a:solidFill>
                  <a:srgbClr val="FFFF99"/>
                </a:solidFill>
                <a:latin typeface="Calibri" panose="020F0502020204030204" pitchFamily="34" charset="0"/>
                <a:cs typeface="Calibri" panose="020F0502020204030204" pitchFamily="34" charset="0"/>
              </a:rPr>
              <a:t>ổ tay hướng dẫn du lịch địa phương ”</a:t>
            </a:r>
          </a:p>
        </p:txBody>
      </p:sp>
    </p:spTree>
    <p:extLst>
      <p:ext uri="{BB962C8B-B14F-4D97-AF65-F5344CB8AC3E}">
        <p14:creationId xmlns:p14="http://schemas.microsoft.com/office/powerpoint/2010/main" val="37425794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A15B4C29-16EB-3DAC-078C-6A50A1DCA0F4}"/>
              </a:ext>
            </a:extLst>
          </p:cNvPr>
          <p:cNvSpPr txBox="1"/>
          <p:nvPr/>
        </p:nvSpPr>
        <p:spPr>
          <a:xfrm>
            <a:off x="701040" y="1197244"/>
            <a:ext cx="10773181" cy="5346144"/>
          </a:xfrm>
          <a:prstGeom prst="roundRect">
            <a:avLst/>
          </a:prstGeom>
          <a:noFill/>
          <a:ln w="28575">
            <a:noFill/>
          </a:ln>
        </p:spPr>
        <p:txBody>
          <a:bodyPr wrap="square" rtlCol="0">
            <a:spAutoFit/>
          </a:bodyPr>
          <a:lstStyle/>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vi-VN" sz="2800" b="1" i="0" u="none" strike="noStrike" kern="1200" cap="none" spc="0" normalizeH="0" baseline="0" noProof="0" dirty="0">
                <a:ln>
                  <a:noFill/>
                </a:ln>
                <a:solidFill>
                  <a:srgbClr val="7030A0"/>
                </a:solidFill>
                <a:effectLst/>
                <a:uLnTx/>
                <a:uFillTx/>
                <a:latin typeface="Arial" panose="020B0604020202020204" pitchFamily="34" charset="0"/>
                <a:ea typeface="+mn-ea"/>
                <a:cs typeface="+mn-cs"/>
              </a:rPr>
              <a:t>Chuẩn bị:</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a:ea typeface="+mn-ea"/>
                <a:cs typeface="+mn-cs"/>
              </a:rPr>
              <a:t>	</a:t>
            </a:r>
            <a:r>
              <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t>
            </a:r>
            <a:r>
              <a:rPr kumimoji="0" lang="en-US" sz="2800" b="0" i="0" u="none" strike="noStrike" kern="1200" cap="none" spc="0" normalizeH="0" baseline="0" noProof="0" dirty="0">
                <a:ln>
                  <a:noFill/>
                </a:ln>
                <a:solidFill>
                  <a:prstClr val="black"/>
                </a:solidFill>
                <a:effectLst/>
                <a:uLnTx/>
                <a:uFillTx/>
                <a:latin typeface="Calibri"/>
                <a:ea typeface="+mn-ea"/>
                <a:cs typeface="+mn-cs"/>
              </a:rPr>
              <a:t> </a:t>
            </a:r>
            <a:r>
              <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Một cuốn sổ nhỏ hoặc giấy bìa màu, giấy trắng;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a:ea typeface="+mn-ea"/>
                <a:cs typeface="+mn-cs"/>
              </a:rPr>
              <a:t>	</a:t>
            </a:r>
            <a:r>
              <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t>
            </a:r>
            <a:r>
              <a:rPr kumimoji="0" lang="en-US" sz="2800" b="0" i="0" u="none" strike="noStrike" kern="1200" cap="none" spc="0" normalizeH="0" baseline="0" noProof="0" dirty="0">
                <a:ln>
                  <a:noFill/>
                </a:ln>
                <a:solidFill>
                  <a:prstClr val="black"/>
                </a:solidFill>
                <a:effectLst/>
                <a:uLnTx/>
                <a:uFillTx/>
                <a:latin typeface="Calibri"/>
                <a:ea typeface="+mn-ea"/>
                <a:cs typeface="+mn-cs"/>
              </a:rPr>
              <a:t> </a:t>
            </a:r>
            <a:r>
              <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Bút màu, thước kẻ, keo dán,…</a:t>
            </a:r>
          </a:p>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vi-VN" sz="2800" b="1" i="0" u="none" strike="noStrike" kern="1200" cap="none" spc="0" normalizeH="0" baseline="0" noProof="0" dirty="0">
                <a:ln>
                  <a:noFill/>
                </a:ln>
                <a:solidFill>
                  <a:srgbClr val="7030A0"/>
                </a:solidFill>
                <a:effectLst/>
                <a:uLnTx/>
                <a:uFillTx/>
                <a:latin typeface="Arial" panose="020B0604020202020204" pitchFamily="34" charset="0"/>
                <a:ea typeface="+mn-ea"/>
                <a:cs typeface="+mn-cs"/>
              </a:rPr>
              <a:t>Cách làm:</a:t>
            </a:r>
          </a:p>
          <a:p>
            <a:pPr lvl="0" algn="just"/>
            <a:r>
              <a:rPr lang="en-US" sz="2800" dirty="0">
                <a:solidFill>
                  <a:prstClr val="black"/>
                </a:solidFill>
              </a:rPr>
              <a:t>+ </a:t>
            </a:r>
            <a:r>
              <a:rPr lang="vi-VN" sz="2800" dirty="0">
                <a:solidFill>
                  <a:prstClr val="black"/>
                </a:solidFill>
              </a:rPr>
              <a:t>Trang trí bìa và trang đầu tiên </a:t>
            </a:r>
          </a:p>
          <a:p>
            <a:pPr lvl="0" algn="just"/>
            <a:r>
              <a:rPr lang="vi-VN" sz="2800" dirty="0">
                <a:solidFill>
                  <a:prstClr val="black"/>
                </a:solidFill>
              </a:rPr>
              <a:t>+ Bìa ghi: Sổ tay hướng dẫn du lịch địa phương và tên địa phương </a:t>
            </a:r>
          </a:p>
          <a:p>
            <a:pPr lvl="0" algn="just"/>
            <a:r>
              <a:rPr lang="vi-VN" sz="2800" dirty="0">
                <a:solidFill>
                  <a:prstClr val="black"/>
                </a:solidFill>
              </a:rPr>
              <a:t>+ Thiết kế khung nội dung sẽ ghi trong cuốn sổ: tên, vị trí của cảnh quan, phương tiện di chuyển, trạm nghỉ chân, điểm đặc trưng của cảnh quan thiên nhiên cần khám phá, những đặc sản, quà lưu niệm có thể mua.</a:t>
            </a:r>
          </a:p>
        </p:txBody>
      </p:sp>
      <p:sp>
        <p:nvSpPr>
          <p:cNvPr id="26" name="TextBox 25">
            <a:extLst>
              <a:ext uri="{FF2B5EF4-FFF2-40B4-BE49-F238E27FC236}">
                <a16:creationId xmlns:a16="http://schemas.microsoft.com/office/drawing/2014/main" id="{E15F43B0-F7F2-CBEE-F41B-6B2F97092004}"/>
              </a:ext>
            </a:extLst>
          </p:cNvPr>
          <p:cNvSpPr txBox="1"/>
          <p:nvPr/>
        </p:nvSpPr>
        <p:spPr>
          <a:xfrm>
            <a:off x="670560" y="535339"/>
            <a:ext cx="10800080" cy="584775"/>
          </a:xfrm>
          <a:prstGeom prst="rect">
            <a:avLst/>
          </a:prstGeom>
          <a:noFill/>
        </p:spPr>
        <p:txBody>
          <a:bodyPr wrap="square" rtlCol="0">
            <a:spAutoFit/>
          </a:bodyPr>
          <a:lstStyle/>
          <a:p>
            <a:pPr lvl="0" algn="ctr"/>
            <a:r>
              <a:rPr kumimoji="0" lang="en-US"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rPr>
              <a:t>1. </a:t>
            </a:r>
            <a:r>
              <a:rPr kumimoji="0" lang="en-US" sz="32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rPr>
              <a:t>Làm</a:t>
            </a:r>
            <a:r>
              <a:rPr kumimoji="0" lang="en-US"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rPr>
              <a:t> </a:t>
            </a:r>
            <a:r>
              <a:rPr lang="en-US" sz="3200" b="1" dirty="0">
                <a:solidFill>
                  <a:srgbClr val="FF0000"/>
                </a:solidFill>
                <a:latin typeface="Cambria" panose="02040503050406030204" pitchFamily="18" charset="0"/>
                <a:ea typeface="Cambria" panose="02040503050406030204" pitchFamily="18" charset="0"/>
                <a:cs typeface="Calibri" panose="020F0502020204030204" pitchFamily="34" charset="0"/>
              </a:rPr>
              <a:t>S</a:t>
            </a:r>
            <a:r>
              <a:rPr lang="vi-VN" sz="3200" b="1" dirty="0">
                <a:solidFill>
                  <a:srgbClr val="FF0000"/>
                </a:solidFill>
                <a:latin typeface="Cambria" panose="02040503050406030204" pitchFamily="18" charset="0"/>
                <a:ea typeface="Cambria" panose="02040503050406030204" pitchFamily="18" charset="0"/>
                <a:cs typeface="Calibri" panose="020F0502020204030204" pitchFamily="34" charset="0"/>
              </a:rPr>
              <a:t>ổ tay hướng dẫn du lịch địa phương</a:t>
            </a:r>
            <a:r>
              <a:rPr kumimoji="0" lang="en-US"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rPr>
              <a:t> </a:t>
            </a:r>
            <a:r>
              <a:rPr kumimoji="0" lang="en-US" sz="32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rPr>
              <a:t>theo</a:t>
            </a:r>
            <a:r>
              <a:rPr kumimoji="0" lang="en-US"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rPr>
              <a:t> </a:t>
            </a:r>
            <a:r>
              <a:rPr kumimoji="0" lang="en-US" sz="32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rPr>
              <a:t>gợi</a:t>
            </a:r>
            <a:r>
              <a:rPr kumimoji="0" lang="en-US"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rPr>
              <a:t> ý:</a:t>
            </a:r>
          </a:p>
        </p:txBody>
      </p:sp>
    </p:spTree>
    <p:custDataLst>
      <p:tags r:id="rId1"/>
    </p:custDataLst>
    <p:extLst>
      <p:ext uri="{BB962C8B-B14F-4D97-AF65-F5344CB8AC3E}">
        <p14:creationId xmlns:p14="http://schemas.microsoft.com/office/powerpoint/2010/main" val="28410021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randombar(horizontal)">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barn(inVertical)">
                                      <p:cBhvr>
                                        <p:cTn id="1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7">
            <a:extLst>
              <a:ext uri="{FF2B5EF4-FFF2-40B4-BE49-F238E27FC236}">
                <a16:creationId xmlns:a16="http://schemas.microsoft.com/office/drawing/2014/main" id="{03DD0499-209F-1C7C-4ED6-8EA955C6D03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95927" y="3639586"/>
            <a:ext cx="3914418" cy="3189525"/>
          </a:xfrm>
          <a:prstGeom prst="rect">
            <a:avLst/>
          </a:prstGeom>
        </p:spPr>
      </p:pic>
      <p:sp>
        <p:nvSpPr>
          <p:cNvPr id="11" name="TextBox 10">
            <a:extLst>
              <a:ext uri="{FF2B5EF4-FFF2-40B4-BE49-F238E27FC236}">
                <a16:creationId xmlns:a16="http://schemas.microsoft.com/office/drawing/2014/main" id="{108A02E6-31C1-4F64-BA52-92F2C326C4EA}"/>
              </a:ext>
            </a:extLst>
          </p:cNvPr>
          <p:cNvSpPr txBox="1"/>
          <p:nvPr/>
        </p:nvSpPr>
        <p:spPr>
          <a:xfrm>
            <a:off x="1339533" y="805399"/>
            <a:ext cx="9871363" cy="1754326"/>
          </a:xfrm>
          <a:prstGeom prst="rect">
            <a:avLst/>
          </a:prstGeom>
          <a:noFill/>
        </p:spPr>
        <p:txBody>
          <a:bodyPr wrap="square" rtlCol="0">
            <a:spAutoFit/>
          </a:bodyPr>
          <a:lstStyle/>
          <a:p>
            <a:pPr lvl="0" algn="ctr"/>
            <a:r>
              <a:rPr lang="vi-VN" sz="5400" b="1" dirty="0">
                <a:solidFill>
                  <a:srgbClr val="FF0000"/>
                </a:solidFill>
                <a:latin typeface="Calibri"/>
              </a:rPr>
              <a:t>Thực hành làm sổ tay hướng dẫn du lịch địa phương</a:t>
            </a:r>
            <a:endParaRPr kumimoji="0" lang="en-US" sz="5400" b="1" i="0" u="none" strike="noStrike" kern="1200" cap="none" spc="0" normalizeH="0" baseline="0" noProof="0" dirty="0">
              <a:ln>
                <a:noFill/>
              </a:ln>
              <a:solidFill>
                <a:srgbClr val="FF0000"/>
              </a:solidFill>
              <a:effectLst/>
              <a:uLnTx/>
              <a:uFillTx/>
              <a:latin typeface="Calibri"/>
            </a:endParaRPr>
          </a:p>
        </p:txBody>
      </p:sp>
      <p:pic>
        <p:nvPicPr>
          <p:cNvPr id="7" name="Picture 2" descr="Group Of People Background clipart - Child, Illustration, Drawing,  transparent clip art">
            <a:extLst>
              <a:ext uri="{FF2B5EF4-FFF2-40B4-BE49-F238E27FC236}">
                <a16:creationId xmlns:a16="http://schemas.microsoft.com/office/drawing/2014/main" id="{F464A4B7-BBEB-07D3-1BC1-7F53547EBA2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7827" y="3564742"/>
            <a:ext cx="2809249" cy="311497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D7A37F8B-18D5-24DD-C0EB-0482846D1805}"/>
              </a:ext>
            </a:extLst>
          </p:cNvPr>
          <p:cNvPicPr>
            <a:picLocks noChangeAspect="1"/>
          </p:cNvPicPr>
          <p:nvPr/>
        </p:nvPicPr>
        <p:blipFill>
          <a:blip r:embed="rId5"/>
          <a:stretch>
            <a:fillRect/>
          </a:stretch>
        </p:blipFill>
        <p:spPr>
          <a:xfrm>
            <a:off x="4655820" y="2867660"/>
            <a:ext cx="4010660" cy="3007995"/>
          </a:xfrm>
          <a:prstGeom prst="rect">
            <a:avLst/>
          </a:prstGeom>
        </p:spPr>
      </p:pic>
    </p:spTree>
    <p:custDataLst>
      <p:tags r:id="rId1"/>
    </p:custDataLst>
    <p:extLst>
      <p:ext uri="{BB962C8B-B14F-4D97-AF65-F5344CB8AC3E}">
        <p14:creationId xmlns:p14="http://schemas.microsoft.com/office/powerpoint/2010/main" val="668738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par>
                                <p:cTn id="10" presetID="53" presetClass="entr" presetSubtype="16"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Double Wave 1">
            <a:extLst>
              <a:ext uri="{FF2B5EF4-FFF2-40B4-BE49-F238E27FC236}">
                <a16:creationId xmlns:a16="http://schemas.microsoft.com/office/drawing/2014/main" id="{A28CF2D6-30B2-8244-FE6C-17A89A08C5A3}"/>
              </a:ext>
            </a:extLst>
          </p:cNvPr>
          <p:cNvSpPr/>
          <p:nvPr/>
        </p:nvSpPr>
        <p:spPr>
          <a:xfrm>
            <a:off x="505390" y="182880"/>
            <a:ext cx="11140580" cy="2860447"/>
          </a:xfrm>
          <a:prstGeom prst="doubleWave">
            <a:avLst/>
          </a:prstGeom>
          <a:ln/>
        </p:spPr>
        <p:style>
          <a:lnRef idx="2">
            <a:schemeClr val="accent2"/>
          </a:lnRef>
          <a:fillRef idx="1">
            <a:schemeClr val="lt1"/>
          </a:fillRef>
          <a:effectRef idx="0">
            <a:schemeClr val="accent2"/>
          </a:effectRef>
          <a:fontRef idx="minor">
            <a:schemeClr val="dk1"/>
          </a:fontRef>
        </p:style>
        <p:txBody>
          <a:bodyPr rtlCol="0" anchor="ctr"/>
          <a:lstStyle/>
          <a:p>
            <a:pPr lvl="0" algn="ctr">
              <a:defRPr/>
            </a:pPr>
            <a:r>
              <a:rPr lang="vi-VN" sz="4000" b="1" dirty="0">
                <a:solidFill>
                  <a:srgbClr val="0070C0"/>
                </a:solidFill>
                <a:latin typeface="Calibri" panose="020F0502020204030204" pitchFamily="34" charset="0"/>
                <a:cs typeface="Calibri" panose="020F0502020204030204" pitchFamily="34" charset="0"/>
              </a:rPr>
              <a:t>Kết luận: Cuốn sổ đặc biệt của riêng nhóm mình sẽ là nơi chúng ta ghi chép các thông tin liên quan tới cảnh quan tại địa phương </a:t>
            </a:r>
            <a:endParaRPr kumimoji="0" lang="en-US" sz="4000" b="1" i="0" u="none" strike="noStrike" kern="120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endParaRPr>
          </a:p>
        </p:txBody>
      </p:sp>
      <p:pic>
        <p:nvPicPr>
          <p:cNvPr id="3" name="Picture 2" descr="Cute cartoon thai student namaste greeting in the school uniform. Free Vector">
            <a:extLst>
              <a:ext uri="{FF2B5EF4-FFF2-40B4-BE49-F238E27FC236}">
                <a16:creationId xmlns:a16="http://schemas.microsoft.com/office/drawing/2014/main" id="{8A67F5AD-C1F0-BA31-A63A-8DEF7C65E4A7}"/>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9809" b="90431" l="3994" r="41853">
                        <a14:foregroundMark x1="39776" y1="39234" x2="39776" y2="39234"/>
                        <a14:foregroundMark x1="32907" y1="43541" x2="32907" y2="43541"/>
                        <a14:foregroundMark x1="41374" y1="41627" x2="41374" y2="41627"/>
                        <a14:foregroundMark x1="27476" y1="90431" x2="27476" y2="90431"/>
                        <a14:foregroundMark x1="31470" y1="68660" x2="31470" y2="68660"/>
                        <a14:foregroundMark x1="31310" y1="66746" x2="31310" y2="66746"/>
                        <a14:foregroundMark x1="32109" y1="65072" x2="32109" y2="65072"/>
                        <a14:foregroundMark x1="32428" y1="66746" x2="32428" y2="66746"/>
                        <a14:foregroundMark x1="33067" y1="67464" x2="33067" y2="67464"/>
                        <a14:foregroundMark x1="33387" y1="72010" x2="33387" y2="72010"/>
                        <a14:foregroundMark x1="41853" y1="54785" x2="41853" y2="54785"/>
                        <a14:backgroundMark x1="22684" y1="65072" x2="22684" y2="65072"/>
                        <a14:backgroundMark x1="22684" y1="64354" x2="22684" y2="64354"/>
                        <a14:backgroundMark x1="23482" y1="65550" x2="23482" y2="65550"/>
                        <a14:backgroundMark x1="23323" y1="64593" x2="23323" y2="64593"/>
                        <a14:backgroundMark x1="32907" y1="64593" x2="32907" y2="64593"/>
                        <a14:backgroundMark x1="32428" y1="64354" x2="32428" y2="64354"/>
                        <a14:backgroundMark x1="32588" y1="65550" x2="32588" y2="65550"/>
                        <a14:backgroundMark x1="32907" y1="66986" x2="32907" y2="66986"/>
                        <a14:backgroundMark x1="33387" y1="68182" x2="33387" y2="68182"/>
                        <a14:backgroundMark x1="33387" y1="68900" x2="33387" y2="68900"/>
                        <a14:backgroundMark x1="33546" y1="69617" x2="33546" y2="69617"/>
                        <a14:backgroundMark x1="35463" y1="70574" x2="36102" y2="70335"/>
                        <a14:backgroundMark x1="32109" y1="72249" x2="33387" y2="71053"/>
                        <a14:backgroundMark x1="33387" y1="72488" x2="33387" y2="72488"/>
                        <a14:backgroundMark x1="33546" y1="72488" x2="33546" y2="72488"/>
                        <a14:backgroundMark x1="33067" y1="67703" x2="33067" y2="67703"/>
                        <a14:backgroundMark x1="33546" y1="72010" x2="33546" y2="72010"/>
                        <a14:backgroundMark x1="33227" y1="66986" x2="33227" y2="66986"/>
                        <a14:backgroundMark x1="22843" y1="66507" x2="22843" y2="66507"/>
                        <a14:backgroundMark x1="23003" y1="66746" x2="23003" y2="66746"/>
                      </a14:backgroundRemoval>
                    </a14:imgEffect>
                  </a14:imgLayer>
                </a14:imgProps>
              </a:ext>
              <a:ext uri="{28A0092B-C50C-407E-A947-70E740481C1C}">
                <a14:useLocalDpi xmlns:a14="http://schemas.microsoft.com/office/drawing/2010/main" val="0"/>
              </a:ext>
            </a:extLst>
          </a:blip>
          <a:srcRect r="56390"/>
          <a:stretch/>
        </p:blipFill>
        <p:spPr bwMode="auto">
          <a:xfrm>
            <a:off x="0" y="2117010"/>
            <a:ext cx="3290176" cy="5037705"/>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descr="Cute cartoon thai student namaste greeting in the school uniform. Free Vector">
            <a:extLst>
              <a:ext uri="{FF2B5EF4-FFF2-40B4-BE49-F238E27FC236}">
                <a16:creationId xmlns:a16="http://schemas.microsoft.com/office/drawing/2014/main" id="{9C4C505D-1CFB-A78E-A7FB-9101D9598272}"/>
              </a:ext>
            </a:extLst>
          </p:cNvPr>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9809" b="91627" l="61502" r="95687">
                        <a14:foregroundMark x1="74281" y1="86603" x2="74281" y2="86603"/>
                        <a14:foregroundMark x1="78594" y1="87321" x2="78594" y2="87321"/>
                        <a14:foregroundMark x1="78594" y1="89952" x2="78594" y2="89952"/>
                        <a14:foregroundMark x1="74281" y1="90909" x2="74281" y2="90909"/>
                        <a14:foregroundMark x1="74920" y1="88517" x2="74920" y2="88517"/>
                        <a14:foregroundMark x1="74920" y1="89474" x2="74920" y2="89474"/>
                        <a14:foregroundMark x1="78435" y1="91627" x2="78435" y2="91627"/>
                      </a14:backgroundRemoval>
                    </a14:imgEffect>
                  </a14:imgLayer>
                </a14:imgProps>
              </a:ext>
              <a:ext uri="{28A0092B-C50C-407E-A947-70E740481C1C}">
                <a14:useLocalDpi xmlns:a14="http://schemas.microsoft.com/office/drawing/2010/main" val="0"/>
              </a:ext>
            </a:extLst>
          </a:blip>
          <a:srcRect l="57399"/>
          <a:stretch/>
        </p:blipFill>
        <p:spPr bwMode="auto">
          <a:xfrm>
            <a:off x="8898663" y="2265553"/>
            <a:ext cx="3132213" cy="4909482"/>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8391656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barn(inVertical)">
                                      <p:cBhvr>
                                        <p:cTn id="10" dur="500"/>
                                        <p:tgtEl>
                                          <p:spTgt spid="22"/>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172" name="Picture 4" descr="GOEN | Hướng dẫn học online">
            <a:extLst>
              <a:ext uri="{FF2B5EF4-FFF2-40B4-BE49-F238E27FC236}">
                <a16:creationId xmlns:a16="http://schemas.microsoft.com/office/drawing/2014/main" id="{248D4A54-3E66-688E-9975-F9473E4489E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280" y="2554941"/>
            <a:ext cx="3164014" cy="430305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DF2A0D3E-8CE8-DF34-DEA8-03F979DBB455}"/>
              </a:ext>
            </a:extLst>
          </p:cNvPr>
          <p:cNvPicPr>
            <a:picLocks noChangeAspect="1"/>
          </p:cNvPicPr>
          <p:nvPr/>
        </p:nvPicPr>
        <p:blipFill rotWithShape="1">
          <a:blip r:embed="rId5">
            <a:extLst>
              <a:ext uri="{28A0092B-C50C-407E-A947-70E740481C1C}">
                <a14:useLocalDpi xmlns:a14="http://schemas.microsoft.com/office/drawing/2010/main" val="0"/>
              </a:ext>
            </a:extLst>
          </a:blip>
          <a:srcRect l="4749" t="6005" r="4923" b="5523"/>
          <a:stretch/>
        </p:blipFill>
        <p:spPr>
          <a:xfrm>
            <a:off x="3127188" y="66010"/>
            <a:ext cx="6115424" cy="3962147"/>
          </a:xfrm>
          <a:prstGeom prst="rect">
            <a:avLst/>
          </a:prstGeom>
        </p:spPr>
      </p:pic>
      <p:pic>
        <p:nvPicPr>
          <p:cNvPr id="5" name="Picture 4">
            <a:extLst>
              <a:ext uri="{FF2B5EF4-FFF2-40B4-BE49-F238E27FC236}">
                <a16:creationId xmlns:a16="http://schemas.microsoft.com/office/drawing/2014/main" id="{27B1B33F-6F90-08EF-6DFD-4EA10456BE0D}"/>
              </a:ext>
            </a:extLst>
          </p:cNvPr>
          <p:cNvPicPr>
            <a:picLocks noChangeAspect="1"/>
          </p:cNvPicPr>
          <p:nvPr/>
        </p:nvPicPr>
        <p:blipFill>
          <a:blip r:embed="rId6"/>
          <a:stretch>
            <a:fillRect/>
          </a:stretch>
        </p:blipFill>
        <p:spPr>
          <a:xfrm>
            <a:off x="3140201" y="509886"/>
            <a:ext cx="5870957" cy="3359187"/>
          </a:xfrm>
          <a:prstGeom prst="rect">
            <a:avLst/>
          </a:prstGeom>
        </p:spPr>
      </p:pic>
    </p:spTree>
    <p:custDataLst>
      <p:tags r:id="rId1"/>
    </p:custDataLst>
    <p:extLst>
      <p:ext uri="{BB962C8B-B14F-4D97-AF65-F5344CB8AC3E}">
        <p14:creationId xmlns:p14="http://schemas.microsoft.com/office/powerpoint/2010/main" val="197175254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4" descr="GOEN | Hướng dẫn học online">
            <a:extLst>
              <a:ext uri="{FF2B5EF4-FFF2-40B4-BE49-F238E27FC236}">
                <a16:creationId xmlns:a16="http://schemas.microsoft.com/office/drawing/2014/main" id="{394A7961-EE49-F3EB-45B9-2EED174CC75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280" y="2554941"/>
            <a:ext cx="3164014" cy="430305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3834CF87-57C2-36EE-5840-AAC5A8E66EE6}"/>
              </a:ext>
            </a:extLst>
          </p:cNvPr>
          <p:cNvPicPr>
            <a:picLocks noChangeAspect="1"/>
          </p:cNvPicPr>
          <p:nvPr/>
        </p:nvPicPr>
        <p:blipFill rotWithShape="1">
          <a:blip r:embed="rId5">
            <a:extLst>
              <a:ext uri="{28A0092B-C50C-407E-A947-70E740481C1C}">
                <a14:useLocalDpi xmlns:a14="http://schemas.microsoft.com/office/drawing/2010/main" val="0"/>
              </a:ext>
            </a:extLst>
          </a:blip>
          <a:srcRect l="4749" t="6005" r="4923" b="5523"/>
          <a:stretch/>
        </p:blipFill>
        <p:spPr>
          <a:xfrm>
            <a:off x="3127188" y="66010"/>
            <a:ext cx="6115424" cy="3962147"/>
          </a:xfrm>
          <a:prstGeom prst="rect">
            <a:avLst/>
          </a:prstGeom>
        </p:spPr>
      </p:pic>
      <p:sp>
        <p:nvSpPr>
          <p:cNvPr id="7" name="TextBox 6">
            <a:extLst>
              <a:ext uri="{FF2B5EF4-FFF2-40B4-BE49-F238E27FC236}">
                <a16:creationId xmlns:a16="http://schemas.microsoft.com/office/drawing/2014/main" id="{53AEE473-9110-BE8F-9762-53E363CC6577}"/>
              </a:ext>
            </a:extLst>
          </p:cNvPr>
          <p:cNvSpPr txBox="1"/>
          <p:nvPr/>
        </p:nvSpPr>
        <p:spPr>
          <a:xfrm>
            <a:off x="3587811" y="475313"/>
            <a:ext cx="5493436" cy="1446550"/>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300" normalizeH="0" baseline="0" noProof="0" dirty="0" err="1">
                <a:ln>
                  <a:noFill/>
                </a:ln>
                <a:solidFill>
                  <a:srgbClr val="00B0F0"/>
                </a:solidFill>
                <a:effectLst/>
                <a:uLnTx/>
                <a:uFillTx/>
                <a:latin typeface="+mj-lt"/>
                <a:ea typeface="+mn-ea"/>
                <a:cs typeface="+mn-cs"/>
              </a:rPr>
              <a:t>Phần</a:t>
            </a:r>
            <a:r>
              <a:rPr kumimoji="0" lang="en-US" sz="4400" b="1" i="0" u="none" strike="noStrike" kern="1200" cap="none" spc="300" normalizeH="0" baseline="0" noProof="0" dirty="0">
                <a:ln>
                  <a:noFill/>
                </a:ln>
                <a:solidFill>
                  <a:srgbClr val="00B0F0"/>
                </a:solidFill>
                <a:effectLst/>
                <a:uLnTx/>
                <a:uFillTx/>
                <a:latin typeface="+mj-lt"/>
                <a:ea typeface="+mn-ea"/>
                <a:cs typeface="+mn-cs"/>
              </a:rPr>
              <a:t> </a:t>
            </a:r>
            <a:r>
              <a:rPr kumimoji="0" lang="en-US" sz="4400" b="1" i="0" u="none" strike="noStrike" kern="1200" cap="none" spc="300" normalizeH="0" baseline="0" noProof="0" dirty="0" err="1">
                <a:ln>
                  <a:noFill/>
                </a:ln>
                <a:solidFill>
                  <a:srgbClr val="F79646">
                    <a:lumMod val="50000"/>
                  </a:srgbClr>
                </a:solidFill>
                <a:effectLst/>
                <a:uLnTx/>
                <a:uFillTx/>
                <a:latin typeface="+mj-lt"/>
                <a:ea typeface="+mn-ea"/>
                <a:cs typeface="+mn-cs"/>
              </a:rPr>
              <a:t>nhận</a:t>
            </a:r>
            <a:r>
              <a:rPr kumimoji="0" lang="en-US" sz="4400" b="1" i="0" u="none" strike="noStrike" kern="1200" cap="none" spc="300" normalizeH="0" baseline="0" noProof="0" dirty="0">
                <a:ln>
                  <a:noFill/>
                </a:ln>
                <a:solidFill>
                  <a:srgbClr val="00B0F0"/>
                </a:solidFill>
                <a:effectLst/>
                <a:uLnTx/>
                <a:uFillTx/>
                <a:latin typeface="+mj-lt"/>
                <a:ea typeface="+mn-ea"/>
                <a:cs typeface="+mn-cs"/>
              </a:rPr>
              <a:t> </a:t>
            </a:r>
            <a:r>
              <a:rPr kumimoji="0" lang="en-US" sz="4400" b="1" i="0" u="none" strike="noStrike" kern="1200" cap="none" spc="300" normalizeH="0" baseline="0" noProof="0" dirty="0" err="1">
                <a:ln>
                  <a:noFill/>
                </a:ln>
                <a:solidFill>
                  <a:srgbClr val="00B050"/>
                </a:solidFill>
                <a:effectLst/>
                <a:uLnTx/>
                <a:uFillTx/>
                <a:latin typeface="+mj-lt"/>
                <a:ea typeface="+mn-ea"/>
                <a:cs typeface="+mn-cs"/>
              </a:rPr>
              <a:t>xét</a:t>
            </a:r>
            <a:r>
              <a:rPr kumimoji="0" lang="en-US" sz="4400" b="1" i="0" u="none" strike="noStrike" kern="1200" cap="none" spc="300" normalizeH="0" baseline="0" noProof="0" dirty="0">
                <a:ln>
                  <a:noFill/>
                </a:ln>
                <a:solidFill>
                  <a:srgbClr val="00B0F0"/>
                </a:solidFill>
                <a:effectLst/>
                <a:uLnTx/>
                <a:uFillTx/>
                <a:latin typeface="+mj-lt"/>
                <a:ea typeface="+mn-ea"/>
                <a:cs typeface="+mn-cs"/>
              </a:rPr>
              <a:t> </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300" normalizeH="0" baseline="0" noProof="0">
                <a:ln>
                  <a:noFill/>
                </a:ln>
                <a:solidFill>
                  <a:srgbClr val="00B0F0"/>
                </a:solidFill>
                <a:effectLst/>
                <a:uLnTx/>
                <a:uFillTx/>
                <a:latin typeface="+mj-lt"/>
                <a:ea typeface="+mn-ea"/>
                <a:cs typeface="+mn-cs"/>
              </a:rPr>
              <a:t>           </a:t>
            </a:r>
            <a:r>
              <a:rPr kumimoji="0" lang="en-US" sz="4400" b="1" i="0" u="none" strike="noStrike" kern="1200" cap="none" spc="300" normalizeH="0" baseline="0" noProof="0">
                <a:ln>
                  <a:noFill/>
                </a:ln>
                <a:solidFill>
                  <a:srgbClr val="FF0000"/>
                </a:solidFill>
                <a:effectLst/>
                <a:uLnTx/>
                <a:uFillTx/>
                <a:latin typeface="+mj-lt"/>
                <a:ea typeface="+mn-ea"/>
                <a:cs typeface="+mn-cs"/>
              </a:rPr>
              <a:t>Giáo</a:t>
            </a:r>
            <a:r>
              <a:rPr kumimoji="0" lang="en-US" sz="4400" b="1" i="0" u="none" strike="noStrike" kern="1200" cap="none" spc="300" normalizeH="0" baseline="0" noProof="0">
                <a:ln>
                  <a:noFill/>
                </a:ln>
                <a:solidFill>
                  <a:srgbClr val="00B0F0"/>
                </a:solidFill>
                <a:effectLst/>
                <a:uLnTx/>
                <a:uFillTx/>
                <a:latin typeface="+mj-lt"/>
                <a:ea typeface="+mn-ea"/>
                <a:cs typeface="+mn-cs"/>
              </a:rPr>
              <a:t> </a:t>
            </a:r>
            <a:r>
              <a:rPr kumimoji="0" lang="en-US" sz="4400" b="1" i="0" u="none" strike="noStrike" kern="1200" cap="none" spc="300" normalizeH="0" baseline="0" noProof="0">
                <a:ln>
                  <a:noFill/>
                </a:ln>
                <a:solidFill>
                  <a:srgbClr val="7030A0"/>
                </a:solidFill>
                <a:effectLst/>
                <a:uLnTx/>
                <a:uFillTx/>
                <a:latin typeface="+mj-lt"/>
                <a:ea typeface="+mn-ea"/>
                <a:cs typeface="+mn-cs"/>
              </a:rPr>
              <a:t>viên</a:t>
            </a:r>
            <a:endParaRPr kumimoji="0" lang="en-US" sz="4400" b="1" i="0" u="none" strike="noStrike" kern="1200" cap="none" spc="300" normalizeH="0" baseline="0" noProof="0" dirty="0">
              <a:ln>
                <a:noFill/>
              </a:ln>
              <a:solidFill>
                <a:srgbClr val="7030A0"/>
              </a:solidFill>
              <a:effectLst/>
              <a:uLnTx/>
              <a:uFillTx/>
              <a:latin typeface="+mj-lt"/>
              <a:ea typeface="+mn-ea"/>
              <a:cs typeface="+mn-cs"/>
            </a:endParaRPr>
          </a:p>
        </p:txBody>
      </p:sp>
    </p:spTree>
    <p:custDataLst>
      <p:tags r:id="rId1"/>
    </p:custDataLst>
    <p:extLst>
      <p:ext uri="{BB962C8B-B14F-4D97-AF65-F5344CB8AC3E}">
        <p14:creationId xmlns:p14="http://schemas.microsoft.com/office/powerpoint/2010/main" val="173813262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194" name="Picture 2" descr="Wooden Plank Different Collection Isolated on White Background, Trapezoid Wood  Shape, Wooden Square, Horizontal Wood Shaped Plank Stock Vector -  Illustration of frame, hanging: 187602081">
            <a:extLst>
              <a:ext uri="{FF2B5EF4-FFF2-40B4-BE49-F238E27FC236}">
                <a16:creationId xmlns:a16="http://schemas.microsoft.com/office/drawing/2014/main" id="{BDEBBD37-C82B-AB88-5F55-1DB86DC34F17}"/>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54519" b="86589" l="11875" r="89000">
                        <a14:foregroundMark x1="15875" y1="59475" x2="15750" y2="74198"/>
                        <a14:foregroundMark x1="28375" y1="54665" x2="16500" y2="56560"/>
                        <a14:foregroundMark x1="16500" y1="56560" x2="11875" y2="55831"/>
                        <a14:foregroundMark x1="85500" y1="59913" x2="85125" y2="74344"/>
                        <a14:foregroundMark x1="55500" y1="85423" x2="71125" y2="83528"/>
                        <a14:foregroundMark x1="71125" y1="83528" x2="85125" y2="85131"/>
                        <a14:foregroundMark x1="89000" y1="59475" x2="87125" y2="85860"/>
                        <a14:foregroundMark x1="56375" y1="85860" x2="27125" y2="86589"/>
                        <a14:foregroundMark x1="27125" y1="86589" x2="17500" y2="82945"/>
                        <a14:foregroundMark x1="17500" y1="82945" x2="17375" y2="83090"/>
                        <a14:foregroundMark x1="37000" y1="54810" x2="53250" y2="55539"/>
                        <a14:foregroundMark x1="53250" y1="55539" x2="61250" y2="55248"/>
                        <a14:foregroundMark x1="61250" y1="55248" x2="64750" y2="55539"/>
                        <a14:foregroundMark x1="64625" y1="54519" x2="68375" y2="54810"/>
                      </a14:backgroundRemoval>
                    </a14:imgEffect>
                  </a14:imgLayer>
                </a14:imgProps>
              </a:ext>
              <a:ext uri="{28A0092B-C50C-407E-A947-70E740481C1C}">
                <a14:useLocalDpi xmlns:a14="http://schemas.microsoft.com/office/drawing/2010/main" val="0"/>
              </a:ext>
            </a:extLst>
          </a:blip>
          <a:srcRect l="9412" t="51104" r="8471" b="11080"/>
          <a:stretch/>
        </p:blipFill>
        <p:spPr bwMode="auto">
          <a:xfrm>
            <a:off x="3108204" y="-108672"/>
            <a:ext cx="6257365" cy="2471008"/>
          </a:xfrm>
          <a:prstGeom prst="rect">
            <a:avLst/>
          </a:prstGeom>
          <a:noFill/>
          <a:extLst>
            <a:ext uri="{909E8E84-426E-40DD-AFC4-6F175D3DCCD1}">
              <a14:hiddenFill xmlns:a14="http://schemas.microsoft.com/office/drawing/2010/main">
                <a:solidFill>
                  <a:srgbClr val="FFFFFF"/>
                </a:solidFill>
              </a14:hiddenFill>
            </a:ext>
          </a:extLst>
        </p:spPr>
      </p:pic>
      <p:sp>
        <p:nvSpPr>
          <p:cNvPr id="34" name="TextBox 33">
            <a:extLst>
              <a:ext uri="{FF2B5EF4-FFF2-40B4-BE49-F238E27FC236}">
                <a16:creationId xmlns:a16="http://schemas.microsoft.com/office/drawing/2014/main" id="{F1452457-C565-ABFE-5357-B62CA5E15D03}"/>
              </a:ext>
            </a:extLst>
          </p:cNvPr>
          <p:cNvSpPr txBox="1"/>
          <p:nvPr/>
        </p:nvSpPr>
        <p:spPr>
          <a:xfrm>
            <a:off x="3486929" y="262000"/>
            <a:ext cx="5499914"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002060"/>
                </a:solidFill>
                <a:effectLst/>
                <a:uLnTx/>
                <a:uFillTx/>
                <a:latin typeface="+mj-lt"/>
                <a:ea typeface="+mn-ea"/>
                <a:cs typeface="+mn-cs"/>
              </a:rPr>
              <a:t>Phần</a:t>
            </a:r>
            <a:r>
              <a:rPr kumimoji="0" lang="en-US" sz="4800" b="1" i="0" u="none" strike="noStrike" kern="1200" cap="none" spc="0" normalizeH="0" baseline="0" noProof="0" dirty="0">
                <a:ln>
                  <a:noFill/>
                </a:ln>
                <a:solidFill>
                  <a:srgbClr val="002060"/>
                </a:solidFill>
                <a:effectLst/>
                <a:uLnTx/>
                <a:uFillTx/>
                <a:latin typeface="+mj-lt"/>
                <a:ea typeface="+mn-ea"/>
                <a:cs typeface="+mn-cs"/>
              </a:rPr>
              <a:t> </a:t>
            </a:r>
            <a:r>
              <a:rPr kumimoji="0" lang="en-US" sz="4800" b="1" i="0" u="none" strike="noStrike" kern="1200" cap="none" spc="0" normalizeH="0" baseline="0" noProof="0" dirty="0" err="1">
                <a:ln>
                  <a:noFill/>
                </a:ln>
                <a:solidFill>
                  <a:srgbClr val="002060"/>
                </a:solidFill>
                <a:effectLst/>
                <a:uLnTx/>
                <a:uFillTx/>
                <a:latin typeface="+mj-lt"/>
                <a:ea typeface="+mn-ea"/>
                <a:cs typeface="+mn-cs"/>
              </a:rPr>
              <a:t>làm</a:t>
            </a:r>
            <a:r>
              <a:rPr kumimoji="0" lang="en-US" sz="4800" b="1" i="0" u="none" strike="noStrike" kern="1200" cap="none" spc="0" normalizeH="0" baseline="0" noProof="0" dirty="0">
                <a:ln>
                  <a:noFill/>
                </a:ln>
                <a:solidFill>
                  <a:srgbClr val="002060"/>
                </a:solidFill>
                <a:effectLst/>
                <a:uLnTx/>
                <a:uFillTx/>
                <a:latin typeface="+mj-lt"/>
                <a:ea typeface="+mn-ea"/>
                <a:cs typeface="+mn-cs"/>
              </a:rPr>
              <a:t> </a:t>
            </a:r>
            <a:r>
              <a:rPr kumimoji="0" lang="en-US" sz="4800" b="1" i="0" u="none" strike="noStrike" kern="1200" cap="none" spc="0" normalizeH="0" baseline="0" noProof="0" dirty="0" err="1">
                <a:ln>
                  <a:noFill/>
                </a:ln>
                <a:solidFill>
                  <a:srgbClr val="002060"/>
                </a:solidFill>
                <a:effectLst/>
                <a:uLnTx/>
                <a:uFillTx/>
                <a:latin typeface="+mj-lt"/>
                <a:ea typeface="+mn-ea"/>
                <a:cs typeface="+mn-cs"/>
              </a:rPr>
              <a:t>việc</a:t>
            </a:r>
            <a:r>
              <a:rPr kumimoji="0" lang="en-US" sz="4800" b="1" i="0" u="none" strike="noStrike" kern="1200" cap="none" spc="0" normalizeH="0" baseline="0" noProof="0" dirty="0">
                <a:ln>
                  <a:noFill/>
                </a:ln>
                <a:solidFill>
                  <a:srgbClr val="002060"/>
                </a:solidFill>
                <a:effectLst/>
                <a:uLnTx/>
                <a:uFillTx/>
                <a:latin typeface="+mj-lt"/>
                <a:ea typeface="+mn-ea"/>
                <a:cs typeface="+mn-cs"/>
              </a:rPr>
              <a:t> </a:t>
            </a:r>
            <a:r>
              <a:rPr kumimoji="0" lang="en-US" sz="4800" b="1" i="0" u="none" strike="noStrike" kern="1200" cap="none" spc="0" normalizeH="0" baseline="0" noProof="0" dirty="0" err="1">
                <a:ln>
                  <a:noFill/>
                </a:ln>
                <a:solidFill>
                  <a:srgbClr val="002060"/>
                </a:solidFill>
                <a:effectLst/>
                <a:uLnTx/>
                <a:uFillTx/>
                <a:latin typeface="+mj-lt"/>
                <a:ea typeface="+mn-ea"/>
                <a:cs typeface="+mn-cs"/>
              </a:rPr>
              <a:t>của</a:t>
            </a:r>
            <a:r>
              <a:rPr kumimoji="0" lang="en-US" sz="4800" b="1" i="0" u="none" strike="noStrike" kern="1200" cap="none" spc="0" normalizeH="0" baseline="0" noProof="0" dirty="0">
                <a:ln>
                  <a:noFill/>
                </a:ln>
                <a:solidFill>
                  <a:srgbClr val="002060"/>
                </a:solidFill>
                <a:effectLst/>
                <a:uLnTx/>
                <a:uFillTx/>
                <a:latin typeface="+mj-lt"/>
                <a:ea typeface="+mn-ea"/>
                <a:cs typeface="+mn-cs"/>
              </a:rPr>
              <a:t> ban </a:t>
            </a:r>
            <a:r>
              <a:rPr kumimoji="0" lang="en-US" sz="4800" b="1" i="0" u="none" strike="noStrike" kern="1200" cap="none" spc="0" normalizeH="0" baseline="0" noProof="0" dirty="0" err="1">
                <a:ln>
                  <a:noFill/>
                </a:ln>
                <a:solidFill>
                  <a:srgbClr val="002060"/>
                </a:solidFill>
                <a:effectLst/>
                <a:uLnTx/>
                <a:uFillTx/>
                <a:latin typeface="+mj-lt"/>
                <a:ea typeface="+mn-ea"/>
                <a:cs typeface="+mn-cs"/>
              </a:rPr>
              <a:t>cán</a:t>
            </a:r>
            <a:r>
              <a:rPr kumimoji="0" lang="en-US" sz="4800" b="1" i="0" u="none" strike="noStrike" kern="1200" cap="none" spc="0" normalizeH="0" baseline="0" noProof="0" dirty="0">
                <a:ln>
                  <a:noFill/>
                </a:ln>
                <a:solidFill>
                  <a:srgbClr val="002060"/>
                </a:solidFill>
                <a:effectLst/>
                <a:uLnTx/>
                <a:uFillTx/>
                <a:latin typeface="+mj-lt"/>
                <a:ea typeface="+mn-ea"/>
                <a:cs typeface="+mn-cs"/>
              </a:rPr>
              <a:t> </a:t>
            </a:r>
            <a:r>
              <a:rPr kumimoji="0" lang="en-US" sz="4800" b="1" i="0" u="none" strike="noStrike" kern="1200" cap="none" spc="0" normalizeH="0" baseline="0" noProof="0" dirty="0" err="1">
                <a:ln>
                  <a:noFill/>
                </a:ln>
                <a:solidFill>
                  <a:srgbClr val="002060"/>
                </a:solidFill>
                <a:effectLst/>
                <a:uLnTx/>
                <a:uFillTx/>
                <a:latin typeface="+mj-lt"/>
                <a:ea typeface="+mn-ea"/>
                <a:cs typeface="+mn-cs"/>
              </a:rPr>
              <a:t>sự</a:t>
            </a:r>
            <a:r>
              <a:rPr kumimoji="0" lang="en-US" sz="4800" b="1" i="0" u="none" strike="noStrike" kern="1200" cap="none" spc="0" normalizeH="0" baseline="0" noProof="0" dirty="0">
                <a:ln>
                  <a:noFill/>
                </a:ln>
                <a:solidFill>
                  <a:srgbClr val="002060"/>
                </a:solidFill>
                <a:effectLst/>
                <a:uLnTx/>
                <a:uFillTx/>
                <a:latin typeface="+mj-lt"/>
                <a:ea typeface="+mn-ea"/>
                <a:cs typeface="+mn-cs"/>
              </a:rPr>
              <a:t> </a:t>
            </a:r>
            <a:r>
              <a:rPr kumimoji="0" lang="en-US" sz="4800" b="1" i="0" u="none" strike="noStrike" kern="1200" cap="none" spc="0" normalizeH="0" baseline="0" noProof="0" dirty="0" err="1">
                <a:ln>
                  <a:noFill/>
                </a:ln>
                <a:solidFill>
                  <a:srgbClr val="002060"/>
                </a:solidFill>
                <a:effectLst/>
                <a:uLnTx/>
                <a:uFillTx/>
                <a:latin typeface="+mj-lt"/>
                <a:ea typeface="+mn-ea"/>
                <a:cs typeface="+mn-cs"/>
              </a:rPr>
              <a:t>lớp</a:t>
            </a:r>
            <a:endParaRPr kumimoji="0" lang="en-US" sz="4800" b="1" i="0" u="none" strike="noStrike" kern="1200" cap="none" spc="0" normalizeH="0" baseline="0" noProof="0" dirty="0">
              <a:ln>
                <a:noFill/>
              </a:ln>
              <a:solidFill>
                <a:srgbClr val="002060"/>
              </a:solidFill>
              <a:effectLst/>
              <a:uLnTx/>
              <a:uFillTx/>
              <a:latin typeface="+mj-lt"/>
              <a:ea typeface="+mn-ea"/>
              <a:cs typeface="+mn-cs"/>
            </a:endParaRPr>
          </a:p>
        </p:txBody>
      </p:sp>
      <p:sp>
        <p:nvSpPr>
          <p:cNvPr id="35" name="Speech Bubble: Oval 34">
            <a:extLst>
              <a:ext uri="{FF2B5EF4-FFF2-40B4-BE49-F238E27FC236}">
                <a16:creationId xmlns:a16="http://schemas.microsoft.com/office/drawing/2014/main" id="{28F49438-C1A0-2E73-1B17-6E9D5E8A8D4D}"/>
              </a:ext>
            </a:extLst>
          </p:cNvPr>
          <p:cNvSpPr/>
          <p:nvPr/>
        </p:nvSpPr>
        <p:spPr>
          <a:xfrm>
            <a:off x="272916" y="1974333"/>
            <a:ext cx="3643164" cy="1925273"/>
          </a:xfrm>
          <a:prstGeom prst="wedgeEllipseCallout">
            <a:avLst>
              <a:gd name="adj1" fmla="val 33974"/>
              <a:gd name="adj2" fmla="val 59820"/>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mj-lt"/>
              <a:ea typeface="+mn-ea"/>
              <a:cs typeface="+mn-cs"/>
            </a:endParaRPr>
          </a:p>
        </p:txBody>
      </p:sp>
      <p:sp>
        <p:nvSpPr>
          <p:cNvPr id="36" name="TextBox 35">
            <a:extLst>
              <a:ext uri="{FF2B5EF4-FFF2-40B4-BE49-F238E27FC236}">
                <a16:creationId xmlns:a16="http://schemas.microsoft.com/office/drawing/2014/main" id="{DA3BAA8E-901A-FE4F-91DA-2723D94F6454}"/>
              </a:ext>
            </a:extLst>
          </p:cNvPr>
          <p:cNvSpPr txBox="1"/>
          <p:nvPr/>
        </p:nvSpPr>
        <p:spPr>
          <a:xfrm>
            <a:off x="628768" y="2162457"/>
            <a:ext cx="2931459"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Các</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tổ</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trưởng</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báo</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cáo</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kết</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quả</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hoạt</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động</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trong</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tuần</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của</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tổ</a:t>
            </a:r>
            <a:endPar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37" name="Speech Bubble: Oval 36">
            <a:extLst>
              <a:ext uri="{FF2B5EF4-FFF2-40B4-BE49-F238E27FC236}">
                <a16:creationId xmlns:a16="http://schemas.microsoft.com/office/drawing/2014/main" id="{426FDA2E-DAB0-670C-3461-5D09DB420D78}"/>
              </a:ext>
            </a:extLst>
          </p:cNvPr>
          <p:cNvSpPr/>
          <p:nvPr/>
        </p:nvSpPr>
        <p:spPr>
          <a:xfrm>
            <a:off x="8477642" y="1974333"/>
            <a:ext cx="3643164" cy="1981458"/>
          </a:xfrm>
          <a:prstGeom prst="wedgeEllipseCallout">
            <a:avLst>
              <a:gd name="adj1" fmla="val -15107"/>
              <a:gd name="adj2" fmla="val 58889"/>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Lớp</a:t>
            </a:r>
            <a:r>
              <a:rPr kumimoji="0" lang="vi-VN"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vi-VN"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trưởng</a:t>
            </a:r>
            <a:r>
              <a:rPr kumimoji="0" lang="vi-VN"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vi-VN"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báo</a:t>
            </a:r>
            <a:r>
              <a:rPr kumimoji="0" lang="vi-VN"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vi-VN"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cáo</a:t>
            </a:r>
            <a:r>
              <a:rPr kumimoji="0" lang="vi-VN"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vi-VN"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kết</a:t>
            </a:r>
            <a:r>
              <a:rPr kumimoji="0" lang="vi-VN"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vi-VN"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quả</a:t>
            </a:r>
            <a:r>
              <a:rPr kumimoji="0" lang="vi-VN"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vi-VN"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học</a:t>
            </a:r>
            <a:r>
              <a:rPr kumimoji="0" lang="vi-VN"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vi-VN"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tập</a:t>
            </a:r>
            <a:r>
              <a:rPr kumimoji="0" lang="vi-VN"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vi-VN"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của</a:t>
            </a:r>
            <a:r>
              <a:rPr kumimoji="0" lang="vi-VN"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vi-VN"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lớp</a:t>
            </a:r>
            <a:r>
              <a:rPr kumimoji="0" lang="vi-VN"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trong </a:t>
            </a:r>
            <a:r>
              <a:rPr kumimoji="0" lang="vi-VN"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tuần</a:t>
            </a:r>
            <a:endParaRPr kumimoji="0" lang="vi-VN"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pic>
        <p:nvPicPr>
          <p:cNvPr id="38" name="Picture 37">
            <a:extLst>
              <a:ext uri="{FF2B5EF4-FFF2-40B4-BE49-F238E27FC236}">
                <a16:creationId xmlns:a16="http://schemas.microsoft.com/office/drawing/2014/main" id="{AC9A80A9-0263-E724-058D-6FC504C284A1}"/>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43065" b="82742" l="2906" r="21308">
                        <a14:foregroundMark x1="14528" y1="55645" x2="15254" y2="65000"/>
                        <a14:foregroundMark x1="15254" y1="65000" x2="15254" y2="65000"/>
                        <a14:foregroundMark x1="20460" y1="51774" x2="21065" y2="56935"/>
                        <a14:foregroundMark x1="21186" y1="66452" x2="21081" y2="69243"/>
                        <a14:foregroundMark x1="15981" y1="61774" x2="13923" y2="72581"/>
                        <a14:foregroundMark x1="14286" y1="62903" x2="14770" y2="67903"/>
                        <a14:foregroundMark x1="13196" y1="61129" x2="12833" y2="67742"/>
                        <a14:foregroundMark x1="18886" y1="65968" x2="18886" y2="65968"/>
                        <a14:foregroundMark x1="18886" y1="65968" x2="19613" y2="67903"/>
                        <a14:foregroundMark x1="10896" y1="63710" x2="8354" y2="60806"/>
                        <a14:foregroundMark x1="8717" y1="60161" x2="6174" y2="56452"/>
                        <a14:foregroundMark x1="20713" y1="69194" x2="20754" y2="69445"/>
                        <a14:foregroundMark x1="20581" y1="68387" x2="20713" y2="69194"/>
                        <a14:foregroundMark x1="14286" y1="43065" x2="16223" y2="43871"/>
                        <a14:backgroundMark x1="20339" y1="70968" x2="20460" y2="71935"/>
                        <a14:backgroundMark x1="20823" y1="71935" x2="21671" y2="72419"/>
                        <a14:backgroundMark x1="19855" y1="70000" x2="20460" y2="71613"/>
                        <a14:backgroundMark x1="20823" y1="69194" x2="20823" y2="69194"/>
                      </a14:backgroundRemoval>
                    </a14:imgEffect>
                  </a14:imgLayer>
                </a14:imgProps>
              </a:ext>
              <a:ext uri="{28A0092B-C50C-407E-A947-70E740481C1C}">
                <a14:useLocalDpi xmlns:a14="http://schemas.microsoft.com/office/drawing/2010/main" val="0"/>
              </a:ext>
            </a:extLst>
          </a:blip>
          <a:srcRect l="611" t="38800" r="76271" b="12201"/>
          <a:stretch/>
        </p:blipFill>
        <p:spPr>
          <a:xfrm>
            <a:off x="2498849" y="2664616"/>
            <a:ext cx="3068818" cy="4882210"/>
          </a:xfrm>
          <a:prstGeom prst="rect">
            <a:avLst/>
          </a:prstGeom>
        </p:spPr>
      </p:pic>
      <p:pic>
        <p:nvPicPr>
          <p:cNvPr id="39" name="Picture 38">
            <a:extLst>
              <a:ext uri="{FF2B5EF4-FFF2-40B4-BE49-F238E27FC236}">
                <a16:creationId xmlns:a16="http://schemas.microsoft.com/office/drawing/2014/main" id="{0547921A-A3BE-FFFD-1C1B-AF8470840C1B}"/>
              </a:ext>
            </a:extLst>
          </p:cNvPr>
          <p:cNvPicPr>
            <a:picLocks noChangeAspect="1"/>
          </p:cNvPicPr>
          <p:nvPr/>
        </p:nvPicPr>
        <p:blipFill rotWithShape="1">
          <a:blip r:embed="rId7">
            <a:extLst>
              <a:ext uri="{BEBA8EAE-BF5A-486C-A8C5-ECC9F3942E4B}">
                <a14:imgProps xmlns:a14="http://schemas.microsoft.com/office/drawing/2010/main">
                  <a14:imgLayer r:embed="rId6">
                    <a14:imgEffect>
                      <a14:backgroundRemoval t="42581" b="80484" l="77724" r="97579">
                        <a14:foregroundMark x1="86804" y1="42742" x2="84019" y2="42581"/>
                        <a14:foregroundMark x1="77966" y1="52258" x2="77966" y2="53710"/>
                        <a14:foregroundMark x1="83051" y1="61452" x2="84262" y2="66452"/>
                        <a14:foregroundMark x1="80872" y1="64839" x2="86199" y2="65645"/>
                        <a14:foregroundMark x1="85109" y1="63548" x2="88862" y2="61774"/>
                        <a14:foregroundMark x1="89709" y1="61935" x2="92252" y2="59677"/>
                        <a14:foregroundMark x1="83414" y1="78065" x2="83414" y2="80161"/>
                        <a14:foregroundMark x1="86804" y1="77903" x2="86683" y2="80484"/>
                        <a14:foregroundMark x1="94794" y1="54839" x2="94794" y2="54839"/>
                        <a14:foregroundMark x1="81114" y1="62903" x2="80024" y2="65000"/>
                      </a14:backgroundRemoval>
                    </a14:imgEffect>
                  </a14:imgLayer>
                </a14:imgProps>
              </a:ext>
              <a:ext uri="{28A0092B-C50C-407E-A947-70E740481C1C}">
                <a14:useLocalDpi xmlns:a14="http://schemas.microsoft.com/office/drawing/2010/main" val="0"/>
              </a:ext>
            </a:extLst>
          </a:blip>
          <a:srcRect l="76271" t="38800" b="15908"/>
          <a:stretch/>
        </p:blipFill>
        <p:spPr>
          <a:xfrm>
            <a:off x="6741513" y="2685140"/>
            <a:ext cx="3068818" cy="4396745"/>
          </a:xfrm>
          <a:prstGeom prst="rect">
            <a:avLst/>
          </a:prstGeom>
        </p:spPr>
      </p:pic>
    </p:spTree>
    <p:extLst>
      <p:ext uri="{BB962C8B-B14F-4D97-AF65-F5344CB8AC3E}">
        <p14:creationId xmlns:p14="http://schemas.microsoft.com/office/powerpoint/2010/main" val="161460578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ipe(down)">
                                      <p:cBhvr>
                                        <p:cTn id="7" dur="580">
                                          <p:stCondLst>
                                            <p:cond delay="0"/>
                                          </p:stCondLst>
                                        </p:cTn>
                                        <p:tgtEl>
                                          <p:spTgt spid="34"/>
                                        </p:tgtEl>
                                      </p:cBhvr>
                                    </p:animEffect>
                                    <p:anim calcmode="lin" valueType="num">
                                      <p:cBhvr>
                                        <p:cTn id="8" dur="1822" tmFilter="0,0; 0.14,0.36; 0.43,0.73; 0.71,0.91; 1.0,1.0">
                                          <p:stCondLst>
                                            <p:cond delay="0"/>
                                          </p:stCondLst>
                                        </p:cTn>
                                        <p:tgtEl>
                                          <p:spTgt spid="3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4"/>
                                        </p:tgtEl>
                                        <p:attrNameLst>
                                          <p:attrName>ppt_y</p:attrName>
                                        </p:attrNameLst>
                                      </p:cBhvr>
                                      <p:tavLst>
                                        <p:tav tm="0" fmla="#ppt_y-sin(pi*$)/81">
                                          <p:val>
                                            <p:fltVal val="0"/>
                                          </p:val>
                                        </p:tav>
                                        <p:tav tm="100000">
                                          <p:val>
                                            <p:fltVal val="1"/>
                                          </p:val>
                                        </p:tav>
                                      </p:tavLst>
                                    </p:anim>
                                    <p:animScale>
                                      <p:cBhvr>
                                        <p:cTn id="13" dur="26">
                                          <p:stCondLst>
                                            <p:cond delay="650"/>
                                          </p:stCondLst>
                                        </p:cTn>
                                        <p:tgtEl>
                                          <p:spTgt spid="34"/>
                                        </p:tgtEl>
                                      </p:cBhvr>
                                      <p:to x="100000" y="60000"/>
                                    </p:animScale>
                                    <p:animScale>
                                      <p:cBhvr>
                                        <p:cTn id="14" dur="166" decel="50000">
                                          <p:stCondLst>
                                            <p:cond delay="676"/>
                                          </p:stCondLst>
                                        </p:cTn>
                                        <p:tgtEl>
                                          <p:spTgt spid="34"/>
                                        </p:tgtEl>
                                      </p:cBhvr>
                                      <p:to x="100000" y="100000"/>
                                    </p:animScale>
                                    <p:animScale>
                                      <p:cBhvr>
                                        <p:cTn id="15" dur="26">
                                          <p:stCondLst>
                                            <p:cond delay="1312"/>
                                          </p:stCondLst>
                                        </p:cTn>
                                        <p:tgtEl>
                                          <p:spTgt spid="34"/>
                                        </p:tgtEl>
                                      </p:cBhvr>
                                      <p:to x="100000" y="80000"/>
                                    </p:animScale>
                                    <p:animScale>
                                      <p:cBhvr>
                                        <p:cTn id="16" dur="166" decel="50000">
                                          <p:stCondLst>
                                            <p:cond delay="1338"/>
                                          </p:stCondLst>
                                        </p:cTn>
                                        <p:tgtEl>
                                          <p:spTgt spid="34"/>
                                        </p:tgtEl>
                                      </p:cBhvr>
                                      <p:to x="100000" y="100000"/>
                                    </p:animScale>
                                    <p:animScale>
                                      <p:cBhvr>
                                        <p:cTn id="17" dur="26">
                                          <p:stCondLst>
                                            <p:cond delay="1642"/>
                                          </p:stCondLst>
                                        </p:cTn>
                                        <p:tgtEl>
                                          <p:spTgt spid="34"/>
                                        </p:tgtEl>
                                      </p:cBhvr>
                                      <p:to x="100000" y="90000"/>
                                    </p:animScale>
                                    <p:animScale>
                                      <p:cBhvr>
                                        <p:cTn id="18" dur="166" decel="50000">
                                          <p:stCondLst>
                                            <p:cond delay="1668"/>
                                          </p:stCondLst>
                                        </p:cTn>
                                        <p:tgtEl>
                                          <p:spTgt spid="34"/>
                                        </p:tgtEl>
                                      </p:cBhvr>
                                      <p:to x="100000" y="100000"/>
                                    </p:animScale>
                                    <p:animScale>
                                      <p:cBhvr>
                                        <p:cTn id="19" dur="26">
                                          <p:stCondLst>
                                            <p:cond delay="1808"/>
                                          </p:stCondLst>
                                        </p:cTn>
                                        <p:tgtEl>
                                          <p:spTgt spid="34"/>
                                        </p:tgtEl>
                                      </p:cBhvr>
                                      <p:to x="100000" y="95000"/>
                                    </p:animScale>
                                    <p:animScale>
                                      <p:cBhvr>
                                        <p:cTn id="20" dur="166" decel="50000">
                                          <p:stCondLst>
                                            <p:cond delay="1834"/>
                                          </p:stCondLst>
                                        </p:cTn>
                                        <p:tgtEl>
                                          <p:spTgt spid="34"/>
                                        </p:tgtEl>
                                      </p:cBhvr>
                                      <p:to x="100000" y="100000"/>
                                    </p:animScale>
                                  </p:childTnLst>
                                </p:cTn>
                              </p:par>
                              <p:par>
                                <p:cTn id="21" presetID="16" presetClass="entr" presetSubtype="21" fill="hold" grpId="0" nodeType="with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barn(inVertical)">
                                      <p:cBhvr>
                                        <p:cTn id="23" dur="500"/>
                                        <p:tgtEl>
                                          <p:spTgt spid="37"/>
                                        </p:tgtEl>
                                      </p:cBhvr>
                                    </p:animEffect>
                                  </p:childTnLst>
                                </p:cTn>
                              </p:par>
                              <p:par>
                                <p:cTn id="24" presetID="2" presetClass="entr" presetSubtype="4" fill="hold" grpId="0" nodeType="withEffect">
                                  <p:stCondLst>
                                    <p:cond delay="0"/>
                                  </p:stCondLst>
                                  <p:childTnLst>
                                    <p:set>
                                      <p:cBhvr>
                                        <p:cTn id="25" dur="1" fill="hold">
                                          <p:stCondLst>
                                            <p:cond delay="0"/>
                                          </p:stCondLst>
                                        </p:cTn>
                                        <p:tgtEl>
                                          <p:spTgt spid="36"/>
                                        </p:tgtEl>
                                        <p:attrNameLst>
                                          <p:attrName>style.visibility</p:attrName>
                                        </p:attrNameLst>
                                      </p:cBhvr>
                                      <p:to>
                                        <p:strVal val="visible"/>
                                      </p:to>
                                    </p:set>
                                    <p:anim calcmode="lin" valueType="num">
                                      <p:cBhvr additive="base">
                                        <p:cTn id="26" dur="500" fill="hold"/>
                                        <p:tgtEl>
                                          <p:spTgt spid="36"/>
                                        </p:tgtEl>
                                        <p:attrNameLst>
                                          <p:attrName>ppt_x</p:attrName>
                                        </p:attrNameLst>
                                      </p:cBhvr>
                                      <p:tavLst>
                                        <p:tav tm="0">
                                          <p:val>
                                            <p:strVal val="#ppt_x"/>
                                          </p:val>
                                        </p:tav>
                                        <p:tav tm="100000">
                                          <p:val>
                                            <p:strVal val="#ppt_x"/>
                                          </p:val>
                                        </p:tav>
                                      </p:tavLst>
                                    </p:anim>
                                    <p:anim calcmode="lin" valueType="num">
                                      <p:cBhvr additive="base">
                                        <p:cTn id="27" dur="500" fill="hold"/>
                                        <p:tgtEl>
                                          <p:spTgt spid="36"/>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35"/>
                                        </p:tgtEl>
                                        <p:attrNameLst>
                                          <p:attrName>style.visibility</p:attrName>
                                        </p:attrNameLst>
                                      </p:cBhvr>
                                      <p:to>
                                        <p:strVal val="visible"/>
                                      </p:to>
                                    </p:set>
                                    <p:anim calcmode="lin" valueType="num">
                                      <p:cBhvr additive="base">
                                        <p:cTn id="30" dur="500" fill="hold"/>
                                        <p:tgtEl>
                                          <p:spTgt spid="35"/>
                                        </p:tgtEl>
                                        <p:attrNameLst>
                                          <p:attrName>ppt_x</p:attrName>
                                        </p:attrNameLst>
                                      </p:cBhvr>
                                      <p:tavLst>
                                        <p:tav tm="0">
                                          <p:val>
                                            <p:strVal val="#ppt_x"/>
                                          </p:val>
                                        </p:tav>
                                        <p:tav tm="100000">
                                          <p:val>
                                            <p:strVal val="#ppt_x"/>
                                          </p:val>
                                        </p:tav>
                                      </p:tavLst>
                                    </p:anim>
                                    <p:anim calcmode="lin" valueType="num">
                                      <p:cBhvr additive="base">
                                        <p:cTn id="31"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5" grpId="0" animBg="1"/>
      <p:bldP spid="36" grpId="0"/>
      <p:bldP spid="3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1FEF409-695C-0C7F-415C-3F09EDE1A799}"/>
              </a:ext>
            </a:extLst>
          </p:cNvPr>
          <p:cNvPicPr>
            <a:picLocks noChangeAspect="1"/>
          </p:cNvPicPr>
          <p:nvPr/>
        </p:nvPicPr>
        <p:blipFill rotWithShape="1">
          <a:blip r:embed="rId4">
            <a:extLst>
              <a:ext uri="{28A0092B-C50C-407E-A947-70E740481C1C}">
                <a14:useLocalDpi xmlns:a14="http://schemas.microsoft.com/office/drawing/2010/main" val="0"/>
              </a:ext>
            </a:extLst>
          </a:blip>
          <a:srcRect l="4749" t="6005" r="4923" b="5523"/>
          <a:stretch/>
        </p:blipFill>
        <p:spPr>
          <a:xfrm>
            <a:off x="2971580" y="0"/>
            <a:ext cx="6429188" cy="4165433"/>
          </a:xfrm>
          <a:prstGeom prst="rect">
            <a:avLst/>
          </a:prstGeom>
        </p:spPr>
      </p:pic>
      <p:sp>
        <p:nvSpPr>
          <p:cNvPr id="3" name="TextBox 2">
            <a:extLst>
              <a:ext uri="{FF2B5EF4-FFF2-40B4-BE49-F238E27FC236}">
                <a16:creationId xmlns:a16="http://schemas.microsoft.com/office/drawing/2014/main" id="{CB4C2D82-A879-EAA2-DD82-60F71BCD5E0C}"/>
              </a:ext>
            </a:extLst>
          </p:cNvPr>
          <p:cNvSpPr txBox="1"/>
          <p:nvPr/>
        </p:nvSpPr>
        <p:spPr>
          <a:xfrm>
            <a:off x="3542988" y="407650"/>
            <a:ext cx="4897495" cy="1446550"/>
          </a:xfrm>
          <a:prstGeom prst="rect">
            <a:avLst/>
          </a:prstGeom>
          <a:noFill/>
        </p:spPr>
        <p:txBody>
          <a:bodyPr wrap="non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300" normalizeH="0" baseline="0" noProof="0" dirty="0" err="1">
                <a:ln>
                  <a:noFill/>
                </a:ln>
                <a:solidFill>
                  <a:srgbClr val="00B0F0"/>
                </a:solidFill>
                <a:effectLst/>
                <a:uLnTx/>
                <a:uFillTx/>
                <a:latin typeface="+mj-lt"/>
                <a:ea typeface="+mn-ea"/>
                <a:cs typeface="+mn-cs"/>
              </a:rPr>
              <a:t>Phần</a:t>
            </a:r>
            <a:r>
              <a:rPr kumimoji="0" lang="en-US" sz="4400" b="1" i="0" u="none" strike="noStrike" kern="1200" cap="none" spc="300" normalizeH="0" baseline="0" noProof="0" dirty="0">
                <a:ln>
                  <a:noFill/>
                </a:ln>
                <a:solidFill>
                  <a:srgbClr val="00B0F0"/>
                </a:solidFill>
                <a:effectLst/>
                <a:uLnTx/>
                <a:uFillTx/>
                <a:latin typeface="+mj-lt"/>
                <a:ea typeface="+mn-ea"/>
                <a:cs typeface="+mn-cs"/>
              </a:rPr>
              <a:t> </a:t>
            </a:r>
            <a:r>
              <a:rPr kumimoji="0" lang="en-US" sz="4400" b="1" i="0" u="none" strike="noStrike" kern="1200" cap="none" spc="300" normalizeH="0" baseline="0" noProof="0" dirty="0" err="1">
                <a:ln>
                  <a:noFill/>
                </a:ln>
                <a:solidFill>
                  <a:srgbClr val="F79646">
                    <a:lumMod val="50000"/>
                  </a:srgbClr>
                </a:solidFill>
                <a:effectLst/>
                <a:uLnTx/>
                <a:uFillTx/>
                <a:latin typeface="+mj-lt"/>
                <a:ea typeface="+mn-ea"/>
                <a:cs typeface="+mn-cs"/>
              </a:rPr>
              <a:t>nhận</a:t>
            </a:r>
            <a:r>
              <a:rPr kumimoji="0" lang="en-US" sz="4400" b="1" i="0" u="none" strike="noStrike" kern="1200" cap="none" spc="300" normalizeH="0" baseline="0" noProof="0" dirty="0">
                <a:ln>
                  <a:noFill/>
                </a:ln>
                <a:solidFill>
                  <a:srgbClr val="00B0F0"/>
                </a:solidFill>
                <a:effectLst/>
                <a:uLnTx/>
                <a:uFillTx/>
                <a:latin typeface="+mj-lt"/>
                <a:ea typeface="+mn-ea"/>
                <a:cs typeface="+mn-cs"/>
              </a:rPr>
              <a:t> </a:t>
            </a:r>
            <a:r>
              <a:rPr kumimoji="0" lang="en-US" sz="4400" b="1" i="0" u="none" strike="noStrike" kern="1200" cap="none" spc="300" normalizeH="0" baseline="0" noProof="0" dirty="0" err="1">
                <a:ln>
                  <a:noFill/>
                </a:ln>
                <a:solidFill>
                  <a:srgbClr val="00B050"/>
                </a:solidFill>
                <a:effectLst/>
                <a:uLnTx/>
                <a:uFillTx/>
                <a:latin typeface="+mj-lt"/>
                <a:ea typeface="+mn-ea"/>
                <a:cs typeface="+mn-cs"/>
              </a:rPr>
              <a:t>xét</a:t>
            </a:r>
            <a:r>
              <a:rPr kumimoji="0" lang="en-US" sz="4400" b="1" i="0" u="none" strike="noStrike" kern="1200" cap="none" spc="300" normalizeH="0" baseline="0" noProof="0" dirty="0">
                <a:ln>
                  <a:noFill/>
                </a:ln>
                <a:solidFill>
                  <a:srgbClr val="00B0F0"/>
                </a:solidFill>
                <a:effectLst/>
                <a:uLnTx/>
                <a:uFillTx/>
                <a:latin typeface="+mj-lt"/>
                <a:ea typeface="+mn-ea"/>
                <a:cs typeface="+mn-cs"/>
              </a:rPr>
              <a:t> </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300" normalizeH="0" baseline="0" noProof="0">
                <a:ln>
                  <a:noFill/>
                </a:ln>
                <a:solidFill>
                  <a:srgbClr val="00B0F0"/>
                </a:solidFill>
                <a:effectLst/>
                <a:uLnTx/>
                <a:uFillTx/>
                <a:latin typeface="+mj-lt"/>
                <a:ea typeface="+mn-ea"/>
                <a:cs typeface="+mn-cs"/>
              </a:rPr>
              <a:t>             </a:t>
            </a:r>
            <a:r>
              <a:rPr kumimoji="0" lang="en-US" sz="4400" b="1" i="0" u="none" strike="noStrike" kern="1200" cap="none" spc="300" normalizeH="0" baseline="0" noProof="0">
                <a:ln>
                  <a:noFill/>
                </a:ln>
                <a:solidFill>
                  <a:srgbClr val="FF0000"/>
                </a:solidFill>
                <a:effectLst/>
                <a:uLnTx/>
                <a:uFillTx/>
                <a:latin typeface="+mj-lt"/>
                <a:ea typeface="+mn-ea"/>
                <a:cs typeface="+mn-cs"/>
              </a:rPr>
              <a:t>Giáo</a:t>
            </a:r>
            <a:r>
              <a:rPr kumimoji="0" lang="en-US" sz="4400" b="1" i="0" u="none" strike="noStrike" kern="1200" cap="none" spc="300" normalizeH="0" baseline="0" noProof="0">
                <a:ln>
                  <a:noFill/>
                </a:ln>
                <a:solidFill>
                  <a:srgbClr val="00B0F0"/>
                </a:solidFill>
                <a:effectLst/>
                <a:uLnTx/>
                <a:uFillTx/>
                <a:latin typeface="+mj-lt"/>
                <a:ea typeface="+mn-ea"/>
                <a:cs typeface="+mn-cs"/>
              </a:rPr>
              <a:t> </a:t>
            </a:r>
            <a:r>
              <a:rPr kumimoji="0" lang="en-US" sz="4400" b="1" i="0" u="none" strike="noStrike" kern="1200" cap="none" spc="300" normalizeH="0" baseline="0" noProof="0">
                <a:ln>
                  <a:noFill/>
                </a:ln>
                <a:solidFill>
                  <a:srgbClr val="7030A0"/>
                </a:solidFill>
                <a:effectLst/>
                <a:uLnTx/>
                <a:uFillTx/>
                <a:latin typeface="+mj-lt"/>
                <a:ea typeface="+mn-ea"/>
                <a:cs typeface="+mn-cs"/>
              </a:rPr>
              <a:t>viên</a:t>
            </a:r>
            <a:endParaRPr kumimoji="0" lang="en-US" sz="4400" b="1" i="0" u="none" strike="noStrike" kern="1200" cap="none" spc="300" normalizeH="0" baseline="0" noProof="0" dirty="0">
              <a:ln>
                <a:noFill/>
              </a:ln>
              <a:solidFill>
                <a:srgbClr val="7030A0"/>
              </a:solidFill>
              <a:effectLst/>
              <a:uLnTx/>
              <a:uFillTx/>
              <a:latin typeface="+mj-lt"/>
              <a:ea typeface="+mn-ea"/>
              <a:cs typeface="+mn-cs"/>
            </a:endParaRPr>
          </a:p>
        </p:txBody>
      </p:sp>
      <p:sp>
        <p:nvSpPr>
          <p:cNvPr id="9" name="TextBox 8">
            <a:extLst>
              <a:ext uri="{FF2B5EF4-FFF2-40B4-BE49-F238E27FC236}">
                <a16:creationId xmlns:a16="http://schemas.microsoft.com/office/drawing/2014/main" id="{11356FFE-E4A3-7802-2ED4-2F55AA781456}"/>
              </a:ext>
            </a:extLst>
          </p:cNvPr>
          <p:cNvSpPr txBox="1"/>
          <p:nvPr/>
        </p:nvSpPr>
        <p:spPr>
          <a:xfrm>
            <a:off x="3282657" y="1717712"/>
            <a:ext cx="1666418"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mj-lt"/>
                <a:ea typeface="+mn-ea"/>
                <a:cs typeface="Calibri" panose="020F0502020204030204" pitchFamily="34" charset="0"/>
              </a:rPr>
              <a:t>Ưu điểm: </a:t>
            </a:r>
            <a:endParaRPr kumimoji="0" lang="en-US" sz="2800" b="1" i="0" u="none" strike="noStrike" kern="1200" cap="none" spc="0" normalizeH="0" baseline="0" noProof="0" dirty="0" err="1">
              <a:ln>
                <a:noFill/>
              </a:ln>
              <a:solidFill>
                <a:srgbClr val="FF0000"/>
              </a:solidFill>
              <a:effectLst/>
              <a:uLnTx/>
              <a:uFillTx/>
              <a:latin typeface="+mj-lt"/>
              <a:ea typeface="+mn-ea"/>
              <a:cs typeface="Calibri" panose="020F0502020204030204" pitchFamily="34" charset="0"/>
            </a:endParaRPr>
          </a:p>
        </p:txBody>
      </p:sp>
      <p:pic>
        <p:nvPicPr>
          <p:cNvPr id="10" name="Picture 4" descr="GOEN | Hướng dẫn học online">
            <a:extLst>
              <a:ext uri="{FF2B5EF4-FFF2-40B4-BE49-F238E27FC236}">
                <a16:creationId xmlns:a16="http://schemas.microsoft.com/office/drawing/2014/main" id="{4089E056-18CB-B70B-4D26-FB601081D99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9916" y="2554941"/>
            <a:ext cx="3164014" cy="4303059"/>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34081636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2138" y="341194"/>
            <a:ext cx="11364036" cy="6185848"/>
          </a:xfrm>
          <a:prstGeom prst="rect">
            <a:avLst/>
          </a:prstGeom>
          <a:solidFill>
            <a:schemeClr val="bg1">
              <a:alpha val="91000"/>
            </a:schemeClr>
          </a:solidFill>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6" name="Picture 5"/>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7762" b="94118" l="3599" r="35706">
                        <a14:foregroundMark x1="24302" y1="8551" x2="13304" y2="33414"/>
                        <a14:foregroundMark x1="15528" y1="35840" x2="13951" y2="39600"/>
                        <a14:foregroundMark x1="5580" y1="38023" x2="8896" y2="48939"/>
                        <a14:foregroundMark x1="10635" y1="44754" x2="3599" y2="52759"/>
                        <a14:foregroundMark x1="6389" y1="53730" x2="11565" y2="56944"/>
                        <a14:foregroundMark x1="20340" y1="48332" x2="15002" y2="54700"/>
                        <a14:foregroundMark x1="10918" y1="57307" x2="8370" y2="57126"/>
                        <a14:foregroundMark x1="5055" y1="38387" x2="5742" y2="42571"/>
                        <a14:foregroundMark x1="6510" y1="36992" x2="7036" y2="39418"/>
                        <a14:foregroundMark x1="18601" y1="81201" x2="18318" y2="92541"/>
                        <a14:foregroundMark x1="16215" y1="90540" x2="16094" y2="94118"/>
                        <a14:foregroundMark x1="34654" y1="78836" x2="35706" y2="77198"/>
                        <a14:backgroundMark x1="13021" y1="6186" x2="9179" y2="25894"/>
                        <a14:backgroundMark x1="28427" y1="55913" x2="34654" y2="65858"/>
                        <a14:backgroundMark x1="33724" y1="89145" x2="22442" y2="76228"/>
                        <a14:backgroundMark x1="10514" y1="64463" x2="14476" y2="76046"/>
                      </a14:backgroundRemoval>
                    </a14:imgEffect>
                  </a14:imgLayer>
                </a14:imgProps>
              </a:ext>
              <a:ext uri="{28A0092B-C50C-407E-A947-70E740481C1C}">
                <a14:useLocalDpi xmlns:a14="http://schemas.microsoft.com/office/drawing/2010/main" val="0"/>
              </a:ext>
            </a:extLst>
          </a:blip>
          <a:srcRect l="2810" t="7363" r="60968" b="4876"/>
          <a:stretch/>
        </p:blipFill>
        <p:spPr>
          <a:xfrm flipH="1">
            <a:off x="-177422" y="2647666"/>
            <a:ext cx="2632007" cy="4251703"/>
          </a:xfrm>
          <a:prstGeom prst="rect">
            <a:avLst/>
          </a:prstGeom>
        </p:spPr>
      </p:pic>
      <p:pic>
        <p:nvPicPr>
          <p:cNvPr id="7" name="Picture 6"/>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55882" t="4975" r="30186" b="51841"/>
          <a:stretch/>
        </p:blipFill>
        <p:spPr>
          <a:xfrm>
            <a:off x="9739954" y="1673842"/>
            <a:ext cx="2388358" cy="4935939"/>
          </a:xfrm>
          <a:prstGeom prst="rect">
            <a:avLst/>
          </a:prstGeom>
        </p:spPr>
      </p:pic>
      <p:pic>
        <p:nvPicPr>
          <p:cNvPr id="9" name="Picture 8"/>
          <p:cNvPicPr>
            <a:picLocks noChangeAspect="1"/>
          </p:cNvPicPr>
          <p:nvPr/>
        </p:nvPicPr>
        <p:blipFill>
          <a:blip r:embed="rId5"/>
          <a:stretch>
            <a:fillRect/>
          </a:stretch>
        </p:blipFill>
        <p:spPr>
          <a:xfrm>
            <a:off x="-84332" y="4615359"/>
            <a:ext cx="12351567" cy="2353260"/>
          </a:xfrm>
          <a:prstGeom prst="rect">
            <a:avLst/>
          </a:prstGeom>
        </p:spPr>
      </p:pic>
      <p:pic>
        <p:nvPicPr>
          <p:cNvPr id="19" name="Picture 18"/>
          <p:cNvPicPr>
            <a:picLocks noChangeAspect="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64022" t="36385" r="19097" b="38541"/>
          <a:stretch/>
        </p:blipFill>
        <p:spPr>
          <a:xfrm rot="1228952">
            <a:off x="10370630" y="-90607"/>
            <a:ext cx="1799087" cy="1842967"/>
          </a:xfrm>
          <a:prstGeom prst="rect">
            <a:avLst/>
          </a:prstGeom>
        </p:spPr>
      </p:pic>
      <p:pic>
        <p:nvPicPr>
          <p:cNvPr id="2" name="Picture 1">
            <a:extLst>
              <a:ext uri="{FF2B5EF4-FFF2-40B4-BE49-F238E27FC236}">
                <a16:creationId xmlns:a16="http://schemas.microsoft.com/office/drawing/2014/main" id="{5884A92D-BF60-4A04-AB61-D3ACA2B6D10A}"/>
              </a:ext>
            </a:extLst>
          </p:cNvPr>
          <p:cNvPicPr>
            <a:picLocks noChangeAspect="1"/>
          </p:cNvPicPr>
          <p:nvPr/>
        </p:nvPicPr>
        <p:blipFill>
          <a:blip r:embed="rId7"/>
          <a:stretch>
            <a:fillRect/>
          </a:stretch>
        </p:blipFill>
        <p:spPr>
          <a:xfrm>
            <a:off x="982699" y="277080"/>
            <a:ext cx="10162913" cy="6291617"/>
          </a:xfrm>
          <a:prstGeom prst="rect">
            <a:avLst/>
          </a:prstGeom>
        </p:spPr>
      </p:pic>
    </p:spTree>
    <p:extLst>
      <p:ext uri="{BB962C8B-B14F-4D97-AF65-F5344CB8AC3E}">
        <p14:creationId xmlns:p14="http://schemas.microsoft.com/office/powerpoint/2010/main" val="15976766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9"/>
                                        </p:tgtEl>
                                        <p:attrNameLst>
                                          <p:attrName>r</p:attrName>
                                        </p:attrNameLst>
                                      </p:cBhvr>
                                    </p:animRot>
                                    <p:animRot by="-240000">
                                      <p:cBhvr>
                                        <p:cTn id="7" dur="200" fill="hold">
                                          <p:stCondLst>
                                            <p:cond delay="200"/>
                                          </p:stCondLst>
                                        </p:cTn>
                                        <p:tgtEl>
                                          <p:spTgt spid="19"/>
                                        </p:tgtEl>
                                        <p:attrNameLst>
                                          <p:attrName>r</p:attrName>
                                        </p:attrNameLst>
                                      </p:cBhvr>
                                    </p:animRot>
                                    <p:animRot by="240000">
                                      <p:cBhvr>
                                        <p:cTn id="8" dur="200" fill="hold">
                                          <p:stCondLst>
                                            <p:cond delay="400"/>
                                          </p:stCondLst>
                                        </p:cTn>
                                        <p:tgtEl>
                                          <p:spTgt spid="19"/>
                                        </p:tgtEl>
                                        <p:attrNameLst>
                                          <p:attrName>r</p:attrName>
                                        </p:attrNameLst>
                                      </p:cBhvr>
                                    </p:animRot>
                                    <p:animRot by="-240000">
                                      <p:cBhvr>
                                        <p:cTn id="9" dur="200" fill="hold">
                                          <p:stCondLst>
                                            <p:cond delay="600"/>
                                          </p:stCondLst>
                                        </p:cTn>
                                        <p:tgtEl>
                                          <p:spTgt spid="19"/>
                                        </p:tgtEl>
                                        <p:attrNameLst>
                                          <p:attrName>r</p:attrName>
                                        </p:attrNameLst>
                                      </p:cBhvr>
                                    </p:animRot>
                                    <p:animRot by="120000">
                                      <p:cBhvr>
                                        <p:cTn id="10" dur="200" fill="hold">
                                          <p:stCondLst>
                                            <p:cond delay="800"/>
                                          </p:stCondLst>
                                        </p:cTn>
                                        <p:tgtEl>
                                          <p:spTgt spid="1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BEDF256-D5E5-75ED-710E-B96CE0FC1684}"/>
              </a:ext>
            </a:extLst>
          </p:cNvPr>
          <p:cNvPicPr>
            <a:picLocks noChangeAspect="1"/>
          </p:cNvPicPr>
          <p:nvPr/>
        </p:nvPicPr>
        <p:blipFill rotWithShape="1">
          <a:blip r:embed="rId4">
            <a:extLst>
              <a:ext uri="{28A0092B-C50C-407E-A947-70E740481C1C}">
                <a14:useLocalDpi xmlns:a14="http://schemas.microsoft.com/office/drawing/2010/main" val="0"/>
              </a:ext>
            </a:extLst>
          </a:blip>
          <a:srcRect l="4749" t="6005" r="4923" b="5523"/>
          <a:stretch/>
        </p:blipFill>
        <p:spPr>
          <a:xfrm>
            <a:off x="2971580" y="0"/>
            <a:ext cx="6429188" cy="4165433"/>
          </a:xfrm>
          <a:prstGeom prst="rect">
            <a:avLst/>
          </a:prstGeom>
        </p:spPr>
      </p:pic>
      <p:sp>
        <p:nvSpPr>
          <p:cNvPr id="10" name="TextBox 9">
            <a:extLst>
              <a:ext uri="{FF2B5EF4-FFF2-40B4-BE49-F238E27FC236}">
                <a16:creationId xmlns:a16="http://schemas.microsoft.com/office/drawing/2014/main" id="{B9B72C1B-6908-E93E-B42F-71F2D774C620}"/>
              </a:ext>
            </a:extLst>
          </p:cNvPr>
          <p:cNvSpPr txBox="1"/>
          <p:nvPr/>
        </p:nvSpPr>
        <p:spPr>
          <a:xfrm>
            <a:off x="3542988" y="407650"/>
            <a:ext cx="4897495" cy="1446550"/>
          </a:xfrm>
          <a:prstGeom prst="rect">
            <a:avLst/>
          </a:prstGeom>
          <a:noFill/>
        </p:spPr>
        <p:txBody>
          <a:bodyPr wrap="non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300" normalizeH="0" baseline="0" noProof="0" dirty="0" err="1">
                <a:ln>
                  <a:noFill/>
                </a:ln>
                <a:solidFill>
                  <a:srgbClr val="00B0F0"/>
                </a:solidFill>
                <a:effectLst/>
                <a:uLnTx/>
                <a:uFillTx/>
                <a:latin typeface="+mj-lt"/>
                <a:ea typeface="+mn-ea"/>
                <a:cs typeface="+mn-cs"/>
              </a:rPr>
              <a:t>Phần</a:t>
            </a:r>
            <a:r>
              <a:rPr kumimoji="0" lang="en-US" sz="4400" b="1" i="0" u="none" strike="noStrike" kern="1200" cap="none" spc="300" normalizeH="0" baseline="0" noProof="0" dirty="0">
                <a:ln>
                  <a:noFill/>
                </a:ln>
                <a:solidFill>
                  <a:srgbClr val="00B0F0"/>
                </a:solidFill>
                <a:effectLst/>
                <a:uLnTx/>
                <a:uFillTx/>
                <a:latin typeface="+mj-lt"/>
                <a:ea typeface="+mn-ea"/>
                <a:cs typeface="+mn-cs"/>
              </a:rPr>
              <a:t> </a:t>
            </a:r>
            <a:r>
              <a:rPr kumimoji="0" lang="en-US" sz="4400" b="1" i="0" u="none" strike="noStrike" kern="1200" cap="none" spc="300" normalizeH="0" baseline="0" noProof="0" dirty="0" err="1">
                <a:ln>
                  <a:noFill/>
                </a:ln>
                <a:solidFill>
                  <a:srgbClr val="F79646">
                    <a:lumMod val="50000"/>
                  </a:srgbClr>
                </a:solidFill>
                <a:effectLst/>
                <a:uLnTx/>
                <a:uFillTx/>
                <a:latin typeface="+mj-lt"/>
                <a:ea typeface="+mn-ea"/>
                <a:cs typeface="+mn-cs"/>
              </a:rPr>
              <a:t>nhận</a:t>
            </a:r>
            <a:r>
              <a:rPr kumimoji="0" lang="en-US" sz="4400" b="1" i="0" u="none" strike="noStrike" kern="1200" cap="none" spc="300" normalizeH="0" baseline="0" noProof="0" dirty="0">
                <a:ln>
                  <a:noFill/>
                </a:ln>
                <a:solidFill>
                  <a:srgbClr val="00B0F0"/>
                </a:solidFill>
                <a:effectLst/>
                <a:uLnTx/>
                <a:uFillTx/>
                <a:latin typeface="+mj-lt"/>
                <a:ea typeface="+mn-ea"/>
                <a:cs typeface="+mn-cs"/>
              </a:rPr>
              <a:t> </a:t>
            </a:r>
            <a:r>
              <a:rPr kumimoji="0" lang="en-US" sz="4400" b="1" i="0" u="none" strike="noStrike" kern="1200" cap="none" spc="300" normalizeH="0" baseline="0" noProof="0" dirty="0" err="1">
                <a:ln>
                  <a:noFill/>
                </a:ln>
                <a:solidFill>
                  <a:srgbClr val="00B050"/>
                </a:solidFill>
                <a:effectLst/>
                <a:uLnTx/>
                <a:uFillTx/>
                <a:latin typeface="+mj-lt"/>
                <a:ea typeface="+mn-ea"/>
                <a:cs typeface="+mn-cs"/>
              </a:rPr>
              <a:t>xét</a:t>
            </a:r>
            <a:r>
              <a:rPr kumimoji="0" lang="en-US" sz="4400" b="1" i="0" u="none" strike="noStrike" kern="1200" cap="none" spc="300" normalizeH="0" baseline="0" noProof="0" dirty="0">
                <a:ln>
                  <a:noFill/>
                </a:ln>
                <a:solidFill>
                  <a:srgbClr val="00B0F0"/>
                </a:solidFill>
                <a:effectLst/>
                <a:uLnTx/>
                <a:uFillTx/>
                <a:latin typeface="+mj-lt"/>
                <a:ea typeface="+mn-ea"/>
                <a:cs typeface="+mn-cs"/>
              </a:rPr>
              <a:t> </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300" normalizeH="0" baseline="0" noProof="0">
                <a:ln>
                  <a:noFill/>
                </a:ln>
                <a:solidFill>
                  <a:srgbClr val="00B0F0"/>
                </a:solidFill>
                <a:effectLst/>
                <a:uLnTx/>
                <a:uFillTx/>
                <a:latin typeface="+mj-lt"/>
                <a:ea typeface="+mn-ea"/>
                <a:cs typeface="+mn-cs"/>
              </a:rPr>
              <a:t>             </a:t>
            </a:r>
            <a:r>
              <a:rPr kumimoji="0" lang="en-US" sz="4400" b="1" i="0" u="none" strike="noStrike" kern="1200" cap="none" spc="300" normalizeH="0" baseline="0" noProof="0">
                <a:ln>
                  <a:noFill/>
                </a:ln>
                <a:solidFill>
                  <a:srgbClr val="FF0000"/>
                </a:solidFill>
                <a:effectLst/>
                <a:uLnTx/>
                <a:uFillTx/>
                <a:latin typeface="+mj-lt"/>
                <a:ea typeface="+mn-ea"/>
                <a:cs typeface="+mn-cs"/>
              </a:rPr>
              <a:t>Giáo</a:t>
            </a:r>
            <a:r>
              <a:rPr kumimoji="0" lang="en-US" sz="4400" b="1" i="0" u="none" strike="noStrike" kern="1200" cap="none" spc="300" normalizeH="0" baseline="0" noProof="0">
                <a:ln>
                  <a:noFill/>
                </a:ln>
                <a:solidFill>
                  <a:srgbClr val="00B0F0"/>
                </a:solidFill>
                <a:effectLst/>
                <a:uLnTx/>
                <a:uFillTx/>
                <a:latin typeface="+mj-lt"/>
                <a:ea typeface="+mn-ea"/>
                <a:cs typeface="+mn-cs"/>
              </a:rPr>
              <a:t> </a:t>
            </a:r>
            <a:r>
              <a:rPr kumimoji="0" lang="en-US" sz="4400" b="1" i="0" u="none" strike="noStrike" kern="1200" cap="none" spc="300" normalizeH="0" baseline="0" noProof="0">
                <a:ln>
                  <a:noFill/>
                </a:ln>
                <a:solidFill>
                  <a:srgbClr val="7030A0"/>
                </a:solidFill>
                <a:effectLst/>
                <a:uLnTx/>
                <a:uFillTx/>
                <a:latin typeface="+mj-lt"/>
                <a:ea typeface="+mn-ea"/>
                <a:cs typeface="+mn-cs"/>
              </a:rPr>
              <a:t>viên</a:t>
            </a:r>
            <a:endParaRPr kumimoji="0" lang="en-US" sz="4400" b="1" i="0" u="none" strike="noStrike" kern="1200" cap="none" spc="300" normalizeH="0" baseline="0" noProof="0" dirty="0">
              <a:ln>
                <a:noFill/>
              </a:ln>
              <a:solidFill>
                <a:srgbClr val="7030A0"/>
              </a:solidFill>
              <a:effectLst/>
              <a:uLnTx/>
              <a:uFillTx/>
              <a:latin typeface="+mj-lt"/>
              <a:ea typeface="+mn-ea"/>
              <a:cs typeface="+mn-cs"/>
            </a:endParaRPr>
          </a:p>
        </p:txBody>
      </p:sp>
      <p:sp>
        <p:nvSpPr>
          <p:cNvPr id="12" name="TextBox 11">
            <a:extLst>
              <a:ext uri="{FF2B5EF4-FFF2-40B4-BE49-F238E27FC236}">
                <a16:creationId xmlns:a16="http://schemas.microsoft.com/office/drawing/2014/main" id="{A5CCAFB8-D8AB-9197-8B55-D743F9908165}"/>
              </a:ext>
            </a:extLst>
          </p:cNvPr>
          <p:cNvSpPr txBox="1"/>
          <p:nvPr/>
        </p:nvSpPr>
        <p:spPr>
          <a:xfrm>
            <a:off x="3282657" y="1717712"/>
            <a:ext cx="1486304"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mj-lt"/>
                <a:ea typeface="+mn-ea"/>
                <a:cs typeface="Calibri" panose="020F0502020204030204" pitchFamily="34" charset="0"/>
              </a:rPr>
              <a:t>Hạn chế:</a:t>
            </a:r>
            <a:endParaRPr kumimoji="0" lang="en-US" sz="2800" b="1" i="0" u="none" strike="noStrike" kern="1200" cap="none" spc="0" normalizeH="0" baseline="0" noProof="0" dirty="0" err="1">
              <a:ln>
                <a:noFill/>
              </a:ln>
              <a:solidFill>
                <a:srgbClr val="FF0000"/>
              </a:solidFill>
              <a:effectLst/>
              <a:uLnTx/>
              <a:uFillTx/>
              <a:latin typeface="+mj-lt"/>
              <a:ea typeface="+mn-ea"/>
              <a:cs typeface="Calibri" panose="020F0502020204030204" pitchFamily="34" charset="0"/>
            </a:endParaRPr>
          </a:p>
        </p:txBody>
      </p:sp>
      <p:pic>
        <p:nvPicPr>
          <p:cNvPr id="14" name="Picture 4" descr="GOEN | Hướng dẫn học online">
            <a:extLst>
              <a:ext uri="{FF2B5EF4-FFF2-40B4-BE49-F238E27FC236}">
                <a16:creationId xmlns:a16="http://schemas.microsoft.com/office/drawing/2014/main" id="{05A81C79-5DCB-55A1-D55C-261CE31FA26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9916" y="2554941"/>
            <a:ext cx="3164014" cy="4303059"/>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04397340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2" descr="Wooden Plank Different Collection Isolated on White Background, Trapezoid Wood  Shape, Wooden Square, Horizontal Wood Shaped Plank Stock Vector -  Illustration of frame, hanging: 187602081">
            <a:extLst>
              <a:ext uri="{FF2B5EF4-FFF2-40B4-BE49-F238E27FC236}">
                <a16:creationId xmlns:a16="http://schemas.microsoft.com/office/drawing/2014/main" id="{8CFB4209-3614-9F11-B7D8-415AF080FD95}"/>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54519" b="86589" l="11875" r="89000">
                        <a14:foregroundMark x1="15875" y1="59475" x2="15750" y2="74198"/>
                        <a14:foregroundMark x1="28375" y1="54665" x2="16500" y2="56560"/>
                        <a14:foregroundMark x1="16500" y1="56560" x2="11875" y2="55831"/>
                        <a14:foregroundMark x1="85500" y1="59913" x2="85125" y2="74344"/>
                        <a14:foregroundMark x1="55500" y1="85423" x2="71125" y2="83528"/>
                        <a14:foregroundMark x1="71125" y1="83528" x2="85125" y2="85131"/>
                        <a14:foregroundMark x1="89000" y1="59475" x2="87125" y2="85860"/>
                        <a14:foregroundMark x1="56375" y1="85860" x2="27125" y2="86589"/>
                        <a14:foregroundMark x1="27125" y1="86589" x2="17500" y2="82945"/>
                        <a14:foregroundMark x1="17500" y1="82945" x2="17375" y2="83090"/>
                        <a14:foregroundMark x1="37000" y1="54810" x2="53250" y2="55539"/>
                        <a14:foregroundMark x1="53250" y1="55539" x2="61250" y2="55248"/>
                        <a14:foregroundMark x1="61250" y1="55248" x2="64750" y2="55539"/>
                        <a14:foregroundMark x1="64625" y1="54519" x2="68375" y2="54810"/>
                      </a14:backgroundRemoval>
                    </a14:imgEffect>
                  </a14:imgLayer>
                </a14:imgProps>
              </a:ext>
              <a:ext uri="{28A0092B-C50C-407E-A947-70E740481C1C}">
                <a14:useLocalDpi xmlns:a14="http://schemas.microsoft.com/office/drawing/2010/main" val="0"/>
              </a:ext>
            </a:extLst>
          </a:blip>
          <a:srcRect l="9412" t="51104" r="8471" b="11080"/>
          <a:stretch/>
        </p:blipFill>
        <p:spPr bwMode="auto">
          <a:xfrm>
            <a:off x="3069338" y="-11940"/>
            <a:ext cx="6257365" cy="247100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10CC1989-EB21-C720-54CF-833801E10485}"/>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3065" b="82742" l="2906" r="21308">
                        <a14:foregroundMark x1="14528" y1="55645" x2="15254" y2="65000"/>
                        <a14:foregroundMark x1="15254" y1="65000" x2="15254" y2="65000"/>
                        <a14:foregroundMark x1="20460" y1="51774" x2="21065" y2="56935"/>
                        <a14:foregroundMark x1="21186" y1="66452" x2="21081" y2="69243"/>
                        <a14:foregroundMark x1="15981" y1="61774" x2="13923" y2="72581"/>
                        <a14:foregroundMark x1="14286" y1="62903" x2="14770" y2="67903"/>
                        <a14:foregroundMark x1="13196" y1="61129" x2="12833" y2="67742"/>
                        <a14:foregroundMark x1="18886" y1="65968" x2="18886" y2="65968"/>
                        <a14:foregroundMark x1="18886" y1="65968" x2="19613" y2="67903"/>
                        <a14:foregroundMark x1="10896" y1="63710" x2="8354" y2="60806"/>
                        <a14:foregroundMark x1="8717" y1="60161" x2="6174" y2="56452"/>
                        <a14:foregroundMark x1="20713" y1="69194" x2="20754" y2="69445"/>
                        <a14:foregroundMark x1="20581" y1="68387" x2="20713" y2="69194"/>
                        <a14:foregroundMark x1="14286" y1="43065" x2="16223" y2="43871"/>
                        <a14:backgroundMark x1="20339" y1="70968" x2="20460" y2="71935"/>
                        <a14:backgroundMark x1="20823" y1="71935" x2="21671" y2="72419"/>
                        <a14:backgroundMark x1="19855" y1="70000" x2="20460" y2="71613"/>
                        <a14:backgroundMark x1="20823" y1="69194" x2="20823" y2="69194"/>
                      </a14:backgroundRemoval>
                    </a14:imgEffect>
                  </a14:imgLayer>
                </a14:imgProps>
              </a:ext>
              <a:ext uri="{28A0092B-C50C-407E-A947-70E740481C1C}">
                <a14:useLocalDpi xmlns:a14="http://schemas.microsoft.com/office/drawing/2010/main" val="0"/>
              </a:ext>
            </a:extLst>
          </a:blip>
          <a:srcRect l="611" t="38800" r="76271" b="12201"/>
          <a:stretch/>
        </p:blipFill>
        <p:spPr>
          <a:xfrm>
            <a:off x="-297088" y="2658246"/>
            <a:ext cx="3068818" cy="4882210"/>
          </a:xfrm>
          <a:prstGeom prst="rect">
            <a:avLst/>
          </a:prstGeom>
        </p:spPr>
      </p:pic>
      <p:pic>
        <p:nvPicPr>
          <p:cNvPr id="11" name="Picture 10">
            <a:extLst>
              <a:ext uri="{FF2B5EF4-FFF2-40B4-BE49-F238E27FC236}">
                <a16:creationId xmlns:a16="http://schemas.microsoft.com/office/drawing/2014/main" id="{87449132-8FE3-FC34-D024-E9BA0306AE8F}"/>
              </a:ext>
            </a:extLst>
          </p:cNvPr>
          <p:cNvPicPr>
            <a:picLocks noChangeAspect="1"/>
          </p:cNvPicPr>
          <p:nvPr/>
        </p:nvPicPr>
        <p:blipFill rotWithShape="1">
          <a:blip r:embed="rId8">
            <a:extLst>
              <a:ext uri="{BEBA8EAE-BF5A-486C-A8C5-ECC9F3942E4B}">
                <a14:imgProps xmlns:a14="http://schemas.microsoft.com/office/drawing/2010/main">
                  <a14:imgLayer r:embed="rId7">
                    <a14:imgEffect>
                      <a14:backgroundRemoval t="42581" b="80484" l="77724" r="97579">
                        <a14:foregroundMark x1="86804" y1="42742" x2="84019" y2="42581"/>
                        <a14:foregroundMark x1="77966" y1="52258" x2="77966" y2="53710"/>
                        <a14:foregroundMark x1="83051" y1="61452" x2="84262" y2="66452"/>
                        <a14:foregroundMark x1="80872" y1="64839" x2="86199" y2="65645"/>
                        <a14:foregroundMark x1="85109" y1="63548" x2="88862" y2="61774"/>
                        <a14:foregroundMark x1="89709" y1="61935" x2="92252" y2="59677"/>
                        <a14:foregroundMark x1="83414" y1="78065" x2="83414" y2="80161"/>
                        <a14:foregroundMark x1="86804" y1="77903" x2="86683" y2="80484"/>
                        <a14:foregroundMark x1="94794" y1="54839" x2="94794" y2="54839"/>
                        <a14:foregroundMark x1="81114" y1="62903" x2="80024" y2="65000"/>
                      </a14:backgroundRemoval>
                    </a14:imgEffect>
                  </a14:imgLayer>
                </a14:imgProps>
              </a:ext>
              <a:ext uri="{28A0092B-C50C-407E-A947-70E740481C1C}">
                <a14:useLocalDpi xmlns:a14="http://schemas.microsoft.com/office/drawing/2010/main" val="0"/>
              </a:ext>
            </a:extLst>
          </a:blip>
          <a:srcRect l="76271" t="38800" b="15908"/>
          <a:stretch/>
        </p:blipFill>
        <p:spPr>
          <a:xfrm>
            <a:off x="9522603" y="2774788"/>
            <a:ext cx="3068818" cy="4396745"/>
          </a:xfrm>
          <a:prstGeom prst="rect">
            <a:avLst/>
          </a:prstGeom>
        </p:spPr>
      </p:pic>
      <p:sp>
        <p:nvSpPr>
          <p:cNvPr id="12" name="TextBox 11">
            <a:extLst>
              <a:ext uri="{FF2B5EF4-FFF2-40B4-BE49-F238E27FC236}">
                <a16:creationId xmlns:a16="http://schemas.microsoft.com/office/drawing/2014/main" id="{2A7CEB9A-8302-18BD-6A34-651242398074}"/>
              </a:ext>
            </a:extLst>
          </p:cNvPr>
          <p:cNvSpPr txBox="1"/>
          <p:nvPr/>
        </p:nvSpPr>
        <p:spPr>
          <a:xfrm>
            <a:off x="4175806" y="254068"/>
            <a:ext cx="4044428"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a:noFill/>
                </a:ln>
                <a:solidFill>
                  <a:srgbClr val="002060"/>
                </a:solidFill>
                <a:effectLst/>
                <a:uLnTx/>
                <a:uFillTx/>
                <a:latin typeface="+mj-lt"/>
                <a:ea typeface="+mn-ea"/>
                <a:cs typeface="+mn-cs"/>
              </a:rPr>
              <a:t>Góc</a:t>
            </a:r>
            <a:r>
              <a:rPr kumimoji="0" lang="en-US" sz="6000" b="1" i="0" u="none" strike="noStrike" kern="1200" cap="none" spc="0" normalizeH="0" baseline="0" noProof="0" dirty="0">
                <a:ln>
                  <a:noFill/>
                </a:ln>
                <a:solidFill>
                  <a:srgbClr val="002060"/>
                </a:solidFill>
                <a:effectLst/>
                <a:uLnTx/>
                <a:uFillTx/>
                <a:latin typeface="+mj-lt"/>
                <a:ea typeface="+mn-ea"/>
                <a:cs typeface="+mn-cs"/>
              </a:rPr>
              <a:t> </a:t>
            </a:r>
            <a:r>
              <a:rPr kumimoji="0" lang="en-US" sz="6000" b="1" i="0" u="none" strike="noStrike" kern="1200" cap="none" spc="0" normalizeH="0" baseline="0" noProof="0" dirty="0" err="1">
                <a:ln>
                  <a:noFill/>
                </a:ln>
                <a:solidFill>
                  <a:srgbClr val="002060"/>
                </a:solidFill>
                <a:effectLst/>
                <a:uLnTx/>
                <a:uFillTx/>
                <a:latin typeface="+mj-lt"/>
                <a:ea typeface="+mn-ea"/>
                <a:cs typeface="+mn-cs"/>
              </a:rPr>
              <a:t>tuyên</a:t>
            </a:r>
            <a:r>
              <a:rPr kumimoji="0" lang="en-US" sz="6000" b="1" i="0" u="none" strike="noStrike" kern="1200" cap="none" spc="0" normalizeH="0" baseline="0" noProof="0" dirty="0">
                <a:ln>
                  <a:noFill/>
                </a:ln>
                <a:solidFill>
                  <a:srgbClr val="002060"/>
                </a:solidFill>
                <a:effectLst/>
                <a:uLnTx/>
                <a:uFillTx/>
                <a:latin typeface="+mj-lt"/>
                <a:ea typeface="+mn-ea"/>
                <a:cs typeface="+mn-cs"/>
              </a:rPr>
              <a:t> </a:t>
            </a:r>
            <a:r>
              <a:rPr kumimoji="0" lang="en-US" sz="6000" b="1" i="0" u="none" strike="noStrike" kern="1200" cap="none" spc="0" normalizeH="0" baseline="0" noProof="0" dirty="0" err="1">
                <a:ln>
                  <a:noFill/>
                </a:ln>
                <a:solidFill>
                  <a:srgbClr val="002060"/>
                </a:solidFill>
                <a:effectLst/>
                <a:uLnTx/>
                <a:uFillTx/>
                <a:latin typeface="+mj-lt"/>
                <a:ea typeface="+mn-ea"/>
                <a:cs typeface="+mn-cs"/>
              </a:rPr>
              <a:t>dương</a:t>
            </a:r>
            <a:endParaRPr kumimoji="0" lang="en-US" sz="6000" b="1" i="0" u="none" strike="noStrike" kern="1200" cap="none" spc="0" normalizeH="0" baseline="0" noProof="0" dirty="0">
              <a:ln>
                <a:noFill/>
              </a:ln>
              <a:solidFill>
                <a:srgbClr val="002060"/>
              </a:solidFill>
              <a:effectLst/>
              <a:uLnTx/>
              <a:uFillTx/>
              <a:latin typeface="+mj-lt"/>
              <a:ea typeface="+mn-ea"/>
              <a:cs typeface="+mn-cs"/>
            </a:endParaRPr>
          </a:p>
        </p:txBody>
      </p:sp>
      <p:sp>
        <p:nvSpPr>
          <p:cNvPr id="13" name="TextBox 12">
            <a:extLst>
              <a:ext uri="{FF2B5EF4-FFF2-40B4-BE49-F238E27FC236}">
                <a16:creationId xmlns:a16="http://schemas.microsoft.com/office/drawing/2014/main" id="{C8E268DD-3E15-20EC-30C1-2D0BA8F4252A}"/>
              </a:ext>
            </a:extLst>
          </p:cNvPr>
          <p:cNvSpPr txBox="1"/>
          <p:nvPr/>
        </p:nvSpPr>
        <p:spPr>
          <a:xfrm>
            <a:off x="2536684" y="5360930"/>
            <a:ext cx="3278243" cy="783193"/>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FF0000"/>
                </a:solidFill>
                <a:effectLst/>
                <a:uLnTx/>
                <a:uFillTx/>
                <a:latin typeface="+mj-lt"/>
                <a:ea typeface="+mn-ea"/>
                <a:cs typeface="+mn-cs"/>
              </a:rPr>
              <a:t>Hoa chăm chỉ</a:t>
            </a:r>
            <a:endParaRPr kumimoji="0" lang="en-US" sz="4000" b="1" i="0" u="none" strike="noStrike" kern="1200" cap="none" spc="0" normalizeH="0" baseline="0" noProof="0" dirty="0">
              <a:ln>
                <a:noFill/>
              </a:ln>
              <a:solidFill>
                <a:srgbClr val="FF0000"/>
              </a:solidFill>
              <a:effectLst/>
              <a:uLnTx/>
              <a:uFillTx/>
              <a:latin typeface="+mj-lt"/>
              <a:ea typeface="+mn-ea"/>
              <a:cs typeface="+mn-cs"/>
            </a:endParaRPr>
          </a:p>
        </p:txBody>
      </p:sp>
      <p:sp>
        <p:nvSpPr>
          <p:cNvPr id="14" name="TextBox 13">
            <a:extLst>
              <a:ext uri="{FF2B5EF4-FFF2-40B4-BE49-F238E27FC236}">
                <a16:creationId xmlns:a16="http://schemas.microsoft.com/office/drawing/2014/main" id="{E0E627F2-9436-4A95-8204-E8B5E04A3A5D}"/>
              </a:ext>
            </a:extLst>
          </p:cNvPr>
          <p:cNvSpPr txBox="1"/>
          <p:nvPr/>
        </p:nvSpPr>
        <p:spPr>
          <a:xfrm>
            <a:off x="6479406" y="5362923"/>
            <a:ext cx="3278243" cy="783193"/>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FF0000"/>
                </a:solidFill>
                <a:effectLst/>
                <a:uLnTx/>
                <a:uFillTx/>
                <a:latin typeface="+mj-lt"/>
                <a:ea typeface="+mn-ea"/>
                <a:cs typeface="+mn-cs"/>
              </a:rPr>
              <a:t>Hoa chăm chỉ</a:t>
            </a:r>
            <a:endParaRPr kumimoji="0" lang="en-US" sz="4000" b="1" i="0" u="none" strike="noStrike" kern="1200" cap="none" spc="0" normalizeH="0" baseline="0" noProof="0" dirty="0">
              <a:ln>
                <a:noFill/>
              </a:ln>
              <a:solidFill>
                <a:srgbClr val="FF0000"/>
              </a:solidFill>
              <a:effectLst/>
              <a:uLnTx/>
              <a:uFillTx/>
              <a:latin typeface="+mj-lt"/>
              <a:ea typeface="+mn-ea"/>
              <a:cs typeface="+mn-cs"/>
            </a:endParaRPr>
          </a:p>
        </p:txBody>
      </p:sp>
    </p:spTree>
    <p:custDataLst>
      <p:tags r:id="rId1"/>
    </p:custDataLst>
    <p:extLst>
      <p:ext uri="{BB962C8B-B14F-4D97-AF65-F5344CB8AC3E}">
        <p14:creationId xmlns:p14="http://schemas.microsoft.com/office/powerpoint/2010/main" val="72185065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par>
                                <p:cTn id="21" presetID="16" presetClass="entr" presetSubtype="21"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arn(inVertical)">
                                      <p:cBhvr>
                                        <p:cTn id="23" dur="500"/>
                                        <p:tgtEl>
                                          <p:spTgt spid="13"/>
                                        </p:tgtEl>
                                      </p:cBhvr>
                                    </p:animEffect>
                                  </p:childTnLst>
                                </p:cTn>
                              </p:par>
                              <p:par>
                                <p:cTn id="24" presetID="26" presetClass="emph" presetSubtype="0" fill="hold" grpId="1" nodeType="withEffect">
                                  <p:stCondLst>
                                    <p:cond delay="0"/>
                                  </p:stCondLst>
                                  <p:childTnLst>
                                    <p:animEffect transition="out" filter="fade">
                                      <p:cBhvr>
                                        <p:cTn id="25" dur="500" tmFilter="0, 0; .2, .5; .8, .5; 1, 0"/>
                                        <p:tgtEl>
                                          <p:spTgt spid="13"/>
                                        </p:tgtEl>
                                      </p:cBhvr>
                                    </p:animEffect>
                                    <p:animScale>
                                      <p:cBhvr>
                                        <p:cTn id="26" dur="250" autoRev="1" fill="hold"/>
                                        <p:tgtEl>
                                          <p:spTgt spid="13"/>
                                        </p:tgtEl>
                                      </p:cBhvr>
                                      <p:by x="105000" y="105000"/>
                                    </p:animScale>
                                  </p:childTnLst>
                                </p:cTn>
                              </p:par>
                              <p:par>
                                <p:cTn id="27" presetID="16" presetClass="entr" presetSubtype="21"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barn(inVertical)">
                                      <p:cBhvr>
                                        <p:cTn id="29" dur="500"/>
                                        <p:tgtEl>
                                          <p:spTgt spid="14"/>
                                        </p:tgtEl>
                                      </p:cBhvr>
                                    </p:animEffect>
                                  </p:childTnLst>
                                </p:cTn>
                              </p:par>
                              <p:par>
                                <p:cTn id="30" presetID="26" presetClass="emph" presetSubtype="0" fill="hold" grpId="1" nodeType="withEffect">
                                  <p:stCondLst>
                                    <p:cond delay="0"/>
                                  </p:stCondLst>
                                  <p:childTnLst>
                                    <p:animEffect transition="out" filter="fade">
                                      <p:cBhvr>
                                        <p:cTn id="31" dur="500" tmFilter="0, 0; .2, .5; .8, .5; 1, 0"/>
                                        <p:tgtEl>
                                          <p:spTgt spid="14"/>
                                        </p:tgtEl>
                                      </p:cBhvr>
                                    </p:animEffect>
                                    <p:animScale>
                                      <p:cBhvr>
                                        <p:cTn id="32" dur="250" autoRev="1" fill="hold"/>
                                        <p:tgtEl>
                                          <p:spTgt spid="1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13" grpId="1" animBg="1"/>
      <p:bldP spid="14" grpId="0" animBg="1"/>
      <p:bldP spid="14"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8">
            <a:extLst>
              <a:ext uri="{FF2B5EF4-FFF2-40B4-BE49-F238E27FC236}">
                <a16:creationId xmlns:a16="http://schemas.microsoft.com/office/drawing/2014/main" id="{9D91D1C0-88C2-F30A-B96C-2EDDC8BABE8E}"/>
              </a:ext>
            </a:extLst>
          </p:cNvPr>
          <p:cNvGrpSpPr/>
          <p:nvPr/>
        </p:nvGrpSpPr>
        <p:grpSpPr>
          <a:xfrm>
            <a:off x="1846897" y="660937"/>
            <a:ext cx="8498205" cy="838200"/>
            <a:chOff x="1365" y="1525"/>
            <a:chExt cx="13383" cy="1320"/>
          </a:xfrm>
        </p:grpSpPr>
        <p:sp>
          <p:nvSpPr>
            <p:cNvPr id="3" name="圆角矩形 7">
              <a:extLst>
                <a:ext uri="{FF2B5EF4-FFF2-40B4-BE49-F238E27FC236}">
                  <a16:creationId xmlns:a16="http://schemas.microsoft.com/office/drawing/2014/main" id="{04E98BA7-56F2-762B-5A4D-7ADDDA06596D}"/>
                </a:ext>
              </a:extLst>
            </p:cNvPr>
            <p:cNvSpPr/>
            <p:nvPr/>
          </p:nvSpPr>
          <p:spPr>
            <a:xfrm>
              <a:off x="1473" y="1633"/>
              <a:ext cx="13275"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3200" b="1" i="0" u="none" strike="noStrike" kern="1200" cap="none" spc="-300" normalizeH="0" baseline="0" noProof="0">
                  <a:ln>
                    <a:noFill/>
                  </a:ln>
                  <a:solidFill>
                    <a:srgbClr val="5F7700"/>
                  </a:solidFill>
                  <a:effectLst/>
                  <a:uLnTx/>
                  <a:uFillTx/>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25" name="圆角矩形 5">
              <a:extLst>
                <a:ext uri="{FF2B5EF4-FFF2-40B4-BE49-F238E27FC236}">
                  <a16:creationId xmlns:a16="http://schemas.microsoft.com/office/drawing/2014/main" id="{3EB8646C-41F1-121E-4C6E-CC953A41AF40}"/>
                </a:ext>
              </a:extLst>
            </p:cNvPr>
            <p:cNvSpPr/>
            <p:nvPr/>
          </p:nvSpPr>
          <p:spPr>
            <a:xfrm>
              <a:off x="1365" y="1525"/>
              <a:ext cx="13383" cy="1212"/>
            </a:xfrm>
            <a:prstGeom prst="roundRect">
              <a:avLst>
                <a:gd name="adj" fmla="val 50000"/>
              </a:avLst>
            </a:prstGeom>
            <a:solidFill>
              <a:srgbClr val="A0CC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300" normalizeH="0" baseline="0" noProof="0" dirty="0" err="1">
                  <a:ln>
                    <a:noFill/>
                  </a:ln>
                  <a:solidFill>
                    <a:srgbClr val="002060"/>
                  </a:solidFill>
                  <a:effectLst/>
                  <a:uLnTx/>
                  <a:uFillTx/>
                  <a:latin typeface="+mj-lt"/>
                  <a:ea typeface="字魂189号-星岩乐黑体" panose="00000500000000000000" charset="-122"/>
                  <a:cs typeface="Open Sans Light" pitchFamily="34" charset="0"/>
                  <a:sym typeface="+mn-lt"/>
                </a:rPr>
                <a:t>Phương</a:t>
              </a:r>
              <a:r>
                <a:rPr kumimoji="0" lang="en-US" altLang="zh-CN" sz="4800" b="1" i="0" u="none" strike="noStrike" kern="1200" cap="none" spc="-300" normalizeH="0" baseline="0" noProof="0" dirty="0">
                  <a:ln>
                    <a:noFill/>
                  </a:ln>
                  <a:solidFill>
                    <a:srgbClr val="002060"/>
                  </a:solidFill>
                  <a:effectLst/>
                  <a:uLnTx/>
                  <a:uFillTx/>
                  <a:latin typeface="+mj-lt"/>
                  <a:ea typeface="字魂189号-星岩乐黑体" panose="00000500000000000000" charset="-122"/>
                  <a:cs typeface="Open Sans Light" pitchFamily="34" charset="0"/>
                  <a:sym typeface="+mn-lt"/>
                </a:rPr>
                <a:t> </a:t>
              </a:r>
              <a:r>
                <a:rPr kumimoji="0" lang="en-US" altLang="zh-CN" sz="4800" b="1" i="0" u="none" strike="noStrike" kern="1200" cap="none" spc="-300" normalizeH="0" baseline="0" noProof="0" dirty="0" err="1">
                  <a:ln>
                    <a:noFill/>
                  </a:ln>
                  <a:solidFill>
                    <a:srgbClr val="002060"/>
                  </a:solidFill>
                  <a:effectLst/>
                  <a:uLnTx/>
                  <a:uFillTx/>
                  <a:latin typeface="+mj-lt"/>
                  <a:ea typeface="字魂189号-星岩乐黑体" panose="00000500000000000000" charset="-122"/>
                  <a:cs typeface="Open Sans Light" pitchFamily="34" charset="0"/>
                  <a:sym typeface="+mn-lt"/>
                </a:rPr>
                <a:t>hướng</a:t>
              </a:r>
              <a:r>
                <a:rPr kumimoji="0" lang="en-US" altLang="zh-CN" sz="4800" b="1" i="0" u="none" strike="noStrike" kern="1200" cap="none" spc="-300" normalizeH="0" baseline="0" noProof="0" dirty="0">
                  <a:ln>
                    <a:noFill/>
                  </a:ln>
                  <a:solidFill>
                    <a:srgbClr val="002060"/>
                  </a:solidFill>
                  <a:effectLst/>
                  <a:uLnTx/>
                  <a:uFillTx/>
                  <a:latin typeface="+mj-lt"/>
                  <a:ea typeface="字魂189号-星岩乐黑体" panose="00000500000000000000" charset="-122"/>
                  <a:cs typeface="Open Sans Light" pitchFamily="34" charset="0"/>
                  <a:sym typeface="+mn-lt"/>
                </a:rPr>
                <a:t> </a:t>
              </a:r>
              <a:r>
                <a:rPr kumimoji="0" lang="en-US" altLang="zh-CN" sz="4800" b="1" i="0" u="none" strike="noStrike" kern="1200" cap="none" spc="-300" normalizeH="0" baseline="0" noProof="0" dirty="0" err="1">
                  <a:ln>
                    <a:noFill/>
                  </a:ln>
                  <a:solidFill>
                    <a:srgbClr val="002060"/>
                  </a:solidFill>
                  <a:effectLst/>
                  <a:uLnTx/>
                  <a:uFillTx/>
                  <a:latin typeface="+mj-lt"/>
                  <a:ea typeface="字魂189号-星岩乐黑体" panose="00000500000000000000" charset="-122"/>
                  <a:cs typeface="Open Sans Light" pitchFamily="34" charset="0"/>
                  <a:sym typeface="+mn-lt"/>
                </a:rPr>
                <a:t>hoạt</a:t>
              </a:r>
              <a:r>
                <a:rPr kumimoji="0" lang="en-US" altLang="zh-CN" sz="4800" b="1" i="0" u="none" strike="noStrike" kern="1200" cap="none" spc="-300" normalizeH="0" baseline="0" noProof="0" dirty="0">
                  <a:ln>
                    <a:noFill/>
                  </a:ln>
                  <a:solidFill>
                    <a:srgbClr val="002060"/>
                  </a:solidFill>
                  <a:effectLst/>
                  <a:uLnTx/>
                  <a:uFillTx/>
                  <a:latin typeface="+mj-lt"/>
                  <a:ea typeface="字魂189号-星岩乐黑体" panose="00000500000000000000" charset="-122"/>
                  <a:cs typeface="Open Sans Light" pitchFamily="34" charset="0"/>
                  <a:sym typeface="+mn-lt"/>
                </a:rPr>
                <a:t> </a:t>
              </a:r>
              <a:r>
                <a:rPr kumimoji="0" lang="en-US" altLang="zh-CN" sz="4800" b="1" i="0" u="none" strike="noStrike" kern="1200" cap="none" spc="-300" normalizeH="0" baseline="0" noProof="0" dirty="0" err="1">
                  <a:ln>
                    <a:noFill/>
                  </a:ln>
                  <a:solidFill>
                    <a:srgbClr val="002060"/>
                  </a:solidFill>
                  <a:effectLst/>
                  <a:uLnTx/>
                  <a:uFillTx/>
                  <a:latin typeface="+mj-lt"/>
                  <a:ea typeface="字魂189号-星岩乐黑体" panose="00000500000000000000" charset="-122"/>
                  <a:cs typeface="Open Sans Light" pitchFamily="34" charset="0"/>
                  <a:sym typeface="+mn-lt"/>
                </a:rPr>
                <a:t>động</a:t>
              </a:r>
              <a:r>
                <a:rPr kumimoji="0" lang="en-US" altLang="zh-CN" sz="4800" b="1" i="0" u="none" strike="noStrike" kern="1200" cap="none" spc="-300" normalizeH="0" baseline="0" noProof="0" dirty="0">
                  <a:ln>
                    <a:noFill/>
                  </a:ln>
                  <a:solidFill>
                    <a:srgbClr val="002060"/>
                  </a:solidFill>
                  <a:effectLst/>
                  <a:uLnTx/>
                  <a:uFillTx/>
                  <a:latin typeface="+mj-lt"/>
                  <a:ea typeface="字魂189号-星岩乐黑体" panose="00000500000000000000" charset="-122"/>
                  <a:cs typeface="Open Sans Light" pitchFamily="34" charset="0"/>
                  <a:sym typeface="+mn-lt"/>
                </a:rPr>
                <a:t> </a:t>
              </a:r>
              <a:r>
                <a:rPr kumimoji="0" lang="en-US" altLang="zh-CN" sz="4800" b="1" i="0" u="none" strike="noStrike" kern="1200" cap="none" spc="-300" normalizeH="0" baseline="0" noProof="0" dirty="0" err="1">
                  <a:ln>
                    <a:noFill/>
                  </a:ln>
                  <a:solidFill>
                    <a:srgbClr val="002060"/>
                  </a:solidFill>
                  <a:effectLst/>
                  <a:uLnTx/>
                  <a:uFillTx/>
                  <a:latin typeface="+mj-lt"/>
                  <a:ea typeface="字魂189号-星岩乐黑体" panose="00000500000000000000" charset="-122"/>
                  <a:cs typeface="Open Sans Light" pitchFamily="34" charset="0"/>
                  <a:sym typeface="+mn-lt"/>
                </a:rPr>
                <a:t>tuần</a:t>
              </a:r>
              <a:r>
                <a:rPr kumimoji="0" lang="en-US" altLang="zh-CN" sz="4800" b="1" i="0" u="none" strike="noStrike" kern="1200" cap="none" spc="-300" normalizeH="0" baseline="0" noProof="0" dirty="0">
                  <a:ln>
                    <a:noFill/>
                  </a:ln>
                  <a:solidFill>
                    <a:srgbClr val="002060"/>
                  </a:solidFill>
                  <a:effectLst/>
                  <a:uLnTx/>
                  <a:uFillTx/>
                  <a:latin typeface="+mj-lt"/>
                  <a:ea typeface="字魂189号-星岩乐黑体" panose="00000500000000000000" charset="-122"/>
                  <a:cs typeface="Open Sans Light" pitchFamily="34" charset="0"/>
                  <a:sym typeface="+mn-lt"/>
                </a:rPr>
                <a:t> …</a:t>
              </a:r>
              <a:endParaRPr kumimoji="0" lang="zh-CN" altLang="en-US" sz="4800" b="1" i="0" u="none" strike="noStrike" kern="1200" cap="none" spc="-300" normalizeH="0" baseline="0" noProof="0" dirty="0">
                <a:ln>
                  <a:noFill/>
                </a:ln>
                <a:solidFill>
                  <a:srgbClr val="002060"/>
                </a:solidFill>
                <a:effectLst/>
                <a:uLnTx/>
                <a:uFillTx/>
                <a:latin typeface="+mj-lt"/>
                <a:ea typeface="字魂189号-星岩乐黑体" panose="00000500000000000000" charset="-122"/>
                <a:cs typeface="Open Sans Light" pitchFamily="34" charset="0"/>
                <a:sym typeface="+mn-lt"/>
              </a:endParaRPr>
            </a:p>
          </p:txBody>
        </p:sp>
      </p:grpSp>
      <p:pic>
        <p:nvPicPr>
          <p:cNvPr id="32" name="图片 6">
            <a:extLst>
              <a:ext uri="{FF2B5EF4-FFF2-40B4-BE49-F238E27FC236}">
                <a16:creationId xmlns:a16="http://schemas.microsoft.com/office/drawing/2014/main" id="{63E03BE0-23FD-70F1-C111-44411771D1A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46224" b="13559"/>
          <a:stretch/>
        </p:blipFill>
        <p:spPr>
          <a:xfrm>
            <a:off x="4191000" y="5242052"/>
            <a:ext cx="4065567" cy="1308010"/>
          </a:xfrm>
          <a:prstGeom prst="rect">
            <a:avLst/>
          </a:prstGeom>
        </p:spPr>
      </p:pic>
      <p:sp>
        <p:nvSpPr>
          <p:cNvPr id="33" name="矩形: 圆角 7">
            <a:extLst>
              <a:ext uri="{FF2B5EF4-FFF2-40B4-BE49-F238E27FC236}">
                <a16:creationId xmlns:a16="http://schemas.microsoft.com/office/drawing/2014/main" id="{8DF64781-0BAF-8BD8-B34A-275644A725BB}"/>
              </a:ext>
            </a:extLst>
          </p:cNvPr>
          <p:cNvSpPr/>
          <p:nvPr/>
        </p:nvSpPr>
        <p:spPr>
          <a:xfrm>
            <a:off x="1132114" y="1567717"/>
            <a:ext cx="10043886" cy="3711854"/>
          </a:xfrm>
          <a:prstGeom prst="roundRect">
            <a:avLst/>
          </a:prstGeom>
          <a:solidFill>
            <a:schemeClr val="bg1"/>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Tree>
    <p:custDataLst>
      <p:tags r:id="rId1"/>
    </p:custDataLst>
    <p:extLst>
      <p:ext uri="{BB962C8B-B14F-4D97-AF65-F5344CB8AC3E}">
        <p14:creationId xmlns:p14="http://schemas.microsoft.com/office/powerpoint/2010/main" val="35036420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9F007AA-E237-2076-8D09-82FFD65E14C3}"/>
              </a:ext>
            </a:extLst>
          </p:cNvPr>
          <p:cNvSpPr txBox="1"/>
          <p:nvPr/>
        </p:nvSpPr>
        <p:spPr>
          <a:xfrm>
            <a:off x="2155372" y="152400"/>
            <a:ext cx="7565571" cy="851297"/>
          </a:xfrm>
          <a:prstGeom prst="roundRect">
            <a:avLst/>
          </a:prstGeom>
          <a:solidFill>
            <a:schemeClr val="bg1"/>
          </a:solidFill>
          <a:ln w="38100">
            <a:solidFill>
              <a:schemeClr val="accent1">
                <a:lumMod val="50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0070C0"/>
                </a:solidFill>
                <a:effectLst/>
                <a:uLnTx/>
                <a:uFillTx/>
                <a:latin typeface="+mj-lt"/>
                <a:ea typeface="+mn-ea"/>
                <a:cs typeface="+mn-cs"/>
              </a:rPr>
              <a:t>Chúc</a:t>
            </a:r>
            <a:r>
              <a:rPr kumimoji="0" lang="en-US" sz="4400" b="0" i="0" u="none" strike="noStrike" kern="1200" cap="none" spc="0" normalizeH="0" baseline="0" noProof="0" dirty="0">
                <a:ln>
                  <a:noFill/>
                </a:ln>
                <a:solidFill>
                  <a:srgbClr val="0070C0"/>
                </a:solidFill>
                <a:effectLst/>
                <a:uLnTx/>
                <a:uFillTx/>
                <a:latin typeface="+mj-lt"/>
                <a:ea typeface="+mn-ea"/>
                <a:cs typeface="+mn-cs"/>
              </a:rPr>
              <a:t> </a:t>
            </a:r>
            <a:r>
              <a:rPr kumimoji="0" lang="en-US" sz="4400" b="0" i="0" u="none" strike="noStrike" kern="1200" cap="none" spc="0" normalizeH="0" baseline="0" noProof="0" dirty="0" err="1">
                <a:ln>
                  <a:noFill/>
                </a:ln>
                <a:solidFill>
                  <a:srgbClr val="0070C0"/>
                </a:solidFill>
                <a:effectLst/>
                <a:uLnTx/>
                <a:uFillTx/>
                <a:latin typeface="+mj-lt"/>
                <a:ea typeface="+mn-ea"/>
                <a:cs typeface="+mn-cs"/>
              </a:rPr>
              <a:t>mừng</a:t>
            </a:r>
            <a:r>
              <a:rPr kumimoji="0" lang="en-US" sz="4400" b="0" i="0" u="none" strike="noStrike" kern="1200" cap="none" spc="0" normalizeH="0" baseline="0" noProof="0" dirty="0">
                <a:ln>
                  <a:noFill/>
                </a:ln>
                <a:solidFill>
                  <a:srgbClr val="0070C0"/>
                </a:solidFill>
                <a:effectLst/>
                <a:uLnTx/>
                <a:uFillTx/>
                <a:latin typeface="+mj-lt"/>
                <a:ea typeface="+mn-ea"/>
                <a:cs typeface="+mn-cs"/>
              </a:rPr>
              <a:t> </a:t>
            </a:r>
            <a:r>
              <a:rPr kumimoji="0" lang="en-US" sz="4400" b="0" i="0" u="none" strike="noStrike" kern="1200" cap="none" spc="0" normalizeH="0" baseline="0" noProof="0" dirty="0" err="1">
                <a:ln>
                  <a:noFill/>
                </a:ln>
                <a:solidFill>
                  <a:srgbClr val="0070C0"/>
                </a:solidFill>
                <a:effectLst/>
                <a:uLnTx/>
                <a:uFillTx/>
                <a:latin typeface="+mj-lt"/>
                <a:ea typeface="+mn-ea"/>
                <a:cs typeface="+mn-cs"/>
              </a:rPr>
              <a:t>sinh</a:t>
            </a:r>
            <a:r>
              <a:rPr kumimoji="0" lang="en-US" sz="4400" b="0" i="0" u="none" strike="noStrike" kern="1200" cap="none" spc="0" normalizeH="0" baseline="0" noProof="0" dirty="0">
                <a:ln>
                  <a:noFill/>
                </a:ln>
                <a:solidFill>
                  <a:srgbClr val="0070C0"/>
                </a:solidFill>
                <a:effectLst/>
                <a:uLnTx/>
                <a:uFillTx/>
                <a:latin typeface="+mj-lt"/>
                <a:ea typeface="+mn-ea"/>
                <a:cs typeface="+mn-cs"/>
              </a:rPr>
              <a:t> </a:t>
            </a:r>
            <a:r>
              <a:rPr kumimoji="0" lang="en-US" sz="4400" b="0" i="0" u="none" strike="noStrike" kern="1200" cap="none" spc="0" normalizeH="0" baseline="0" noProof="0" dirty="0" err="1">
                <a:ln>
                  <a:noFill/>
                </a:ln>
                <a:solidFill>
                  <a:srgbClr val="0070C0"/>
                </a:solidFill>
                <a:effectLst/>
                <a:uLnTx/>
                <a:uFillTx/>
                <a:latin typeface="+mj-lt"/>
                <a:ea typeface="+mn-ea"/>
                <a:cs typeface="+mn-cs"/>
              </a:rPr>
              <a:t>nhật</a:t>
            </a:r>
            <a:r>
              <a:rPr kumimoji="0" lang="en-US" sz="4400" b="0" i="0" u="none" strike="noStrike" kern="1200" cap="none" spc="0" normalizeH="0" baseline="0" noProof="0" dirty="0">
                <a:ln>
                  <a:noFill/>
                </a:ln>
                <a:solidFill>
                  <a:srgbClr val="0070C0"/>
                </a:solidFill>
                <a:effectLst/>
                <a:uLnTx/>
                <a:uFillTx/>
                <a:latin typeface="+mj-lt"/>
                <a:ea typeface="+mn-ea"/>
                <a:cs typeface="+mn-cs"/>
              </a:rPr>
              <a:t> </a:t>
            </a:r>
            <a:r>
              <a:rPr kumimoji="0" lang="en-US" sz="4400" b="0" i="0" u="none" strike="noStrike" kern="1200" cap="none" spc="0" normalizeH="0" baseline="0" noProof="0" dirty="0" err="1">
                <a:ln>
                  <a:noFill/>
                </a:ln>
                <a:solidFill>
                  <a:srgbClr val="0070C0"/>
                </a:solidFill>
                <a:effectLst/>
                <a:uLnTx/>
                <a:uFillTx/>
                <a:latin typeface="+mj-lt"/>
                <a:ea typeface="+mn-ea"/>
                <a:cs typeface="+mn-cs"/>
              </a:rPr>
              <a:t>Tháng</a:t>
            </a:r>
            <a:r>
              <a:rPr kumimoji="0" lang="en-US" sz="4400" b="0" i="0" u="none" strike="noStrike" kern="1200" cap="none" spc="0" normalizeH="0" baseline="0" noProof="0" dirty="0">
                <a:ln>
                  <a:noFill/>
                </a:ln>
                <a:solidFill>
                  <a:srgbClr val="0070C0"/>
                </a:solidFill>
                <a:effectLst/>
                <a:uLnTx/>
                <a:uFillTx/>
                <a:latin typeface="+mj-lt"/>
                <a:ea typeface="+mn-ea"/>
                <a:cs typeface="+mn-cs"/>
              </a:rPr>
              <a:t> …</a:t>
            </a:r>
          </a:p>
        </p:txBody>
      </p:sp>
      <p:sp>
        <p:nvSpPr>
          <p:cNvPr id="3" name="TextBox 2">
            <a:extLst>
              <a:ext uri="{FF2B5EF4-FFF2-40B4-BE49-F238E27FC236}">
                <a16:creationId xmlns:a16="http://schemas.microsoft.com/office/drawing/2014/main" id="{BCC89EA3-1575-7FEF-041B-20F541881852}"/>
              </a:ext>
            </a:extLst>
          </p:cNvPr>
          <p:cNvSpPr txBox="1"/>
          <p:nvPr/>
        </p:nvSpPr>
        <p:spPr>
          <a:xfrm>
            <a:off x="3472543" y="2002971"/>
            <a:ext cx="51816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a:ea typeface="+mn-ea"/>
                <a:cs typeface="+mn-cs"/>
              </a:rPr>
              <a:t>….</a:t>
            </a:r>
          </a:p>
        </p:txBody>
      </p:sp>
    </p:spTree>
    <p:custDataLst>
      <p:tags r:id="rId1"/>
    </p:custDataLst>
    <p:extLst>
      <p:ext uri="{BB962C8B-B14F-4D97-AF65-F5344CB8AC3E}">
        <p14:creationId xmlns:p14="http://schemas.microsoft.com/office/powerpoint/2010/main" val="39877165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B3778A6-EFA0-A77F-C84E-AD1AAA1FB78E}"/>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906" b="89780" l="7667" r="96556">
                        <a14:foregroundMark x1="9111" y1="52358" x2="8556" y2="57233"/>
                        <a14:foregroundMark x1="8556" y1="64780" x2="7667" y2="63994"/>
                        <a14:foregroundMark x1="10000" y1="81604" x2="11889" y2="79874"/>
                        <a14:foregroundMark x1="20937" y1="75472" x2="21000" y2="79560"/>
                        <a14:foregroundMark x1="20911" y1="73742" x2="20937" y2="75472"/>
                        <a14:foregroundMark x1="20889" y1="72327" x2="20911" y2="73742"/>
                        <a14:foregroundMark x1="24364" y1="75472" x2="24556" y2="79088"/>
                        <a14:foregroundMark x1="24272" y1="73742" x2="24364" y2="75472"/>
                        <a14:foregroundMark x1="24222" y1="72799" x2="24272" y2="73742"/>
                        <a14:foregroundMark x1="25000" y1="79088" x2="25000" y2="79088"/>
                        <a14:foregroundMark x1="15778" y1="61792" x2="17778" y2="62579"/>
                        <a14:foregroundMark x1="37222" y1="46855" x2="37222" y2="46855"/>
                        <a14:foregroundMark x1="39000" y1="45440" x2="39000" y2="45440"/>
                        <a14:foregroundMark x1="54222" y1="76887" x2="54222" y2="76887"/>
                        <a14:foregroundMark x1="52556" y1="74371" x2="52556" y2="74371"/>
                        <a14:foregroundMark x1="52556" y1="74371" x2="52556" y2="75629"/>
                        <a14:foregroundMark x1="59444" y1="75424" x2="59444" y2="77673"/>
                        <a14:foregroundMark x1="59444" y1="71855" x2="59444" y2="73428"/>
                        <a14:foregroundMark x1="62766" y1="74579" x2="63667" y2="79088"/>
                        <a14:foregroundMark x1="62222" y1="71855" x2="62426" y2="72879"/>
                        <a14:foregroundMark x1="64592" y1="60586" x2="63889" y2="61321"/>
                        <a14:foregroundMark x1="66294" y1="58805" x2="65874" y2="59245"/>
                        <a14:foregroundMark x1="66556" y1="62107" x2="66556" y2="62107"/>
                        <a14:foregroundMark x1="66000" y1="62107" x2="66000" y2="62107"/>
                        <a14:foregroundMark x1="65889" y1="62421" x2="65889" y2="62421"/>
                        <a14:foregroundMark x1="74556" y1="63365" x2="74556" y2="63365"/>
                        <a14:foregroundMark x1="74889" y1="63836" x2="74889" y2="63836"/>
                        <a14:foregroundMark x1="64667" y1="58962" x2="64667" y2="58962"/>
                        <a14:foregroundMark x1="54444" y1="63208" x2="54444" y2="63208"/>
                        <a14:foregroundMark x1="56667" y1="63522" x2="55111" y2="63050"/>
                        <a14:foregroundMark x1="69556" y1="76415" x2="69556" y2="76415"/>
                        <a14:foregroundMark x1="70556" y1="76258" x2="70556" y2="76258"/>
                        <a14:foregroundMark x1="74444" y1="76415" x2="74444" y2="76415"/>
                        <a14:foregroundMark x1="84778" y1="74686" x2="84778" y2="74686"/>
                        <a14:foregroundMark x1="83667" y1="74528" x2="83667" y2="74528"/>
                        <a14:foregroundMark x1="78889" y1="78774" x2="78889" y2="78774"/>
                        <a14:foregroundMark x1="88000" y1="50786" x2="90333" y2="59748"/>
                        <a14:foregroundMark x1="93778" y1="50314" x2="95111" y2="55346"/>
                        <a14:foregroundMark x1="95222" y1="58962" x2="95222" y2="58962"/>
                        <a14:foregroundMark x1="94778" y1="69811" x2="94778" y2="69811"/>
                        <a14:foregroundMark x1="95333" y1="70283" x2="95333" y2="70283"/>
                        <a14:foregroundMark x1="95722" y1="71698" x2="95889" y2="72170"/>
                        <a14:foregroundMark x1="95611" y1="71384" x2="95722" y2="71698"/>
                        <a14:foregroundMark x1="95389" y1="70755" x2="95500" y2="71069"/>
                        <a14:foregroundMark x1="95222" y1="70283" x2="95389" y2="70755"/>
                        <a14:foregroundMark x1="96334" y1="70755" x2="96556" y2="71069"/>
                        <a14:foregroundMark x1="96111" y1="70440" x2="96334" y2="70755"/>
                        <a14:foregroundMark x1="95778" y1="69969" x2="96111" y2="70440"/>
                        <a14:foregroundMark x1="94556" y1="80660" x2="94556" y2="80660"/>
                        <a14:foregroundMark x1="93333" y1="79088" x2="93333" y2="79088"/>
                        <a14:foregroundMark x1="93000" y1="77987" x2="93000" y2="77987"/>
                        <a14:foregroundMark x1="92778" y1="79088" x2="92778" y2="79088"/>
                        <a14:foregroundMark x1="88667" y1="78774" x2="88667" y2="78774"/>
                        <a14:foregroundMark x1="94000" y1="70440" x2="94000" y2="70440"/>
                        <a14:foregroundMark x1="94889" y1="71698" x2="94889" y2="71698"/>
                        <a14:backgroundMark x1="22778" y1="71855" x2="22791" y2="72268"/>
                        <a14:backgroundMark x1="22889" y1="75472" x2="22889" y2="75472"/>
                        <a14:backgroundMark x1="22667" y1="73742" x2="22667" y2="73742"/>
                        <a14:backgroundMark x1="25667" y1="58805" x2="25667" y2="58805"/>
                        <a14:backgroundMark x1="25444" y1="58333" x2="25444" y2="58333"/>
                        <a14:backgroundMark x1="20222" y1="58648" x2="20222" y2="58648"/>
                        <a14:backgroundMark x1="20889" y1="58491" x2="20889" y2="58491"/>
                        <a14:backgroundMark x1="17556" y1="59277" x2="17556" y2="59277"/>
                        <a14:backgroundMark x1="60889" y1="73428" x2="60889" y2="73428"/>
                        <a14:backgroundMark x1="60889" y1="73270" x2="61111" y2="75000"/>
                        <a14:backgroundMark x1="53778" y1="54403" x2="53778" y2="54403"/>
                        <a14:backgroundMark x1="65222" y1="52044" x2="65222" y2="52044"/>
                        <a14:backgroundMark x1="65222" y1="52987" x2="65222" y2="52987"/>
                        <a14:backgroundMark x1="64889" y1="53931" x2="64889" y2="53931"/>
                        <a14:backgroundMark x1="66556" y1="56918" x2="66556" y2="56918"/>
                        <a14:backgroundMark x1="66333" y1="57233" x2="66333" y2="57233"/>
                        <a14:backgroundMark x1="66444" y1="57233" x2="66444" y2="57233"/>
                        <a14:backgroundMark x1="67667" y1="59906" x2="67667" y2="59906"/>
                        <a14:backgroundMark x1="68111" y1="59748" x2="68111" y2="59748"/>
                        <a14:backgroundMark x1="68333" y1="59591" x2="68333" y2="59591"/>
                        <a14:backgroundMark x1="66778" y1="60377" x2="65556" y2="61792"/>
                        <a14:backgroundMark x1="75667" y1="63365" x2="75667" y2="63836"/>
                        <a14:backgroundMark x1="65556" y1="58176" x2="65556" y2="58176"/>
                        <a14:backgroundMark x1="65556" y1="58176" x2="65556" y2="58805"/>
                        <a14:backgroundMark x1="65222" y1="59277" x2="65333" y2="58805"/>
                        <a14:backgroundMark x1="65667" y1="56289" x2="65778" y2="56918"/>
                        <a14:backgroundMark x1="68333" y1="59119" x2="68333" y2="59119"/>
                        <a14:backgroundMark x1="54222" y1="61950" x2="54222" y2="61950"/>
                        <a14:backgroundMark x1="54667" y1="62264" x2="54667" y2="62264"/>
                        <a14:backgroundMark x1="55111" y1="61950" x2="55111" y2="61950"/>
                        <a14:backgroundMark x1="55667" y1="62107" x2="55667" y2="62107"/>
                        <a14:backgroundMark x1="87778" y1="63365" x2="87778" y2="63365"/>
                        <a14:backgroundMark x1="91556" y1="62736" x2="91556" y2="62736"/>
                        <a14:backgroundMark x1="93556" y1="69182" x2="93556" y2="69182"/>
                        <a14:backgroundMark x1="93778" y1="69811" x2="93778" y2="69811"/>
                        <a14:backgroundMark x1="92889" y1="68082" x2="92889" y2="68082"/>
                        <a14:backgroundMark x1="96556" y1="71069" x2="96556" y2="71069"/>
                        <a14:backgroundMark x1="96111" y1="71698" x2="96111" y2="71698"/>
                        <a14:backgroundMark x1="96111" y1="72327" x2="96111" y2="72327"/>
                        <a14:backgroundMark x1="95778" y1="72484" x2="95778" y2="72484"/>
                        <a14:backgroundMark x1="94111" y1="71384" x2="94111" y2="71384"/>
                        <a14:backgroundMark x1="94222" y1="71226" x2="94222" y2="71226"/>
                        <a14:backgroundMark x1="96333" y1="70755" x2="96333" y2="70755"/>
                        <a14:backgroundMark x1="96444" y1="70440" x2="96444" y2="70440"/>
                      </a14:backgroundRemoval>
                    </a14:imgEffect>
                  </a14:imgLayer>
                </a14:imgProps>
              </a:ext>
              <a:ext uri="{28A0092B-C50C-407E-A947-70E740481C1C}">
                <a14:useLocalDpi xmlns:a14="http://schemas.microsoft.com/office/drawing/2010/main" val="0"/>
              </a:ext>
            </a:extLst>
          </a:blip>
          <a:stretch>
            <a:fillRect/>
          </a:stretch>
        </p:blipFill>
        <p:spPr>
          <a:xfrm>
            <a:off x="1780674" y="1819722"/>
            <a:ext cx="8630652" cy="6098995"/>
          </a:xfrm>
          <a:prstGeom prst="rect">
            <a:avLst/>
          </a:prstGeom>
        </p:spPr>
      </p:pic>
      <p:pic>
        <p:nvPicPr>
          <p:cNvPr id="4" name="Picture 3">
            <a:extLst>
              <a:ext uri="{FF2B5EF4-FFF2-40B4-BE49-F238E27FC236}">
                <a16:creationId xmlns:a16="http://schemas.microsoft.com/office/drawing/2014/main" id="{B8E73C78-9161-C679-15B3-272248F5B941}"/>
              </a:ext>
            </a:extLst>
          </p:cNvPr>
          <p:cNvPicPr>
            <a:picLocks noChangeAspect="1"/>
          </p:cNvPicPr>
          <p:nvPr/>
        </p:nvPicPr>
        <p:blipFill>
          <a:blip r:embed="rId6"/>
          <a:stretch>
            <a:fillRect/>
          </a:stretch>
        </p:blipFill>
        <p:spPr>
          <a:xfrm>
            <a:off x="1752223" y="81280"/>
            <a:ext cx="8687553" cy="2668254"/>
          </a:xfrm>
          <a:prstGeom prst="rect">
            <a:avLst/>
          </a:prstGeom>
        </p:spPr>
      </p:pic>
    </p:spTree>
    <p:custDataLst>
      <p:tags r:id="rId1"/>
    </p:custDataLst>
    <p:extLst>
      <p:ext uri="{BB962C8B-B14F-4D97-AF65-F5344CB8AC3E}">
        <p14:creationId xmlns:p14="http://schemas.microsoft.com/office/powerpoint/2010/main" val="4159675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Double Wave 1">
            <a:extLst>
              <a:ext uri="{FF2B5EF4-FFF2-40B4-BE49-F238E27FC236}">
                <a16:creationId xmlns:a16="http://schemas.microsoft.com/office/drawing/2014/main" id="{A28CF2D6-30B2-8244-FE6C-17A89A08C5A3}"/>
              </a:ext>
            </a:extLst>
          </p:cNvPr>
          <p:cNvSpPr/>
          <p:nvPr/>
        </p:nvSpPr>
        <p:spPr>
          <a:xfrm>
            <a:off x="941095" y="121919"/>
            <a:ext cx="10692051" cy="1908747"/>
          </a:xfrm>
          <a:prstGeom prst="doubleWave">
            <a:avLst/>
          </a:prstGeom>
          <a:ln/>
        </p:spPr>
        <p:style>
          <a:lnRef idx="2">
            <a:schemeClr val="accent2"/>
          </a:lnRef>
          <a:fillRef idx="1">
            <a:schemeClr val="lt1"/>
          </a:fillRef>
          <a:effectRef idx="0">
            <a:schemeClr val="accent2"/>
          </a:effectRef>
          <a:fontRef idx="minor">
            <a:schemeClr val="dk1"/>
          </a:fontRef>
        </p:style>
        <p:txBody>
          <a:bodyPr rtlCol="0" anchor="ctr"/>
          <a:lstStyle/>
          <a:p>
            <a:pPr lvl="0" algn="ctr">
              <a:defRPr/>
            </a:pPr>
            <a:r>
              <a:rPr lang="en-US" sz="4000" b="1" dirty="0" err="1">
                <a:solidFill>
                  <a:srgbClr val="00B050"/>
                </a:solidFill>
                <a:latin typeface="Cambria" panose="02040503050406030204" pitchFamily="18" charset="0"/>
                <a:ea typeface="Cambria" panose="02040503050406030204" pitchFamily="18" charset="0"/>
              </a:rPr>
              <a:t>Sử</a:t>
            </a:r>
            <a:r>
              <a:rPr lang="en-US" sz="4000" b="1" dirty="0">
                <a:solidFill>
                  <a:srgbClr val="00B050"/>
                </a:solidFill>
                <a:latin typeface="Cambria" panose="02040503050406030204" pitchFamily="18" charset="0"/>
                <a:ea typeface="Cambria" panose="02040503050406030204" pitchFamily="18" charset="0"/>
              </a:rPr>
              <a:t> </a:t>
            </a:r>
            <a:r>
              <a:rPr lang="en-US" sz="4000" b="1" dirty="0" err="1">
                <a:solidFill>
                  <a:srgbClr val="00B050"/>
                </a:solidFill>
                <a:latin typeface="Cambria" panose="02040503050406030204" pitchFamily="18" charset="0"/>
                <a:ea typeface="Cambria" panose="02040503050406030204" pitchFamily="18" charset="0"/>
              </a:rPr>
              <a:t>dụng</a:t>
            </a:r>
            <a:r>
              <a:rPr lang="en-US" sz="4000" b="1" dirty="0">
                <a:solidFill>
                  <a:srgbClr val="00B050"/>
                </a:solidFill>
                <a:latin typeface="Cambria" panose="02040503050406030204" pitchFamily="18" charset="0"/>
                <a:ea typeface="Cambria" panose="02040503050406030204" pitchFamily="18" charset="0"/>
              </a:rPr>
              <a:t> </a:t>
            </a:r>
            <a:r>
              <a:rPr lang="vi-VN" sz="4000" b="1" dirty="0">
                <a:solidFill>
                  <a:srgbClr val="00B050"/>
                </a:solidFill>
                <a:latin typeface="Cambria" panose="02040503050406030204" pitchFamily="18" charset="0"/>
                <a:ea typeface="Cambria" panose="02040503050406030204" pitchFamily="18" charset="0"/>
              </a:rPr>
              <a:t>Sổ tay hướng dẫn du lịch địa phương</a:t>
            </a:r>
            <a:r>
              <a:rPr lang="en-US" sz="4000" b="1" dirty="0">
                <a:solidFill>
                  <a:srgbClr val="00B050"/>
                </a:solidFill>
                <a:latin typeface="Cambria" panose="02040503050406030204" pitchFamily="18" charset="0"/>
                <a:ea typeface="Cambria" panose="02040503050406030204" pitchFamily="18" charset="0"/>
              </a:rPr>
              <a:t> </a:t>
            </a:r>
            <a:r>
              <a:rPr lang="en-US" sz="4000" b="1" dirty="0" err="1">
                <a:solidFill>
                  <a:srgbClr val="00B050"/>
                </a:solidFill>
                <a:latin typeface="Cambria" panose="02040503050406030204" pitchFamily="18" charset="0"/>
                <a:ea typeface="Cambria" panose="02040503050406030204" pitchFamily="18" charset="0"/>
              </a:rPr>
              <a:t>để</a:t>
            </a:r>
            <a:r>
              <a:rPr lang="en-US" sz="4000" b="1" dirty="0">
                <a:solidFill>
                  <a:srgbClr val="00B050"/>
                </a:solidFill>
                <a:latin typeface="Cambria" panose="02040503050406030204" pitchFamily="18" charset="0"/>
                <a:ea typeface="Cambria" panose="02040503050406030204" pitchFamily="18" charset="0"/>
              </a:rPr>
              <a:t> </a:t>
            </a:r>
            <a:r>
              <a:rPr lang="en-US" sz="4000" b="1" dirty="0" err="1">
                <a:solidFill>
                  <a:srgbClr val="00B050"/>
                </a:solidFill>
                <a:latin typeface="Cambria" panose="02040503050406030204" pitchFamily="18" charset="0"/>
                <a:ea typeface="Cambria" panose="02040503050406030204" pitchFamily="18" charset="0"/>
              </a:rPr>
              <a:t>giới</a:t>
            </a:r>
            <a:r>
              <a:rPr lang="en-US" sz="4000" b="1" dirty="0">
                <a:solidFill>
                  <a:srgbClr val="00B050"/>
                </a:solidFill>
                <a:latin typeface="Cambria" panose="02040503050406030204" pitchFamily="18" charset="0"/>
                <a:ea typeface="Cambria" panose="02040503050406030204" pitchFamily="18" charset="0"/>
              </a:rPr>
              <a:t> </a:t>
            </a:r>
            <a:r>
              <a:rPr lang="en-US" sz="4000" b="1" dirty="0" err="1">
                <a:solidFill>
                  <a:srgbClr val="00B050"/>
                </a:solidFill>
                <a:latin typeface="Cambria" panose="02040503050406030204" pitchFamily="18" charset="0"/>
                <a:ea typeface="Cambria" panose="02040503050406030204" pitchFamily="18" charset="0"/>
              </a:rPr>
              <a:t>thiệu</a:t>
            </a:r>
            <a:r>
              <a:rPr lang="en-US" sz="4000" b="1" dirty="0">
                <a:solidFill>
                  <a:srgbClr val="00B050"/>
                </a:solidFill>
                <a:latin typeface="Cambria" panose="02040503050406030204" pitchFamily="18" charset="0"/>
                <a:ea typeface="Cambria" panose="02040503050406030204" pitchFamily="18" charset="0"/>
              </a:rPr>
              <a:t> </a:t>
            </a:r>
            <a:r>
              <a:rPr lang="en-US" sz="4000" b="1" dirty="0" err="1">
                <a:solidFill>
                  <a:srgbClr val="00B050"/>
                </a:solidFill>
                <a:latin typeface="Cambria" panose="02040503050406030204" pitchFamily="18" charset="0"/>
                <a:ea typeface="Cambria" panose="02040503050406030204" pitchFamily="18" charset="0"/>
              </a:rPr>
              <a:t>cảnh</a:t>
            </a:r>
            <a:r>
              <a:rPr lang="en-US" sz="4000" b="1" dirty="0">
                <a:solidFill>
                  <a:srgbClr val="00B050"/>
                </a:solidFill>
                <a:latin typeface="Cambria" panose="02040503050406030204" pitchFamily="18" charset="0"/>
                <a:ea typeface="Cambria" panose="02040503050406030204" pitchFamily="18" charset="0"/>
              </a:rPr>
              <a:t> </a:t>
            </a:r>
            <a:r>
              <a:rPr lang="en-US" sz="4000" b="1" dirty="0" err="1">
                <a:solidFill>
                  <a:srgbClr val="00B050"/>
                </a:solidFill>
                <a:latin typeface="Cambria" panose="02040503050406030204" pitchFamily="18" charset="0"/>
                <a:ea typeface="Cambria" panose="02040503050406030204" pitchFamily="18" charset="0"/>
              </a:rPr>
              <a:t>quan</a:t>
            </a:r>
            <a:r>
              <a:rPr lang="en-US" sz="4000" b="1" dirty="0">
                <a:solidFill>
                  <a:srgbClr val="00B050"/>
                </a:solidFill>
                <a:latin typeface="Cambria" panose="02040503050406030204" pitchFamily="18" charset="0"/>
                <a:ea typeface="Cambria" panose="02040503050406030204" pitchFamily="18" charset="0"/>
              </a:rPr>
              <a:t> </a:t>
            </a:r>
            <a:r>
              <a:rPr lang="en-US" sz="4000" b="1" dirty="0" err="1">
                <a:solidFill>
                  <a:srgbClr val="00B050"/>
                </a:solidFill>
                <a:latin typeface="Cambria" panose="02040503050406030204" pitchFamily="18" charset="0"/>
                <a:ea typeface="Cambria" panose="02040503050406030204" pitchFamily="18" charset="0"/>
              </a:rPr>
              <a:t>thiên</a:t>
            </a:r>
            <a:r>
              <a:rPr lang="en-US" sz="4000" b="1" dirty="0">
                <a:solidFill>
                  <a:srgbClr val="00B050"/>
                </a:solidFill>
                <a:latin typeface="Cambria" panose="02040503050406030204" pitchFamily="18" charset="0"/>
                <a:ea typeface="Cambria" panose="02040503050406030204" pitchFamily="18" charset="0"/>
              </a:rPr>
              <a:t> </a:t>
            </a:r>
            <a:r>
              <a:rPr lang="en-US" sz="4000" b="1" dirty="0" err="1">
                <a:solidFill>
                  <a:srgbClr val="00B050"/>
                </a:solidFill>
                <a:latin typeface="Cambria" panose="02040503050406030204" pitchFamily="18" charset="0"/>
                <a:ea typeface="Cambria" panose="02040503050406030204" pitchFamily="18" charset="0"/>
              </a:rPr>
              <a:t>nhiên</a:t>
            </a:r>
            <a:r>
              <a:rPr lang="vi-VN" sz="4000" b="1" dirty="0">
                <a:solidFill>
                  <a:srgbClr val="00B050"/>
                </a:solidFill>
                <a:latin typeface="Cambria" panose="02040503050406030204" pitchFamily="18" charset="0"/>
                <a:ea typeface="Cambria" panose="02040503050406030204" pitchFamily="18" charset="0"/>
              </a:rPr>
              <a:t> </a:t>
            </a:r>
            <a:endParaRPr kumimoji="0" lang="en-US" sz="40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endParaRPr>
          </a:p>
        </p:txBody>
      </p:sp>
      <p:pic>
        <p:nvPicPr>
          <p:cNvPr id="3" name="Picture 2" descr="Cute cartoon thai student namaste greeting in the school uniform. Free Vector">
            <a:extLst>
              <a:ext uri="{FF2B5EF4-FFF2-40B4-BE49-F238E27FC236}">
                <a16:creationId xmlns:a16="http://schemas.microsoft.com/office/drawing/2014/main" id="{8A67F5AD-C1F0-BA31-A63A-8DEF7C65E4A7}"/>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9809" b="90431" l="3994" r="41853">
                        <a14:foregroundMark x1="39776" y1="39234" x2="39776" y2="39234"/>
                        <a14:foregroundMark x1="32907" y1="43541" x2="32907" y2="43541"/>
                        <a14:foregroundMark x1="41374" y1="41627" x2="41374" y2="41627"/>
                        <a14:foregroundMark x1="27476" y1="90431" x2="27476" y2="90431"/>
                        <a14:foregroundMark x1="31470" y1="68660" x2="31470" y2="68660"/>
                        <a14:foregroundMark x1="31310" y1="66746" x2="31310" y2="66746"/>
                        <a14:foregroundMark x1="32109" y1="65072" x2="32109" y2="65072"/>
                        <a14:foregroundMark x1="32428" y1="66746" x2="32428" y2="66746"/>
                        <a14:foregroundMark x1="33067" y1="67464" x2="33067" y2="67464"/>
                        <a14:foregroundMark x1="33387" y1="72010" x2="33387" y2="72010"/>
                        <a14:foregroundMark x1="41853" y1="54785" x2="41853" y2="54785"/>
                        <a14:backgroundMark x1="22684" y1="65072" x2="22684" y2="65072"/>
                        <a14:backgroundMark x1="22684" y1="64354" x2="22684" y2="64354"/>
                        <a14:backgroundMark x1="23482" y1="65550" x2="23482" y2="65550"/>
                        <a14:backgroundMark x1="23323" y1="64593" x2="23323" y2="64593"/>
                        <a14:backgroundMark x1="32907" y1="64593" x2="32907" y2="64593"/>
                        <a14:backgroundMark x1="32428" y1="64354" x2="32428" y2="64354"/>
                        <a14:backgroundMark x1="32588" y1="65550" x2="32588" y2="65550"/>
                        <a14:backgroundMark x1="32907" y1="66986" x2="32907" y2="66986"/>
                        <a14:backgroundMark x1="33387" y1="68182" x2="33387" y2="68182"/>
                        <a14:backgroundMark x1="33387" y1="68900" x2="33387" y2="68900"/>
                        <a14:backgroundMark x1="33546" y1="69617" x2="33546" y2="69617"/>
                        <a14:backgroundMark x1="35463" y1="70574" x2="36102" y2="70335"/>
                        <a14:backgroundMark x1="32109" y1="72249" x2="33387" y2="71053"/>
                        <a14:backgroundMark x1="33387" y1="72488" x2="33387" y2="72488"/>
                        <a14:backgroundMark x1="33546" y1="72488" x2="33546" y2="72488"/>
                        <a14:backgroundMark x1="33067" y1="67703" x2="33067" y2="67703"/>
                        <a14:backgroundMark x1="33546" y1="72010" x2="33546" y2="72010"/>
                        <a14:backgroundMark x1="33227" y1="66986" x2="33227" y2="66986"/>
                        <a14:backgroundMark x1="22843" y1="66507" x2="22843" y2="66507"/>
                        <a14:backgroundMark x1="23003" y1="66746" x2="23003" y2="66746"/>
                      </a14:backgroundRemoval>
                    </a14:imgEffect>
                  </a14:imgLayer>
                </a14:imgProps>
              </a:ext>
              <a:ext uri="{28A0092B-C50C-407E-A947-70E740481C1C}">
                <a14:useLocalDpi xmlns:a14="http://schemas.microsoft.com/office/drawing/2010/main" val="0"/>
              </a:ext>
            </a:extLst>
          </a:blip>
          <a:srcRect r="56390"/>
          <a:stretch/>
        </p:blipFill>
        <p:spPr bwMode="auto">
          <a:xfrm>
            <a:off x="-423557" y="2147490"/>
            <a:ext cx="3290176" cy="5037705"/>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descr="Cute cartoon thai student namaste greeting in the school uniform. Free Vector">
            <a:extLst>
              <a:ext uri="{FF2B5EF4-FFF2-40B4-BE49-F238E27FC236}">
                <a16:creationId xmlns:a16="http://schemas.microsoft.com/office/drawing/2014/main" id="{9C4C505D-1CFB-A78E-A7FB-9101D9598272}"/>
              </a:ext>
            </a:extLst>
          </p:cNvPr>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9809" b="91627" l="61502" r="95687">
                        <a14:foregroundMark x1="74281" y1="86603" x2="74281" y2="86603"/>
                        <a14:foregroundMark x1="78594" y1="87321" x2="78594" y2="87321"/>
                        <a14:foregroundMark x1="78594" y1="89952" x2="78594" y2="89952"/>
                        <a14:foregroundMark x1="74281" y1="90909" x2="74281" y2="90909"/>
                        <a14:foregroundMark x1="74920" y1="88517" x2="74920" y2="88517"/>
                        <a14:foregroundMark x1="74920" y1="89474" x2="74920" y2="89474"/>
                        <a14:foregroundMark x1="78435" y1="91627" x2="78435" y2="91627"/>
                      </a14:backgroundRemoval>
                    </a14:imgEffect>
                  </a14:imgLayer>
                </a14:imgProps>
              </a:ext>
              <a:ext uri="{28A0092B-C50C-407E-A947-70E740481C1C}">
                <a14:useLocalDpi xmlns:a14="http://schemas.microsoft.com/office/drawing/2010/main" val="0"/>
              </a:ext>
            </a:extLst>
          </a:blip>
          <a:srcRect l="57399"/>
          <a:stretch/>
        </p:blipFill>
        <p:spPr bwMode="auto">
          <a:xfrm>
            <a:off x="9599703" y="2296033"/>
            <a:ext cx="3132213" cy="490948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Rounded Corners 3">
            <a:extLst>
              <a:ext uri="{FF2B5EF4-FFF2-40B4-BE49-F238E27FC236}">
                <a16:creationId xmlns:a16="http://schemas.microsoft.com/office/drawing/2014/main" id="{174C5955-E90B-FCD0-D7E4-888074E98317}"/>
              </a:ext>
            </a:extLst>
          </p:cNvPr>
          <p:cNvSpPr/>
          <p:nvPr/>
        </p:nvSpPr>
        <p:spPr>
          <a:xfrm>
            <a:off x="3088640" y="2418080"/>
            <a:ext cx="6553200" cy="4236720"/>
          </a:xfrm>
          <a:prstGeom prst="roundRect">
            <a:avLst/>
          </a:prstGeom>
          <a:solidFill>
            <a:schemeClr val="bg1"/>
          </a:solidFill>
          <a:ln w="57150">
            <a:solidFill>
              <a:srgbClr val="69FFAD"/>
            </a:solidFill>
          </a:ln>
        </p:spPr>
        <p:style>
          <a:lnRef idx="1">
            <a:schemeClr val="accent6"/>
          </a:lnRef>
          <a:fillRef idx="2">
            <a:schemeClr val="accent6"/>
          </a:fillRef>
          <a:effectRef idx="1">
            <a:schemeClr val="accent6"/>
          </a:effectRef>
          <a:fontRef idx="minor">
            <a:schemeClr val="dk1"/>
          </a:fontRef>
        </p:style>
        <p:txBody>
          <a:bodyPr rtlCol="0" anchor="ctr"/>
          <a:lstStyle/>
          <a:p>
            <a:pPr lvl="0" algn="just"/>
            <a:r>
              <a:rPr lang="vi-VN" sz="3200" b="1" dirty="0">
                <a:solidFill>
                  <a:prstClr val="black"/>
                </a:solidFill>
                <a:latin typeface="Calibri"/>
              </a:rPr>
              <a:t>VD: </a:t>
            </a:r>
          </a:p>
          <a:p>
            <a:pPr lvl="0" algn="just"/>
            <a:r>
              <a:rPr lang="vi-VN" sz="3200" dirty="0">
                <a:solidFill>
                  <a:prstClr val="black"/>
                </a:solidFill>
                <a:latin typeface="Calibri"/>
              </a:rPr>
              <a:t>+ Tên, vị trí của cảnh quan</a:t>
            </a:r>
          </a:p>
          <a:p>
            <a:pPr lvl="0" algn="just"/>
            <a:r>
              <a:rPr lang="vi-VN" sz="3200" dirty="0">
                <a:solidFill>
                  <a:prstClr val="black"/>
                </a:solidFill>
                <a:latin typeface="Calibri"/>
              </a:rPr>
              <a:t>+ Phương tiện di chuyển </a:t>
            </a:r>
          </a:p>
          <a:p>
            <a:pPr lvl="0" algn="just"/>
            <a:r>
              <a:rPr lang="vi-VN" sz="3200" dirty="0">
                <a:solidFill>
                  <a:prstClr val="black"/>
                </a:solidFill>
                <a:latin typeface="Calibri"/>
              </a:rPr>
              <a:t>+  Trạm nghỉ chân </a:t>
            </a:r>
          </a:p>
          <a:p>
            <a:pPr lvl="0" algn="just"/>
            <a:r>
              <a:rPr lang="vi-VN" sz="3200" dirty="0">
                <a:solidFill>
                  <a:prstClr val="black"/>
                </a:solidFill>
                <a:latin typeface="Calibri"/>
              </a:rPr>
              <a:t>+ Điểm đặc trưng của cảnh quan thiên nhiên cần khám phá</a:t>
            </a:r>
          </a:p>
          <a:p>
            <a:pPr lvl="0" algn="just"/>
            <a:r>
              <a:rPr lang="vi-VN" sz="3200" dirty="0">
                <a:solidFill>
                  <a:prstClr val="black"/>
                </a:solidFill>
                <a:latin typeface="Calibri"/>
              </a:rPr>
              <a:t>+</a:t>
            </a:r>
            <a:r>
              <a:rPr lang="en-US" sz="3200" dirty="0">
                <a:solidFill>
                  <a:prstClr val="black"/>
                </a:solidFill>
                <a:latin typeface="Calibri"/>
              </a:rPr>
              <a:t> </a:t>
            </a:r>
            <a:r>
              <a:rPr lang="vi-VN" sz="3200" dirty="0">
                <a:solidFill>
                  <a:prstClr val="black"/>
                </a:solidFill>
                <a:latin typeface="Calibri"/>
              </a:rPr>
              <a:t>Những đặc sản, quà lưu niệm có thể mua.</a:t>
            </a:r>
          </a:p>
        </p:txBody>
      </p:sp>
    </p:spTree>
    <p:custDataLst>
      <p:tags r:id="rId1"/>
    </p:custDataLst>
    <p:extLst>
      <p:ext uri="{BB962C8B-B14F-4D97-AF65-F5344CB8AC3E}">
        <p14:creationId xmlns:p14="http://schemas.microsoft.com/office/powerpoint/2010/main" val="19788572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barn(inVertical)">
                                      <p:cBhvr>
                                        <p:cTn id="10" dur="500"/>
                                        <p:tgtEl>
                                          <p:spTgt spid="22"/>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randombar(horizontal)">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94B58E8-B5D4-85AF-FCA1-CF01EFE2B64C}"/>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143000"/>
                    </a14:imgEffect>
                  </a14:imgLayer>
                </a14:imgProps>
              </a:ext>
            </a:extLst>
          </a:blip>
          <a:srcRect t="2904" b="2904"/>
          <a:stretch/>
        </p:blipFill>
        <p:spPr>
          <a:xfrm>
            <a:off x="4" y="3"/>
            <a:ext cx="12191995" cy="6857997"/>
          </a:xfrm>
          <a:prstGeom prst="rect">
            <a:avLst/>
          </a:prstGeom>
        </p:spPr>
      </p:pic>
      <p:pic>
        <p:nvPicPr>
          <p:cNvPr id="17" name="Picture 16">
            <a:extLst>
              <a:ext uri="{FF2B5EF4-FFF2-40B4-BE49-F238E27FC236}">
                <a16:creationId xmlns:a16="http://schemas.microsoft.com/office/drawing/2014/main" id="{0EA622D3-E546-85EF-DC37-96D87F3E08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133" y="-34317"/>
            <a:ext cx="12147550" cy="6858000"/>
          </a:xfrm>
          <a:prstGeom prst="rect">
            <a:avLst/>
          </a:prstGeom>
        </p:spPr>
      </p:pic>
      <p:sp>
        <p:nvSpPr>
          <p:cNvPr id="18" name="Rectangle: Rounded Corners 6">
            <a:extLst>
              <a:ext uri="{FF2B5EF4-FFF2-40B4-BE49-F238E27FC236}">
                <a16:creationId xmlns:a16="http://schemas.microsoft.com/office/drawing/2014/main" id="{81B69954-129A-B80C-67B7-51BBCB446E20}"/>
              </a:ext>
            </a:extLst>
          </p:cNvPr>
          <p:cNvSpPr/>
          <p:nvPr/>
        </p:nvSpPr>
        <p:spPr>
          <a:xfrm>
            <a:off x="2384422" y="212993"/>
            <a:ext cx="7309885" cy="1103986"/>
          </a:xfrm>
          <a:custGeom>
            <a:avLst/>
            <a:gdLst>
              <a:gd name="connsiteX0" fmla="*/ 0 w 7126014"/>
              <a:gd name="connsiteY0" fmla="*/ 399393 h 798786"/>
              <a:gd name="connsiteX1" fmla="*/ 399393 w 7126014"/>
              <a:gd name="connsiteY1" fmla="*/ 0 h 798786"/>
              <a:gd name="connsiteX2" fmla="*/ 6726621 w 7126014"/>
              <a:gd name="connsiteY2" fmla="*/ 0 h 798786"/>
              <a:gd name="connsiteX3" fmla="*/ 7126014 w 7126014"/>
              <a:gd name="connsiteY3" fmla="*/ 399393 h 798786"/>
              <a:gd name="connsiteX4" fmla="*/ 7126014 w 7126014"/>
              <a:gd name="connsiteY4" fmla="*/ 399393 h 798786"/>
              <a:gd name="connsiteX5" fmla="*/ 6726621 w 7126014"/>
              <a:gd name="connsiteY5" fmla="*/ 798786 h 798786"/>
              <a:gd name="connsiteX6" fmla="*/ 399393 w 7126014"/>
              <a:gd name="connsiteY6" fmla="*/ 798786 h 798786"/>
              <a:gd name="connsiteX7" fmla="*/ 0 w 7126014"/>
              <a:gd name="connsiteY7" fmla="*/ 399393 h 798786"/>
              <a:gd name="connsiteX0" fmla="*/ 0 w 7255554"/>
              <a:gd name="connsiteY0" fmla="*/ 399393 h 798786"/>
              <a:gd name="connsiteX1" fmla="*/ 528933 w 7255554"/>
              <a:gd name="connsiteY1" fmla="*/ 0 h 798786"/>
              <a:gd name="connsiteX2" fmla="*/ 6856161 w 7255554"/>
              <a:gd name="connsiteY2" fmla="*/ 0 h 798786"/>
              <a:gd name="connsiteX3" fmla="*/ 7255554 w 7255554"/>
              <a:gd name="connsiteY3" fmla="*/ 399393 h 798786"/>
              <a:gd name="connsiteX4" fmla="*/ 7255554 w 7255554"/>
              <a:gd name="connsiteY4" fmla="*/ 399393 h 798786"/>
              <a:gd name="connsiteX5" fmla="*/ 6856161 w 7255554"/>
              <a:gd name="connsiteY5" fmla="*/ 798786 h 798786"/>
              <a:gd name="connsiteX6" fmla="*/ 528933 w 7255554"/>
              <a:gd name="connsiteY6" fmla="*/ 798786 h 798786"/>
              <a:gd name="connsiteX7" fmla="*/ 0 w 7255554"/>
              <a:gd name="connsiteY7" fmla="*/ 399393 h 798786"/>
              <a:gd name="connsiteX0" fmla="*/ 182 w 7255736"/>
              <a:gd name="connsiteY0" fmla="*/ 399393 h 798786"/>
              <a:gd name="connsiteX1" fmla="*/ 529115 w 7255736"/>
              <a:gd name="connsiteY1" fmla="*/ 0 h 798786"/>
              <a:gd name="connsiteX2" fmla="*/ 6856343 w 7255736"/>
              <a:gd name="connsiteY2" fmla="*/ 0 h 798786"/>
              <a:gd name="connsiteX3" fmla="*/ 7255736 w 7255736"/>
              <a:gd name="connsiteY3" fmla="*/ 399393 h 798786"/>
              <a:gd name="connsiteX4" fmla="*/ 7255736 w 7255736"/>
              <a:gd name="connsiteY4" fmla="*/ 399393 h 798786"/>
              <a:gd name="connsiteX5" fmla="*/ 6856343 w 7255736"/>
              <a:gd name="connsiteY5" fmla="*/ 798786 h 798786"/>
              <a:gd name="connsiteX6" fmla="*/ 582455 w 7255736"/>
              <a:gd name="connsiteY6" fmla="*/ 791741 h 798786"/>
              <a:gd name="connsiteX7" fmla="*/ 182 w 7255736"/>
              <a:gd name="connsiteY7" fmla="*/ 399393 h 798786"/>
              <a:gd name="connsiteX0" fmla="*/ 16 w 7255570"/>
              <a:gd name="connsiteY0" fmla="*/ 399393 h 798786"/>
              <a:gd name="connsiteX1" fmla="*/ 528949 w 7255570"/>
              <a:gd name="connsiteY1" fmla="*/ 0 h 798786"/>
              <a:gd name="connsiteX2" fmla="*/ 6856177 w 7255570"/>
              <a:gd name="connsiteY2" fmla="*/ 0 h 798786"/>
              <a:gd name="connsiteX3" fmla="*/ 7255570 w 7255570"/>
              <a:gd name="connsiteY3" fmla="*/ 399393 h 798786"/>
              <a:gd name="connsiteX4" fmla="*/ 7255570 w 7255570"/>
              <a:gd name="connsiteY4" fmla="*/ 399393 h 798786"/>
              <a:gd name="connsiteX5" fmla="*/ 6856177 w 7255570"/>
              <a:gd name="connsiteY5" fmla="*/ 798786 h 798786"/>
              <a:gd name="connsiteX6" fmla="*/ 544189 w 7255570"/>
              <a:gd name="connsiteY6" fmla="*/ 798786 h 798786"/>
              <a:gd name="connsiteX7" fmla="*/ 16 w 7255570"/>
              <a:gd name="connsiteY7" fmla="*/ 399393 h 798786"/>
              <a:gd name="connsiteX0" fmla="*/ 16 w 7255570"/>
              <a:gd name="connsiteY0" fmla="*/ 399393 h 798786"/>
              <a:gd name="connsiteX1" fmla="*/ 528949 w 7255570"/>
              <a:gd name="connsiteY1" fmla="*/ 0 h 798786"/>
              <a:gd name="connsiteX2" fmla="*/ 6856177 w 7255570"/>
              <a:gd name="connsiteY2" fmla="*/ 0 h 798786"/>
              <a:gd name="connsiteX3" fmla="*/ 7255570 w 7255570"/>
              <a:gd name="connsiteY3" fmla="*/ 399393 h 798786"/>
              <a:gd name="connsiteX4" fmla="*/ 7255570 w 7255570"/>
              <a:gd name="connsiteY4" fmla="*/ 399393 h 798786"/>
              <a:gd name="connsiteX5" fmla="*/ 6734257 w 7255570"/>
              <a:gd name="connsiteY5" fmla="*/ 756516 h 798786"/>
              <a:gd name="connsiteX6" fmla="*/ 544189 w 7255570"/>
              <a:gd name="connsiteY6" fmla="*/ 798786 h 798786"/>
              <a:gd name="connsiteX7" fmla="*/ 16 w 7255570"/>
              <a:gd name="connsiteY7" fmla="*/ 399393 h 798786"/>
              <a:gd name="connsiteX0" fmla="*/ 16 w 7255570"/>
              <a:gd name="connsiteY0" fmla="*/ 399393 h 798786"/>
              <a:gd name="connsiteX1" fmla="*/ 528949 w 7255570"/>
              <a:gd name="connsiteY1" fmla="*/ 0 h 798786"/>
              <a:gd name="connsiteX2" fmla="*/ 6856177 w 7255570"/>
              <a:gd name="connsiteY2" fmla="*/ 0 h 798786"/>
              <a:gd name="connsiteX3" fmla="*/ 7255570 w 7255570"/>
              <a:gd name="connsiteY3" fmla="*/ 399393 h 798786"/>
              <a:gd name="connsiteX4" fmla="*/ 7255570 w 7255570"/>
              <a:gd name="connsiteY4" fmla="*/ 399393 h 798786"/>
              <a:gd name="connsiteX5" fmla="*/ 6734257 w 7255570"/>
              <a:gd name="connsiteY5" fmla="*/ 756516 h 798786"/>
              <a:gd name="connsiteX6" fmla="*/ 544189 w 7255570"/>
              <a:gd name="connsiteY6" fmla="*/ 798786 h 798786"/>
              <a:gd name="connsiteX7" fmla="*/ 16 w 7255570"/>
              <a:gd name="connsiteY7" fmla="*/ 399393 h 798786"/>
              <a:gd name="connsiteX0" fmla="*/ 34 w 7255588"/>
              <a:gd name="connsiteY0" fmla="*/ 399393 h 798786"/>
              <a:gd name="connsiteX1" fmla="*/ 528967 w 7255588"/>
              <a:gd name="connsiteY1" fmla="*/ 0 h 798786"/>
              <a:gd name="connsiteX2" fmla="*/ 6856195 w 7255588"/>
              <a:gd name="connsiteY2" fmla="*/ 0 h 798786"/>
              <a:gd name="connsiteX3" fmla="*/ 7255588 w 7255588"/>
              <a:gd name="connsiteY3" fmla="*/ 399393 h 798786"/>
              <a:gd name="connsiteX4" fmla="*/ 7255588 w 7255588"/>
              <a:gd name="connsiteY4" fmla="*/ 399393 h 798786"/>
              <a:gd name="connsiteX5" fmla="*/ 6734275 w 7255588"/>
              <a:gd name="connsiteY5" fmla="*/ 756516 h 798786"/>
              <a:gd name="connsiteX6" fmla="*/ 544207 w 7255588"/>
              <a:gd name="connsiteY6" fmla="*/ 798786 h 798786"/>
              <a:gd name="connsiteX7" fmla="*/ 34 w 7255588"/>
              <a:gd name="connsiteY7" fmla="*/ 399393 h 798786"/>
              <a:gd name="connsiteX0" fmla="*/ 34 w 7255588"/>
              <a:gd name="connsiteY0" fmla="*/ 452622 h 852015"/>
              <a:gd name="connsiteX1" fmla="*/ 528967 w 7255588"/>
              <a:gd name="connsiteY1" fmla="*/ 53229 h 852015"/>
              <a:gd name="connsiteX2" fmla="*/ 6856195 w 7255588"/>
              <a:gd name="connsiteY2" fmla="*/ 53229 h 852015"/>
              <a:gd name="connsiteX3" fmla="*/ 7255588 w 7255588"/>
              <a:gd name="connsiteY3" fmla="*/ 452622 h 852015"/>
              <a:gd name="connsiteX4" fmla="*/ 7255588 w 7255588"/>
              <a:gd name="connsiteY4" fmla="*/ 452622 h 852015"/>
              <a:gd name="connsiteX5" fmla="*/ 6734275 w 7255588"/>
              <a:gd name="connsiteY5" fmla="*/ 809745 h 852015"/>
              <a:gd name="connsiteX6" fmla="*/ 544207 w 7255588"/>
              <a:gd name="connsiteY6" fmla="*/ 852015 h 852015"/>
              <a:gd name="connsiteX7" fmla="*/ 34 w 7255588"/>
              <a:gd name="connsiteY7" fmla="*/ 452622 h 852015"/>
              <a:gd name="connsiteX0" fmla="*/ 34 w 7255588"/>
              <a:gd name="connsiteY0" fmla="*/ 452622 h 852015"/>
              <a:gd name="connsiteX1" fmla="*/ 528967 w 7255588"/>
              <a:gd name="connsiteY1" fmla="*/ 53229 h 852015"/>
              <a:gd name="connsiteX2" fmla="*/ 6856195 w 7255588"/>
              <a:gd name="connsiteY2" fmla="*/ 53229 h 852015"/>
              <a:gd name="connsiteX3" fmla="*/ 7255588 w 7255588"/>
              <a:gd name="connsiteY3" fmla="*/ 452622 h 852015"/>
              <a:gd name="connsiteX4" fmla="*/ 7255588 w 7255588"/>
              <a:gd name="connsiteY4" fmla="*/ 452622 h 852015"/>
              <a:gd name="connsiteX5" fmla="*/ 6734275 w 7255588"/>
              <a:gd name="connsiteY5" fmla="*/ 809745 h 852015"/>
              <a:gd name="connsiteX6" fmla="*/ 544207 w 7255588"/>
              <a:gd name="connsiteY6" fmla="*/ 852015 h 852015"/>
              <a:gd name="connsiteX7" fmla="*/ 34 w 7255588"/>
              <a:gd name="connsiteY7" fmla="*/ 452622 h 852015"/>
              <a:gd name="connsiteX0" fmla="*/ 34 w 7255588"/>
              <a:gd name="connsiteY0" fmla="*/ 612310 h 1011703"/>
              <a:gd name="connsiteX1" fmla="*/ 528967 w 7255588"/>
              <a:gd name="connsiteY1" fmla="*/ 212917 h 1011703"/>
              <a:gd name="connsiteX2" fmla="*/ 6856195 w 7255588"/>
              <a:gd name="connsiteY2" fmla="*/ 212917 h 1011703"/>
              <a:gd name="connsiteX3" fmla="*/ 7255588 w 7255588"/>
              <a:gd name="connsiteY3" fmla="*/ 612310 h 1011703"/>
              <a:gd name="connsiteX4" fmla="*/ 7255588 w 7255588"/>
              <a:gd name="connsiteY4" fmla="*/ 612310 h 1011703"/>
              <a:gd name="connsiteX5" fmla="*/ 6734275 w 7255588"/>
              <a:gd name="connsiteY5" fmla="*/ 969433 h 1011703"/>
              <a:gd name="connsiteX6" fmla="*/ 544207 w 7255588"/>
              <a:gd name="connsiteY6" fmla="*/ 1011703 h 1011703"/>
              <a:gd name="connsiteX7" fmla="*/ 34 w 7255588"/>
              <a:gd name="connsiteY7" fmla="*/ 612310 h 1011703"/>
              <a:gd name="connsiteX0" fmla="*/ 25 w 7308919"/>
              <a:gd name="connsiteY0" fmla="*/ 612310 h 1011703"/>
              <a:gd name="connsiteX1" fmla="*/ 582298 w 7308919"/>
              <a:gd name="connsiteY1" fmla="*/ 212917 h 1011703"/>
              <a:gd name="connsiteX2" fmla="*/ 6909526 w 7308919"/>
              <a:gd name="connsiteY2" fmla="*/ 212917 h 1011703"/>
              <a:gd name="connsiteX3" fmla="*/ 7308919 w 7308919"/>
              <a:gd name="connsiteY3" fmla="*/ 612310 h 1011703"/>
              <a:gd name="connsiteX4" fmla="*/ 7308919 w 7308919"/>
              <a:gd name="connsiteY4" fmla="*/ 612310 h 1011703"/>
              <a:gd name="connsiteX5" fmla="*/ 6787606 w 7308919"/>
              <a:gd name="connsiteY5" fmla="*/ 969433 h 1011703"/>
              <a:gd name="connsiteX6" fmla="*/ 597538 w 7308919"/>
              <a:gd name="connsiteY6" fmla="*/ 1011703 h 1011703"/>
              <a:gd name="connsiteX7" fmla="*/ 25 w 7308919"/>
              <a:gd name="connsiteY7" fmla="*/ 612310 h 1011703"/>
              <a:gd name="connsiteX0" fmla="*/ 25 w 7308919"/>
              <a:gd name="connsiteY0" fmla="*/ 612310 h 1011703"/>
              <a:gd name="connsiteX1" fmla="*/ 582298 w 7308919"/>
              <a:gd name="connsiteY1" fmla="*/ 212917 h 1011703"/>
              <a:gd name="connsiteX2" fmla="*/ 6909526 w 7308919"/>
              <a:gd name="connsiteY2" fmla="*/ 212917 h 1011703"/>
              <a:gd name="connsiteX3" fmla="*/ 7308919 w 7308919"/>
              <a:gd name="connsiteY3" fmla="*/ 612310 h 1011703"/>
              <a:gd name="connsiteX4" fmla="*/ 7308919 w 7308919"/>
              <a:gd name="connsiteY4" fmla="*/ 612310 h 1011703"/>
              <a:gd name="connsiteX5" fmla="*/ 6787606 w 7308919"/>
              <a:gd name="connsiteY5" fmla="*/ 969433 h 1011703"/>
              <a:gd name="connsiteX6" fmla="*/ 597538 w 7308919"/>
              <a:gd name="connsiteY6" fmla="*/ 1011703 h 1011703"/>
              <a:gd name="connsiteX7" fmla="*/ 25 w 7308919"/>
              <a:gd name="connsiteY7" fmla="*/ 612310 h 1011703"/>
              <a:gd name="connsiteX0" fmla="*/ 878 w 7309772"/>
              <a:gd name="connsiteY0" fmla="*/ 612310 h 1011703"/>
              <a:gd name="connsiteX1" fmla="*/ 583151 w 7309772"/>
              <a:gd name="connsiteY1" fmla="*/ 212917 h 1011703"/>
              <a:gd name="connsiteX2" fmla="*/ 6910379 w 7309772"/>
              <a:gd name="connsiteY2" fmla="*/ 212917 h 1011703"/>
              <a:gd name="connsiteX3" fmla="*/ 7309772 w 7309772"/>
              <a:gd name="connsiteY3" fmla="*/ 612310 h 1011703"/>
              <a:gd name="connsiteX4" fmla="*/ 7309772 w 7309772"/>
              <a:gd name="connsiteY4" fmla="*/ 612310 h 1011703"/>
              <a:gd name="connsiteX5" fmla="*/ 6788459 w 7309772"/>
              <a:gd name="connsiteY5" fmla="*/ 969433 h 1011703"/>
              <a:gd name="connsiteX6" fmla="*/ 598391 w 7309772"/>
              <a:gd name="connsiteY6" fmla="*/ 1011703 h 1011703"/>
              <a:gd name="connsiteX7" fmla="*/ 878 w 7309772"/>
              <a:gd name="connsiteY7" fmla="*/ 612310 h 1011703"/>
              <a:gd name="connsiteX0" fmla="*/ 1218 w 7310112"/>
              <a:gd name="connsiteY0" fmla="*/ 622808 h 1022201"/>
              <a:gd name="connsiteX1" fmla="*/ 507291 w 7310112"/>
              <a:gd name="connsiteY1" fmla="*/ 209325 h 1022201"/>
              <a:gd name="connsiteX2" fmla="*/ 6910719 w 7310112"/>
              <a:gd name="connsiteY2" fmla="*/ 223415 h 1022201"/>
              <a:gd name="connsiteX3" fmla="*/ 7310112 w 7310112"/>
              <a:gd name="connsiteY3" fmla="*/ 622808 h 1022201"/>
              <a:gd name="connsiteX4" fmla="*/ 7310112 w 7310112"/>
              <a:gd name="connsiteY4" fmla="*/ 622808 h 1022201"/>
              <a:gd name="connsiteX5" fmla="*/ 6788799 w 7310112"/>
              <a:gd name="connsiteY5" fmla="*/ 979931 h 1022201"/>
              <a:gd name="connsiteX6" fmla="*/ 598731 w 7310112"/>
              <a:gd name="connsiteY6" fmla="*/ 1022201 h 1022201"/>
              <a:gd name="connsiteX7" fmla="*/ 1218 w 7310112"/>
              <a:gd name="connsiteY7" fmla="*/ 622808 h 1022201"/>
              <a:gd name="connsiteX0" fmla="*/ 133 w 7309027"/>
              <a:gd name="connsiteY0" fmla="*/ 622808 h 1022201"/>
              <a:gd name="connsiteX1" fmla="*/ 506206 w 7309027"/>
              <a:gd name="connsiteY1" fmla="*/ 209325 h 1022201"/>
              <a:gd name="connsiteX2" fmla="*/ 6909634 w 7309027"/>
              <a:gd name="connsiteY2" fmla="*/ 223415 h 1022201"/>
              <a:gd name="connsiteX3" fmla="*/ 7309027 w 7309027"/>
              <a:gd name="connsiteY3" fmla="*/ 622808 h 1022201"/>
              <a:gd name="connsiteX4" fmla="*/ 7309027 w 7309027"/>
              <a:gd name="connsiteY4" fmla="*/ 622808 h 1022201"/>
              <a:gd name="connsiteX5" fmla="*/ 6787714 w 7309027"/>
              <a:gd name="connsiteY5" fmla="*/ 979931 h 1022201"/>
              <a:gd name="connsiteX6" fmla="*/ 597646 w 7309027"/>
              <a:gd name="connsiteY6" fmla="*/ 1022201 h 1022201"/>
              <a:gd name="connsiteX7" fmla="*/ 133 w 7309027"/>
              <a:gd name="connsiteY7" fmla="*/ 622808 h 1022201"/>
              <a:gd name="connsiteX0" fmla="*/ 133 w 7309027"/>
              <a:gd name="connsiteY0" fmla="*/ 622808 h 1022201"/>
              <a:gd name="connsiteX1" fmla="*/ 506206 w 7309027"/>
              <a:gd name="connsiteY1" fmla="*/ 209325 h 1022201"/>
              <a:gd name="connsiteX2" fmla="*/ 6909634 w 7309027"/>
              <a:gd name="connsiteY2" fmla="*/ 223415 h 1022201"/>
              <a:gd name="connsiteX3" fmla="*/ 7309027 w 7309027"/>
              <a:gd name="connsiteY3" fmla="*/ 622808 h 1022201"/>
              <a:gd name="connsiteX4" fmla="*/ 7309027 w 7309027"/>
              <a:gd name="connsiteY4" fmla="*/ 622808 h 1022201"/>
              <a:gd name="connsiteX5" fmla="*/ 6787714 w 7309027"/>
              <a:gd name="connsiteY5" fmla="*/ 979931 h 1022201"/>
              <a:gd name="connsiteX6" fmla="*/ 597646 w 7309027"/>
              <a:gd name="connsiteY6" fmla="*/ 1022201 h 1022201"/>
              <a:gd name="connsiteX7" fmla="*/ 133 w 7309027"/>
              <a:gd name="connsiteY7" fmla="*/ 622808 h 1022201"/>
              <a:gd name="connsiteX0" fmla="*/ 991 w 7309885"/>
              <a:gd name="connsiteY0" fmla="*/ 622808 h 1022201"/>
              <a:gd name="connsiteX1" fmla="*/ 514684 w 7309885"/>
              <a:gd name="connsiteY1" fmla="*/ 209325 h 1022201"/>
              <a:gd name="connsiteX2" fmla="*/ 6910492 w 7309885"/>
              <a:gd name="connsiteY2" fmla="*/ 223415 h 1022201"/>
              <a:gd name="connsiteX3" fmla="*/ 7309885 w 7309885"/>
              <a:gd name="connsiteY3" fmla="*/ 622808 h 1022201"/>
              <a:gd name="connsiteX4" fmla="*/ 7309885 w 7309885"/>
              <a:gd name="connsiteY4" fmla="*/ 622808 h 1022201"/>
              <a:gd name="connsiteX5" fmla="*/ 6788572 w 7309885"/>
              <a:gd name="connsiteY5" fmla="*/ 979931 h 1022201"/>
              <a:gd name="connsiteX6" fmla="*/ 598504 w 7309885"/>
              <a:gd name="connsiteY6" fmla="*/ 1022201 h 1022201"/>
              <a:gd name="connsiteX7" fmla="*/ 991 w 7309885"/>
              <a:gd name="connsiteY7" fmla="*/ 622808 h 1022201"/>
              <a:gd name="connsiteX0" fmla="*/ 991 w 7309885"/>
              <a:gd name="connsiteY0" fmla="*/ 621297 h 1020690"/>
              <a:gd name="connsiteX1" fmla="*/ 514684 w 7309885"/>
              <a:gd name="connsiteY1" fmla="*/ 207814 h 1020690"/>
              <a:gd name="connsiteX2" fmla="*/ 6910492 w 7309885"/>
              <a:gd name="connsiteY2" fmla="*/ 221904 h 1020690"/>
              <a:gd name="connsiteX3" fmla="*/ 7309885 w 7309885"/>
              <a:gd name="connsiteY3" fmla="*/ 621297 h 1020690"/>
              <a:gd name="connsiteX4" fmla="*/ 7309885 w 7309885"/>
              <a:gd name="connsiteY4" fmla="*/ 621297 h 1020690"/>
              <a:gd name="connsiteX5" fmla="*/ 6788572 w 7309885"/>
              <a:gd name="connsiteY5" fmla="*/ 978420 h 1020690"/>
              <a:gd name="connsiteX6" fmla="*/ 598504 w 7309885"/>
              <a:gd name="connsiteY6" fmla="*/ 1020690 h 1020690"/>
              <a:gd name="connsiteX7" fmla="*/ 991 w 7309885"/>
              <a:gd name="connsiteY7" fmla="*/ 621297 h 1020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09885" h="1020690">
                <a:moveTo>
                  <a:pt x="991" y="621297"/>
                </a:moveTo>
                <a:cubicBezTo>
                  <a:pt x="-12979" y="485818"/>
                  <a:pt x="118845" y="214859"/>
                  <a:pt x="514684" y="207814"/>
                </a:cubicBezTo>
                <a:cubicBezTo>
                  <a:pt x="4140140" y="-271251"/>
                  <a:pt x="6843576" y="228949"/>
                  <a:pt x="6910492" y="221904"/>
                </a:cubicBezTo>
                <a:cubicBezTo>
                  <a:pt x="7131071" y="221904"/>
                  <a:pt x="7309885" y="400718"/>
                  <a:pt x="7309885" y="621297"/>
                </a:cubicBezTo>
                <a:lnTo>
                  <a:pt x="7309885" y="621297"/>
                </a:lnTo>
                <a:cubicBezTo>
                  <a:pt x="7309885" y="841876"/>
                  <a:pt x="7009151" y="978420"/>
                  <a:pt x="6788572" y="978420"/>
                </a:cubicBezTo>
                <a:lnTo>
                  <a:pt x="598504" y="1020690"/>
                </a:lnTo>
                <a:cubicBezTo>
                  <a:pt x="316965" y="978420"/>
                  <a:pt x="14961" y="756776"/>
                  <a:pt x="991" y="621297"/>
                </a:cubicBezTo>
                <a:close/>
              </a:path>
            </a:pathLst>
          </a:custGeom>
          <a:gradFill>
            <a:gsLst>
              <a:gs pos="4000">
                <a:srgbClr val="FF7697"/>
              </a:gs>
              <a:gs pos="100000">
                <a:srgbClr val="FF4D74"/>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2" name="Rectangle: Rounded Corners 11">
            <a:extLst>
              <a:ext uri="{FF2B5EF4-FFF2-40B4-BE49-F238E27FC236}">
                <a16:creationId xmlns:a16="http://schemas.microsoft.com/office/drawing/2014/main" id="{84752702-A161-183B-69A3-B3FBD9985B1B}"/>
              </a:ext>
            </a:extLst>
          </p:cNvPr>
          <p:cNvSpPr/>
          <p:nvPr/>
        </p:nvSpPr>
        <p:spPr>
          <a:xfrm>
            <a:off x="868380" y="3394683"/>
            <a:ext cx="10222523" cy="689576"/>
          </a:xfrm>
          <a:custGeom>
            <a:avLst/>
            <a:gdLst>
              <a:gd name="connsiteX0" fmla="*/ 0 w 10222523"/>
              <a:gd name="connsiteY0" fmla="*/ 114932 h 689576"/>
              <a:gd name="connsiteX1" fmla="*/ 114932 w 10222523"/>
              <a:gd name="connsiteY1" fmla="*/ 0 h 689576"/>
              <a:gd name="connsiteX2" fmla="*/ 10107591 w 10222523"/>
              <a:gd name="connsiteY2" fmla="*/ 0 h 689576"/>
              <a:gd name="connsiteX3" fmla="*/ 10222523 w 10222523"/>
              <a:gd name="connsiteY3" fmla="*/ 114932 h 689576"/>
              <a:gd name="connsiteX4" fmla="*/ 10222523 w 10222523"/>
              <a:gd name="connsiteY4" fmla="*/ 574644 h 689576"/>
              <a:gd name="connsiteX5" fmla="*/ 10107591 w 10222523"/>
              <a:gd name="connsiteY5" fmla="*/ 689576 h 689576"/>
              <a:gd name="connsiteX6" fmla="*/ 114932 w 10222523"/>
              <a:gd name="connsiteY6" fmla="*/ 689576 h 689576"/>
              <a:gd name="connsiteX7" fmla="*/ 0 w 10222523"/>
              <a:gd name="connsiteY7" fmla="*/ 574644 h 689576"/>
              <a:gd name="connsiteX8" fmla="*/ 0 w 10222523"/>
              <a:gd name="connsiteY8" fmla="*/ 114932 h 689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22523" h="689576" extrusionOk="0">
                <a:moveTo>
                  <a:pt x="0" y="114932"/>
                </a:moveTo>
                <a:cubicBezTo>
                  <a:pt x="-223" y="50688"/>
                  <a:pt x="46114" y="4327"/>
                  <a:pt x="114932" y="0"/>
                </a:cubicBezTo>
                <a:cubicBezTo>
                  <a:pt x="3050444" y="-95379"/>
                  <a:pt x="7413854" y="58096"/>
                  <a:pt x="10107591" y="0"/>
                </a:cubicBezTo>
                <a:cubicBezTo>
                  <a:pt x="10168801" y="-1594"/>
                  <a:pt x="10213518" y="44985"/>
                  <a:pt x="10222523" y="114932"/>
                </a:cubicBezTo>
                <a:cubicBezTo>
                  <a:pt x="10205078" y="255847"/>
                  <a:pt x="10231158" y="483694"/>
                  <a:pt x="10222523" y="574644"/>
                </a:cubicBezTo>
                <a:cubicBezTo>
                  <a:pt x="10230622" y="628492"/>
                  <a:pt x="10162921" y="681463"/>
                  <a:pt x="10107591" y="689576"/>
                </a:cubicBezTo>
                <a:cubicBezTo>
                  <a:pt x="6880952" y="629670"/>
                  <a:pt x="2343911" y="772090"/>
                  <a:pt x="114932" y="689576"/>
                </a:cubicBezTo>
                <a:cubicBezTo>
                  <a:pt x="49009" y="690181"/>
                  <a:pt x="-751" y="638881"/>
                  <a:pt x="0" y="574644"/>
                </a:cubicBezTo>
                <a:cubicBezTo>
                  <a:pt x="39482" y="377457"/>
                  <a:pt x="4959" y="272691"/>
                  <a:pt x="0" y="114932"/>
                </a:cubicBezTo>
                <a:close/>
              </a:path>
            </a:pathLst>
          </a:cu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sz="4400" b="1" dirty="0">
                <a:solidFill>
                  <a:prstClr val="black"/>
                </a:solidFill>
                <a:latin typeface="Calibri" panose="020F0502020204030204"/>
              </a:rPr>
              <a:t>   </a:t>
            </a:r>
            <a:r>
              <a:rPr lang="vi-VN" sz="4400" b="1" dirty="0">
                <a:solidFill>
                  <a:prstClr val="black"/>
                </a:solidFill>
                <a:latin typeface="Calibri" panose="020F0502020204030204"/>
              </a:rPr>
              <a:t>Những thông tin về cảnh quan được ghi chép một cách khoa học trong từng cuốn sổ của các nhóm sẽ là cẩm nang chỉ dãn cho mọi người khám phá du lịch quê hương mình</a:t>
            </a:r>
            <a:r>
              <a:rPr lang="en-US" sz="4400" b="1" dirty="0">
                <a:solidFill>
                  <a:prstClr val="black"/>
                </a:solidFill>
                <a:latin typeface="Calibri" panose="020F0502020204030204"/>
              </a:rPr>
              <a:t>.</a:t>
            </a:r>
            <a:endParaRPr kumimoji="0" lang="vi-VN" sz="4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B9797217-7936-9D7E-D13B-D089339CE2D9}"/>
              </a:ext>
            </a:extLst>
          </p:cNvPr>
          <p:cNvPicPr>
            <a:picLocks noChangeAspect="1"/>
          </p:cNvPicPr>
          <p:nvPr/>
        </p:nvPicPr>
        <p:blipFill>
          <a:blip r:embed="rId5"/>
          <a:stretch>
            <a:fillRect/>
          </a:stretch>
        </p:blipFill>
        <p:spPr>
          <a:xfrm>
            <a:off x="2860444" y="0"/>
            <a:ext cx="6267231" cy="1444877"/>
          </a:xfrm>
          <a:prstGeom prst="rect">
            <a:avLst/>
          </a:prstGeom>
        </p:spPr>
      </p:pic>
    </p:spTree>
    <p:extLst>
      <p:ext uri="{BB962C8B-B14F-4D97-AF65-F5344CB8AC3E}">
        <p14:creationId xmlns:p14="http://schemas.microsoft.com/office/powerpoint/2010/main" val="2705732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900" decel="100000" fill="hold"/>
                                        <p:tgtEl>
                                          <p:spTgt spid="1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7">
            <a:extLst>
              <a:ext uri="{FF2B5EF4-FFF2-40B4-BE49-F238E27FC236}">
                <a16:creationId xmlns:a16="http://schemas.microsoft.com/office/drawing/2014/main" id="{D0C3A64E-DB7F-C90B-8571-E26A9AE4C50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7356" t="25792" r="7243" b="16962"/>
          <a:stretch/>
        </p:blipFill>
        <p:spPr>
          <a:xfrm>
            <a:off x="1733887" y="-147338"/>
            <a:ext cx="8724225" cy="5848107"/>
          </a:xfrm>
          <a:prstGeom prst="rect">
            <a:avLst/>
          </a:prstGeom>
          <a:ln>
            <a:noFill/>
          </a:ln>
        </p:spPr>
      </p:pic>
      <p:sp>
        <p:nvSpPr>
          <p:cNvPr id="3" name="TextBox 2">
            <a:extLst>
              <a:ext uri="{FF2B5EF4-FFF2-40B4-BE49-F238E27FC236}">
                <a16:creationId xmlns:a16="http://schemas.microsoft.com/office/drawing/2014/main" id="{9CAB5523-C849-40A6-33AE-C4C01FCF174B}"/>
              </a:ext>
            </a:extLst>
          </p:cNvPr>
          <p:cNvSpPr txBox="1"/>
          <p:nvPr/>
        </p:nvSpPr>
        <p:spPr>
          <a:xfrm>
            <a:off x="2733040" y="1769891"/>
            <a:ext cx="6634480" cy="3046988"/>
          </a:xfrm>
          <a:prstGeom prst="rect">
            <a:avLst/>
          </a:prstGeom>
          <a:noFill/>
        </p:spPr>
        <p:txBody>
          <a:bodyPr wrap="square" rtlCol="0">
            <a:spAutoFit/>
          </a:bodyPr>
          <a:lstStyle/>
          <a:p>
            <a:pPr lvl="0" algn="ctr">
              <a:defRPr/>
            </a:pPr>
            <a:r>
              <a:rPr lang="en-US" sz="4800" b="1" dirty="0">
                <a:solidFill>
                  <a:prstClr val="white"/>
                </a:solidFill>
              </a:rPr>
              <a:t>C</a:t>
            </a:r>
            <a:r>
              <a:rPr lang="vi-VN" sz="4800" b="1" dirty="0">
                <a:solidFill>
                  <a:prstClr val="white"/>
                </a:solidFill>
              </a:rPr>
              <a:t>hia sẻ về cảm xúc của mình về quá trình tìm hiểu cảnh quan thiên nhiên ở địa phương </a:t>
            </a:r>
            <a:endParaRPr kumimoji="0" lang="en-US" sz="4800" b="1" i="0" u="none" strike="noStrike" kern="1200" cap="none" spc="0" normalizeH="0" baseline="0" noProof="0" dirty="0">
              <a:ln>
                <a:noFill/>
              </a:ln>
              <a:solidFill>
                <a:prstClr val="white"/>
              </a:solidFill>
              <a:effectLst/>
              <a:uLnTx/>
              <a:uFillTx/>
            </a:endParaRPr>
          </a:p>
        </p:txBody>
      </p:sp>
      <p:pic>
        <p:nvPicPr>
          <p:cNvPr id="14" name="Picture 5">
            <a:extLst>
              <a:ext uri="{FF2B5EF4-FFF2-40B4-BE49-F238E27FC236}">
                <a16:creationId xmlns:a16="http://schemas.microsoft.com/office/drawing/2014/main" id="{CF029157-40B2-CDA1-072D-490CEF7436EF}"/>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b="81540"/>
          <a:stretch/>
        </p:blipFill>
        <p:spPr>
          <a:xfrm>
            <a:off x="-1844339" y="5493795"/>
            <a:ext cx="14735270" cy="1360031"/>
          </a:xfrm>
          <a:prstGeom prst="rect">
            <a:avLst/>
          </a:prstGeom>
        </p:spPr>
      </p:pic>
      <p:pic>
        <p:nvPicPr>
          <p:cNvPr id="12" name="Picture 4" descr="Cute woman teacher in thailand uniform character education back to school logo cartoon art illustration">
            <a:extLst>
              <a:ext uri="{FF2B5EF4-FFF2-40B4-BE49-F238E27FC236}">
                <a16:creationId xmlns:a16="http://schemas.microsoft.com/office/drawing/2014/main" id="{7C96F9EA-33DE-EDD3-50A2-A7C5610A2355}"/>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8184" b="92016" l="9744" r="89776">
                        <a14:foregroundMark x1="46965" y1="8184" x2="46006" y2="10579"/>
                        <a14:foregroundMark x1="52556" y1="92016" x2="52396" y2="90020"/>
                      </a14:backgroundRemoval>
                    </a14:imgEffect>
                  </a14:imgLayer>
                </a14:imgProps>
              </a:ext>
              <a:ext uri="{28A0092B-C50C-407E-A947-70E740481C1C}">
                <a14:useLocalDpi xmlns:a14="http://schemas.microsoft.com/office/drawing/2010/main" val="0"/>
              </a:ext>
            </a:extLst>
          </a:blip>
          <a:srcRect/>
          <a:stretch>
            <a:fillRect/>
          </a:stretch>
        </p:blipFill>
        <p:spPr bwMode="auto">
          <a:xfrm>
            <a:off x="-983044" y="3043777"/>
            <a:ext cx="3910980" cy="313003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descr="Cute man teacher in thailand uniform character education back to school logo cartoon art illustration">
            <a:extLst>
              <a:ext uri="{FF2B5EF4-FFF2-40B4-BE49-F238E27FC236}">
                <a16:creationId xmlns:a16="http://schemas.microsoft.com/office/drawing/2014/main" id="{CD3679E8-96D2-BAB2-EA22-3A0E5382F676}"/>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9581" b="90619" l="9585" r="89617">
                        <a14:foregroundMark x1="51757" y1="9780" x2="53035" y2="11577"/>
                        <a14:foregroundMark x1="47125" y1="90020" x2="47923" y2="88024"/>
                        <a14:foregroundMark x1="62141" y1="90619" x2="60064" y2="87026"/>
                      </a14:backgroundRemoval>
                    </a14:imgEffect>
                  </a14:imgLayer>
                </a14:imgProps>
              </a:ext>
              <a:ext uri="{28A0092B-C50C-407E-A947-70E740481C1C}">
                <a14:useLocalDpi xmlns:a14="http://schemas.microsoft.com/office/drawing/2010/main" val="0"/>
              </a:ext>
            </a:extLst>
          </a:blip>
          <a:srcRect/>
          <a:stretch>
            <a:fillRect/>
          </a:stretch>
        </p:blipFill>
        <p:spPr bwMode="auto">
          <a:xfrm>
            <a:off x="8941381" y="3043777"/>
            <a:ext cx="3910980" cy="31300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14306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BE58507D-327E-4827-9243-34B7306DFAE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869" t="3722" r="8870" b="3722"/>
          <a:stretch/>
        </p:blipFill>
        <p:spPr>
          <a:xfrm>
            <a:off x="1" y="0"/>
            <a:ext cx="12192000" cy="6858000"/>
          </a:xfrm>
          <a:prstGeom prst="rect">
            <a:avLst/>
          </a:prstGeom>
        </p:spPr>
      </p:pic>
      <p:pic>
        <p:nvPicPr>
          <p:cNvPr id="2" name="Picture 1">
            <a:extLst>
              <a:ext uri="{FF2B5EF4-FFF2-40B4-BE49-F238E27FC236}">
                <a16:creationId xmlns:a16="http://schemas.microsoft.com/office/drawing/2014/main" id="{4F433EF7-A493-3157-E6C0-44F839DD204E}"/>
              </a:ext>
            </a:extLst>
          </p:cNvPr>
          <p:cNvPicPr>
            <a:picLocks noChangeAspect="1"/>
          </p:cNvPicPr>
          <p:nvPr/>
        </p:nvPicPr>
        <p:blipFill>
          <a:blip r:embed="rId3"/>
          <a:stretch>
            <a:fillRect/>
          </a:stretch>
        </p:blipFill>
        <p:spPr>
          <a:xfrm>
            <a:off x="2352731" y="1133646"/>
            <a:ext cx="7486537" cy="4834547"/>
          </a:xfrm>
          <a:prstGeom prst="rect">
            <a:avLst/>
          </a:prstGeom>
        </p:spPr>
      </p:pic>
    </p:spTree>
    <p:extLst>
      <p:ext uri="{BB962C8B-B14F-4D97-AF65-F5344CB8AC3E}">
        <p14:creationId xmlns:p14="http://schemas.microsoft.com/office/powerpoint/2010/main" val="18456980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2138" y="341194"/>
            <a:ext cx="11364036" cy="6185848"/>
          </a:xfrm>
          <a:prstGeom prst="rect">
            <a:avLst/>
          </a:prstGeom>
          <a:solidFill>
            <a:schemeClr val="bg1">
              <a:alpha val="91000"/>
            </a:schemeClr>
          </a:solidFill>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6" name="Picture 5"/>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7762" b="94118" l="3599" r="35706">
                        <a14:foregroundMark x1="24302" y1="8551" x2="13304" y2="33414"/>
                        <a14:foregroundMark x1="15528" y1="35840" x2="13951" y2="39600"/>
                        <a14:foregroundMark x1="5580" y1="38023" x2="8896" y2="48939"/>
                        <a14:foregroundMark x1="10635" y1="44754" x2="3599" y2="52759"/>
                        <a14:foregroundMark x1="6389" y1="53730" x2="11565" y2="56944"/>
                        <a14:foregroundMark x1="20340" y1="48332" x2="15002" y2="54700"/>
                        <a14:foregroundMark x1="10918" y1="57307" x2="8370" y2="57126"/>
                        <a14:foregroundMark x1="5055" y1="38387" x2="5742" y2="42571"/>
                        <a14:foregroundMark x1="6510" y1="36992" x2="7036" y2="39418"/>
                        <a14:foregroundMark x1="18601" y1="81201" x2="18318" y2="92541"/>
                        <a14:foregroundMark x1="16215" y1="90540" x2="16094" y2="94118"/>
                        <a14:foregroundMark x1="34654" y1="78836" x2="35706" y2="77198"/>
                        <a14:backgroundMark x1="13021" y1="6186" x2="9179" y2="25894"/>
                        <a14:backgroundMark x1="28427" y1="55913" x2="34654" y2="65858"/>
                        <a14:backgroundMark x1="33724" y1="89145" x2="22442" y2="76228"/>
                        <a14:backgroundMark x1="10514" y1="64463" x2="14476" y2="76046"/>
                      </a14:backgroundRemoval>
                    </a14:imgEffect>
                  </a14:imgLayer>
                </a14:imgProps>
              </a:ext>
              <a:ext uri="{28A0092B-C50C-407E-A947-70E740481C1C}">
                <a14:useLocalDpi xmlns:a14="http://schemas.microsoft.com/office/drawing/2010/main" val="0"/>
              </a:ext>
            </a:extLst>
          </a:blip>
          <a:srcRect l="2810" t="7363" r="60968" b="4876"/>
          <a:stretch/>
        </p:blipFill>
        <p:spPr>
          <a:xfrm flipH="1">
            <a:off x="-177424" y="3004458"/>
            <a:ext cx="2411136" cy="3894912"/>
          </a:xfrm>
          <a:prstGeom prst="rect">
            <a:avLst/>
          </a:prstGeom>
        </p:spPr>
      </p:pic>
      <p:pic>
        <p:nvPicPr>
          <p:cNvPr id="7" name="Picture 6"/>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55882" t="4975" r="30186" b="51841"/>
          <a:stretch/>
        </p:blipFill>
        <p:spPr>
          <a:xfrm>
            <a:off x="10102036" y="2390503"/>
            <a:ext cx="2203698" cy="4554309"/>
          </a:xfrm>
          <a:prstGeom prst="rect">
            <a:avLst/>
          </a:prstGeom>
        </p:spPr>
      </p:pic>
      <p:pic>
        <p:nvPicPr>
          <p:cNvPr id="9" name="Picture 8"/>
          <p:cNvPicPr>
            <a:picLocks noChangeAspect="1"/>
          </p:cNvPicPr>
          <p:nvPr/>
        </p:nvPicPr>
        <p:blipFill rotWithShape="1">
          <a:blip r:embed="rId5"/>
          <a:srcRect b="18023"/>
          <a:stretch/>
        </p:blipFill>
        <p:spPr>
          <a:xfrm>
            <a:off x="-159567" y="4928868"/>
            <a:ext cx="12351567" cy="1929132"/>
          </a:xfrm>
          <a:prstGeom prst="rect">
            <a:avLst/>
          </a:prstGeom>
        </p:spPr>
      </p:pic>
      <p:pic>
        <p:nvPicPr>
          <p:cNvPr id="19" name="Picture 18"/>
          <p:cNvPicPr>
            <a:picLocks noChangeAspect="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64022" t="36385" r="19097" b="38541"/>
          <a:stretch/>
        </p:blipFill>
        <p:spPr>
          <a:xfrm rot="1228952">
            <a:off x="10370630" y="-90607"/>
            <a:ext cx="1799087" cy="1842967"/>
          </a:xfrm>
          <a:prstGeom prst="rect">
            <a:avLst/>
          </a:prstGeom>
        </p:spPr>
      </p:pic>
      <p:sp>
        <p:nvSpPr>
          <p:cNvPr id="2" name="Rectangle 1"/>
          <p:cNvSpPr/>
          <p:nvPr/>
        </p:nvSpPr>
        <p:spPr>
          <a:xfrm>
            <a:off x="1914249" y="1081318"/>
            <a:ext cx="8242663" cy="3123932"/>
          </a:xfrm>
          <a:prstGeom prst="rect">
            <a:avLst/>
          </a:prstGeom>
        </p:spPr>
        <p:txBody>
          <a:bodyPr wrap="square">
            <a:spAutoFit/>
          </a:bodyPr>
          <a:lstStyle/>
          <a:p>
            <a:pPr algn="just">
              <a:spcAft>
                <a:spcPts val="600"/>
              </a:spcAft>
              <a:defRPr/>
            </a:pPr>
            <a:r>
              <a:rPr kumimoji="0" lang="en-US" sz="320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vi-VN" sz="320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Khi đoạn nhạc bắt đầu </a:t>
            </a:r>
            <a:r>
              <a:rPr kumimoji="0" lang="en-US" sz="320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t</a:t>
            </a:r>
            <a:r>
              <a:rPr kumimoji="0" lang="vi-VN" sz="320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hì sẽ bắt đầu chuyền hoa, nhạc dừng ở đâu thì </a:t>
            </a:r>
            <a:r>
              <a:rPr lang="en-US" sz="3200" noProof="0" dirty="0">
                <a:solidFill>
                  <a:prstClr val="black"/>
                </a:solidFill>
                <a:latin typeface="Cambria" panose="02040503050406030204" pitchFamily="18" charset="0"/>
                <a:ea typeface="Cambria" panose="02040503050406030204" pitchFamily="18" charset="0"/>
              </a:rPr>
              <a:t>GV </a:t>
            </a:r>
            <a:r>
              <a:rPr lang="en-US" sz="3200" dirty="0" err="1">
                <a:latin typeface="Cambria" panose="02040503050406030204" pitchFamily="18" charset="0"/>
                <a:ea typeface="Cambria" panose="02040503050406030204" pitchFamily="18" charset="0"/>
              </a:rPr>
              <a:t>đọc</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lần</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lượt</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từng</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từ</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khóa</a:t>
            </a:r>
            <a:r>
              <a:rPr lang="en-US" sz="3200"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Biển</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núi</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sông</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hồ</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cánh</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đồng</a:t>
            </a:r>
            <a:r>
              <a:rPr lang="en-US" sz="3200" dirty="0">
                <a:latin typeface="Cambria" panose="02040503050406030204" pitchFamily="18" charset="0"/>
                <a:ea typeface="Cambria" panose="02040503050406030204" pitchFamily="18" charset="0"/>
              </a:rPr>
              <a:t>,..</a:t>
            </a:r>
            <a:r>
              <a:rPr lang="en-US" sz="3200" dirty="0">
                <a:solidFill>
                  <a:prstClr val="black"/>
                </a:solidFill>
                <a:latin typeface="Cambria" panose="02040503050406030204" pitchFamily="18" charset="0"/>
                <a:ea typeface="Cambria" panose="02040503050406030204" pitchFamily="18" charset="0"/>
              </a:rPr>
              <a:t> </a:t>
            </a:r>
            <a:r>
              <a:rPr lang="en-US" sz="3200" dirty="0" err="1">
                <a:solidFill>
                  <a:prstClr val="black"/>
                </a:solidFill>
                <a:latin typeface="Cambria" panose="02040503050406030204" pitchFamily="18" charset="0"/>
                <a:ea typeface="Cambria" panose="02040503050406030204" pitchFamily="18" charset="0"/>
              </a:rPr>
              <a:t>bạn</a:t>
            </a:r>
            <a:r>
              <a:rPr lang="en-US" sz="3200" dirty="0">
                <a:solidFill>
                  <a:prstClr val="black"/>
                </a:solidFill>
                <a:latin typeface="Cambria" panose="02040503050406030204" pitchFamily="18" charset="0"/>
                <a:ea typeface="Cambria" panose="02040503050406030204" pitchFamily="18" charset="0"/>
              </a:rPr>
              <a:t> </a:t>
            </a:r>
            <a:r>
              <a:rPr lang="en-US" sz="3200" dirty="0" err="1">
                <a:solidFill>
                  <a:prstClr val="black"/>
                </a:solidFill>
                <a:latin typeface="Cambria" panose="02040503050406030204" pitchFamily="18" charset="0"/>
                <a:ea typeface="Cambria" panose="02040503050406030204" pitchFamily="18" charset="0"/>
              </a:rPr>
              <a:t>nhận</a:t>
            </a:r>
            <a:r>
              <a:rPr lang="en-US" sz="3200" dirty="0">
                <a:solidFill>
                  <a:prstClr val="black"/>
                </a:solidFill>
                <a:latin typeface="Cambria" panose="02040503050406030204" pitchFamily="18" charset="0"/>
                <a:ea typeface="Cambria" panose="02040503050406030204" pitchFamily="18" charset="0"/>
              </a:rPr>
              <a:t> </a:t>
            </a:r>
            <a:r>
              <a:rPr lang="en-US" sz="3200" dirty="0" err="1">
                <a:solidFill>
                  <a:prstClr val="black"/>
                </a:solidFill>
                <a:latin typeface="Cambria" panose="02040503050406030204" pitchFamily="18" charset="0"/>
                <a:ea typeface="Cambria" panose="02040503050406030204" pitchFamily="18" charset="0"/>
              </a:rPr>
              <a:t>được</a:t>
            </a:r>
            <a:r>
              <a:rPr lang="en-US" sz="3200" dirty="0">
                <a:solidFill>
                  <a:prstClr val="black"/>
                </a:solidFill>
                <a:latin typeface="Cambria" panose="02040503050406030204" pitchFamily="18" charset="0"/>
                <a:ea typeface="Cambria" panose="02040503050406030204" pitchFamily="18" charset="0"/>
              </a:rPr>
              <a:t> </a:t>
            </a:r>
            <a:r>
              <a:rPr lang="en-US" sz="3200" dirty="0" err="1">
                <a:solidFill>
                  <a:prstClr val="black"/>
                </a:solidFill>
                <a:latin typeface="Cambria" panose="02040503050406030204" pitchFamily="18" charset="0"/>
                <a:ea typeface="Cambria" panose="02040503050406030204" pitchFamily="18" charset="0"/>
              </a:rPr>
              <a:t>hoa</a:t>
            </a:r>
            <a:r>
              <a:rPr lang="en-US" sz="3200" dirty="0">
                <a:solidFill>
                  <a:prstClr val="black"/>
                </a:solidFill>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sẽ</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ngay</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lập</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tức</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mô</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tả</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những</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nét</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đẹp</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liên</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quan</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tới</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từ</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khóa</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đó</a:t>
            </a:r>
            <a:r>
              <a:rPr lang="en-US" sz="3200" dirty="0">
                <a:latin typeface="Cambria" panose="02040503050406030204" pitchFamily="18" charset="0"/>
                <a:ea typeface="Cambria" panose="02040503050406030204" pitchFamily="18" charset="0"/>
              </a:rPr>
              <a:t>.</a:t>
            </a:r>
          </a:p>
          <a:p>
            <a:pPr algn="just">
              <a:spcAft>
                <a:spcPts val="600"/>
              </a:spcAft>
              <a:defRPr/>
            </a:pPr>
            <a:r>
              <a:rPr kumimoji="0" lang="en-US" sz="320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Ví</a:t>
            </a:r>
            <a:r>
              <a:rPr kumimoji="0" lang="en-US" sz="3200"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dụ</a:t>
            </a:r>
            <a:r>
              <a:rPr kumimoji="0" lang="en-US" sz="3200"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lang="en-US" sz="3200" b="1" dirty="0" err="1">
                <a:latin typeface="Cambria" panose="02040503050406030204" pitchFamily="18" charset="0"/>
                <a:ea typeface="Cambria" panose="02040503050406030204" pitchFamily="18" charset="0"/>
              </a:rPr>
              <a:t>Biển</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xanh</a:t>
            </a:r>
            <a:r>
              <a:rPr lang="en-US" sz="32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sz="3200" b="1"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cánh</a:t>
            </a:r>
            <a:r>
              <a:rPr lang="en-US" sz="32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sz="3200" b="1"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đồng</a:t>
            </a:r>
            <a:r>
              <a:rPr lang="en-US" sz="32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sz="3200" b="1"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bát</a:t>
            </a:r>
            <a:r>
              <a:rPr lang="en-US" sz="32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sz="3200" b="1"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ngát</a:t>
            </a:r>
            <a:r>
              <a:rPr lang="en-US" sz="32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a:t>
            </a:r>
            <a:endParaRPr lang="en-US" sz="3200" b="1" dirty="0">
              <a:latin typeface="Cambria" panose="02040503050406030204" pitchFamily="18" charset="0"/>
              <a:ea typeface="Cambria" panose="02040503050406030204" pitchFamily="18" charset="0"/>
            </a:endParaRPr>
          </a:p>
        </p:txBody>
      </p:sp>
      <p:pic>
        <p:nvPicPr>
          <p:cNvPr id="3" name="Picture 2">
            <a:extLst>
              <a:ext uri="{FF2B5EF4-FFF2-40B4-BE49-F238E27FC236}">
                <a16:creationId xmlns:a16="http://schemas.microsoft.com/office/drawing/2014/main" id="{6D4DD65C-E1B4-BA8C-2CA2-CBB00EC7F06A}"/>
              </a:ext>
            </a:extLst>
          </p:cNvPr>
          <p:cNvPicPr>
            <a:picLocks noChangeAspect="1"/>
          </p:cNvPicPr>
          <p:nvPr/>
        </p:nvPicPr>
        <p:blipFill>
          <a:blip r:embed="rId7"/>
          <a:stretch>
            <a:fillRect/>
          </a:stretch>
        </p:blipFill>
        <p:spPr>
          <a:xfrm>
            <a:off x="4513564" y="0"/>
            <a:ext cx="3298222" cy="1420491"/>
          </a:xfrm>
          <a:prstGeom prst="rect">
            <a:avLst/>
          </a:prstGeom>
        </p:spPr>
      </p:pic>
    </p:spTree>
    <p:extLst>
      <p:ext uri="{BB962C8B-B14F-4D97-AF65-F5344CB8AC3E}">
        <p14:creationId xmlns:p14="http://schemas.microsoft.com/office/powerpoint/2010/main" val="25266573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9"/>
                                        </p:tgtEl>
                                        <p:attrNameLst>
                                          <p:attrName>r</p:attrName>
                                        </p:attrNameLst>
                                      </p:cBhvr>
                                    </p:animRot>
                                    <p:animRot by="-240000">
                                      <p:cBhvr>
                                        <p:cTn id="7" dur="200" fill="hold">
                                          <p:stCondLst>
                                            <p:cond delay="200"/>
                                          </p:stCondLst>
                                        </p:cTn>
                                        <p:tgtEl>
                                          <p:spTgt spid="19"/>
                                        </p:tgtEl>
                                        <p:attrNameLst>
                                          <p:attrName>r</p:attrName>
                                        </p:attrNameLst>
                                      </p:cBhvr>
                                    </p:animRot>
                                    <p:animRot by="240000">
                                      <p:cBhvr>
                                        <p:cTn id="8" dur="200" fill="hold">
                                          <p:stCondLst>
                                            <p:cond delay="400"/>
                                          </p:stCondLst>
                                        </p:cTn>
                                        <p:tgtEl>
                                          <p:spTgt spid="19"/>
                                        </p:tgtEl>
                                        <p:attrNameLst>
                                          <p:attrName>r</p:attrName>
                                        </p:attrNameLst>
                                      </p:cBhvr>
                                    </p:animRot>
                                    <p:animRot by="-240000">
                                      <p:cBhvr>
                                        <p:cTn id="9" dur="200" fill="hold">
                                          <p:stCondLst>
                                            <p:cond delay="600"/>
                                          </p:stCondLst>
                                        </p:cTn>
                                        <p:tgtEl>
                                          <p:spTgt spid="19"/>
                                        </p:tgtEl>
                                        <p:attrNameLst>
                                          <p:attrName>r</p:attrName>
                                        </p:attrNameLst>
                                      </p:cBhvr>
                                    </p:animRot>
                                    <p:animRot by="120000">
                                      <p:cBhvr>
                                        <p:cTn id="10" dur="200" fill="hold">
                                          <p:stCondLst>
                                            <p:cond delay="800"/>
                                          </p:stCondLst>
                                        </p:cTn>
                                        <p:tgtEl>
                                          <p:spTgt spid="19"/>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ppt_w</p:attrName>
                                        </p:attrNameLst>
                                      </p:cBhvr>
                                      <p:tavLst>
                                        <p:tav tm="0">
                                          <p:val>
                                            <p:fltVal val="0"/>
                                          </p:val>
                                        </p:tav>
                                        <p:tav tm="100000">
                                          <p:val>
                                            <p:strVal val="#ppt_w"/>
                                          </p:val>
                                        </p:tav>
                                      </p:tavLst>
                                    </p:anim>
                                    <p:anim calcmode="lin" valueType="num">
                                      <p:cBhvr>
                                        <p:cTn id="16" dur="500" fill="hold"/>
                                        <p:tgtEl>
                                          <p:spTgt spid="2"/>
                                        </p:tgtEl>
                                        <p:attrNameLst>
                                          <p:attrName>ppt_h</p:attrName>
                                        </p:attrNameLst>
                                      </p:cBhvr>
                                      <p:tavLst>
                                        <p:tav tm="0">
                                          <p:val>
                                            <p:fltVal val="0"/>
                                          </p:val>
                                        </p:tav>
                                        <p:tav tm="100000">
                                          <p:val>
                                            <p:strVal val="#ppt_h"/>
                                          </p:val>
                                        </p:tav>
                                      </p:tavLst>
                                    </p:anim>
                                    <p:animEffect transition="in" filter="fade">
                                      <p:cBhvr>
                                        <p:cTn id="17" dur="500"/>
                                        <p:tgtEl>
                                          <p:spTgt spid="2"/>
                                        </p:tgtEl>
                                      </p:cBhvr>
                                    </p:animEffect>
                                  </p:childTnLst>
                                </p:cTn>
                              </p:par>
                              <p:par>
                                <p:cTn id="18" presetID="53" presetClass="entr" presetSubtype="16"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500" fill="hold"/>
                                        <p:tgtEl>
                                          <p:spTgt spid="3"/>
                                        </p:tgtEl>
                                        <p:attrNameLst>
                                          <p:attrName>ppt_w</p:attrName>
                                        </p:attrNameLst>
                                      </p:cBhvr>
                                      <p:tavLst>
                                        <p:tav tm="0">
                                          <p:val>
                                            <p:fltVal val="0"/>
                                          </p:val>
                                        </p:tav>
                                        <p:tav tm="100000">
                                          <p:val>
                                            <p:strVal val="#ppt_w"/>
                                          </p:val>
                                        </p:tav>
                                      </p:tavLst>
                                    </p:anim>
                                    <p:anim calcmode="lin" valueType="num">
                                      <p:cBhvr>
                                        <p:cTn id="21" dur="500" fill="hold"/>
                                        <p:tgtEl>
                                          <p:spTgt spid="3"/>
                                        </p:tgtEl>
                                        <p:attrNameLst>
                                          <p:attrName>ppt_h</p:attrName>
                                        </p:attrNameLst>
                                      </p:cBhvr>
                                      <p:tavLst>
                                        <p:tav tm="0">
                                          <p:val>
                                            <p:fltVal val="0"/>
                                          </p:val>
                                        </p:tav>
                                        <p:tav tm="100000">
                                          <p:val>
                                            <p:strVal val="#ppt_h"/>
                                          </p:val>
                                        </p:tav>
                                      </p:tavLst>
                                    </p:anim>
                                    <p:animEffect transition="in" filter="fade">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toy, clipart&#10;&#10;Description automatically generated">
            <a:extLst>
              <a:ext uri="{FF2B5EF4-FFF2-40B4-BE49-F238E27FC236}">
                <a16:creationId xmlns:a16="http://schemas.microsoft.com/office/drawing/2014/main" id="{511D2759-E1C0-C81E-C1B8-BF022BE0F688}"/>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55075" b="95067" l="9907" r="89770">
                        <a14:foregroundMark x1="45896" y1="55196" x2="53902" y2="57461"/>
                        <a14:foregroundMark x1="77922" y1="55075" x2="78569" y2="59725"/>
                        <a14:foregroundMark x1="70441" y1="66923" x2="79903" y2="74808"/>
                        <a14:foregroundMark x1="51638" y1="66923" x2="49656" y2="73595"/>
                        <a14:foregroundMark x1="49656" y1="73595" x2="49656" y2="73595"/>
                      </a14:backgroundRemoval>
                    </a14:imgEffect>
                  </a14:imgLayer>
                </a14:imgProps>
              </a:ext>
              <a:ext uri="{28A0092B-C50C-407E-A947-70E740481C1C}">
                <a14:useLocalDpi xmlns:a14="http://schemas.microsoft.com/office/drawing/2010/main" val="0"/>
              </a:ext>
            </a:extLst>
          </a:blip>
          <a:srcRect l="1" t="50800" r="222"/>
          <a:stretch/>
        </p:blipFill>
        <p:spPr>
          <a:xfrm>
            <a:off x="2930818" y="3180558"/>
            <a:ext cx="10237373" cy="5048005"/>
          </a:xfrm>
          <a:prstGeom prst="rect">
            <a:avLst/>
          </a:prstGeom>
        </p:spPr>
      </p:pic>
      <p:pic>
        <p:nvPicPr>
          <p:cNvPr id="7" name="Picture 25">
            <a:extLst>
              <a:ext uri="{FF2B5EF4-FFF2-40B4-BE49-F238E27FC236}">
                <a16:creationId xmlns:a16="http://schemas.microsoft.com/office/drawing/2014/main" id="{ACD0730E-32CF-9F91-2464-F5BBDA53B2C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21163128">
            <a:off x="-49913" y="222620"/>
            <a:ext cx="3710449" cy="3232728"/>
          </a:xfrm>
          <a:prstGeom prst="rect">
            <a:avLst/>
          </a:prstGeom>
        </p:spPr>
      </p:pic>
      <p:pic>
        <p:nvPicPr>
          <p:cNvPr id="2" name="Picture 1">
            <a:extLst>
              <a:ext uri="{FF2B5EF4-FFF2-40B4-BE49-F238E27FC236}">
                <a16:creationId xmlns:a16="http://schemas.microsoft.com/office/drawing/2014/main" id="{7199FEF8-9E54-BEF0-5DB5-86B32250B363}"/>
              </a:ext>
            </a:extLst>
          </p:cNvPr>
          <p:cNvPicPr>
            <a:picLocks noChangeAspect="1"/>
          </p:cNvPicPr>
          <p:nvPr/>
        </p:nvPicPr>
        <p:blipFill>
          <a:blip r:embed="rId7"/>
          <a:stretch>
            <a:fillRect/>
          </a:stretch>
        </p:blipFill>
        <p:spPr>
          <a:xfrm>
            <a:off x="-105707" y="1597052"/>
            <a:ext cx="3926164" cy="2292295"/>
          </a:xfrm>
          <a:prstGeom prst="rect">
            <a:avLst/>
          </a:prstGeom>
        </p:spPr>
      </p:pic>
      <p:pic>
        <p:nvPicPr>
          <p:cNvPr id="3" name="Picture 2">
            <a:extLst>
              <a:ext uri="{FF2B5EF4-FFF2-40B4-BE49-F238E27FC236}">
                <a16:creationId xmlns:a16="http://schemas.microsoft.com/office/drawing/2014/main" id="{4C5451D5-B745-5A2C-C1E8-2223237B7653}"/>
              </a:ext>
            </a:extLst>
          </p:cNvPr>
          <p:cNvPicPr>
            <a:picLocks noChangeAspect="1"/>
          </p:cNvPicPr>
          <p:nvPr/>
        </p:nvPicPr>
        <p:blipFill>
          <a:blip r:embed="rId8"/>
          <a:stretch>
            <a:fillRect/>
          </a:stretch>
        </p:blipFill>
        <p:spPr>
          <a:xfrm>
            <a:off x="3520458" y="874667"/>
            <a:ext cx="8370533" cy="2517866"/>
          </a:xfrm>
          <a:prstGeom prst="rect">
            <a:avLst/>
          </a:prstGeom>
        </p:spPr>
      </p:pic>
    </p:spTree>
    <p:extLst>
      <p:ext uri="{BB962C8B-B14F-4D97-AF65-F5344CB8AC3E}">
        <p14:creationId xmlns:p14="http://schemas.microsoft.com/office/powerpoint/2010/main" val="13263437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32" presetClass="emph" presetSubtype="0" fill="hold" nodeType="withEffect">
                                  <p:stCondLst>
                                    <p:cond delay="0"/>
                                  </p:stCondLst>
                                  <p:childTnLst>
                                    <p:animRot by="120000">
                                      <p:cBhvr>
                                        <p:cTn id="10" dur="100" fill="hold">
                                          <p:stCondLst>
                                            <p:cond delay="0"/>
                                          </p:stCondLst>
                                        </p:cTn>
                                        <p:tgtEl>
                                          <p:spTgt spid="7"/>
                                        </p:tgtEl>
                                        <p:attrNameLst>
                                          <p:attrName>r</p:attrName>
                                        </p:attrNameLst>
                                      </p:cBhvr>
                                    </p:animRot>
                                    <p:animRot by="-240000">
                                      <p:cBhvr>
                                        <p:cTn id="11" dur="200" fill="hold">
                                          <p:stCondLst>
                                            <p:cond delay="200"/>
                                          </p:stCondLst>
                                        </p:cTn>
                                        <p:tgtEl>
                                          <p:spTgt spid="7"/>
                                        </p:tgtEl>
                                        <p:attrNameLst>
                                          <p:attrName>r</p:attrName>
                                        </p:attrNameLst>
                                      </p:cBhvr>
                                    </p:animRot>
                                    <p:animRot by="240000">
                                      <p:cBhvr>
                                        <p:cTn id="12" dur="200" fill="hold">
                                          <p:stCondLst>
                                            <p:cond delay="400"/>
                                          </p:stCondLst>
                                        </p:cTn>
                                        <p:tgtEl>
                                          <p:spTgt spid="7"/>
                                        </p:tgtEl>
                                        <p:attrNameLst>
                                          <p:attrName>r</p:attrName>
                                        </p:attrNameLst>
                                      </p:cBhvr>
                                    </p:animRot>
                                    <p:animRot by="-240000">
                                      <p:cBhvr>
                                        <p:cTn id="13" dur="200" fill="hold">
                                          <p:stCondLst>
                                            <p:cond delay="600"/>
                                          </p:stCondLst>
                                        </p:cTn>
                                        <p:tgtEl>
                                          <p:spTgt spid="7"/>
                                        </p:tgtEl>
                                        <p:attrNameLst>
                                          <p:attrName>r</p:attrName>
                                        </p:attrNameLst>
                                      </p:cBhvr>
                                    </p:animRot>
                                    <p:animRot by="120000">
                                      <p:cBhvr>
                                        <p:cTn id="14" dur="200" fill="hold">
                                          <p:stCondLst>
                                            <p:cond delay="800"/>
                                          </p:stCondLst>
                                        </p:cTn>
                                        <p:tgtEl>
                                          <p:spTgt spid="7"/>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nodeType="clickEffect">
                                  <p:stCondLst>
                                    <p:cond delay="0"/>
                                  </p:stCondLst>
                                  <p:childTnLst>
                                    <p:animMotion origin="layout" path="M 3.75E-6 -2.96296E-6 L -1.03672 0.03496 " pathEditMode="relative" rAng="0" ptsTypes="AA">
                                      <p:cBhvr>
                                        <p:cTn id="18" dur="2000" fill="hold"/>
                                        <p:tgtEl>
                                          <p:spTgt spid="6"/>
                                        </p:tgtEl>
                                        <p:attrNameLst>
                                          <p:attrName>ppt_x</p:attrName>
                                          <p:attrName>ppt_y</p:attrName>
                                        </p:attrNameLst>
                                      </p:cBhvr>
                                      <p:rCtr x="-51836" y="1736"/>
                                    </p:animMotion>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barn(inVertical)">
                                      <p:cBhvr>
                                        <p:cTn id="2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683FCBF-ADDD-4332-A1F6-11F245C5879B}"/>
              </a:ext>
            </a:extLst>
          </p:cNvPr>
          <p:cNvPicPr>
            <a:picLocks noChangeAspect="1"/>
          </p:cNvPicPr>
          <p:nvPr/>
        </p:nvPicPr>
        <p:blipFill>
          <a:blip r:embed="rId3"/>
          <a:stretch>
            <a:fillRect/>
          </a:stretch>
        </p:blipFill>
        <p:spPr>
          <a:xfrm>
            <a:off x="2921223" y="538657"/>
            <a:ext cx="6578154" cy="1780186"/>
          </a:xfrm>
          <a:prstGeom prst="rect">
            <a:avLst/>
          </a:prstGeom>
        </p:spPr>
      </p:pic>
      <p:sp>
        <p:nvSpPr>
          <p:cNvPr id="4" name="TextBox 3">
            <a:extLst>
              <a:ext uri="{FF2B5EF4-FFF2-40B4-BE49-F238E27FC236}">
                <a16:creationId xmlns:a16="http://schemas.microsoft.com/office/drawing/2014/main" id="{7BF24EA7-B0E7-4D28-C690-E8295CC5A18E}"/>
              </a:ext>
            </a:extLst>
          </p:cNvPr>
          <p:cNvSpPr txBox="1"/>
          <p:nvPr/>
        </p:nvSpPr>
        <p:spPr>
          <a:xfrm>
            <a:off x="1181100" y="2343150"/>
            <a:ext cx="9963150" cy="2630015"/>
          </a:xfrm>
          <a:prstGeom prst="rect">
            <a:avLst/>
          </a:prstGeom>
          <a:noFill/>
        </p:spPr>
        <p:txBody>
          <a:bodyPr wrap="square" rtlCol="0">
            <a:spAutoFit/>
          </a:bodyPr>
          <a:lstStyle/>
          <a:p>
            <a:pPr marL="0" marR="0" indent="228600" algn="just">
              <a:lnSpc>
                <a:spcPct val="120000"/>
              </a:lnSpc>
              <a:spcBef>
                <a:spcPts val="0"/>
              </a:spcBef>
              <a:spcAft>
                <a:spcPts val="0"/>
              </a:spcAft>
            </a:pPr>
            <a:r>
              <a:rPr lang="nl-NL" sz="2800" dirty="0">
                <a:effectLst/>
                <a:latin typeface="Cambria" panose="02040503050406030204" pitchFamily="18" charset="0"/>
                <a:ea typeface="Cambria" panose="02040503050406030204" pitchFamily="18" charset="0"/>
              </a:rPr>
              <a:t>- Giới thiệu được cảnh quan thiên nhiên , quê hương em</a:t>
            </a:r>
            <a:endParaRPr lang="en-US" sz="2800" dirty="0">
              <a:effectLst/>
              <a:latin typeface="Cambria" panose="02040503050406030204" pitchFamily="18" charset="0"/>
              <a:ea typeface="Cambria" panose="02040503050406030204" pitchFamily="18" charset="0"/>
            </a:endParaRPr>
          </a:p>
          <a:p>
            <a:pPr marL="0" marR="0" indent="228600" algn="just">
              <a:lnSpc>
                <a:spcPct val="120000"/>
              </a:lnSpc>
              <a:spcBef>
                <a:spcPts val="0"/>
              </a:spcBef>
              <a:spcAft>
                <a:spcPts val="0"/>
              </a:spcAft>
            </a:pPr>
            <a:r>
              <a:rPr lang="nl-NL" sz="2800" dirty="0">
                <a:effectLst/>
                <a:latin typeface="Cambria" panose="02040503050406030204" pitchFamily="18" charset="0"/>
                <a:ea typeface="Cambria" panose="02040503050406030204" pitchFamily="18" charset="0"/>
              </a:rPr>
              <a:t>- Thực hiện nhuần nhuyễn việc giới thiệu những cảnh quan thiên nhiên qua sơ đồ hoặc mô hình cảnh quan - Hành trình trải nghiệm của nhóm mình </a:t>
            </a:r>
            <a:endParaRPr lang="en-US" sz="2800" dirty="0">
              <a:effectLst/>
              <a:latin typeface="Cambria" panose="02040503050406030204" pitchFamily="18" charset="0"/>
              <a:ea typeface="Cambria" panose="02040503050406030204" pitchFamily="18" charset="0"/>
            </a:endParaRPr>
          </a:p>
          <a:p>
            <a:pPr marL="0" marR="0" indent="228600" algn="just">
              <a:lnSpc>
                <a:spcPct val="120000"/>
              </a:lnSpc>
              <a:spcBef>
                <a:spcPts val="0"/>
              </a:spcBef>
              <a:spcAft>
                <a:spcPts val="0"/>
              </a:spcAft>
            </a:pPr>
            <a:r>
              <a:rPr lang="nl-NL" sz="2800" dirty="0">
                <a:effectLst/>
                <a:latin typeface="Cambria" panose="02040503050406030204" pitchFamily="18" charset="0"/>
                <a:ea typeface="Cambria" panose="02040503050406030204" pitchFamily="18" charset="0"/>
              </a:rPr>
              <a:t>- Thực hành làm sổ tay hướng dẫn du lịch địa phương . </a:t>
            </a:r>
            <a:endParaRPr lang="en-US" sz="2800" dirty="0">
              <a:effectLst/>
              <a:latin typeface="Cambria" panose="02040503050406030204" pitchFamily="18" charset="0"/>
              <a:ea typeface="Cambria" panose="02040503050406030204" pitchFamily="18" charset="0"/>
            </a:endParaRPr>
          </a:p>
        </p:txBody>
      </p:sp>
    </p:spTree>
    <p:custDataLst>
      <p:tags r:id="rId1"/>
    </p:custDataLst>
    <p:extLst>
      <p:ext uri="{BB962C8B-B14F-4D97-AF65-F5344CB8AC3E}">
        <p14:creationId xmlns:p14="http://schemas.microsoft.com/office/powerpoint/2010/main" val="10379476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11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0A9439C-69F5-A825-C9C0-661521033C4D}"/>
              </a:ext>
            </a:extLst>
          </p:cNvPr>
          <p:cNvSpPr txBox="1"/>
          <p:nvPr/>
        </p:nvSpPr>
        <p:spPr>
          <a:xfrm>
            <a:off x="2754948" y="1151507"/>
            <a:ext cx="6258791"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8800" b="0" i="0" u="none" strike="noStrike" kern="1200" cap="none" spc="0" normalizeH="0" baseline="0" noProof="0" dirty="0">
                <a:ln>
                  <a:noFill/>
                </a:ln>
                <a:solidFill>
                  <a:srgbClr val="FFFF99"/>
                </a:solidFill>
                <a:effectLst/>
                <a:uLnTx/>
                <a:uFillTx/>
                <a:latin typeface="UTM Cookies" panose="02040603050506020204" pitchFamily="18" charset="0"/>
                <a:ea typeface="+mn-ea"/>
                <a:cs typeface="+mn-cs"/>
              </a:rPr>
              <a:t>KHÁM</a:t>
            </a:r>
            <a:r>
              <a:rPr kumimoji="0" lang="pt-BR" sz="8800" b="0" i="0" u="none" strike="noStrike" kern="1200" cap="none" spc="0" normalizeH="0" noProof="0" dirty="0">
                <a:ln>
                  <a:noFill/>
                </a:ln>
                <a:solidFill>
                  <a:srgbClr val="FFFF99"/>
                </a:solidFill>
                <a:effectLst/>
                <a:uLnTx/>
                <a:uFillTx/>
                <a:latin typeface="UTM Cookies" panose="02040603050506020204" pitchFamily="18" charset="0"/>
                <a:ea typeface="+mn-ea"/>
                <a:cs typeface="+mn-cs"/>
              </a:rPr>
              <a:t> PHÁ</a:t>
            </a:r>
            <a:endParaRPr kumimoji="0" lang="en-US" sz="8800" b="0" i="0" u="none" strike="noStrike" kern="1200" cap="none" spc="0" normalizeH="0" baseline="0" noProof="0" dirty="0">
              <a:ln>
                <a:noFill/>
              </a:ln>
              <a:solidFill>
                <a:srgbClr val="FFFF99"/>
              </a:solidFill>
              <a:effectLst/>
              <a:uLnTx/>
              <a:uFillTx/>
              <a:latin typeface="UTM Cookies" panose="02040603050506020204" pitchFamily="18" charset="0"/>
              <a:ea typeface="+mn-ea"/>
              <a:cs typeface="+mn-cs"/>
            </a:endParaRPr>
          </a:p>
        </p:txBody>
      </p:sp>
    </p:spTree>
    <p:extLst>
      <p:ext uri="{BB962C8B-B14F-4D97-AF65-F5344CB8AC3E}">
        <p14:creationId xmlns:p14="http://schemas.microsoft.com/office/powerpoint/2010/main" val="7555694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Hình ảnh 98" descr="Ảnh có chứa đồ chơi, búp bê&#10;&#10;Mô tả được tạo tự động">
            <a:extLst>
              <a:ext uri="{FF2B5EF4-FFF2-40B4-BE49-F238E27FC236}">
                <a16:creationId xmlns:a16="http://schemas.microsoft.com/office/drawing/2014/main" id="{B2711996-AD91-5831-2DF3-FED31C1B811F}"/>
              </a:ext>
            </a:extLst>
          </p:cNvPr>
          <p:cNvPicPr>
            <a:picLocks noChangeAspect="1"/>
          </p:cNvPicPr>
          <p:nvPr/>
        </p:nvPicPr>
        <p:blipFill>
          <a:blip r:embed="rId3"/>
          <a:stretch>
            <a:fillRect/>
          </a:stretch>
        </p:blipFill>
        <p:spPr>
          <a:xfrm>
            <a:off x="5293360" y="2544397"/>
            <a:ext cx="6580704" cy="4237800"/>
          </a:xfrm>
          <a:prstGeom prst="rect">
            <a:avLst/>
          </a:prstGeom>
        </p:spPr>
      </p:pic>
      <p:sp>
        <p:nvSpPr>
          <p:cNvPr id="2" name="Rectangle: Rounded Corners 1">
            <a:extLst>
              <a:ext uri="{FF2B5EF4-FFF2-40B4-BE49-F238E27FC236}">
                <a16:creationId xmlns:a16="http://schemas.microsoft.com/office/drawing/2014/main" id="{4F4C1B24-104D-CD16-C149-52F623846C32}"/>
              </a:ext>
            </a:extLst>
          </p:cNvPr>
          <p:cNvSpPr/>
          <p:nvPr/>
        </p:nvSpPr>
        <p:spPr>
          <a:xfrm>
            <a:off x="822064" y="508000"/>
            <a:ext cx="7448176" cy="2509520"/>
          </a:xfrm>
          <a:prstGeom prst="roundRect">
            <a:avLst/>
          </a:prstGeom>
          <a:solidFill>
            <a:schemeClr val="bg1"/>
          </a:solidFill>
          <a:ln w="57150">
            <a:solidFill>
              <a:srgbClr val="69FFAD"/>
            </a:solidFill>
          </a:ln>
        </p:spPr>
        <p:style>
          <a:lnRef idx="1">
            <a:schemeClr val="accent6"/>
          </a:lnRef>
          <a:fillRef idx="2">
            <a:schemeClr val="accent6"/>
          </a:fillRef>
          <a:effectRef idx="1">
            <a:schemeClr val="accent6"/>
          </a:effectRef>
          <a:fontRef idx="minor">
            <a:schemeClr val="dk1"/>
          </a:fontRef>
        </p:style>
        <p:txBody>
          <a:bodyPr rtlCol="0" anchor="ctr"/>
          <a:lstStyle/>
          <a:p>
            <a:pPr lvl="0" algn="ctr"/>
            <a:r>
              <a:rPr lang="en-US" sz="4400" b="1" dirty="0">
                <a:solidFill>
                  <a:prstClr val="black"/>
                </a:solidFill>
                <a:latin typeface="Calibri"/>
              </a:rPr>
              <a:t>HĐ1: </a:t>
            </a:r>
            <a:r>
              <a:rPr lang="vi-VN" sz="4400" b="1" dirty="0">
                <a:solidFill>
                  <a:prstClr val="black"/>
                </a:solidFill>
                <a:latin typeface="Calibri"/>
              </a:rPr>
              <a:t>Giới thiệu cảnh quan thiên nhiên địa phương qua </a:t>
            </a:r>
            <a:r>
              <a:rPr lang="vi-VN" sz="4400" b="1" i="1" dirty="0">
                <a:solidFill>
                  <a:prstClr val="black"/>
                </a:solidFill>
                <a:latin typeface="Calibri"/>
              </a:rPr>
              <a:t>Hành trình trải nghiệm</a:t>
            </a:r>
            <a:endParaRPr kumimoji="0" lang="en-US" sz="4400" b="1" i="1"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1547047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descr="Cute cartoon thai student namaste greeting in the school uniform. Free Vector">
            <a:extLst>
              <a:ext uri="{FF2B5EF4-FFF2-40B4-BE49-F238E27FC236}">
                <a16:creationId xmlns:a16="http://schemas.microsoft.com/office/drawing/2014/main" id="{5773F22F-29C6-198D-7172-CA9DC9A89A65}"/>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9809" b="90431" l="3994" r="41853">
                        <a14:foregroundMark x1="39776" y1="39234" x2="39776" y2="39234"/>
                        <a14:foregroundMark x1="32907" y1="43541" x2="32907" y2="43541"/>
                        <a14:foregroundMark x1="41374" y1="41627" x2="41374" y2="41627"/>
                        <a14:foregroundMark x1="27476" y1="90431" x2="27476" y2="90431"/>
                        <a14:foregroundMark x1="31470" y1="68660" x2="31470" y2="68660"/>
                        <a14:foregroundMark x1="31310" y1="66746" x2="31310" y2="66746"/>
                        <a14:foregroundMark x1="32109" y1="65072" x2="32109" y2="65072"/>
                        <a14:foregroundMark x1="32428" y1="66746" x2="32428" y2="66746"/>
                        <a14:foregroundMark x1="33067" y1="67464" x2="33067" y2="67464"/>
                        <a14:foregroundMark x1="33387" y1="72010" x2="33387" y2="72010"/>
                        <a14:foregroundMark x1="41853" y1="54785" x2="41853" y2="54785"/>
                        <a14:backgroundMark x1="22684" y1="65072" x2="22684" y2="65072"/>
                        <a14:backgroundMark x1="22684" y1="64354" x2="22684" y2="64354"/>
                        <a14:backgroundMark x1="23482" y1="65550" x2="23482" y2="65550"/>
                        <a14:backgroundMark x1="23323" y1="64593" x2="23323" y2="64593"/>
                        <a14:backgroundMark x1="32907" y1="64593" x2="32907" y2="64593"/>
                        <a14:backgroundMark x1="32428" y1="64354" x2="32428" y2="64354"/>
                        <a14:backgroundMark x1="32588" y1="65550" x2="32588" y2="65550"/>
                        <a14:backgroundMark x1="32907" y1="66986" x2="32907" y2="66986"/>
                        <a14:backgroundMark x1="33387" y1="68182" x2="33387" y2="68182"/>
                        <a14:backgroundMark x1="33387" y1="68900" x2="33387" y2="68900"/>
                        <a14:backgroundMark x1="33546" y1="69617" x2="33546" y2="69617"/>
                        <a14:backgroundMark x1="35463" y1="70574" x2="36102" y2="70335"/>
                        <a14:backgroundMark x1="32109" y1="72249" x2="33387" y2="71053"/>
                        <a14:backgroundMark x1="33387" y1="72488" x2="33387" y2="72488"/>
                        <a14:backgroundMark x1="33546" y1="72488" x2="33546" y2="72488"/>
                        <a14:backgroundMark x1="33067" y1="67703" x2="33067" y2="67703"/>
                        <a14:backgroundMark x1="33546" y1="72010" x2="33546" y2="72010"/>
                        <a14:backgroundMark x1="33227" y1="66986" x2="33227" y2="66986"/>
                        <a14:backgroundMark x1="22843" y1="66507" x2="22843" y2="66507"/>
                        <a14:backgroundMark x1="23003" y1="66746" x2="23003" y2="66746"/>
                      </a14:backgroundRemoval>
                    </a14:imgEffect>
                  </a14:imgLayer>
                </a14:imgProps>
              </a:ext>
              <a:ext uri="{28A0092B-C50C-407E-A947-70E740481C1C}">
                <a14:useLocalDpi xmlns:a14="http://schemas.microsoft.com/office/drawing/2010/main" val="0"/>
              </a:ext>
            </a:extLst>
          </a:blip>
          <a:srcRect r="56390"/>
          <a:stretch/>
        </p:blipFill>
        <p:spPr bwMode="auto">
          <a:xfrm>
            <a:off x="2459528" y="-64112"/>
            <a:ext cx="3290176" cy="503770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Cute cartoon thai student namaste greeting in the school uniform. Free Vector">
            <a:extLst>
              <a:ext uri="{FF2B5EF4-FFF2-40B4-BE49-F238E27FC236}">
                <a16:creationId xmlns:a16="http://schemas.microsoft.com/office/drawing/2014/main" id="{9873B07B-96E5-F4C9-AD43-BFB4C05EB2D0}"/>
              </a:ext>
            </a:extLst>
          </p:cNvPr>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9809" b="91627" l="61502" r="95687">
                        <a14:foregroundMark x1="74281" y1="86603" x2="74281" y2="86603"/>
                        <a14:foregroundMark x1="78594" y1="87321" x2="78594" y2="87321"/>
                        <a14:foregroundMark x1="78594" y1="89952" x2="78594" y2="89952"/>
                        <a14:foregroundMark x1="74281" y1="90909" x2="74281" y2="90909"/>
                        <a14:foregroundMark x1="74920" y1="88517" x2="74920" y2="88517"/>
                        <a14:foregroundMark x1="74920" y1="89474" x2="74920" y2="89474"/>
                        <a14:foregroundMark x1="78435" y1="91627" x2="78435" y2="91627"/>
                      </a14:backgroundRemoval>
                    </a14:imgEffect>
                  </a14:imgLayer>
                </a14:imgProps>
              </a:ext>
              <a:ext uri="{28A0092B-C50C-407E-A947-70E740481C1C}">
                <a14:useLocalDpi xmlns:a14="http://schemas.microsoft.com/office/drawing/2010/main" val="0"/>
              </a:ext>
            </a:extLst>
          </a:blip>
          <a:srcRect l="57399"/>
          <a:stretch/>
        </p:blipFill>
        <p:spPr bwMode="auto">
          <a:xfrm>
            <a:off x="6124865" y="0"/>
            <a:ext cx="3132213" cy="4909482"/>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Rounded Corners 29">
            <a:extLst>
              <a:ext uri="{FF2B5EF4-FFF2-40B4-BE49-F238E27FC236}">
                <a16:creationId xmlns:a16="http://schemas.microsoft.com/office/drawing/2014/main" id="{A83B2843-BCBF-81B8-1E4E-9D4C08AB3D76}"/>
              </a:ext>
            </a:extLst>
          </p:cNvPr>
          <p:cNvSpPr/>
          <p:nvPr/>
        </p:nvSpPr>
        <p:spPr>
          <a:xfrm>
            <a:off x="1361440" y="4627814"/>
            <a:ext cx="10078720" cy="1707304"/>
          </a:xfrm>
          <a:prstGeom prst="roundRect">
            <a:avLst/>
          </a:prstGeom>
          <a:solidFill>
            <a:schemeClr val="bg1"/>
          </a:solidFill>
          <a:ln w="57150">
            <a:solidFill>
              <a:srgbClr val="69FFAD"/>
            </a:solidFill>
          </a:ln>
        </p:spPr>
        <p:style>
          <a:lnRef idx="1">
            <a:schemeClr val="accent6"/>
          </a:lnRef>
          <a:fillRef idx="2">
            <a:schemeClr val="accent6"/>
          </a:fillRef>
          <a:effectRef idx="1">
            <a:schemeClr val="accent6"/>
          </a:effectRef>
          <a:fontRef idx="minor">
            <a:schemeClr val="dk1"/>
          </a:fontRef>
        </p:style>
        <p:txBody>
          <a:bodyPr rtlCol="0" anchor="ctr"/>
          <a:lstStyle/>
          <a:p>
            <a:pPr lvl="0" algn="ctr"/>
            <a:r>
              <a:rPr lang="en-US" sz="4000" b="1" dirty="0" err="1">
                <a:solidFill>
                  <a:prstClr val="black"/>
                </a:solidFill>
              </a:rPr>
              <a:t>Giới</a:t>
            </a:r>
            <a:r>
              <a:rPr lang="en-US" sz="4000" b="1" dirty="0">
                <a:solidFill>
                  <a:prstClr val="black"/>
                </a:solidFill>
              </a:rPr>
              <a:t> </a:t>
            </a:r>
            <a:r>
              <a:rPr lang="en-US" sz="4000" b="1" dirty="0" err="1">
                <a:solidFill>
                  <a:prstClr val="black"/>
                </a:solidFill>
              </a:rPr>
              <a:t>thiệu</a:t>
            </a:r>
            <a:r>
              <a:rPr lang="en-US" sz="4000" b="1" dirty="0">
                <a:solidFill>
                  <a:prstClr val="black"/>
                </a:solidFill>
              </a:rPr>
              <a:t> </a:t>
            </a:r>
            <a:r>
              <a:rPr lang="en-US" sz="4000" b="1" dirty="0" err="1">
                <a:solidFill>
                  <a:prstClr val="black"/>
                </a:solidFill>
              </a:rPr>
              <a:t>từng</a:t>
            </a:r>
            <a:r>
              <a:rPr lang="en-US" sz="4000" b="1" dirty="0">
                <a:solidFill>
                  <a:prstClr val="black"/>
                </a:solidFill>
              </a:rPr>
              <a:t> </a:t>
            </a:r>
            <a:r>
              <a:rPr lang="en-US" sz="4000" b="1" dirty="0" err="1">
                <a:solidFill>
                  <a:prstClr val="black"/>
                </a:solidFill>
              </a:rPr>
              <a:t>cảnh</a:t>
            </a:r>
            <a:r>
              <a:rPr lang="en-US" sz="4000" b="1" dirty="0">
                <a:solidFill>
                  <a:prstClr val="black"/>
                </a:solidFill>
              </a:rPr>
              <a:t> </a:t>
            </a:r>
            <a:r>
              <a:rPr lang="en-US" sz="4000" b="1" dirty="0" err="1">
                <a:solidFill>
                  <a:prstClr val="black"/>
                </a:solidFill>
              </a:rPr>
              <a:t>quan</a:t>
            </a:r>
            <a:r>
              <a:rPr lang="en-US" sz="4000" b="1" dirty="0">
                <a:solidFill>
                  <a:prstClr val="black"/>
                </a:solidFill>
              </a:rPr>
              <a:t> </a:t>
            </a:r>
            <a:r>
              <a:rPr lang="en-US" sz="4000" b="1" dirty="0" err="1">
                <a:solidFill>
                  <a:prstClr val="black"/>
                </a:solidFill>
              </a:rPr>
              <a:t>thiên</a:t>
            </a:r>
            <a:r>
              <a:rPr lang="en-US" sz="4000" b="1" dirty="0">
                <a:solidFill>
                  <a:prstClr val="black"/>
                </a:solidFill>
              </a:rPr>
              <a:t> </a:t>
            </a:r>
            <a:r>
              <a:rPr lang="en-US" sz="4000" b="1" dirty="0" err="1">
                <a:solidFill>
                  <a:prstClr val="black"/>
                </a:solidFill>
              </a:rPr>
              <a:t>nhiên</a:t>
            </a:r>
            <a:r>
              <a:rPr lang="en-US" sz="4000" b="1" dirty="0">
                <a:solidFill>
                  <a:prstClr val="black"/>
                </a:solidFill>
              </a:rPr>
              <a:t> qua </a:t>
            </a:r>
            <a:r>
              <a:rPr lang="en-US" sz="4000" b="1" i="1" dirty="0" err="1">
                <a:solidFill>
                  <a:prstClr val="black"/>
                </a:solidFill>
              </a:rPr>
              <a:t>Hành</a:t>
            </a:r>
            <a:r>
              <a:rPr lang="en-US" sz="4000" b="1" i="1" dirty="0">
                <a:solidFill>
                  <a:prstClr val="black"/>
                </a:solidFill>
              </a:rPr>
              <a:t> </a:t>
            </a:r>
            <a:r>
              <a:rPr lang="en-US" sz="4000" b="1" i="1" dirty="0" err="1">
                <a:solidFill>
                  <a:prstClr val="black"/>
                </a:solidFill>
              </a:rPr>
              <a:t>trình</a:t>
            </a:r>
            <a:r>
              <a:rPr lang="en-US" sz="4000" b="1" i="1" dirty="0">
                <a:solidFill>
                  <a:prstClr val="black"/>
                </a:solidFill>
              </a:rPr>
              <a:t> </a:t>
            </a:r>
            <a:r>
              <a:rPr lang="en-US" sz="4000" b="1" i="1" dirty="0" err="1">
                <a:solidFill>
                  <a:prstClr val="black"/>
                </a:solidFill>
              </a:rPr>
              <a:t>trải</a:t>
            </a:r>
            <a:r>
              <a:rPr lang="en-US" sz="4000" b="1" i="1" dirty="0">
                <a:solidFill>
                  <a:prstClr val="black"/>
                </a:solidFill>
              </a:rPr>
              <a:t> </a:t>
            </a:r>
            <a:r>
              <a:rPr lang="en-US" sz="4000" b="1" i="1" dirty="0" err="1">
                <a:solidFill>
                  <a:prstClr val="black"/>
                </a:solidFill>
              </a:rPr>
              <a:t>nghiệm</a:t>
            </a:r>
            <a:r>
              <a:rPr lang="en-US" sz="4000" b="1" i="1" dirty="0">
                <a:solidFill>
                  <a:prstClr val="black"/>
                </a:solidFill>
              </a:rPr>
              <a:t> </a:t>
            </a:r>
            <a:r>
              <a:rPr lang="en-US" sz="4000" b="1" dirty="0" err="1">
                <a:solidFill>
                  <a:prstClr val="black"/>
                </a:solidFill>
              </a:rPr>
              <a:t>của</a:t>
            </a:r>
            <a:r>
              <a:rPr lang="en-US" sz="4000" b="1" dirty="0">
                <a:solidFill>
                  <a:prstClr val="black"/>
                </a:solidFill>
              </a:rPr>
              <a:t> </a:t>
            </a:r>
            <a:r>
              <a:rPr lang="en-US" sz="4000" b="1" dirty="0" err="1">
                <a:solidFill>
                  <a:prstClr val="black"/>
                </a:solidFill>
              </a:rPr>
              <a:t>nhóm</a:t>
            </a:r>
            <a:r>
              <a:rPr lang="en-US" sz="4000" b="1" dirty="0">
                <a:solidFill>
                  <a:prstClr val="black"/>
                </a:solidFill>
              </a:rPr>
              <a:t>.</a:t>
            </a:r>
          </a:p>
        </p:txBody>
      </p:sp>
    </p:spTree>
    <p:custDataLst>
      <p:tags r:id="rId1"/>
    </p:custDataLst>
    <p:extLst>
      <p:ext uri="{BB962C8B-B14F-4D97-AF65-F5344CB8AC3E}">
        <p14:creationId xmlns:p14="http://schemas.microsoft.com/office/powerpoint/2010/main" val="6697668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randombar(horizontal)">
                                      <p:cBhvr>
                                        <p:cTn id="15"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471D71E-854A-460B-8CBD-104ECF02A0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4913" y="2198210"/>
            <a:ext cx="3614601" cy="4210866"/>
          </a:xfrm>
          <a:prstGeom prst="rect">
            <a:avLst/>
          </a:prstGeom>
        </p:spPr>
      </p:pic>
      <p:grpSp>
        <p:nvGrpSpPr>
          <p:cNvPr id="8" name="Group 7">
            <a:extLst>
              <a:ext uri="{FF2B5EF4-FFF2-40B4-BE49-F238E27FC236}">
                <a16:creationId xmlns:a16="http://schemas.microsoft.com/office/drawing/2014/main" id="{6D29C1CE-5BB4-4293-8482-D8E7835BF4F0}"/>
              </a:ext>
            </a:extLst>
          </p:cNvPr>
          <p:cNvGrpSpPr/>
          <p:nvPr/>
        </p:nvGrpSpPr>
        <p:grpSpPr>
          <a:xfrm>
            <a:off x="3220720" y="328770"/>
            <a:ext cx="8229599" cy="1191792"/>
            <a:chOff x="6888008" y="1589237"/>
            <a:chExt cx="4410211" cy="1191792"/>
          </a:xfrm>
        </p:grpSpPr>
        <p:sp>
          <p:nvSpPr>
            <p:cNvPr id="6" name="Speech Bubble: Rectangle with Corners Rounded 5">
              <a:extLst>
                <a:ext uri="{FF2B5EF4-FFF2-40B4-BE49-F238E27FC236}">
                  <a16:creationId xmlns:a16="http://schemas.microsoft.com/office/drawing/2014/main" id="{EF9B75F2-9A64-4DB1-8E79-DD741DDA6A31}"/>
                </a:ext>
              </a:extLst>
            </p:cNvPr>
            <p:cNvSpPr/>
            <p:nvPr/>
          </p:nvSpPr>
          <p:spPr>
            <a:xfrm>
              <a:off x="6888008" y="1589237"/>
              <a:ext cx="4410211" cy="1174910"/>
            </a:xfrm>
            <a:prstGeom prst="wedgeRoundRectCallout">
              <a:avLst>
                <a:gd name="adj1" fmla="val -41634"/>
                <a:gd name="adj2" fmla="val 81930"/>
                <a:gd name="adj3" fmla="val 16667"/>
              </a:avLst>
            </a:prstGeom>
            <a:solidFill>
              <a:srgbClr val="E2ED55"/>
            </a:solidFill>
            <a:ln w="28575">
              <a:solidFill>
                <a:srgbClr val="F46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a:extLst>
                <a:ext uri="{FF2B5EF4-FFF2-40B4-BE49-F238E27FC236}">
                  <a16:creationId xmlns:a16="http://schemas.microsoft.com/office/drawing/2014/main" id="{57924121-265F-43D5-A39D-DB824444CA03}"/>
                </a:ext>
              </a:extLst>
            </p:cNvPr>
            <p:cNvSpPr txBox="1"/>
            <p:nvPr/>
          </p:nvSpPr>
          <p:spPr>
            <a:xfrm>
              <a:off x="7004905" y="1703811"/>
              <a:ext cx="4176416" cy="1077218"/>
            </a:xfrm>
            <a:prstGeom prst="rect">
              <a:avLst/>
            </a:prstGeom>
            <a:noFill/>
          </p:spPr>
          <p:txBody>
            <a:bodyPr wrap="square" rtlCol="0">
              <a:spAutoFit/>
            </a:bodyPr>
            <a:lstStyle/>
            <a:p>
              <a:pPr marL="0" marR="0" algn="just">
                <a:spcBef>
                  <a:spcPts val="0"/>
                </a:spcBef>
                <a:spcAft>
                  <a:spcPts val="0"/>
                </a:spcAft>
              </a:pPr>
              <a:r>
                <a:rPr lang="nl-NL" sz="3200" b="1" dirty="0">
                  <a:effectLst/>
                  <a:latin typeface="+mj-lt"/>
                  <a:ea typeface="Calibri" panose="020F0502020204030204" pitchFamily="34" charset="0"/>
                </a:rPr>
                <a:t>Chúng ta có thể đi đến đó bằng phương tiện nào? Mất thời gian bao lâu để đến nơi đó?</a:t>
              </a:r>
              <a:endParaRPr lang="en-US" sz="3200" b="1" dirty="0">
                <a:effectLst/>
                <a:latin typeface="+mj-lt"/>
                <a:ea typeface="Calibri" panose="020F0502020204030204" pitchFamily="34" charset="0"/>
              </a:endParaRPr>
            </a:p>
          </p:txBody>
        </p:sp>
      </p:grpSp>
      <p:grpSp>
        <p:nvGrpSpPr>
          <p:cNvPr id="3" name="Group 2">
            <a:extLst>
              <a:ext uri="{FF2B5EF4-FFF2-40B4-BE49-F238E27FC236}">
                <a16:creationId xmlns:a16="http://schemas.microsoft.com/office/drawing/2014/main" id="{5931E9CB-7685-AB53-90C5-5225C0BAB55F}"/>
              </a:ext>
            </a:extLst>
          </p:cNvPr>
          <p:cNvGrpSpPr/>
          <p:nvPr/>
        </p:nvGrpSpPr>
        <p:grpSpPr>
          <a:xfrm>
            <a:off x="4033521" y="2025490"/>
            <a:ext cx="6106159" cy="788830"/>
            <a:chOff x="6888008" y="1589237"/>
            <a:chExt cx="4410211" cy="1174910"/>
          </a:xfrm>
        </p:grpSpPr>
        <p:sp>
          <p:nvSpPr>
            <p:cNvPr id="5" name="Speech Bubble: Rectangle with Corners Rounded 4">
              <a:extLst>
                <a:ext uri="{FF2B5EF4-FFF2-40B4-BE49-F238E27FC236}">
                  <a16:creationId xmlns:a16="http://schemas.microsoft.com/office/drawing/2014/main" id="{2BF34C6D-D116-731D-0B66-2B874485C3DA}"/>
                </a:ext>
              </a:extLst>
            </p:cNvPr>
            <p:cNvSpPr/>
            <p:nvPr/>
          </p:nvSpPr>
          <p:spPr>
            <a:xfrm>
              <a:off x="6888008" y="1589237"/>
              <a:ext cx="4410211" cy="1174910"/>
            </a:xfrm>
            <a:prstGeom prst="wedgeRoundRectCallout">
              <a:avLst>
                <a:gd name="adj1" fmla="val -41634"/>
                <a:gd name="adj2" fmla="val 81930"/>
                <a:gd name="adj3" fmla="val 16667"/>
              </a:avLst>
            </a:prstGeom>
            <a:solidFill>
              <a:srgbClr val="E2ED55"/>
            </a:solidFill>
            <a:ln w="28575">
              <a:solidFill>
                <a:srgbClr val="F46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9" name="TextBox 8">
              <a:extLst>
                <a:ext uri="{FF2B5EF4-FFF2-40B4-BE49-F238E27FC236}">
                  <a16:creationId xmlns:a16="http://schemas.microsoft.com/office/drawing/2014/main" id="{3764A937-1F63-8E1E-02EE-86AA5F8EC42C}"/>
                </a:ext>
              </a:extLst>
            </p:cNvPr>
            <p:cNvSpPr txBox="1"/>
            <p:nvPr/>
          </p:nvSpPr>
          <p:spPr>
            <a:xfrm>
              <a:off x="7004905" y="1703811"/>
              <a:ext cx="4176416" cy="584775"/>
            </a:xfrm>
            <a:prstGeom prst="rect">
              <a:avLst/>
            </a:prstGeom>
            <a:noFill/>
          </p:spPr>
          <p:txBody>
            <a:bodyPr wrap="square" rtlCol="0">
              <a:spAutoFit/>
            </a:bodyPr>
            <a:lstStyle/>
            <a:p>
              <a:pPr marL="0" marR="0" algn="just">
                <a:spcBef>
                  <a:spcPts val="0"/>
                </a:spcBef>
                <a:spcAft>
                  <a:spcPts val="0"/>
                </a:spcAft>
              </a:pPr>
              <a:r>
                <a:rPr lang="nl-NL" sz="3200" b="1" dirty="0">
                  <a:effectLst/>
                  <a:latin typeface="+mj-lt"/>
                  <a:ea typeface="Calibri" panose="020F0502020204030204" pitchFamily="34" charset="0"/>
                </a:rPr>
                <a:t>Nên đến đó vào thời gian nào? </a:t>
              </a:r>
              <a:endParaRPr lang="en-US" sz="3200" b="1" dirty="0">
                <a:effectLst/>
                <a:latin typeface="+mj-lt"/>
                <a:ea typeface="Calibri" panose="020F0502020204030204" pitchFamily="34" charset="0"/>
              </a:endParaRPr>
            </a:p>
          </p:txBody>
        </p:sp>
      </p:grpSp>
      <p:grpSp>
        <p:nvGrpSpPr>
          <p:cNvPr id="10" name="Group 9">
            <a:extLst>
              <a:ext uri="{FF2B5EF4-FFF2-40B4-BE49-F238E27FC236}">
                <a16:creationId xmlns:a16="http://schemas.microsoft.com/office/drawing/2014/main" id="{CF22A6B7-92DC-D5E3-FAD1-0268F030DCB1}"/>
              </a:ext>
            </a:extLst>
          </p:cNvPr>
          <p:cNvGrpSpPr/>
          <p:nvPr/>
        </p:nvGrpSpPr>
        <p:grpSpPr>
          <a:xfrm>
            <a:off x="4124961" y="3417410"/>
            <a:ext cx="7498079" cy="758350"/>
            <a:chOff x="6888008" y="1589237"/>
            <a:chExt cx="4410211" cy="1174910"/>
          </a:xfrm>
        </p:grpSpPr>
        <p:sp>
          <p:nvSpPr>
            <p:cNvPr id="11" name="Speech Bubble: Rectangle with Corners Rounded 10">
              <a:extLst>
                <a:ext uri="{FF2B5EF4-FFF2-40B4-BE49-F238E27FC236}">
                  <a16:creationId xmlns:a16="http://schemas.microsoft.com/office/drawing/2014/main" id="{15C74815-F540-36EE-6F7B-B46CEB254D47}"/>
                </a:ext>
              </a:extLst>
            </p:cNvPr>
            <p:cNvSpPr/>
            <p:nvPr/>
          </p:nvSpPr>
          <p:spPr>
            <a:xfrm>
              <a:off x="6888008" y="1589237"/>
              <a:ext cx="4410211" cy="1174910"/>
            </a:xfrm>
            <a:prstGeom prst="wedgeRoundRectCallout">
              <a:avLst>
                <a:gd name="adj1" fmla="val -41634"/>
                <a:gd name="adj2" fmla="val 81930"/>
                <a:gd name="adj3" fmla="val 16667"/>
              </a:avLst>
            </a:prstGeom>
            <a:solidFill>
              <a:srgbClr val="E2ED55"/>
            </a:solidFill>
            <a:ln w="28575">
              <a:solidFill>
                <a:srgbClr val="F46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32166194-5195-FB49-8DC9-98788E95E0A9}"/>
                </a:ext>
              </a:extLst>
            </p:cNvPr>
            <p:cNvSpPr txBox="1"/>
            <p:nvPr/>
          </p:nvSpPr>
          <p:spPr>
            <a:xfrm>
              <a:off x="6993018" y="1596651"/>
              <a:ext cx="4176416" cy="1136168"/>
            </a:xfrm>
            <a:prstGeom prst="rect">
              <a:avLst/>
            </a:prstGeom>
            <a:noFill/>
          </p:spPr>
          <p:txBody>
            <a:bodyPr wrap="square" rtlCol="0">
              <a:spAutoFit/>
            </a:bodyPr>
            <a:lstStyle/>
            <a:p>
              <a:pPr marL="0" marR="0" algn="just">
                <a:spcBef>
                  <a:spcPts val="0"/>
                </a:spcBef>
                <a:spcAft>
                  <a:spcPts val="0"/>
                </a:spcAft>
              </a:pPr>
              <a:r>
                <a:rPr lang="nl-NL" sz="3200" b="1" dirty="0">
                  <a:effectLst/>
                  <a:ea typeface="Calibri" panose="020F0502020204030204" pitchFamily="34" charset="0"/>
                </a:rPr>
                <a:t>Ở đó, điều gì thu hút khách du lịch nhất? </a:t>
              </a:r>
              <a:endParaRPr lang="en-US" sz="3200" b="1" dirty="0">
                <a:effectLst/>
                <a:ea typeface="Calibri" panose="020F0502020204030204" pitchFamily="34" charset="0"/>
              </a:endParaRPr>
            </a:p>
          </p:txBody>
        </p:sp>
      </p:grpSp>
      <p:grpSp>
        <p:nvGrpSpPr>
          <p:cNvPr id="13" name="Group 12">
            <a:extLst>
              <a:ext uri="{FF2B5EF4-FFF2-40B4-BE49-F238E27FC236}">
                <a16:creationId xmlns:a16="http://schemas.microsoft.com/office/drawing/2014/main" id="{57E96D99-4381-4BFE-F38D-BDD019807CF4}"/>
              </a:ext>
            </a:extLst>
          </p:cNvPr>
          <p:cNvGrpSpPr/>
          <p:nvPr/>
        </p:nvGrpSpPr>
        <p:grpSpPr>
          <a:xfrm>
            <a:off x="4561841" y="4677250"/>
            <a:ext cx="6725919" cy="1182615"/>
            <a:chOff x="6888008" y="1589237"/>
            <a:chExt cx="4410211" cy="1285604"/>
          </a:xfrm>
        </p:grpSpPr>
        <p:sp>
          <p:nvSpPr>
            <p:cNvPr id="14" name="Speech Bubble: Rectangle with Corners Rounded 13">
              <a:extLst>
                <a:ext uri="{FF2B5EF4-FFF2-40B4-BE49-F238E27FC236}">
                  <a16:creationId xmlns:a16="http://schemas.microsoft.com/office/drawing/2014/main" id="{3AA22AA5-C58E-9915-EBF0-426D3A7BB773}"/>
                </a:ext>
              </a:extLst>
            </p:cNvPr>
            <p:cNvSpPr/>
            <p:nvPr/>
          </p:nvSpPr>
          <p:spPr>
            <a:xfrm>
              <a:off x="6888008" y="1589237"/>
              <a:ext cx="4410211" cy="1174910"/>
            </a:xfrm>
            <a:prstGeom prst="wedgeRoundRectCallout">
              <a:avLst>
                <a:gd name="adj1" fmla="val -41634"/>
                <a:gd name="adj2" fmla="val 81930"/>
                <a:gd name="adj3" fmla="val 16667"/>
              </a:avLst>
            </a:prstGeom>
            <a:solidFill>
              <a:srgbClr val="E2ED55"/>
            </a:solidFill>
            <a:ln w="28575">
              <a:solidFill>
                <a:srgbClr val="F46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15" name="TextBox 14">
              <a:extLst>
                <a:ext uri="{FF2B5EF4-FFF2-40B4-BE49-F238E27FC236}">
                  <a16:creationId xmlns:a16="http://schemas.microsoft.com/office/drawing/2014/main" id="{A1C97CF2-A2CD-8BE1-D549-518EA7DA573C}"/>
                </a:ext>
              </a:extLst>
            </p:cNvPr>
            <p:cNvSpPr txBox="1"/>
            <p:nvPr/>
          </p:nvSpPr>
          <p:spPr>
            <a:xfrm>
              <a:off x="7004905" y="1703812"/>
              <a:ext cx="4176416" cy="1171029"/>
            </a:xfrm>
            <a:prstGeom prst="rect">
              <a:avLst/>
            </a:prstGeom>
            <a:noFill/>
          </p:spPr>
          <p:txBody>
            <a:bodyPr wrap="square" rtlCol="0">
              <a:spAutoFit/>
            </a:bodyPr>
            <a:lstStyle/>
            <a:p>
              <a:pPr marL="0" marR="0" algn="just">
                <a:spcBef>
                  <a:spcPts val="0"/>
                </a:spcBef>
                <a:spcAft>
                  <a:spcPts val="0"/>
                </a:spcAft>
              </a:pPr>
              <a:r>
                <a:rPr lang="vi-VN" sz="3200" b="1" dirty="0">
                  <a:effectLst/>
                  <a:latin typeface="Calibri" panose="020F0502020204030204" pitchFamily="34" charset="0"/>
                  <a:ea typeface="Calibri" panose="020F0502020204030204" pitchFamily="34" charset="0"/>
                  <a:cs typeface="Calibri" panose="020F0502020204030204" pitchFamily="34" charset="0"/>
                </a:rPr>
                <a:t>Ở đó có  đặc sản gì để có thể mua về tặng người thân? </a:t>
              </a:r>
              <a:endParaRPr lang="en-US" sz="3200" b="1" dirty="0">
                <a:effectLst/>
                <a:latin typeface="Calibri" panose="020F0502020204030204" pitchFamily="34" charset="0"/>
                <a:ea typeface="Calibri" panose="020F0502020204030204" pitchFamily="34" charset="0"/>
                <a:cs typeface="Calibri" panose="020F0502020204030204" pitchFamily="34" charset="0"/>
              </a:endParaRPr>
            </a:p>
          </p:txBody>
        </p:sp>
      </p:grpSp>
    </p:spTree>
    <p:custDataLst>
      <p:tags r:id="rId1"/>
    </p:custDataLst>
    <p:extLst>
      <p:ext uri="{BB962C8B-B14F-4D97-AF65-F5344CB8AC3E}">
        <p14:creationId xmlns:p14="http://schemas.microsoft.com/office/powerpoint/2010/main" val="1545125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randombar(horizontal)">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randombar(horizontal)">
                                      <p:cBhvr>
                                        <p:cTn id="2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0.8|0.5|0.4|0.5"/>
</p:tagLst>
</file>

<file path=ppt/tags/tag10.xml><?xml version="1.0" encoding="utf-8"?>
<p:tagLst xmlns:a="http://schemas.openxmlformats.org/drawingml/2006/main" xmlns:r="http://schemas.openxmlformats.org/officeDocument/2006/relationships" xmlns:p="http://schemas.openxmlformats.org/presentationml/2006/main">
  <p:tag name="TIMING" val="|0.7|0.8"/>
</p:tagLst>
</file>

<file path=ppt/tags/tag11.xml><?xml version="1.0" encoding="utf-8"?>
<p:tagLst xmlns:a="http://schemas.openxmlformats.org/drawingml/2006/main" xmlns:r="http://schemas.openxmlformats.org/officeDocument/2006/relationships" xmlns:p="http://schemas.openxmlformats.org/presentationml/2006/main">
  <p:tag name="TIMING" val="|0.4|0.4|0.4|0.4|0.4|0.3|0.4|0.3|0.3|0.3"/>
</p:tagLst>
</file>

<file path=ppt/tags/tag12.xml><?xml version="1.0" encoding="utf-8"?>
<p:tagLst xmlns:a="http://schemas.openxmlformats.org/drawingml/2006/main" xmlns:r="http://schemas.openxmlformats.org/officeDocument/2006/relationships" xmlns:p="http://schemas.openxmlformats.org/presentationml/2006/main">
  <p:tag name="TIMING" val="|0.4|0.4|0.3"/>
</p:tagLst>
</file>

<file path=ppt/tags/tag13.xml><?xml version="1.0" encoding="utf-8"?>
<p:tagLst xmlns:a="http://schemas.openxmlformats.org/drawingml/2006/main" xmlns:r="http://schemas.openxmlformats.org/officeDocument/2006/relationships" xmlns:p="http://schemas.openxmlformats.org/presentationml/2006/main">
  <p:tag name="TIMING" val="|0.3|0.4"/>
</p:tagLst>
</file>

<file path=ppt/tags/tag14.xml><?xml version="1.0" encoding="utf-8"?>
<p:tagLst xmlns:a="http://schemas.openxmlformats.org/drawingml/2006/main" xmlns:r="http://schemas.openxmlformats.org/officeDocument/2006/relationships" xmlns:p="http://schemas.openxmlformats.org/presentationml/2006/main">
  <p:tag name="TIMING" val="|0.7|0.8"/>
</p:tagLst>
</file>

<file path=ppt/tags/tag15.xml><?xml version="1.0" encoding="utf-8"?>
<p:tagLst xmlns:a="http://schemas.openxmlformats.org/drawingml/2006/main" xmlns:r="http://schemas.openxmlformats.org/officeDocument/2006/relationships" xmlns:p="http://schemas.openxmlformats.org/presentationml/2006/main">
  <p:tag name="TIMING" val="|0.4|0.4|0.4|0.4|0.4|0.4"/>
</p:tagLst>
</file>

<file path=ppt/tags/tag16.xml><?xml version="1.0" encoding="utf-8"?>
<p:tagLst xmlns:a="http://schemas.openxmlformats.org/drawingml/2006/main" xmlns:r="http://schemas.openxmlformats.org/officeDocument/2006/relationships" xmlns:p="http://schemas.openxmlformats.org/presentationml/2006/main">
  <p:tag name="TIMING" val="|0.2|0.2|0.2"/>
</p:tagLst>
</file>

<file path=ppt/tags/tag2.xml><?xml version="1.0" encoding="utf-8"?>
<p:tagLst xmlns:a="http://schemas.openxmlformats.org/drawingml/2006/main" xmlns:r="http://schemas.openxmlformats.org/officeDocument/2006/relationships" xmlns:p="http://schemas.openxmlformats.org/presentationml/2006/main">
  <p:tag name="TIMING" val="|3.6|0.4"/>
</p:tagLst>
</file>

<file path=ppt/tags/tag3.xml><?xml version="1.0" encoding="utf-8"?>
<p:tagLst xmlns:a="http://schemas.openxmlformats.org/drawingml/2006/main" xmlns:r="http://schemas.openxmlformats.org/officeDocument/2006/relationships" xmlns:p="http://schemas.openxmlformats.org/presentationml/2006/main">
  <p:tag name="TIMING" val="|0.8|0.5|0.4|0.5"/>
</p:tagLst>
</file>

<file path=ppt/tags/tag4.xml><?xml version="1.0" encoding="utf-8"?>
<p:tagLst xmlns:a="http://schemas.openxmlformats.org/drawingml/2006/main" xmlns:r="http://schemas.openxmlformats.org/officeDocument/2006/relationships" xmlns:p="http://schemas.openxmlformats.org/presentationml/2006/main">
  <p:tag name="TIMING" val="|0.2|0.2|0.2"/>
</p:tagLst>
</file>

<file path=ppt/tags/tag5.xml><?xml version="1.0" encoding="utf-8"?>
<p:tagLst xmlns:a="http://schemas.openxmlformats.org/drawingml/2006/main" xmlns:r="http://schemas.openxmlformats.org/officeDocument/2006/relationships" xmlns:p="http://schemas.openxmlformats.org/presentationml/2006/main">
  <p:tag name="TIMING" val="|0.5|0.4"/>
</p:tagLst>
</file>

<file path=ppt/tags/tag6.xml><?xml version="1.0" encoding="utf-8"?>
<p:tagLst xmlns:a="http://schemas.openxmlformats.org/drawingml/2006/main" xmlns:r="http://schemas.openxmlformats.org/officeDocument/2006/relationships" xmlns:p="http://schemas.openxmlformats.org/presentationml/2006/main">
  <p:tag name="TIMING" val="|0.4|0.3|0.5|0.4|0.4|0.4"/>
</p:tagLst>
</file>

<file path=ppt/tags/tag7.xml><?xml version="1.0" encoding="utf-8"?>
<p:tagLst xmlns:a="http://schemas.openxmlformats.org/drawingml/2006/main" xmlns:r="http://schemas.openxmlformats.org/officeDocument/2006/relationships" xmlns:p="http://schemas.openxmlformats.org/presentationml/2006/main">
  <p:tag name="TIMING" val="|0.2|0.2|0.2"/>
</p:tagLst>
</file>

<file path=ppt/tags/tag8.xml><?xml version="1.0" encoding="utf-8"?>
<p:tagLst xmlns:a="http://schemas.openxmlformats.org/drawingml/2006/main" xmlns:r="http://schemas.openxmlformats.org/officeDocument/2006/relationships" xmlns:p="http://schemas.openxmlformats.org/presentationml/2006/main">
  <p:tag name="TIMING" val="|0.4|0.4"/>
</p:tagLst>
</file>

<file path=ppt/tags/tag9.xml><?xml version="1.0" encoding="utf-8"?>
<p:tagLst xmlns:a="http://schemas.openxmlformats.org/drawingml/2006/main" xmlns:r="http://schemas.openxmlformats.org/officeDocument/2006/relationships" xmlns:p="http://schemas.openxmlformats.org/presentationml/2006/main">
  <p:tag name="TIMING" val="|0.5|0.4|0.4"/>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Arial"/>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TotalTime>
  <Words>743</Words>
  <Application>Microsoft Office PowerPoint</Application>
  <PresentationFormat>Widescreen</PresentationFormat>
  <Paragraphs>54</Paragraphs>
  <Slides>28</Slides>
  <Notes>1</Notes>
  <HiddenSlides>0</HiddenSlides>
  <MMClips>0</MMClips>
  <ScaleCrop>false</ScaleCrop>
  <HeadingPairs>
    <vt:vector size="6" baseType="variant">
      <vt:variant>
        <vt:lpstr>Fonts Used</vt:lpstr>
      </vt:variant>
      <vt:variant>
        <vt:i4>8</vt:i4>
      </vt:variant>
      <vt:variant>
        <vt:lpstr>Theme</vt:lpstr>
      </vt:variant>
      <vt:variant>
        <vt:i4>6</vt:i4>
      </vt:variant>
      <vt:variant>
        <vt:lpstr>Slide Titles</vt:lpstr>
      </vt:variant>
      <vt:variant>
        <vt:i4>28</vt:i4>
      </vt:variant>
    </vt:vector>
  </HeadingPairs>
  <TitlesOfParts>
    <vt:vector size="42" baseType="lpstr">
      <vt:lpstr>字魂189号-星岩乐黑体</vt:lpstr>
      <vt:lpstr>Arial</vt:lpstr>
      <vt:lpstr>Calibri</vt:lpstr>
      <vt:lpstr>Calibri Light</vt:lpstr>
      <vt:lpstr>Cambria</vt:lpstr>
      <vt:lpstr>Times New Roman</vt:lpstr>
      <vt:lpstr>UTM Cookies</vt:lpstr>
      <vt:lpstr>Wingdings</vt:lpstr>
      <vt:lpstr>1_Office Theme</vt:lpstr>
      <vt:lpstr>Office 主题</vt:lpstr>
      <vt:lpstr>3_Office Theme</vt:lpstr>
      <vt:lpstr>1_Office 主题</vt:lpstr>
      <vt:lpstr>Custom Design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23</cp:revision>
  <dcterms:created xsi:type="dcterms:W3CDTF">2024-02-08T07:41:46Z</dcterms:created>
  <dcterms:modified xsi:type="dcterms:W3CDTF">2024-02-08T08:22:01Z</dcterms:modified>
</cp:coreProperties>
</file>