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3" r:id="rId2"/>
    <p:sldMasterId id="2147483698" r:id="rId3"/>
    <p:sldMasterId id="2147483701" r:id="rId4"/>
    <p:sldMasterId id="2147483717" r:id="rId5"/>
  </p:sldMasterIdLst>
  <p:notesMasterIdLst>
    <p:notesMasterId r:id="rId38"/>
  </p:notesMasterIdLst>
  <p:sldIdLst>
    <p:sldId id="291" r:id="rId6"/>
    <p:sldId id="293" r:id="rId7"/>
    <p:sldId id="3259" r:id="rId8"/>
    <p:sldId id="3260" r:id="rId9"/>
    <p:sldId id="3261" r:id="rId10"/>
    <p:sldId id="300" r:id="rId11"/>
    <p:sldId id="303" r:id="rId12"/>
    <p:sldId id="304" r:id="rId13"/>
    <p:sldId id="305" r:id="rId14"/>
    <p:sldId id="3262" r:id="rId15"/>
    <p:sldId id="3263" r:id="rId16"/>
    <p:sldId id="713" r:id="rId17"/>
    <p:sldId id="3264" r:id="rId18"/>
    <p:sldId id="3265" r:id="rId19"/>
    <p:sldId id="3251" r:id="rId20"/>
    <p:sldId id="3266" r:id="rId21"/>
    <p:sldId id="3267" r:id="rId22"/>
    <p:sldId id="405" r:id="rId23"/>
    <p:sldId id="3253" r:id="rId24"/>
    <p:sldId id="407" r:id="rId25"/>
    <p:sldId id="408" r:id="rId26"/>
    <p:sldId id="409" r:id="rId27"/>
    <p:sldId id="410" r:id="rId28"/>
    <p:sldId id="427" r:id="rId29"/>
    <p:sldId id="428" r:id="rId30"/>
    <p:sldId id="429" r:id="rId31"/>
    <p:sldId id="266" r:id="rId32"/>
    <p:sldId id="3268" r:id="rId33"/>
    <p:sldId id="3269" r:id="rId34"/>
    <p:sldId id="3270" r:id="rId35"/>
    <p:sldId id="3271" r:id="rId36"/>
    <p:sldId id="413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A257D-9F87-4983-B675-2F02710E6550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81728B-1675-4C86-BF0D-2447DB116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305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E624-5333-4008-9923-738A2D895B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32088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2615B9-4A25-40E3-B596-8A84D61ADC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6718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2615B9-4A25-40E3-B596-8A84D61ADC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82199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E624-5333-4008-9923-738A2D895B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76244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E624-5333-4008-9923-738A2D895B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22422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604A65-FED2-458F-8760-D4B912626E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1786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E624-5333-4008-9923-738A2D895B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0221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E624-5333-4008-9923-738A2D895B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59414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E624-5333-4008-9923-738A2D895B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50082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E624-5333-4008-9923-738A2D895B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2945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2615B9-4A25-40E3-B596-8A84D61ADC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94562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2615B9-4A25-40E3-B596-8A84D61ADC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9556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2615B9-4A25-40E3-B596-8A84D61ADC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76840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2615B9-4A25-40E3-B596-8A84D61ADC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4392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-12700" y="8890"/>
            <a:ext cx="12215495" cy="683958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2659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F288E0-7875-42C4-84C8-98DBBD3BF4D2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658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封面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" y="355312"/>
            <a:ext cx="2368985" cy="21595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1571"/>
            <a:ext cx="12193625" cy="685911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23020" y="355312"/>
            <a:ext cx="2368980" cy="21595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87070" y="3900793"/>
            <a:ext cx="7917938" cy="2957207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6762" cy="6924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06688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6"/>
          <p:cNvSpPr/>
          <p:nvPr userDrawn="1"/>
        </p:nvSpPr>
        <p:spPr>
          <a:xfrm>
            <a:off x="337499" y="279729"/>
            <a:ext cx="11517001" cy="62985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99"/>
          </a:p>
        </p:txBody>
      </p:sp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6762" cy="6924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8447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6762" cy="6924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图片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094" y="544268"/>
            <a:ext cx="8065812" cy="539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986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6"/>
          <p:cNvSpPr/>
          <p:nvPr userDrawn="1"/>
        </p:nvSpPr>
        <p:spPr>
          <a:xfrm>
            <a:off x="337499" y="279729"/>
            <a:ext cx="11517001" cy="62985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99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49738" y="0"/>
            <a:ext cx="4742262" cy="685911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9766" y="647850"/>
            <a:ext cx="963338" cy="71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014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2999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1"/>
          </a:xfrm>
          <a:prstGeom prst="rect">
            <a:avLst/>
          </a:prstGeom>
        </p:spPr>
        <p:txBody>
          <a:bodyPr/>
          <a:lstStyle/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1" cy="476251"/>
          </a:xfrm>
          <a:prstGeom prst="rect">
            <a:avLst/>
          </a:prstGeom>
        </p:spPr>
        <p:txBody>
          <a:bodyPr/>
          <a:lstStyle/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737601" y="6245225"/>
            <a:ext cx="2844800" cy="476251"/>
          </a:xfrm>
          <a:prstGeom prst="rect">
            <a:avLst/>
          </a:prstGeom>
        </p:spPr>
        <p:txBody>
          <a:bodyPr/>
          <a:lstStyle/>
          <a:p>
            <a:fld id="{D0A27C80-5FD3-4361-BB31-75FBA1966619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2052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/>
          <p:nvPr userDrawn="1"/>
        </p:nvSpPr>
        <p:spPr>
          <a:xfrm>
            <a:off x="337499" y="279729"/>
            <a:ext cx="11517001" cy="62985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99"/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49737" y="-1112"/>
            <a:ext cx="4742262" cy="685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653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2999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599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399"/>
            </a:lvl1pPr>
            <a:lvl2pPr>
              <a:defRPr sz="2899"/>
            </a:lvl2pPr>
            <a:lvl3pPr>
              <a:defRPr sz="2399"/>
            </a:lvl3pPr>
            <a:lvl4pPr>
              <a:defRPr sz="2099"/>
            </a:lvl4pPr>
            <a:lvl5pPr>
              <a:defRPr sz="2099"/>
            </a:lvl5pPr>
            <a:lvl6pPr>
              <a:defRPr sz="2099"/>
            </a:lvl6pPr>
            <a:lvl7pPr>
              <a:defRPr sz="2099"/>
            </a:lvl7pPr>
            <a:lvl8pPr>
              <a:defRPr sz="2099"/>
            </a:lvl8pPr>
            <a:lvl9pPr>
              <a:defRPr sz="20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1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399"/>
            </a:lvl1pPr>
            <a:lvl2pPr>
              <a:defRPr sz="2899"/>
            </a:lvl2pPr>
            <a:lvl3pPr>
              <a:defRPr sz="2399"/>
            </a:lvl3pPr>
            <a:lvl4pPr>
              <a:defRPr sz="2099"/>
            </a:lvl4pPr>
            <a:lvl5pPr>
              <a:defRPr sz="2099"/>
            </a:lvl5pPr>
            <a:lvl6pPr>
              <a:defRPr sz="2099"/>
            </a:lvl6pPr>
            <a:lvl7pPr>
              <a:defRPr sz="2099"/>
            </a:lvl7pPr>
            <a:lvl8pPr>
              <a:defRPr sz="2099"/>
            </a:lvl8pPr>
            <a:lvl9pPr>
              <a:defRPr sz="20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1" cy="47625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1" y="6245225"/>
            <a:ext cx="2844800" cy="47625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EA406FD-032E-4C58-95B5-1848DA22B9B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78184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2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899" b="1"/>
            </a:lvl1pPr>
            <a:lvl2pPr marL="544194" indent="0">
              <a:buNone/>
              <a:defRPr sz="2399" b="1"/>
            </a:lvl2pPr>
            <a:lvl3pPr marL="1088387" indent="0">
              <a:buNone/>
              <a:defRPr sz="2099" b="1"/>
            </a:lvl3pPr>
            <a:lvl4pPr marL="1632581" indent="0">
              <a:buNone/>
              <a:defRPr sz="1899" b="1"/>
            </a:lvl4pPr>
            <a:lvl5pPr marL="2176774" indent="0">
              <a:buNone/>
              <a:defRPr sz="1899" b="1"/>
            </a:lvl5pPr>
            <a:lvl6pPr marL="2720968" indent="0">
              <a:buNone/>
              <a:defRPr sz="1899" b="1"/>
            </a:lvl6pPr>
            <a:lvl7pPr marL="3265162" indent="0">
              <a:buNone/>
              <a:defRPr sz="1899" b="1"/>
            </a:lvl7pPr>
            <a:lvl8pPr marL="3809355" indent="0">
              <a:buNone/>
              <a:defRPr sz="1899" b="1"/>
            </a:lvl8pPr>
            <a:lvl9pPr marL="4353549" indent="0">
              <a:buNone/>
              <a:defRPr sz="1899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899"/>
            </a:lvl1pPr>
            <a:lvl2pPr>
              <a:defRPr sz="2399"/>
            </a:lvl2pPr>
            <a:lvl3pPr>
              <a:defRPr sz="2099"/>
            </a:lvl3pPr>
            <a:lvl4pPr>
              <a:defRPr sz="1899"/>
            </a:lvl4pPr>
            <a:lvl5pPr>
              <a:defRPr sz="1899"/>
            </a:lvl5pPr>
            <a:lvl6pPr>
              <a:defRPr sz="1899"/>
            </a:lvl6pPr>
            <a:lvl7pPr>
              <a:defRPr sz="1899"/>
            </a:lvl7pPr>
            <a:lvl8pPr>
              <a:defRPr sz="1899"/>
            </a:lvl8pPr>
            <a:lvl9pPr>
              <a:defRPr sz="18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899" b="1"/>
            </a:lvl1pPr>
            <a:lvl2pPr marL="544194" indent="0">
              <a:buNone/>
              <a:defRPr sz="2399" b="1"/>
            </a:lvl2pPr>
            <a:lvl3pPr marL="1088387" indent="0">
              <a:buNone/>
              <a:defRPr sz="2099" b="1"/>
            </a:lvl3pPr>
            <a:lvl4pPr marL="1632581" indent="0">
              <a:buNone/>
              <a:defRPr sz="1899" b="1"/>
            </a:lvl4pPr>
            <a:lvl5pPr marL="2176774" indent="0">
              <a:buNone/>
              <a:defRPr sz="1899" b="1"/>
            </a:lvl5pPr>
            <a:lvl6pPr marL="2720968" indent="0">
              <a:buNone/>
              <a:defRPr sz="1899" b="1"/>
            </a:lvl6pPr>
            <a:lvl7pPr marL="3265162" indent="0">
              <a:buNone/>
              <a:defRPr sz="1899" b="1"/>
            </a:lvl7pPr>
            <a:lvl8pPr marL="3809355" indent="0">
              <a:buNone/>
              <a:defRPr sz="1899" b="1"/>
            </a:lvl8pPr>
            <a:lvl9pPr marL="4353549" indent="0">
              <a:buNone/>
              <a:defRPr sz="1899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899"/>
            </a:lvl1pPr>
            <a:lvl2pPr>
              <a:defRPr sz="2399"/>
            </a:lvl2pPr>
            <a:lvl3pPr>
              <a:defRPr sz="2099"/>
            </a:lvl3pPr>
            <a:lvl4pPr>
              <a:defRPr sz="1899"/>
            </a:lvl4pPr>
            <a:lvl5pPr>
              <a:defRPr sz="1899"/>
            </a:lvl5pPr>
            <a:lvl6pPr>
              <a:defRPr sz="1899"/>
            </a:lvl6pPr>
            <a:lvl7pPr>
              <a:defRPr sz="1899"/>
            </a:lvl7pPr>
            <a:lvl8pPr>
              <a:defRPr sz="1899"/>
            </a:lvl8pPr>
            <a:lvl9pPr>
              <a:defRPr sz="18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1" cy="47625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737601" y="6245225"/>
            <a:ext cx="2844800" cy="47625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3837FDC-5057-4295-9D29-1F1664A2B3DF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7129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2999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1" cy="47625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737601" y="6245225"/>
            <a:ext cx="2844800" cy="47625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C1A274E-B122-4DCB-ACB9-9C2AF45C2A36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3058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F288E0-7875-42C4-84C8-98DBBD3BF4D2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5053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51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399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4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399"/>
            </a:lvl2pPr>
            <a:lvl3pPr>
              <a:defRPr sz="2899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1"/>
            <a:ext cx="4011084" cy="46910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544194" indent="0">
              <a:buNone/>
              <a:defRPr sz="1400"/>
            </a:lvl2pPr>
            <a:lvl3pPr marL="1088387" indent="0">
              <a:buNone/>
              <a:defRPr sz="1200"/>
            </a:lvl3pPr>
            <a:lvl4pPr marL="1632581" indent="0">
              <a:buNone/>
              <a:defRPr sz="1100"/>
            </a:lvl4pPr>
            <a:lvl5pPr marL="2176774" indent="0">
              <a:buNone/>
              <a:defRPr sz="1100"/>
            </a:lvl5pPr>
            <a:lvl6pPr marL="2720968" indent="0">
              <a:buNone/>
              <a:defRPr sz="1100"/>
            </a:lvl6pPr>
            <a:lvl7pPr marL="3265162" indent="0">
              <a:buNone/>
              <a:defRPr sz="1100"/>
            </a:lvl7pPr>
            <a:lvl8pPr marL="3809355" indent="0">
              <a:buNone/>
              <a:defRPr sz="1100"/>
            </a:lvl8pPr>
            <a:lvl9pPr marL="4353549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1" cy="47625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1" y="6245225"/>
            <a:ext cx="2844800" cy="47625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8BEC569-D044-472C-A2F2-BA37D28F2E8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66046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8" y="4800601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399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8" y="612776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99"/>
            </a:lvl1pPr>
            <a:lvl2pPr marL="544194" indent="0">
              <a:buNone/>
              <a:defRPr sz="3399"/>
            </a:lvl2pPr>
            <a:lvl3pPr marL="1088387" indent="0">
              <a:buNone/>
              <a:defRPr sz="2899"/>
            </a:lvl3pPr>
            <a:lvl4pPr marL="1632581" indent="0">
              <a:buNone/>
              <a:defRPr sz="2399"/>
            </a:lvl4pPr>
            <a:lvl5pPr marL="2176774" indent="0">
              <a:buNone/>
              <a:defRPr sz="2399"/>
            </a:lvl5pPr>
            <a:lvl6pPr marL="2720968" indent="0">
              <a:buNone/>
              <a:defRPr sz="2399"/>
            </a:lvl6pPr>
            <a:lvl7pPr marL="3265162" indent="0">
              <a:buNone/>
              <a:defRPr sz="2399"/>
            </a:lvl7pPr>
            <a:lvl8pPr marL="3809355" indent="0">
              <a:buNone/>
              <a:defRPr sz="2399"/>
            </a:lvl8pPr>
            <a:lvl9pPr marL="4353549" indent="0">
              <a:buNone/>
              <a:defRPr sz="2399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8" y="5367339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544194" indent="0">
              <a:buNone/>
              <a:defRPr sz="1400"/>
            </a:lvl2pPr>
            <a:lvl3pPr marL="1088387" indent="0">
              <a:buNone/>
              <a:defRPr sz="1200"/>
            </a:lvl3pPr>
            <a:lvl4pPr marL="1632581" indent="0">
              <a:buNone/>
              <a:defRPr sz="1100"/>
            </a:lvl4pPr>
            <a:lvl5pPr marL="2176774" indent="0">
              <a:buNone/>
              <a:defRPr sz="1100"/>
            </a:lvl5pPr>
            <a:lvl6pPr marL="2720968" indent="0">
              <a:buNone/>
              <a:defRPr sz="1100"/>
            </a:lvl6pPr>
            <a:lvl7pPr marL="3265162" indent="0">
              <a:buNone/>
              <a:defRPr sz="1100"/>
            </a:lvl7pPr>
            <a:lvl8pPr marL="3809355" indent="0">
              <a:buNone/>
              <a:defRPr sz="1100"/>
            </a:lvl8pPr>
            <a:lvl9pPr marL="4353549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1" cy="47625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1" y="6245225"/>
            <a:ext cx="2844800" cy="47625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53AE886-EFA1-4CF3-9226-1AC44F41EA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18149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2999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1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1" cy="47625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1" y="6245225"/>
            <a:ext cx="2844800" cy="47625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4713DEBC-6A62-4123-98C2-AEEE7EE20F0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9878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1" cy="47625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1" y="6245225"/>
            <a:ext cx="2844800" cy="47625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941277D-9524-42B7-AE1B-6471F281CBE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52979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8846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2862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72485-FC94-45C1-8456-9A3B280376E5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01F36-4BB7-4120-9E90-20704F8CC9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4722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72485-FC94-45C1-8456-9A3B280376E5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01F36-4BB7-4120-9E90-20704F8CC9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393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72485-FC94-45C1-8456-9A3B280376E5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01F36-4BB7-4120-9E90-20704F8CC9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8912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72485-FC94-45C1-8456-9A3B280376E5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01F36-4BB7-4120-9E90-20704F8CC9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6732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F288E0-7875-42C4-84C8-98DBBD3BF4D2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5350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72485-FC94-45C1-8456-9A3B280376E5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01F36-4BB7-4120-9E90-20704F8CC9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2762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7" name="组合 376"/>
          <p:cNvGrpSpPr/>
          <p:nvPr userDrawn="1"/>
        </p:nvGrpSpPr>
        <p:grpSpPr>
          <a:xfrm>
            <a:off x="1" y="4920343"/>
            <a:ext cx="12191999" cy="1937657"/>
            <a:chOff x="1" y="4546271"/>
            <a:chExt cx="12191999" cy="2326243"/>
          </a:xfr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  <a:lin ang="5400000" scaled="1"/>
            <a:tileRect/>
          </a:gradFill>
        </p:grpSpPr>
        <p:sp>
          <p:nvSpPr>
            <p:cNvPr id="378" name="任意多边形 377"/>
            <p:cNvSpPr/>
            <p:nvPr/>
          </p:nvSpPr>
          <p:spPr>
            <a:xfrm>
              <a:off x="1" y="4546271"/>
              <a:ext cx="12191999" cy="2311729"/>
            </a:xfrm>
            <a:custGeom>
              <a:avLst/>
              <a:gdLst>
                <a:gd name="connsiteX0" fmla="*/ 12191999 w 12191999"/>
                <a:gd name="connsiteY0" fmla="*/ 0 h 2311729"/>
                <a:gd name="connsiteX1" fmla="*/ 12191999 w 12191999"/>
                <a:gd name="connsiteY1" fmla="*/ 2311729 h 2311729"/>
                <a:gd name="connsiteX2" fmla="*/ 0 w 12191999"/>
                <a:gd name="connsiteY2" fmla="*/ 2311729 h 2311729"/>
                <a:gd name="connsiteX3" fmla="*/ 0 w 12191999"/>
                <a:gd name="connsiteY3" fmla="*/ 2020458 h 2311729"/>
                <a:gd name="connsiteX4" fmla="*/ 0 w 12191999"/>
                <a:gd name="connsiteY4" fmla="*/ 237172 h 2311729"/>
                <a:gd name="connsiteX5" fmla="*/ 63480 w 12191999"/>
                <a:gd name="connsiteY5" fmla="*/ 213939 h 2311729"/>
                <a:gd name="connsiteX6" fmla="*/ 348343 w 12191999"/>
                <a:gd name="connsiteY6" fmla="*/ 170871 h 2311729"/>
                <a:gd name="connsiteX7" fmla="*/ 1306287 w 12191999"/>
                <a:gd name="connsiteY7" fmla="*/ 1128815 h 2311729"/>
                <a:gd name="connsiteX8" fmla="*/ 1286825 w 12191999"/>
                <a:gd name="connsiteY8" fmla="*/ 1321874 h 2311729"/>
                <a:gd name="connsiteX9" fmla="*/ 1256605 w 12191999"/>
                <a:gd name="connsiteY9" fmla="*/ 1419229 h 2311729"/>
                <a:gd name="connsiteX10" fmla="*/ 1344679 w 12191999"/>
                <a:gd name="connsiteY10" fmla="*/ 1371424 h 2311729"/>
                <a:gd name="connsiteX11" fmla="*/ 1683656 w 12191999"/>
                <a:gd name="connsiteY11" fmla="*/ 1302987 h 2311729"/>
                <a:gd name="connsiteX12" fmla="*/ 2299446 w 12191999"/>
                <a:gd name="connsiteY12" fmla="*/ 1558056 h 2311729"/>
                <a:gd name="connsiteX13" fmla="*/ 2381189 w 12191999"/>
                <a:gd name="connsiteY13" fmla="*/ 1657129 h 2311729"/>
                <a:gd name="connsiteX14" fmla="*/ 2427737 w 12191999"/>
                <a:gd name="connsiteY14" fmla="*/ 1596410 h 2311729"/>
                <a:gd name="connsiteX15" fmla="*/ 3069771 w 12191999"/>
                <a:gd name="connsiteY15" fmla="*/ 1302987 h 2311729"/>
                <a:gd name="connsiteX16" fmla="*/ 3544503 w 12191999"/>
                <a:gd name="connsiteY16" fmla="*/ 1447998 h 2311729"/>
                <a:gd name="connsiteX17" fmla="*/ 3657745 w 12191999"/>
                <a:gd name="connsiteY17" fmla="*/ 1541431 h 2311729"/>
                <a:gd name="connsiteX18" fmla="*/ 3713651 w 12191999"/>
                <a:gd name="connsiteY18" fmla="*/ 1519404 h 2311729"/>
                <a:gd name="connsiteX19" fmla="*/ 3897086 w 12191999"/>
                <a:gd name="connsiteY19" fmla="*/ 1491671 h 2311729"/>
                <a:gd name="connsiteX20" fmla="*/ 4241977 w 12191999"/>
                <a:gd name="connsiteY20" fmla="*/ 1597020 h 2311729"/>
                <a:gd name="connsiteX21" fmla="*/ 4317999 w 12191999"/>
                <a:gd name="connsiteY21" fmla="*/ 1659743 h 2311729"/>
                <a:gd name="connsiteX22" fmla="*/ 4359994 w 12191999"/>
                <a:gd name="connsiteY22" fmla="*/ 1582372 h 2311729"/>
                <a:gd name="connsiteX23" fmla="*/ 5021945 w 12191999"/>
                <a:gd name="connsiteY23" fmla="*/ 1230415 h 2311729"/>
                <a:gd name="connsiteX24" fmla="*/ 5757498 w 12191999"/>
                <a:gd name="connsiteY24" fmla="*/ 1717972 h 2311729"/>
                <a:gd name="connsiteX25" fmla="*/ 5775109 w 12191999"/>
                <a:gd name="connsiteY25" fmla="*/ 1774705 h 2311729"/>
                <a:gd name="connsiteX26" fmla="*/ 5877396 w 12191999"/>
                <a:gd name="connsiteY26" fmla="*/ 1742952 h 2311729"/>
                <a:gd name="connsiteX27" fmla="*/ 5994403 w 12191999"/>
                <a:gd name="connsiteY27" fmla="*/ 1731157 h 2311729"/>
                <a:gd name="connsiteX28" fmla="*/ 6319003 w 12191999"/>
                <a:gd name="connsiteY28" fmla="*/ 1830310 h 2311729"/>
                <a:gd name="connsiteX29" fmla="*/ 6349718 w 12191999"/>
                <a:gd name="connsiteY29" fmla="*/ 1855653 h 2311729"/>
                <a:gd name="connsiteX30" fmla="*/ 6372196 w 12191999"/>
                <a:gd name="connsiteY30" fmla="*/ 1783240 h 2311729"/>
                <a:gd name="connsiteX31" fmla="*/ 7228113 w 12191999"/>
                <a:gd name="connsiteY31" fmla="*/ 1215901 h 2311729"/>
                <a:gd name="connsiteX32" fmla="*/ 7884955 w 12191999"/>
                <a:gd name="connsiteY32" fmla="*/ 1487974 h 2311729"/>
                <a:gd name="connsiteX33" fmla="*/ 7933395 w 12191999"/>
                <a:gd name="connsiteY33" fmla="*/ 1546684 h 2311729"/>
                <a:gd name="connsiteX34" fmla="*/ 8036368 w 12191999"/>
                <a:gd name="connsiteY34" fmla="*/ 1487498 h 2311729"/>
                <a:gd name="connsiteX35" fmla="*/ 8432799 w 12191999"/>
                <a:gd name="connsiteY35" fmla="*/ 1397328 h 2311729"/>
                <a:gd name="connsiteX36" fmla="*/ 9191035 w 12191999"/>
                <a:gd name="connsiteY36" fmla="*/ 1800479 h 2311729"/>
                <a:gd name="connsiteX37" fmla="*/ 9210518 w 12191999"/>
                <a:gd name="connsiteY37" fmla="*/ 1836373 h 2311729"/>
                <a:gd name="connsiteX38" fmla="*/ 9258709 w 12191999"/>
                <a:gd name="connsiteY38" fmla="*/ 1810216 h 2311729"/>
                <a:gd name="connsiteX39" fmla="*/ 9470570 w 12191999"/>
                <a:gd name="connsiteY39" fmla="*/ 1767443 h 2311729"/>
                <a:gd name="connsiteX40" fmla="*/ 9682431 w 12191999"/>
                <a:gd name="connsiteY40" fmla="*/ 1810216 h 2311729"/>
                <a:gd name="connsiteX41" fmla="*/ 9768141 w 12191999"/>
                <a:gd name="connsiteY41" fmla="*/ 1856738 h 2311729"/>
                <a:gd name="connsiteX42" fmla="*/ 9791010 w 12191999"/>
                <a:gd name="connsiteY42" fmla="*/ 1783067 h 2311729"/>
                <a:gd name="connsiteX43" fmla="*/ 10570028 w 12191999"/>
                <a:gd name="connsiteY43" fmla="*/ 1266699 h 2311729"/>
                <a:gd name="connsiteX44" fmla="*/ 10821441 w 12191999"/>
                <a:gd name="connsiteY44" fmla="*/ 1304709 h 2311729"/>
                <a:gd name="connsiteX45" fmla="*/ 10893902 w 12191999"/>
                <a:gd name="connsiteY45" fmla="*/ 1333259 h 2311729"/>
                <a:gd name="connsiteX46" fmla="*/ 10916253 w 12191999"/>
                <a:gd name="connsiteY46" fmla="*/ 1261255 h 2311729"/>
                <a:gd name="connsiteX47" fmla="*/ 11444514 w 12191999"/>
                <a:gd name="connsiteY47" fmla="*/ 911100 h 2311729"/>
                <a:gd name="connsiteX48" fmla="*/ 11446790 w 12191999"/>
                <a:gd name="connsiteY48" fmla="*/ 911330 h 2311729"/>
                <a:gd name="connsiteX49" fmla="*/ 11437256 w 12191999"/>
                <a:gd name="connsiteY49" fmla="*/ 816759 h 2311729"/>
                <a:gd name="connsiteX50" fmla="*/ 12173467 w 12191999"/>
                <a:gd name="connsiteY50" fmla="*/ 936 h 231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2191999" h="2311729">
                  <a:moveTo>
                    <a:pt x="12191999" y="0"/>
                  </a:moveTo>
                  <a:lnTo>
                    <a:pt x="12191999" y="2311729"/>
                  </a:lnTo>
                  <a:lnTo>
                    <a:pt x="0" y="2311729"/>
                  </a:lnTo>
                  <a:lnTo>
                    <a:pt x="0" y="2020458"/>
                  </a:lnTo>
                  <a:lnTo>
                    <a:pt x="0" y="237172"/>
                  </a:lnTo>
                  <a:lnTo>
                    <a:pt x="63480" y="213939"/>
                  </a:lnTo>
                  <a:cubicBezTo>
                    <a:pt x="153468" y="185949"/>
                    <a:pt x="249145" y="170871"/>
                    <a:pt x="348343" y="170871"/>
                  </a:cubicBezTo>
                  <a:cubicBezTo>
                    <a:pt x="877401" y="170871"/>
                    <a:pt x="1306287" y="599757"/>
                    <a:pt x="1306287" y="1128815"/>
                  </a:cubicBezTo>
                  <a:cubicBezTo>
                    <a:pt x="1306287" y="1194948"/>
                    <a:pt x="1299586" y="1259515"/>
                    <a:pt x="1286825" y="1321874"/>
                  </a:cubicBezTo>
                  <a:lnTo>
                    <a:pt x="1256605" y="1419229"/>
                  </a:lnTo>
                  <a:lnTo>
                    <a:pt x="1344679" y="1371424"/>
                  </a:lnTo>
                  <a:cubicBezTo>
                    <a:pt x="1448867" y="1327356"/>
                    <a:pt x="1563416" y="1302987"/>
                    <a:pt x="1683656" y="1302987"/>
                  </a:cubicBezTo>
                  <a:cubicBezTo>
                    <a:pt x="1924137" y="1302987"/>
                    <a:pt x="2141852" y="1400461"/>
                    <a:pt x="2299446" y="1558056"/>
                  </a:cubicBezTo>
                  <a:lnTo>
                    <a:pt x="2381189" y="1657129"/>
                  </a:lnTo>
                  <a:lnTo>
                    <a:pt x="2427737" y="1596410"/>
                  </a:lnTo>
                  <a:cubicBezTo>
                    <a:pt x="2583425" y="1416679"/>
                    <a:pt x="2813321" y="1302987"/>
                    <a:pt x="3069771" y="1302987"/>
                  </a:cubicBezTo>
                  <a:cubicBezTo>
                    <a:pt x="3245622" y="1302987"/>
                    <a:pt x="3408987" y="1356446"/>
                    <a:pt x="3544503" y="1447998"/>
                  </a:cubicBezTo>
                  <a:lnTo>
                    <a:pt x="3657745" y="1541431"/>
                  </a:lnTo>
                  <a:lnTo>
                    <a:pt x="3713651" y="1519404"/>
                  </a:lnTo>
                  <a:cubicBezTo>
                    <a:pt x="3771598" y="1501381"/>
                    <a:pt x="3833208" y="1491671"/>
                    <a:pt x="3897086" y="1491671"/>
                  </a:cubicBezTo>
                  <a:cubicBezTo>
                    <a:pt x="4024841" y="1491671"/>
                    <a:pt x="4143526" y="1530508"/>
                    <a:pt x="4241977" y="1597020"/>
                  </a:cubicBezTo>
                  <a:lnTo>
                    <a:pt x="4317999" y="1659743"/>
                  </a:lnTo>
                  <a:lnTo>
                    <a:pt x="4359994" y="1582372"/>
                  </a:lnTo>
                  <a:cubicBezTo>
                    <a:pt x="4503453" y="1370026"/>
                    <a:pt x="4746395" y="1230415"/>
                    <a:pt x="5021945" y="1230415"/>
                  </a:cubicBezTo>
                  <a:cubicBezTo>
                    <a:pt x="5352605" y="1230415"/>
                    <a:pt x="5636309" y="1431455"/>
                    <a:pt x="5757498" y="1717972"/>
                  </a:cubicBezTo>
                  <a:lnTo>
                    <a:pt x="5775109" y="1774705"/>
                  </a:lnTo>
                  <a:lnTo>
                    <a:pt x="5877396" y="1742952"/>
                  </a:lnTo>
                  <a:cubicBezTo>
                    <a:pt x="5915189" y="1735219"/>
                    <a:pt x="5954321" y="1731157"/>
                    <a:pt x="5994403" y="1731157"/>
                  </a:cubicBezTo>
                  <a:cubicBezTo>
                    <a:pt x="6114640" y="1731157"/>
                    <a:pt x="6226343" y="1767710"/>
                    <a:pt x="6319003" y="1830310"/>
                  </a:cubicBezTo>
                  <a:lnTo>
                    <a:pt x="6349718" y="1855653"/>
                  </a:lnTo>
                  <a:lnTo>
                    <a:pt x="6372196" y="1783240"/>
                  </a:lnTo>
                  <a:cubicBezTo>
                    <a:pt x="6513213" y="1449839"/>
                    <a:pt x="6843343" y="1215901"/>
                    <a:pt x="7228113" y="1215901"/>
                  </a:cubicBezTo>
                  <a:cubicBezTo>
                    <a:pt x="7484626" y="1215901"/>
                    <a:pt x="7716855" y="1319874"/>
                    <a:pt x="7884955" y="1487974"/>
                  </a:cubicBezTo>
                  <a:lnTo>
                    <a:pt x="7933395" y="1546684"/>
                  </a:lnTo>
                  <a:lnTo>
                    <a:pt x="8036368" y="1487498"/>
                  </a:lnTo>
                  <a:cubicBezTo>
                    <a:pt x="8156294" y="1429711"/>
                    <a:pt x="8290765" y="1397328"/>
                    <a:pt x="8432799" y="1397328"/>
                  </a:cubicBezTo>
                  <a:cubicBezTo>
                    <a:pt x="8748430" y="1397328"/>
                    <a:pt x="9026710" y="1557246"/>
                    <a:pt x="9191035" y="1800479"/>
                  </a:cubicBezTo>
                  <a:lnTo>
                    <a:pt x="9210518" y="1836373"/>
                  </a:lnTo>
                  <a:lnTo>
                    <a:pt x="9258709" y="1810216"/>
                  </a:lnTo>
                  <a:cubicBezTo>
                    <a:pt x="9323827" y="1782674"/>
                    <a:pt x="9395420" y="1767443"/>
                    <a:pt x="9470570" y="1767443"/>
                  </a:cubicBezTo>
                  <a:cubicBezTo>
                    <a:pt x="9545720" y="1767443"/>
                    <a:pt x="9617313" y="1782674"/>
                    <a:pt x="9682431" y="1810216"/>
                  </a:cubicBezTo>
                  <a:lnTo>
                    <a:pt x="9768141" y="1856738"/>
                  </a:lnTo>
                  <a:lnTo>
                    <a:pt x="9791010" y="1783067"/>
                  </a:lnTo>
                  <a:cubicBezTo>
                    <a:pt x="9919358" y="1479619"/>
                    <a:pt x="10219827" y="1266699"/>
                    <a:pt x="10570028" y="1266699"/>
                  </a:cubicBezTo>
                  <a:cubicBezTo>
                    <a:pt x="10657578" y="1266699"/>
                    <a:pt x="10742020" y="1280007"/>
                    <a:pt x="10821441" y="1304709"/>
                  </a:cubicBezTo>
                  <a:lnTo>
                    <a:pt x="10893902" y="1333259"/>
                  </a:lnTo>
                  <a:lnTo>
                    <a:pt x="10916253" y="1261255"/>
                  </a:lnTo>
                  <a:cubicBezTo>
                    <a:pt x="11003287" y="1055484"/>
                    <a:pt x="11207039" y="911100"/>
                    <a:pt x="11444514" y="911100"/>
                  </a:cubicBezTo>
                  <a:lnTo>
                    <a:pt x="11446790" y="911330"/>
                  </a:lnTo>
                  <a:lnTo>
                    <a:pt x="11437256" y="816759"/>
                  </a:lnTo>
                  <a:cubicBezTo>
                    <a:pt x="11437256" y="392161"/>
                    <a:pt x="11759948" y="42931"/>
                    <a:pt x="12173467" y="936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190500" dir="16200000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Calibri" panose="020F0502020204030204" pitchFamily="34" charset="0"/>
              </a:endParaRPr>
            </a:p>
          </p:txBody>
        </p:sp>
        <p:sp>
          <p:nvSpPr>
            <p:cNvPr id="379" name="任意多边形 378"/>
            <p:cNvSpPr/>
            <p:nvPr/>
          </p:nvSpPr>
          <p:spPr>
            <a:xfrm>
              <a:off x="1" y="4560785"/>
              <a:ext cx="12191999" cy="2311729"/>
            </a:xfrm>
            <a:custGeom>
              <a:avLst/>
              <a:gdLst>
                <a:gd name="connsiteX0" fmla="*/ 12191999 w 12191999"/>
                <a:gd name="connsiteY0" fmla="*/ 0 h 2311729"/>
                <a:gd name="connsiteX1" fmla="*/ 12191999 w 12191999"/>
                <a:gd name="connsiteY1" fmla="*/ 2311729 h 2311729"/>
                <a:gd name="connsiteX2" fmla="*/ 0 w 12191999"/>
                <a:gd name="connsiteY2" fmla="*/ 2311729 h 2311729"/>
                <a:gd name="connsiteX3" fmla="*/ 0 w 12191999"/>
                <a:gd name="connsiteY3" fmla="*/ 2020458 h 2311729"/>
                <a:gd name="connsiteX4" fmla="*/ 0 w 12191999"/>
                <a:gd name="connsiteY4" fmla="*/ 237172 h 2311729"/>
                <a:gd name="connsiteX5" fmla="*/ 63480 w 12191999"/>
                <a:gd name="connsiteY5" fmla="*/ 213939 h 2311729"/>
                <a:gd name="connsiteX6" fmla="*/ 348343 w 12191999"/>
                <a:gd name="connsiteY6" fmla="*/ 170871 h 2311729"/>
                <a:gd name="connsiteX7" fmla="*/ 1306287 w 12191999"/>
                <a:gd name="connsiteY7" fmla="*/ 1128815 h 2311729"/>
                <a:gd name="connsiteX8" fmla="*/ 1286825 w 12191999"/>
                <a:gd name="connsiteY8" fmla="*/ 1321874 h 2311729"/>
                <a:gd name="connsiteX9" fmla="*/ 1256605 w 12191999"/>
                <a:gd name="connsiteY9" fmla="*/ 1419229 h 2311729"/>
                <a:gd name="connsiteX10" fmla="*/ 1344679 w 12191999"/>
                <a:gd name="connsiteY10" fmla="*/ 1371424 h 2311729"/>
                <a:gd name="connsiteX11" fmla="*/ 1683656 w 12191999"/>
                <a:gd name="connsiteY11" fmla="*/ 1302987 h 2311729"/>
                <a:gd name="connsiteX12" fmla="*/ 2299446 w 12191999"/>
                <a:gd name="connsiteY12" fmla="*/ 1558056 h 2311729"/>
                <a:gd name="connsiteX13" fmla="*/ 2381189 w 12191999"/>
                <a:gd name="connsiteY13" fmla="*/ 1657129 h 2311729"/>
                <a:gd name="connsiteX14" fmla="*/ 2427737 w 12191999"/>
                <a:gd name="connsiteY14" fmla="*/ 1596410 h 2311729"/>
                <a:gd name="connsiteX15" fmla="*/ 3069771 w 12191999"/>
                <a:gd name="connsiteY15" fmla="*/ 1302987 h 2311729"/>
                <a:gd name="connsiteX16" fmla="*/ 3544503 w 12191999"/>
                <a:gd name="connsiteY16" fmla="*/ 1447998 h 2311729"/>
                <a:gd name="connsiteX17" fmla="*/ 3657745 w 12191999"/>
                <a:gd name="connsiteY17" fmla="*/ 1541431 h 2311729"/>
                <a:gd name="connsiteX18" fmla="*/ 3713651 w 12191999"/>
                <a:gd name="connsiteY18" fmla="*/ 1519404 h 2311729"/>
                <a:gd name="connsiteX19" fmla="*/ 3897086 w 12191999"/>
                <a:gd name="connsiteY19" fmla="*/ 1491671 h 2311729"/>
                <a:gd name="connsiteX20" fmla="*/ 4241977 w 12191999"/>
                <a:gd name="connsiteY20" fmla="*/ 1597020 h 2311729"/>
                <a:gd name="connsiteX21" fmla="*/ 4317999 w 12191999"/>
                <a:gd name="connsiteY21" fmla="*/ 1659743 h 2311729"/>
                <a:gd name="connsiteX22" fmla="*/ 4359994 w 12191999"/>
                <a:gd name="connsiteY22" fmla="*/ 1582372 h 2311729"/>
                <a:gd name="connsiteX23" fmla="*/ 5021945 w 12191999"/>
                <a:gd name="connsiteY23" fmla="*/ 1230415 h 2311729"/>
                <a:gd name="connsiteX24" fmla="*/ 5757498 w 12191999"/>
                <a:gd name="connsiteY24" fmla="*/ 1717972 h 2311729"/>
                <a:gd name="connsiteX25" fmla="*/ 5775109 w 12191999"/>
                <a:gd name="connsiteY25" fmla="*/ 1774705 h 2311729"/>
                <a:gd name="connsiteX26" fmla="*/ 5877396 w 12191999"/>
                <a:gd name="connsiteY26" fmla="*/ 1742952 h 2311729"/>
                <a:gd name="connsiteX27" fmla="*/ 5994403 w 12191999"/>
                <a:gd name="connsiteY27" fmla="*/ 1731157 h 2311729"/>
                <a:gd name="connsiteX28" fmla="*/ 6319003 w 12191999"/>
                <a:gd name="connsiteY28" fmla="*/ 1830310 h 2311729"/>
                <a:gd name="connsiteX29" fmla="*/ 6349718 w 12191999"/>
                <a:gd name="connsiteY29" fmla="*/ 1855653 h 2311729"/>
                <a:gd name="connsiteX30" fmla="*/ 6372196 w 12191999"/>
                <a:gd name="connsiteY30" fmla="*/ 1783240 h 2311729"/>
                <a:gd name="connsiteX31" fmla="*/ 7228113 w 12191999"/>
                <a:gd name="connsiteY31" fmla="*/ 1215901 h 2311729"/>
                <a:gd name="connsiteX32" fmla="*/ 7884955 w 12191999"/>
                <a:gd name="connsiteY32" fmla="*/ 1487974 h 2311729"/>
                <a:gd name="connsiteX33" fmla="*/ 7933395 w 12191999"/>
                <a:gd name="connsiteY33" fmla="*/ 1546684 h 2311729"/>
                <a:gd name="connsiteX34" fmla="*/ 8036368 w 12191999"/>
                <a:gd name="connsiteY34" fmla="*/ 1487498 h 2311729"/>
                <a:gd name="connsiteX35" fmla="*/ 8432799 w 12191999"/>
                <a:gd name="connsiteY35" fmla="*/ 1397328 h 2311729"/>
                <a:gd name="connsiteX36" fmla="*/ 9191035 w 12191999"/>
                <a:gd name="connsiteY36" fmla="*/ 1800479 h 2311729"/>
                <a:gd name="connsiteX37" fmla="*/ 9210518 w 12191999"/>
                <a:gd name="connsiteY37" fmla="*/ 1836373 h 2311729"/>
                <a:gd name="connsiteX38" fmla="*/ 9258709 w 12191999"/>
                <a:gd name="connsiteY38" fmla="*/ 1810216 h 2311729"/>
                <a:gd name="connsiteX39" fmla="*/ 9470570 w 12191999"/>
                <a:gd name="connsiteY39" fmla="*/ 1767443 h 2311729"/>
                <a:gd name="connsiteX40" fmla="*/ 9682431 w 12191999"/>
                <a:gd name="connsiteY40" fmla="*/ 1810216 h 2311729"/>
                <a:gd name="connsiteX41" fmla="*/ 9768141 w 12191999"/>
                <a:gd name="connsiteY41" fmla="*/ 1856738 h 2311729"/>
                <a:gd name="connsiteX42" fmla="*/ 9791010 w 12191999"/>
                <a:gd name="connsiteY42" fmla="*/ 1783067 h 2311729"/>
                <a:gd name="connsiteX43" fmla="*/ 10570028 w 12191999"/>
                <a:gd name="connsiteY43" fmla="*/ 1266699 h 2311729"/>
                <a:gd name="connsiteX44" fmla="*/ 10821441 w 12191999"/>
                <a:gd name="connsiteY44" fmla="*/ 1304709 h 2311729"/>
                <a:gd name="connsiteX45" fmla="*/ 10893902 w 12191999"/>
                <a:gd name="connsiteY45" fmla="*/ 1333259 h 2311729"/>
                <a:gd name="connsiteX46" fmla="*/ 10916253 w 12191999"/>
                <a:gd name="connsiteY46" fmla="*/ 1261255 h 2311729"/>
                <a:gd name="connsiteX47" fmla="*/ 11444514 w 12191999"/>
                <a:gd name="connsiteY47" fmla="*/ 911100 h 2311729"/>
                <a:gd name="connsiteX48" fmla="*/ 11446790 w 12191999"/>
                <a:gd name="connsiteY48" fmla="*/ 911330 h 2311729"/>
                <a:gd name="connsiteX49" fmla="*/ 11437256 w 12191999"/>
                <a:gd name="connsiteY49" fmla="*/ 816759 h 2311729"/>
                <a:gd name="connsiteX50" fmla="*/ 12173467 w 12191999"/>
                <a:gd name="connsiteY50" fmla="*/ 936 h 231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2191999" h="2311729">
                  <a:moveTo>
                    <a:pt x="12191999" y="0"/>
                  </a:moveTo>
                  <a:lnTo>
                    <a:pt x="12191999" y="2311729"/>
                  </a:lnTo>
                  <a:lnTo>
                    <a:pt x="0" y="2311729"/>
                  </a:lnTo>
                  <a:lnTo>
                    <a:pt x="0" y="2020458"/>
                  </a:lnTo>
                  <a:lnTo>
                    <a:pt x="0" y="237172"/>
                  </a:lnTo>
                  <a:lnTo>
                    <a:pt x="63480" y="213939"/>
                  </a:lnTo>
                  <a:cubicBezTo>
                    <a:pt x="153468" y="185949"/>
                    <a:pt x="249145" y="170871"/>
                    <a:pt x="348343" y="170871"/>
                  </a:cubicBezTo>
                  <a:cubicBezTo>
                    <a:pt x="877401" y="170871"/>
                    <a:pt x="1306287" y="599757"/>
                    <a:pt x="1306287" y="1128815"/>
                  </a:cubicBezTo>
                  <a:cubicBezTo>
                    <a:pt x="1306287" y="1194948"/>
                    <a:pt x="1299586" y="1259515"/>
                    <a:pt x="1286825" y="1321874"/>
                  </a:cubicBezTo>
                  <a:lnTo>
                    <a:pt x="1256605" y="1419229"/>
                  </a:lnTo>
                  <a:lnTo>
                    <a:pt x="1344679" y="1371424"/>
                  </a:lnTo>
                  <a:cubicBezTo>
                    <a:pt x="1448867" y="1327356"/>
                    <a:pt x="1563416" y="1302987"/>
                    <a:pt x="1683656" y="1302987"/>
                  </a:cubicBezTo>
                  <a:cubicBezTo>
                    <a:pt x="1924137" y="1302987"/>
                    <a:pt x="2141852" y="1400461"/>
                    <a:pt x="2299446" y="1558056"/>
                  </a:cubicBezTo>
                  <a:lnTo>
                    <a:pt x="2381189" y="1657129"/>
                  </a:lnTo>
                  <a:lnTo>
                    <a:pt x="2427737" y="1596410"/>
                  </a:lnTo>
                  <a:cubicBezTo>
                    <a:pt x="2583425" y="1416679"/>
                    <a:pt x="2813321" y="1302987"/>
                    <a:pt x="3069771" y="1302987"/>
                  </a:cubicBezTo>
                  <a:cubicBezTo>
                    <a:pt x="3245622" y="1302987"/>
                    <a:pt x="3408987" y="1356446"/>
                    <a:pt x="3544503" y="1447998"/>
                  </a:cubicBezTo>
                  <a:lnTo>
                    <a:pt x="3657745" y="1541431"/>
                  </a:lnTo>
                  <a:lnTo>
                    <a:pt x="3713651" y="1519404"/>
                  </a:lnTo>
                  <a:cubicBezTo>
                    <a:pt x="3771598" y="1501381"/>
                    <a:pt x="3833208" y="1491671"/>
                    <a:pt x="3897086" y="1491671"/>
                  </a:cubicBezTo>
                  <a:cubicBezTo>
                    <a:pt x="4024841" y="1491671"/>
                    <a:pt x="4143526" y="1530508"/>
                    <a:pt x="4241977" y="1597020"/>
                  </a:cubicBezTo>
                  <a:lnTo>
                    <a:pt x="4317999" y="1659743"/>
                  </a:lnTo>
                  <a:lnTo>
                    <a:pt x="4359994" y="1582372"/>
                  </a:lnTo>
                  <a:cubicBezTo>
                    <a:pt x="4503453" y="1370026"/>
                    <a:pt x="4746395" y="1230415"/>
                    <a:pt x="5021945" y="1230415"/>
                  </a:cubicBezTo>
                  <a:cubicBezTo>
                    <a:pt x="5352605" y="1230415"/>
                    <a:pt x="5636309" y="1431455"/>
                    <a:pt x="5757498" y="1717972"/>
                  </a:cubicBezTo>
                  <a:lnTo>
                    <a:pt x="5775109" y="1774705"/>
                  </a:lnTo>
                  <a:lnTo>
                    <a:pt x="5877396" y="1742952"/>
                  </a:lnTo>
                  <a:cubicBezTo>
                    <a:pt x="5915189" y="1735219"/>
                    <a:pt x="5954321" y="1731157"/>
                    <a:pt x="5994403" y="1731157"/>
                  </a:cubicBezTo>
                  <a:cubicBezTo>
                    <a:pt x="6114640" y="1731157"/>
                    <a:pt x="6226343" y="1767710"/>
                    <a:pt x="6319003" y="1830310"/>
                  </a:cubicBezTo>
                  <a:lnTo>
                    <a:pt x="6349718" y="1855653"/>
                  </a:lnTo>
                  <a:lnTo>
                    <a:pt x="6372196" y="1783240"/>
                  </a:lnTo>
                  <a:cubicBezTo>
                    <a:pt x="6513213" y="1449839"/>
                    <a:pt x="6843343" y="1215901"/>
                    <a:pt x="7228113" y="1215901"/>
                  </a:cubicBezTo>
                  <a:cubicBezTo>
                    <a:pt x="7484626" y="1215901"/>
                    <a:pt x="7716855" y="1319874"/>
                    <a:pt x="7884955" y="1487974"/>
                  </a:cubicBezTo>
                  <a:lnTo>
                    <a:pt x="7933395" y="1546684"/>
                  </a:lnTo>
                  <a:lnTo>
                    <a:pt x="8036368" y="1487498"/>
                  </a:lnTo>
                  <a:cubicBezTo>
                    <a:pt x="8156294" y="1429711"/>
                    <a:pt x="8290765" y="1397328"/>
                    <a:pt x="8432799" y="1397328"/>
                  </a:cubicBezTo>
                  <a:cubicBezTo>
                    <a:pt x="8748430" y="1397328"/>
                    <a:pt x="9026710" y="1557246"/>
                    <a:pt x="9191035" y="1800479"/>
                  </a:cubicBezTo>
                  <a:lnTo>
                    <a:pt x="9210518" y="1836373"/>
                  </a:lnTo>
                  <a:lnTo>
                    <a:pt x="9258709" y="1810216"/>
                  </a:lnTo>
                  <a:cubicBezTo>
                    <a:pt x="9323827" y="1782674"/>
                    <a:pt x="9395420" y="1767443"/>
                    <a:pt x="9470570" y="1767443"/>
                  </a:cubicBezTo>
                  <a:cubicBezTo>
                    <a:pt x="9545720" y="1767443"/>
                    <a:pt x="9617313" y="1782674"/>
                    <a:pt x="9682431" y="1810216"/>
                  </a:cubicBezTo>
                  <a:lnTo>
                    <a:pt x="9768141" y="1856738"/>
                  </a:lnTo>
                  <a:lnTo>
                    <a:pt x="9791010" y="1783067"/>
                  </a:lnTo>
                  <a:cubicBezTo>
                    <a:pt x="9919358" y="1479619"/>
                    <a:pt x="10219827" y="1266699"/>
                    <a:pt x="10570028" y="1266699"/>
                  </a:cubicBezTo>
                  <a:cubicBezTo>
                    <a:pt x="10657578" y="1266699"/>
                    <a:pt x="10742020" y="1280007"/>
                    <a:pt x="10821441" y="1304709"/>
                  </a:cubicBezTo>
                  <a:lnTo>
                    <a:pt x="10893902" y="1333259"/>
                  </a:lnTo>
                  <a:lnTo>
                    <a:pt x="10916253" y="1261255"/>
                  </a:lnTo>
                  <a:cubicBezTo>
                    <a:pt x="11003287" y="1055484"/>
                    <a:pt x="11207039" y="911100"/>
                    <a:pt x="11444514" y="911100"/>
                  </a:cubicBezTo>
                  <a:lnTo>
                    <a:pt x="11446790" y="911330"/>
                  </a:lnTo>
                  <a:lnTo>
                    <a:pt x="11437256" y="816759"/>
                  </a:lnTo>
                  <a:cubicBezTo>
                    <a:pt x="11437256" y="392161"/>
                    <a:pt x="11759948" y="42931"/>
                    <a:pt x="12173467" y="936"/>
                  </a:cubicBezTo>
                  <a:close/>
                </a:path>
              </a:pathLst>
            </a:custGeom>
            <a:grpFill/>
            <a:ln w="28575">
              <a:solidFill>
                <a:schemeClr val="bg1"/>
              </a:solidFill>
            </a:ln>
            <a:effectLst>
              <a:innerShdw blurRad="266700" dist="139700" dir="16200000">
                <a:srgbClr val="18ACCA">
                  <a:alpha val="30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834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2894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72485-FC94-45C1-8456-9A3B280376E5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01F36-4BB7-4120-9E90-20704F8CC9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0971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72485-FC94-45C1-8456-9A3B280376E5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01F36-4BB7-4120-9E90-20704F8CC9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2172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72485-FC94-45C1-8456-9A3B280376E5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01F36-4BB7-4120-9E90-20704F8CC9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5027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72485-FC94-45C1-8456-9A3B280376E5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01F36-4BB7-4120-9E90-20704F8CC9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7928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Off-page Connector 4"/>
          <p:cNvSpPr/>
          <p:nvPr userDrawn="1"/>
        </p:nvSpPr>
        <p:spPr>
          <a:xfrm rot="5400000">
            <a:off x="11674812" y="6247142"/>
            <a:ext cx="455692" cy="565726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54" dirty="0">
              <a:latin typeface="Calibri" panose="020F0502020204030204" pitchFamily="34" charset="0"/>
            </a:endParaRPr>
          </a:p>
        </p:txBody>
      </p:sp>
      <p:sp>
        <p:nvSpPr>
          <p:cNvPr id="9" name="Slide Number Placeholder 4"/>
          <p:cNvSpPr txBox="1">
            <a:spLocks/>
          </p:cNvSpPr>
          <p:nvPr userDrawn="1"/>
        </p:nvSpPr>
        <p:spPr>
          <a:xfrm>
            <a:off x="11636729" y="6340868"/>
            <a:ext cx="610241" cy="36618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1375261" rtl="0" eaLnBrk="1" latinLnBrk="0" hangingPunct="1">
              <a:defRPr sz="16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7630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5261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62891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50521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38152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25782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3412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01042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600" smtClean="0">
                <a:latin typeface="Calibri" panose="020F0502020204030204" pitchFamily="34" charset="0"/>
              </a:rPr>
              <a:pPr/>
              <a:t>‹#›</a:t>
            </a:fld>
            <a:endParaRPr lang="en-US" sz="1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501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336801" y="356629"/>
            <a:ext cx="7518400" cy="47136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3199" b="1" baseline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352801" y="825951"/>
            <a:ext cx="5486400" cy="26766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defRPr>
            </a:lvl1pPr>
            <a:lvl2pPr marL="609448" indent="0">
              <a:buNone/>
              <a:defRPr sz="1600"/>
            </a:lvl2pPr>
            <a:lvl3pPr marL="1218895" indent="0">
              <a:buNone/>
              <a:defRPr sz="1333"/>
            </a:lvl3pPr>
            <a:lvl4pPr marL="1828343" indent="0">
              <a:buNone/>
              <a:defRPr sz="1200"/>
            </a:lvl4pPr>
            <a:lvl5pPr marL="2437790" indent="0">
              <a:buNone/>
              <a:defRPr sz="1200"/>
            </a:lvl5pPr>
            <a:lvl6pPr marL="3047238" indent="0">
              <a:buNone/>
              <a:defRPr sz="1200"/>
            </a:lvl6pPr>
            <a:lvl7pPr marL="3656686" indent="0">
              <a:buNone/>
              <a:defRPr sz="1200"/>
            </a:lvl7pPr>
            <a:lvl8pPr marL="4266133" indent="0">
              <a:buNone/>
              <a:defRPr sz="1200"/>
            </a:lvl8pPr>
            <a:lvl9pPr marL="4875581" indent="0">
              <a:buNone/>
              <a:defRPr sz="12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8" name="Flowchart: Off-page Connector 6"/>
          <p:cNvSpPr/>
          <p:nvPr userDrawn="1"/>
        </p:nvSpPr>
        <p:spPr>
          <a:xfrm rot="5400000">
            <a:off x="11705984" y="6244110"/>
            <a:ext cx="455692" cy="565726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54" dirty="0">
              <a:latin typeface="Calibri" panose="020F0502020204030204" pitchFamily="34" charset="0"/>
            </a:endParaRPr>
          </a:p>
        </p:txBody>
      </p:sp>
      <p:sp>
        <p:nvSpPr>
          <p:cNvPr id="9" name="Slide Number Placeholder 4"/>
          <p:cNvSpPr txBox="1">
            <a:spLocks/>
          </p:cNvSpPr>
          <p:nvPr userDrawn="1"/>
        </p:nvSpPr>
        <p:spPr>
          <a:xfrm>
            <a:off x="11667901" y="6337836"/>
            <a:ext cx="610241" cy="36618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1375261" rtl="0" eaLnBrk="1" latinLnBrk="0" hangingPunct="1">
              <a:defRPr sz="16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7630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5261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62891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50521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38152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25782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3412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01042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600" smtClean="0">
                <a:latin typeface="Calibri" panose="020F0502020204030204" pitchFamily="34" charset="0"/>
              </a:rPr>
              <a:pPr/>
              <a:t>‹#›</a:t>
            </a:fld>
            <a:endParaRPr lang="en-US" sz="1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548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with Footer &amp;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Diagonal Corner Rectangle 10"/>
          <p:cNvSpPr/>
          <p:nvPr userDrawn="1"/>
        </p:nvSpPr>
        <p:spPr>
          <a:xfrm>
            <a:off x="11683190" y="150969"/>
            <a:ext cx="356410" cy="287010"/>
          </a:xfrm>
          <a:prstGeom prst="round2DiagRect">
            <a:avLst>
              <a:gd name="adj1" fmla="val 32340"/>
              <a:gd name="adj2" fmla="val 0"/>
            </a:avLst>
          </a:prstGeom>
          <a:solidFill>
            <a:schemeClr val="accent2">
              <a:lumMod val="7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27" name="Round Diagonal Corner Rectangle 26"/>
          <p:cNvSpPr/>
          <p:nvPr userDrawn="1"/>
        </p:nvSpPr>
        <p:spPr>
          <a:xfrm>
            <a:off x="11665322" y="128915"/>
            <a:ext cx="356410" cy="287010"/>
          </a:xfrm>
          <a:prstGeom prst="round2DiagRect">
            <a:avLst>
              <a:gd name="adj1" fmla="val 32340"/>
              <a:gd name="adj2" fmla="val 0"/>
            </a:avLst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0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97ECB15-F748-C140-A5C3-CF0090C943BA}" type="slidenum">
              <a:rPr lang="en-US" sz="800" b="0" i="0" smtClean="0">
                <a:solidFill>
                  <a:srgbClr val="FEFEFE"/>
                </a:solidFill>
                <a:latin typeface="Montserrat" charset="0"/>
                <a:ea typeface="Montserrat" charset="0"/>
                <a:cs typeface="Montserrat" charset="0"/>
              </a:rPr>
              <a:pPr algn="ctr"/>
              <a:t>‹#›</a:t>
            </a:fld>
            <a:endParaRPr lang="en-US" sz="800" b="0" i="0" dirty="0">
              <a:solidFill>
                <a:srgbClr val="FEFEFE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grpSp>
        <p:nvGrpSpPr>
          <p:cNvPr id="39" name="Group 38"/>
          <p:cNvGrpSpPr/>
          <p:nvPr userDrawn="1"/>
        </p:nvGrpSpPr>
        <p:grpSpPr>
          <a:xfrm>
            <a:off x="11630384" y="6542411"/>
            <a:ext cx="390166" cy="171788"/>
            <a:chOff x="11125576" y="6251575"/>
            <a:chExt cx="288549" cy="117476"/>
          </a:xfrm>
        </p:grpSpPr>
        <p:sp>
          <p:nvSpPr>
            <p:cNvPr id="33" name="Chevron 32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321095" y="6251575"/>
              <a:ext cx="93030" cy="117476"/>
            </a:xfrm>
            <a:prstGeom prst="chevron">
              <a:avLst>
                <a:gd name="adj" fmla="val 66337"/>
              </a:avLst>
            </a:prstGeom>
            <a:solidFill>
              <a:schemeClr val="bg1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4" name="Chevron 33">
              <a:hlinkClick r:id="" action="ppaction://hlinkshowjump?jump=previousslide" tooltip="Previous Slide"/>
            </p:cNvPr>
            <p:cNvSpPr/>
            <p:nvPr userDrawn="1"/>
          </p:nvSpPr>
          <p:spPr>
            <a:xfrm rot="10800000">
              <a:off x="11125576" y="6251575"/>
              <a:ext cx="93030" cy="117476"/>
            </a:xfrm>
            <a:prstGeom prst="chevron">
              <a:avLst>
                <a:gd name="adj" fmla="val 64003"/>
              </a:avLst>
            </a:prstGeom>
            <a:solidFill>
              <a:schemeClr val="bg1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38" name="Straight Connector 37"/>
            <p:cNvCxnSpPr/>
            <p:nvPr userDrawn="1"/>
          </p:nvCxnSpPr>
          <p:spPr>
            <a:xfrm flipV="1">
              <a:off x="11268075" y="6251575"/>
              <a:ext cx="0" cy="117476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 Placeholder 4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544262" y="6514090"/>
            <a:ext cx="2998268" cy="20384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</p:spTree>
    <p:extLst>
      <p:ext uri="{BB962C8B-B14F-4D97-AF65-F5344CB8AC3E}">
        <p14:creationId xmlns:p14="http://schemas.microsoft.com/office/powerpoint/2010/main" val="2453760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F288E0-7875-42C4-84C8-98DBBD3BF4D2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4604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3726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B4BAE-F33C-13A7-2EB4-41F2E8190E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0CAE92-5D2F-B91A-96E8-6C66B986F8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A670C-F4E4-60B9-EC83-0150ACA918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AAC6E-C304-49DC-B43F-ACF82047886D}" type="datetimeFigureOut">
              <a:rPr lang="vi-VN" smtClean="0"/>
              <a:t>14/02/2024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03F5C-4951-CBC6-8D86-34CB60330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9CD77-5EC5-3569-462D-3E48FAB87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62696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445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D600F-CC85-A372-F374-AB7E4B510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DFD141-AC8C-CF3D-1033-22705315A0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38485-A5AE-4018-3BFA-D4BCC2BAB7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AAC6E-C304-49DC-B43F-ACF82047886D}" type="datetimeFigureOut">
              <a:rPr lang="vi-VN" smtClean="0"/>
              <a:t>14/02/2024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4E2809-A555-3677-B6FD-1FDB3C5FB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C3FAAF-2EA1-1A3F-202B-7BFE93658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43581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E3D34-D8FF-C982-74C0-E7AFA0A96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C4737-54DB-6D5A-6E91-4CE652CE61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D81C24-BF02-BDB0-65D8-E92DAED1CA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046F3F-9E2F-FA2A-48C3-5332E3338E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AAC6E-C304-49DC-B43F-ACF82047886D}" type="datetimeFigureOut">
              <a:rPr lang="vi-VN" smtClean="0"/>
              <a:t>14/02/2024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36F3CC-B11B-D398-EDA5-1EA4AAB53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BE9933-0378-1713-F455-60D716C9C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74673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4009E-AD56-88E4-B74C-CE40241FA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056984-3740-9E6F-DF93-090BA3FFBF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2FAE3D-9274-DB90-7850-C18CB2F2BE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F43232-3685-44C3-0824-6DDA06911C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1D21D8-D8C1-39C5-7EB7-87434B0215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789B92-88E9-C96E-7DD6-4B62ACDE32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AAC6E-C304-49DC-B43F-ACF82047886D}" type="datetimeFigureOut">
              <a:rPr lang="vi-VN" smtClean="0"/>
              <a:t>14/02/2024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9194A0-3892-F97B-233A-61A297ED2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199A34-B1D9-90CF-B204-7DE71B5E3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80402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55C1E-3C6A-BECC-F205-481E12A7C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8D459E-B119-2F15-C994-13052250C3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AAC6E-C304-49DC-B43F-ACF82047886D}" type="datetimeFigureOut">
              <a:rPr lang="vi-VN" smtClean="0"/>
              <a:t>14/02/2024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C3AFDA-6FA6-FACA-F2E5-E6FA7F7E6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E2CAC1-ABEE-DB74-293A-971754750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3035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9106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5C540-3410-0A70-24AF-D3B5010F7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163F9-18FC-A559-2576-AF2C29DEF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2B2B5F-1101-1E39-1D4B-F51EB4A36F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B13B72-6B9E-B7A4-867E-1F645037FF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AAC6E-C304-49DC-B43F-ACF82047886D}" type="datetimeFigureOut">
              <a:rPr lang="vi-VN" smtClean="0"/>
              <a:t>14/02/2024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8A9A32-7251-11F4-64F1-4FCCBE4E7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D5068B-C08F-DB48-8A87-3E9A02572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9982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49E2E-8E5D-18AD-186A-851166FA3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7F00D0-FAA7-8FB9-2ABD-71BE5583CA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A3135B-D539-666E-6FE5-216FEE58BA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ACED71-83C0-AE67-595F-435272CE64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AAC6E-C304-49DC-B43F-ACF82047886D}" type="datetimeFigureOut">
              <a:rPr lang="vi-VN" smtClean="0"/>
              <a:t>14/02/2024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E960D0-0C67-1EB3-1431-D47771B22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9773CE-2CD3-8135-61FE-C943D32E0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92254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F288E0-7875-42C4-84C8-98DBBD3BF4D2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8793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FB88E-64EC-D145-5119-85820DF43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BD37E1-DB6F-BDE4-47D4-4F8625907E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D5674-31BA-9708-AE75-833C81C363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AAC6E-C304-49DC-B43F-ACF82047886D}" type="datetimeFigureOut">
              <a:rPr lang="vi-VN" smtClean="0"/>
              <a:t>14/02/2024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5804AE-A118-58A0-F2C5-543E8F61E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A3A778-6BBB-72B8-45A1-FF4D1184F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84947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DDE64D-C763-5085-CB6B-DB1C816365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1AEE91-7D6B-D453-2A1B-42146C3AA1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04E233-F72F-8536-3345-7B03E9C754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AAC6E-C304-49DC-B43F-ACF82047886D}" type="datetimeFigureOut">
              <a:rPr lang="vi-VN" smtClean="0"/>
              <a:t>14/02/2024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070AC7-9A5A-5DAC-4ED1-6E1B74B3C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295D64-5937-85B7-CE9C-DFF60DE0D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79049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F288E0-7875-42C4-84C8-98DBBD3BF4D2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0613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F288E0-7875-42C4-84C8-98DBBD3BF4D2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9314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F288E0-7875-42C4-84C8-98DBBD3BF4D2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6023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F288E0-7875-42C4-84C8-98DBBD3BF4D2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7609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image" Target="../media/image14.png"/><Relationship Id="rId2" Type="http://schemas.openxmlformats.org/officeDocument/2006/relationships/slideLayout" Target="../slideLayouts/slideLayout27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4"/>
          <p:cNvSpPr/>
          <p:nvPr userDrawn="1"/>
        </p:nvSpPr>
        <p:spPr>
          <a:xfrm>
            <a:off x="-12700" y="8890"/>
            <a:ext cx="12215495" cy="6839585"/>
          </a:xfrm>
          <a:prstGeom prst="rect">
            <a:avLst/>
          </a:prstGeom>
          <a:blipFill>
            <a:blip r:embed="rId1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E51B6C34-84F1-2E0F-EBB7-EFAF368F30A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1155" y="227618"/>
            <a:ext cx="1341159" cy="134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775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DD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A30DFC0A-EBEC-42B2-A38A-E46AD77CC09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1155" y="227618"/>
            <a:ext cx="1341159" cy="134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495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</p:sldLayoutIdLst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5298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298">
          <a:solidFill>
            <a:schemeClr val="tx2"/>
          </a:solidFill>
          <a:latin typeface="Arial" charset="0"/>
          <a:ea typeface="宋体" charset="-122"/>
        </a:defRPr>
      </a:lvl2pPr>
      <a:lvl3pPr algn="ctr" rtl="0" fontAlgn="base">
        <a:spcBef>
          <a:spcPct val="0"/>
        </a:spcBef>
        <a:spcAft>
          <a:spcPct val="0"/>
        </a:spcAft>
        <a:defRPr sz="5298">
          <a:solidFill>
            <a:schemeClr val="tx2"/>
          </a:solidFill>
          <a:latin typeface="Arial" charset="0"/>
          <a:ea typeface="宋体" charset="-122"/>
        </a:defRPr>
      </a:lvl3pPr>
      <a:lvl4pPr algn="ctr" rtl="0" fontAlgn="base">
        <a:spcBef>
          <a:spcPct val="0"/>
        </a:spcBef>
        <a:spcAft>
          <a:spcPct val="0"/>
        </a:spcAft>
        <a:defRPr sz="5298">
          <a:solidFill>
            <a:schemeClr val="tx2"/>
          </a:solidFill>
          <a:latin typeface="Arial" charset="0"/>
          <a:ea typeface="宋体" charset="-122"/>
        </a:defRPr>
      </a:lvl4pPr>
      <a:lvl5pPr algn="ctr" rtl="0" fontAlgn="base">
        <a:spcBef>
          <a:spcPct val="0"/>
        </a:spcBef>
        <a:spcAft>
          <a:spcPct val="0"/>
        </a:spcAft>
        <a:defRPr sz="5298">
          <a:solidFill>
            <a:schemeClr val="tx2"/>
          </a:solidFill>
          <a:latin typeface="Arial" charset="0"/>
          <a:ea typeface="宋体" charset="-122"/>
        </a:defRPr>
      </a:lvl5pPr>
      <a:lvl6pPr marL="544194" algn="ctr" rtl="0" fontAlgn="base">
        <a:spcBef>
          <a:spcPct val="0"/>
        </a:spcBef>
        <a:spcAft>
          <a:spcPct val="0"/>
        </a:spcAft>
        <a:defRPr sz="5298">
          <a:solidFill>
            <a:schemeClr val="tx2"/>
          </a:solidFill>
          <a:latin typeface="Arial" charset="0"/>
          <a:ea typeface="宋体" charset="-122"/>
        </a:defRPr>
      </a:lvl6pPr>
      <a:lvl7pPr marL="1088387" algn="ctr" rtl="0" fontAlgn="base">
        <a:spcBef>
          <a:spcPct val="0"/>
        </a:spcBef>
        <a:spcAft>
          <a:spcPct val="0"/>
        </a:spcAft>
        <a:defRPr sz="5298">
          <a:solidFill>
            <a:schemeClr val="tx2"/>
          </a:solidFill>
          <a:latin typeface="Arial" charset="0"/>
          <a:ea typeface="宋体" charset="-122"/>
        </a:defRPr>
      </a:lvl7pPr>
      <a:lvl8pPr marL="1632581" algn="ctr" rtl="0" fontAlgn="base">
        <a:spcBef>
          <a:spcPct val="0"/>
        </a:spcBef>
        <a:spcAft>
          <a:spcPct val="0"/>
        </a:spcAft>
        <a:defRPr sz="5298">
          <a:solidFill>
            <a:schemeClr val="tx2"/>
          </a:solidFill>
          <a:latin typeface="Arial" charset="0"/>
          <a:ea typeface="宋体" charset="-122"/>
        </a:defRPr>
      </a:lvl8pPr>
      <a:lvl9pPr marL="2176774" algn="ctr" rtl="0" fontAlgn="base">
        <a:spcBef>
          <a:spcPct val="0"/>
        </a:spcBef>
        <a:spcAft>
          <a:spcPct val="0"/>
        </a:spcAft>
        <a:defRPr sz="5298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408145" indent="-408145" algn="l" rtl="0" fontAlgn="base">
        <a:spcBef>
          <a:spcPct val="20000"/>
        </a:spcBef>
        <a:spcAft>
          <a:spcPct val="0"/>
        </a:spcAft>
        <a:buChar char="•"/>
        <a:defRPr sz="3799">
          <a:solidFill>
            <a:schemeClr val="tx1"/>
          </a:solidFill>
          <a:latin typeface="+mn-lt"/>
          <a:ea typeface="+mn-ea"/>
          <a:cs typeface="+mn-cs"/>
        </a:defRPr>
      </a:lvl1pPr>
      <a:lvl2pPr marL="884315" indent="-340121" algn="l" rtl="0" fontAlgn="base">
        <a:spcBef>
          <a:spcPct val="20000"/>
        </a:spcBef>
        <a:spcAft>
          <a:spcPct val="0"/>
        </a:spcAft>
        <a:buChar char="–"/>
        <a:defRPr sz="3399">
          <a:solidFill>
            <a:schemeClr val="tx1"/>
          </a:solidFill>
          <a:latin typeface="+mn-lt"/>
          <a:ea typeface="+mn-ea"/>
        </a:defRPr>
      </a:lvl2pPr>
      <a:lvl3pPr marL="1360485" indent="-272096" algn="l" rtl="0" fontAlgn="base">
        <a:spcBef>
          <a:spcPct val="20000"/>
        </a:spcBef>
        <a:spcAft>
          <a:spcPct val="0"/>
        </a:spcAft>
        <a:buChar char="•"/>
        <a:defRPr sz="2899">
          <a:solidFill>
            <a:schemeClr val="tx1"/>
          </a:solidFill>
          <a:latin typeface="+mn-lt"/>
          <a:ea typeface="+mn-ea"/>
        </a:defRPr>
      </a:lvl3pPr>
      <a:lvl4pPr marL="1904677" indent="-272096" algn="l" rtl="0" fontAlgn="base">
        <a:spcBef>
          <a:spcPct val="20000"/>
        </a:spcBef>
        <a:spcAft>
          <a:spcPct val="0"/>
        </a:spcAft>
        <a:buChar char="–"/>
        <a:defRPr sz="2399">
          <a:solidFill>
            <a:schemeClr val="tx1"/>
          </a:solidFill>
          <a:latin typeface="+mn-lt"/>
          <a:ea typeface="+mn-ea"/>
        </a:defRPr>
      </a:lvl4pPr>
      <a:lvl5pPr marL="2448871" indent="-272096" algn="l" rtl="0" fontAlgn="base">
        <a:spcBef>
          <a:spcPct val="20000"/>
        </a:spcBef>
        <a:spcAft>
          <a:spcPct val="0"/>
        </a:spcAft>
        <a:buChar char="»"/>
        <a:defRPr sz="2399">
          <a:solidFill>
            <a:schemeClr val="tx1"/>
          </a:solidFill>
          <a:latin typeface="+mn-lt"/>
          <a:ea typeface="+mn-ea"/>
        </a:defRPr>
      </a:lvl5pPr>
      <a:lvl6pPr marL="2993065" indent="-272096" algn="l" rtl="0" fontAlgn="base">
        <a:spcBef>
          <a:spcPct val="20000"/>
        </a:spcBef>
        <a:spcAft>
          <a:spcPct val="0"/>
        </a:spcAft>
        <a:buChar char="»"/>
        <a:defRPr sz="2399">
          <a:solidFill>
            <a:schemeClr val="tx1"/>
          </a:solidFill>
          <a:latin typeface="+mn-lt"/>
          <a:ea typeface="+mn-ea"/>
        </a:defRPr>
      </a:lvl6pPr>
      <a:lvl7pPr marL="3537259" indent="-272096" algn="l" rtl="0" fontAlgn="base">
        <a:spcBef>
          <a:spcPct val="20000"/>
        </a:spcBef>
        <a:spcAft>
          <a:spcPct val="0"/>
        </a:spcAft>
        <a:buChar char="»"/>
        <a:defRPr sz="2399">
          <a:solidFill>
            <a:schemeClr val="tx1"/>
          </a:solidFill>
          <a:latin typeface="+mn-lt"/>
          <a:ea typeface="+mn-ea"/>
        </a:defRPr>
      </a:lvl7pPr>
      <a:lvl8pPr marL="4081452" indent="-272096" algn="l" rtl="0" fontAlgn="base">
        <a:spcBef>
          <a:spcPct val="20000"/>
        </a:spcBef>
        <a:spcAft>
          <a:spcPct val="0"/>
        </a:spcAft>
        <a:buChar char="»"/>
        <a:defRPr sz="2399">
          <a:solidFill>
            <a:schemeClr val="tx1"/>
          </a:solidFill>
          <a:latin typeface="+mn-lt"/>
          <a:ea typeface="+mn-ea"/>
        </a:defRPr>
      </a:lvl8pPr>
      <a:lvl9pPr marL="4625646" indent="-272096" algn="l" rtl="0" fontAlgn="base">
        <a:spcBef>
          <a:spcPct val="20000"/>
        </a:spcBef>
        <a:spcAft>
          <a:spcPct val="0"/>
        </a:spcAft>
        <a:buChar char="»"/>
        <a:defRPr sz="2399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1088387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1pPr>
      <a:lvl2pPr marL="544194" algn="l" defTabSz="1088387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2pPr>
      <a:lvl3pPr marL="1088387" algn="l" defTabSz="1088387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3pPr>
      <a:lvl4pPr marL="1632581" algn="l" defTabSz="1088387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4pPr>
      <a:lvl5pPr marL="2176774" algn="l" defTabSz="1088387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5pPr>
      <a:lvl6pPr marL="2720968" algn="l" defTabSz="1088387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6pPr>
      <a:lvl7pPr marL="3265162" algn="l" defTabSz="1088387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7pPr>
      <a:lvl8pPr marL="3809355" algn="l" defTabSz="1088387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8pPr>
      <a:lvl9pPr marL="4353549" algn="l" defTabSz="1088387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3834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</p:sldLayoutIdLst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DB838773-3543-2299-5ED0-CF086446108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9776" y="208765"/>
            <a:ext cx="1356085" cy="135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582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</p:sldLayoutIdLst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9F722079-1DAC-104D-BA23-436CE432B8C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4900" y="-112295"/>
            <a:ext cx="1569619" cy="1569619"/>
          </a:xfrm>
          <a:prstGeom prst="rect">
            <a:avLst/>
          </a:prstGeom>
        </p:spPr>
      </p:pic>
      <p:pic>
        <p:nvPicPr>
          <p:cNvPr id="9" name="Picture 8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0F779B7A-9A40-4E5B-D1F6-3D1B12004E8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216" y="7493668"/>
            <a:ext cx="1343025" cy="134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86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microsoft.com/office/2007/relationships/hdphoto" Target="../media/hdphoto1.wdp"/><Relationship Id="rId9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png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microsoft.com/office/2007/relationships/hdphoto" Target="../media/hdphoto5.wdp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microsoft.com/office/2007/relationships/hdphoto" Target="../media/hdphoto3.wdp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svg"/><Relationship Id="rId14" Type="http://schemas.openxmlformats.org/officeDocument/2006/relationships/image" Target="../media/image5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2.png"/><Relationship Id="rId7" Type="http://schemas.microsoft.com/office/2007/relationships/hdphoto" Target="../media/hdphoto7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microsoft.com/office/2007/relationships/hdphoto" Target="../media/hdphoto6.wdp"/><Relationship Id="rId9" Type="http://schemas.microsoft.com/office/2007/relationships/hdphoto" Target="../media/hdphoto8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microsoft.com/office/2007/relationships/hdphoto" Target="../media/hdphoto9.wdp"/><Relationship Id="rId3" Type="http://schemas.openxmlformats.org/officeDocument/2006/relationships/image" Target="../media/image63.png"/><Relationship Id="rId7" Type="http://schemas.openxmlformats.org/officeDocument/2006/relationships/image" Target="../media/image69.svg"/><Relationship Id="rId12" Type="http://schemas.openxmlformats.org/officeDocument/2006/relationships/image" Target="../media/image7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68.png"/><Relationship Id="rId11" Type="http://schemas.openxmlformats.org/officeDocument/2006/relationships/image" Target="../media/image73.svg"/><Relationship Id="rId5" Type="http://schemas.openxmlformats.org/officeDocument/2006/relationships/image" Target="../media/image67.sv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svg"/><Relationship Id="rId14" Type="http://schemas.openxmlformats.org/officeDocument/2006/relationships/image" Target="../media/image7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2.png"/><Relationship Id="rId7" Type="http://schemas.microsoft.com/office/2007/relationships/hdphoto" Target="../media/hdphoto7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microsoft.com/office/2007/relationships/hdphoto" Target="../media/hdphoto6.wdp"/><Relationship Id="rId9" Type="http://schemas.microsoft.com/office/2007/relationships/hdphoto" Target="../media/hdphoto8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2.png"/><Relationship Id="rId7" Type="http://schemas.microsoft.com/office/2007/relationships/hdphoto" Target="../media/hdphoto7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microsoft.com/office/2007/relationships/hdphoto" Target="../media/hdphoto6.wdp"/><Relationship Id="rId9" Type="http://schemas.microsoft.com/office/2007/relationships/hdphoto" Target="../media/hdphoto8.wdp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microsoft.com/office/2007/relationships/hdphoto" Target="../media/hdphoto9.wdp"/><Relationship Id="rId3" Type="http://schemas.openxmlformats.org/officeDocument/2006/relationships/image" Target="../media/image63.png"/><Relationship Id="rId7" Type="http://schemas.openxmlformats.org/officeDocument/2006/relationships/image" Target="../media/image69.svg"/><Relationship Id="rId12" Type="http://schemas.openxmlformats.org/officeDocument/2006/relationships/image" Target="../media/image7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68.png"/><Relationship Id="rId11" Type="http://schemas.openxmlformats.org/officeDocument/2006/relationships/image" Target="../media/image73.svg"/><Relationship Id="rId5" Type="http://schemas.openxmlformats.org/officeDocument/2006/relationships/image" Target="../media/image67.sv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svg"/><Relationship Id="rId14" Type="http://schemas.openxmlformats.org/officeDocument/2006/relationships/image" Target="../media/image7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3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3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7" Type="http://schemas.openxmlformats.org/officeDocument/2006/relationships/image" Target="../media/image81.png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32.xml"/><Relationship Id="rId6" Type="http://schemas.microsoft.com/office/2007/relationships/hdphoto" Target="../media/hdphoto11.wdp"/><Relationship Id="rId5" Type="http://schemas.openxmlformats.org/officeDocument/2006/relationships/image" Target="../media/image80.png"/><Relationship Id="rId4" Type="http://schemas.microsoft.com/office/2007/relationships/hdphoto" Target="../media/hdphoto10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2.xml"/><Relationship Id="rId5" Type="http://schemas.openxmlformats.org/officeDocument/2006/relationships/audio" Target="../media/audio1.wav"/><Relationship Id="rId4" Type="http://schemas.openxmlformats.org/officeDocument/2006/relationships/image" Target="../media/image8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4.png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microsoft.com/office/2007/relationships/hdphoto" Target="../media/hdphoto3.wdp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svg"/><Relationship Id="rId14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87.png"/><Relationship Id="rId5" Type="http://schemas.microsoft.com/office/2007/relationships/hdphoto" Target="../media/hdphoto12.wdp"/><Relationship Id="rId4" Type="http://schemas.openxmlformats.org/officeDocument/2006/relationships/image" Target="../media/image8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gif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microsoft.com/office/2007/relationships/hdphoto" Target="../media/hdphoto3.wdp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svg"/><Relationship Id="rId14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ền Lúa Lúa Gạo Và Dầu Gạo Quảng Bá Thực Phẩm Nền Trời XanhẢnh Nền, Dầu,  Taobao, đồng Hình nền Vector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25" y="0"/>
            <a:ext cx="12410781" cy="6951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07" l="17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8134" y="-1446113"/>
            <a:ext cx="4045788" cy="40242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7" y="-553596"/>
            <a:ext cx="7515464" cy="555585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2259" y="1242466"/>
            <a:ext cx="4352921" cy="3273836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49" y="3954533"/>
            <a:ext cx="4338384" cy="2903467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999" y="1636893"/>
            <a:ext cx="4498955" cy="4184213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119CC74-0F72-1C85-6138-4444D7A8ABC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6870" y="2138437"/>
            <a:ext cx="7797460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784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hơn 83 nền slide đẹp siêu đỉnh - thtantai2.edu.vn">
            <a:extLst>
              <a:ext uri="{FF2B5EF4-FFF2-40B4-BE49-F238E27FC236}">
                <a16:creationId xmlns:a16="http://schemas.microsoft.com/office/drawing/2014/main" id="{492BB397-7774-4FC1-8A8B-9CD6EB6C5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BC26D24-792C-46B4-ACA8-866E8F1DEF8A}"/>
              </a:ext>
            </a:extLst>
          </p:cNvPr>
          <p:cNvSpPr/>
          <p:nvPr/>
        </p:nvSpPr>
        <p:spPr>
          <a:xfrm>
            <a:off x="295276" y="280691"/>
            <a:ext cx="11651886" cy="6440619"/>
          </a:xfrm>
          <a:prstGeom prst="roundRect">
            <a:avLst>
              <a:gd name="adj" fmla="val 4967"/>
            </a:avLst>
          </a:prstGeom>
          <a:solidFill>
            <a:schemeClr val="bg1"/>
          </a:solidFill>
          <a:ln w="38100">
            <a:solidFill>
              <a:srgbClr val="EDAF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132D8C0-AD15-B855-3CCD-7A6A79C6E1EF}"/>
              </a:ext>
            </a:extLst>
          </p:cNvPr>
          <p:cNvGrpSpPr>
            <a:grpSpLocks/>
          </p:cNvGrpSpPr>
          <p:nvPr/>
        </p:nvGrpSpPr>
        <p:grpSpPr bwMode="auto">
          <a:xfrm>
            <a:off x="2998788" y="76201"/>
            <a:ext cx="4926013" cy="971550"/>
            <a:chOff x="284688" y="145806"/>
            <a:chExt cx="4925566" cy="805348"/>
          </a:xfrm>
        </p:grpSpPr>
        <p:sp>
          <p:nvSpPr>
            <p:cNvPr id="4" name="Rectangle: Rounded Corners 28">
              <a:extLst>
                <a:ext uri="{FF2B5EF4-FFF2-40B4-BE49-F238E27FC236}">
                  <a16:creationId xmlns:a16="http://schemas.microsoft.com/office/drawing/2014/main" id="{B850C171-A6B9-7185-5115-A3454C9914A2}"/>
                </a:ext>
              </a:extLst>
            </p:cNvPr>
            <p:cNvSpPr/>
            <p:nvPr/>
          </p:nvSpPr>
          <p:spPr>
            <a:xfrm>
              <a:off x="1029158" y="145806"/>
              <a:ext cx="4181096" cy="765870"/>
            </a:xfrm>
            <a:custGeom>
              <a:avLst/>
              <a:gdLst>
                <a:gd name="connsiteX0" fmla="*/ 0 w 11357772"/>
                <a:gd name="connsiteY0" fmla="*/ 402645 h 2415822"/>
                <a:gd name="connsiteX1" fmla="*/ 402645 w 11357772"/>
                <a:gd name="connsiteY1" fmla="*/ 0 h 2415822"/>
                <a:gd name="connsiteX2" fmla="*/ 10955127 w 11357772"/>
                <a:gd name="connsiteY2" fmla="*/ 0 h 2415822"/>
                <a:gd name="connsiteX3" fmla="*/ 11357772 w 11357772"/>
                <a:gd name="connsiteY3" fmla="*/ 402645 h 2415822"/>
                <a:gd name="connsiteX4" fmla="*/ 11357772 w 11357772"/>
                <a:gd name="connsiteY4" fmla="*/ 2013177 h 2415822"/>
                <a:gd name="connsiteX5" fmla="*/ 10955127 w 11357772"/>
                <a:gd name="connsiteY5" fmla="*/ 2415822 h 2415822"/>
                <a:gd name="connsiteX6" fmla="*/ 402645 w 11357772"/>
                <a:gd name="connsiteY6" fmla="*/ 2415822 h 2415822"/>
                <a:gd name="connsiteX7" fmla="*/ 0 w 11357772"/>
                <a:gd name="connsiteY7" fmla="*/ 2013177 h 2415822"/>
                <a:gd name="connsiteX8" fmla="*/ 0 w 11357772"/>
                <a:gd name="connsiteY8" fmla="*/ 402645 h 2415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57772" h="2415822" fill="none" extrusionOk="0">
                  <a:moveTo>
                    <a:pt x="0" y="402645"/>
                  </a:moveTo>
                  <a:cubicBezTo>
                    <a:pt x="932" y="205505"/>
                    <a:pt x="202821" y="37847"/>
                    <a:pt x="402645" y="0"/>
                  </a:cubicBezTo>
                  <a:cubicBezTo>
                    <a:pt x="2331059" y="72427"/>
                    <a:pt x="9247997" y="61419"/>
                    <a:pt x="10955127" y="0"/>
                  </a:cubicBezTo>
                  <a:cubicBezTo>
                    <a:pt x="11174034" y="-23872"/>
                    <a:pt x="11323723" y="169971"/>
                    <a:pt x="11357772" y="402645"/>
                  </a:cubicBezTo>
                  <a:cubicBezTo>
                    <a:pt x="11383058" y="586196"/>
                    <a:pt x="11304305" y="1330971"/>
                    <a:pt x="11357772" y="2013177"/>
                  </a:cubicBezTo>
                  <a:cubicBezTo>
                    <a:pt x="11365962" y="2193987"/>
                    <a:pt x="11157369" y="2393253"/>
                    <a:pt x="10955127" y="2415822"/>
                  </a:cubicBezTo>
                  <a:cubicBezTo>
                    <a:pt x="8142051" y="2445649"/>
                    <a:pt x="1917556" y="2336516"/>
                    <a:pt x="402645" y="2415822"/>
                  </a:cubicBezTo>
                  <a:cubicBezTo>
                    <a:pt x="202636" y="2413294"/>
                    <a:pt x="-30879" y="2241658"/>
                    <a:pt x="0" y="2013177"/>
                  </a:cubicBezTo>
                  <a:cubicBezTo>
                    <a:pt x="-97461" y="1805208"/>
                    <a:pt x="-13844" y="575531"/>
                    <a:pt x="0" y="402645"/>
                  </a:cubicBezTo>
                  <a:close/>
                </a:path>
                <a:path w="11357772" h="2415822" stroke="0" extrusionOk="0">
                  <a:moveTo>
                    <a:pt x="0" y="402645"/>
                  </a:moveTo>
                  <a:cubicBezTo>
                    <a:pt x="4162" y="181404"/>
                    <a:pt x="191876" y="24181"/>
                    <a:pt x="402645" y="0"/>
                  </a:cubicBezTo>
                  <a:cubicBezTo>
                    <a:pt x="3421658" y="123000"/>
                    <a:pt x="9335647" y="-96860"/>
                    <a:pt x="10955127" y="0"/>
                  </a:cubicBezTo>
                  <a:cubicBezTo>
                    <a:pt x="11157298" y="-15398"/>
                    <a:pt x="11360411" y="174949"/>
                    <a:pt x="11357772" y="402645"/>
                  </a:cubicBezTo>
                  <a:cubicBezTo>
                    <a:pt x="11432564" y="646164"/>
                    <a:pt x="11408055" y="1219674"/>
                    <a:pt x="11357772" y="2013177"/>
                  </a:cubicBezTo>
                  <a:cubicBezTo>
                    <a:pt x="11351622" y="2237780"/>
                    <a:pt x="11134651" y="2408809"/>
                    <a:pt x="10955127" y="2415822"/>
                  </a:cubicBezTo>
                  <a:cubicBezTo>
                    <a:pt x="6242061" y="2255115"/>
                    <a:pt x="3898268" y="2455489"/>
                    <a:pt x="402645" y="2415822"/>
                  </a:cubicBezTo>
                  <a:cubicBezTo>
                    <a:pt x="153274" y="2410370"/>
                    <a:pt x="-28202" y="2222776"/>
                    <a:pt x="0" y="2013177"/>
                  </a:cubicBezTo>
                  <a:cubicBezTo>
                    <a:pt x="-22999" y="1838571"/>
                    <a:pt x="-88018" y="1048122"/>
                    <a:pt x="0" y="402645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Chia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sẻ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thông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tin</a:t>
              </a:r>
            </a:p>
          </p:txBody>
        </p:sp>
        <p:pic>
          <p:nvPicPr>
            <p:cNvPr id="5" name="Picture 29">
              <a:extLst>
                <a:ext uri="{FF2B5EF4-FFF2-40B4-BE49-F238E27FC236}">
                  <a16:creationId xmlns:a16="http://schemas.microsoft.com/office/drawing/2014/main" id="{DDC8A73B-056D-187B-F3CA-701098AF70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4688" y="258975"/>
              <a:ext cx="926645" cy="692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F494F5B-0DE0-B5F2-D8D5-E34131E4C322}"/>
              </a:ext>
            </a:extLst>
          </p:cNvPr>
          <p:cNvSpPr txBox="1"/>
          <p:nvPr/>
        </p:nvSpPr>
        <p:spPr>
          <a:xfrm>
            <a:off x="876300" y="1295400"/>
            <a:ext cx="106775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3600" b="1" dirty="0">
                <a:effectLst/>
                <a:ea typeface="Times New Roman" panose="02020603050405020304" pitchFamily="18" charset="0"/>
              </a:rPr>
              <a:t>+ Địa điểm: </a:t>
            </a:r>
            <a:r>
              <a:rPr lang="nl-NL" sz="3600" dirty="0">
                <a:effectLst/>
                <a:ea typeface="Times New Roman" panose="02020603050405020304" pitchFamily="18" charset="0"/>
              </a:rPr>
              <a:t>Sản phẩm được làm ra tại đâu?</a:t>
            </a:r>
            <a:endParaRPr lang="en-US" sz="3600" dirty="0">
              <a:effectLst/>
              <a:ea typeface="Calibri" panose="020F050202020403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3600" b="1" dirty="0">
                <a:effectLst/>
                <a:ea typeface="Times New Roman" panose="02020603050405020304" pitchFamily="18" charset="0"/>
              </a:rPr>
              <a:t>+ Thời điểm: </a:t>
            </a:r>
            <a:r>
              <a:rPr lang="nl-NL" sz="3600" dirty="0">
                <a:effectLst/>
                <a:ea typeface="Times New Roman" panose="02020603050405020304" pitchFamily="18" charset="0"/>
              </a:rPr>
              <a:t>Gia đình mua hay được tặng vào dịp nào?</a:t>
            </a:r>
            <a:endParaRPr lang="en-US" sz="3600" dirty="0">
              <a:effectLst/>
              <a:ea typeface="Calibri" panose="020F050202020403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3600" b="1" dirty="0">
                <a:effectLst/>
                <a:ea typeface="Times New Roman" panose="02020603050405020304" pitchFamily="18" charset="0"/>
              </a:rPr>
              <a:t>+ Công dụng: </a:t>
            </a:r>
            <a:r>
              <a:rPr lang="nl-NL" sz="3600" dirty="0">
                <a:effectLst/>
                <a:ea typeface="Times New Roman" panose="02020603050405020304" pitchFamily="18" charset="0"/>
              </a:rPr>
              <a:t>Sản phẩm dùng để làm gì?</a:t>
            </a:r>
            <a:endParaRPr lang="en-US" sz="3600" dirty="0">
              <a:effectLst/>
              <a:ea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6899A5-92D0-478A-2DAB-7CADAA3FA8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8412" y="3300412"/>
            <a:ext cx="6790466" cy="266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437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hơn 83 nền slide đẹp siêu đỉnh - thtantai2.edu.vn">
            <a:extLst>
              <a:ext uri="{FF2B5EF4-FFF2-40B4-BE49-F238E27FC236}">
                <a16:creationId xmlns:a16="http://schemas.microsoft.com/office/drawing/2014/main" id="{492BB397-7774-4FC1-8A8B-9CD6EB6C5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BC26D24-792C-46B4-ACA8-866E8F1DEF8A}"/>
              </a:ext>
            </a:extLst>
          </p:cNvPr>
          <p:cNvSpPr/>
          <p:nvPr/>
        </p:nvSpPr>
        <p:spPr>
          <a:xfrm>
            <a:off x="295276" y="280691"/>
            <a:ext cx="11651886" cy="6440619"/>
          </a:xfrm>
          <a:prstGeom prst="roundRect">
            <a:avLst>
              <a:gd name="adj" fmla="val 4967"/>
            </a:avLst>
          </a:prstGeom>
          <a:solidFill>
            <a:schemeClr val="bg1"/>
          </a:solidFill>
          <a:ln w="38100">
            <a:solidFill>
              <a:srgbClr val="EDAF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A6F302-95FE-240E-DE58-75742C66A0AA}"/>
              </a:ext>
            </a:extLst>
          </p:cNvPr>
          <p:cNvSpPr txBox="1"/>
          <p:nvPr/>
        </p:nvSpPr>
        <p:spPr>
          <a:xfrm>
            <a:off x="1000126" y="333376"/>
            <a:ext cx="10267950" cy="27241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Ví dụ: Sản phẩm gùi.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+ Địa điểm: Sản phẩm được làm ra tại buôn Bờ Kẻ.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+ Thời điểm: Gia đình được tặng vào dịp Tết Nguyên đán năm 2023.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+ Công dụng: Sản phẩm dùng để đựng đồ dùng,...</a:t>
            </a:r>
          </a:p>
        </p:txBody>
      </p:sp>
      <p:pic>
        <p:nvPicPr>
          <p:cNvPr id="5122" name="Picture 2" descr="Chiếc gùi trong văn hóa người Mông">
            <a:extLst>
              <a:ext uri="{FF2B5EF4-FFF2-40B4-BE49-F238E27FC236}">
                <a16:creationId xmlns:a16="http://schemas.microsoft.com/office/drawing/2014/main" id="{98C0029F-BAD6-2621-A6FD-A10D8D85D4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449" y="3200399"/>
            <a:ext cx="5240977" cy="31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946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A462C737-5903-48C7-8958-FBB649E36B9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0" b="21141"/>
          <a:stretch/>
        </p:blipFill>
        <p:spPr>
          <a:xfrm>
            <a:off x="0" y="1282"/>
            <a:ext cx="12191980" cy="685671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1D6927B-A111-4B4D-A5D4-5419A40BC417}"/>
              </a:ext>
            </a:extLst>
          </p:cNvPr>
          <p:cNvSpPr txBox="1"/>
          <p:nvPr/>
        </p:nvSpPr>
        <p:spPr>
          <a:xfrm>
            <a:off x="2660036" y="922997"/>
            <a:ext cx="662942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Hoạt</a:t>
            </a:r>
            <a:r>
              <a:rPr kumimoji="0" lang="en-US" sz="5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động</a:t>
            </a:r>
            <a:r>
              <a:rPr kumimoji="0" lang="en-US" sz="5400" b="1" i="0" u="none" strike="noStrike" kern="1200" cap="none" spc="0" normalizeH="0" noProof="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2: </a:t>
            </a:r>
            <a:r>
              <a:rPr kumimoji="0" lang="en-US" sz="5400" b="1" i="0" u="none" strike="noStrike" kern="1200" cap="none" spc="0" normalizeH="0" noProof="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Tìm</a:t>
            </a:r>
            <a:r>
              <a:rPr kumimoji="0" lang="en-US" sz="5400" b="1" i="0" u="none" strike="noStrike" kern="1200" cap="none" spc="0" normalizeH="0" noProof="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hiểu</a:t>
            </a:r>
            <a:r>
              <a:rPr kumimoji="0" lang="en-US" sz="5400" b="1" i="0" u="none" strike="noStrike" kern="1200" cap="none" spc="0" normalizeH="0" noProof="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nghề</a:t>
            </a:r>
            <a:r>
              <a:rPr kumimoji="0" lang="en-US" sz="5400" b="1" i="0" u="none" strike="noStrike" kern="1200" cap="none" spc="0" normalizeH="0" noProof="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truyền</a:t>
            </a:r>
            <a:r>
              <a:rPr kumimoji="0" lang="en-US" sz="5400" b="1" i="0" u="none" strike="noStrike" kern="1200" cap="none" spc="0" normalizeH="0" noProof="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thống</a:t>
            </a:r>
            <a:r>
              <a:rPr kumimoji="0" lang="en-US" sz="5400" b="1" i="0" u="none" strike="noStrike" kern="1200" cap="none" spc="0" normalizeH="0" noProof="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ở </a:t>
            </a:r>
            <a:r>
              <a:rPr kumimoji="0" lang="en-US" sz="5400" b="1" i="0" u="none" strike="noStrike" kern="1200" cap="none" spc="0" normalizeH="0" noProof="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địa</a:t>
            </a:r>
            <a:r>
              <a:rPr kumimoji="0" lang="en-US" sz="5400" b="1" i="0" u="none" strike="noStrike" kern="1200" cap="none" spc="0" normalizeH="0" noProof="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phương</a:t>
            </a:r>
            <a:endParaRPr kumimoji="0" lang="en-US" sz="5400" b="1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12" name="Picture 21">
            <a:extLst>
              <a:ext uri="{FF2B5EF4-FFF2-40B4-BE49-F238E27FC236}">
                <a16:creationId xmlns:a16="http://schemas.microsoft.com/office/drawing/2014/main" id="{3B2B9AA8-FD93-4D5B-A1A8-F3CB605579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275666" y="3302741"/>
            <a:ext cx="1646899" cy="3250460"/>
          </a:xfrm>
          <a:prstGeom prst="rect">
            <a:avLst/>
          </a:prstGeom>
        </p:spPr>
      </p:pic>
      <p:pic>
        <p:nvPicPr>
          <p:cNvPr id="13" name="Picture 22">
            <a:extLst>
              <a:ext uri="{FF2B5EF4-FFF2-40B4-BE49-F238E27FC236}">
                <a16:creationId xmlns:a16="http://schemas.microsoft.com/office/drawing/2014/main" id="{65B3CF1C-84D0-4CF9-B955-63FC5EB4A7D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472748" y="3237827"/>
            <a:ext cx="1617626" cy="331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564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hơn 83 nền slide đẹp siêu đỉnh - thtantai2.edu.vn">
            <a:extLst>
              <a:ext uri="{FF2B5EF4-FFF2-40B4-BE49-F238E27FC236}">
                <a16:creationId xmlns:a16="http://schemas.microsoft.com/office/drawing/2014/main" id="{492BB397-7774-4FC1-8A8B-9CD6EB6C5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BC26D24-792C-46B4-ACA8-866E8F1DEF8A}"/>
              </a:ext>
            </a:extLst>
          </p:cNvPr>
          <p:cNvSpPr/>
          <p:nvPr/>
        </p:nvSpPr>
        <p:spPr>
          <a:xfrm>
            <a:off x="295276" y="280691"/>
            <a:ext cx="11651886" cy="6440619"/>
          </a:xfrm>
          <a:prstGeom prst="roundRect">
            <a:avLst>
              <a:gd name="adj" fmla="val 4967"/>
            </a:avLst>
          </a:prstGeom>
          <a:solidFill>
            <a:schemeClr val="bg1"/>
          </a:solidFill>
          <a:ln w="38100">
            <a:solidFill>
              <a:srgbClr val="EDAF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132D8C0-AD15-B855-3CCD-7A6A79C6E1EF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98424"/>
            <a:ext cx="12012612" cy="1149350"/>
            <a:chOff x="179923" y="140541"/>
            <a:chExt cx="12011523" cy="952733"/>
          </a:xfrm>
        </p:grpSpPr>
        <p:sp>
          <p:nvSpPr>
            <p:cNvPr id="4" name="Rectangle: Rounded Corners 28">
              <a:extLst>
                <a:ext uri="{FF2B5EF4-FFF2-40B4-BE49-F238E27FC236}">
                  <a16:creationId xmlns:a16="http://schemas.microsoft.com/office/drawing/2014/main" id="{B850C171-A6B9-7185-5115-A3454C9914A2}"/>
                </a:ext>
              </a:extLst>
            </p:cNvPr>
            <p:cNvSpPr/>
            <p:nvPr/>
          </p:nvSpPr>
          <p:spPr>
            <a:xfrm>
              <a:off x="1029158" y="145806"/>
              <a:ext cx="11162288" cy="947468"/>
            </a:xfrm>
            <a:custGeom>
              <a:avLst/>
              <a:gdLst>
                <a:gd name="connsiteX0" fmla="*/ 0 w 11357772"/>
                <a:gd name="connsiteY0" fmla="*/ 402645 h 2415822"/>
                <a:gd name="connsiteX1" fmla="*/ 402645 w 11357772"/>
                <a:gd name="connsiteY1" fmla="*/ 0 h 2415822"/>
                <a:gd name="connsiteX2" fmla="*/ 10955127 w 11357772"/>
                <a:gd name="connsiteY2" fmla="*/ 0 h 2415822"/>
                <a:gd name="connsiteX3" fmla="*/ 11357772 w 11357772"/>
                <a:gd name="connsiteY3" fmla="*/ 402645 h 2415822"/>
                <a:gd name="connsiteX4" fmla="*/ 11357772 w 11357772"/>
                <a:gd name="connsiteY4" fmla="*/ 2013177 h 2415822"/>
                <a:gd name="connsiteX5" fmla="*/ 10955127 w 11357772"/>
                <a:gd name="connsiteY5" fmla="*/ 2415822 h 2415822"/>
                <a:gd name="connsiteX6" fmla="*/ 402645 w 11357772"/>
                <a:gd name="connsiteY6" fmla="*/ 2415822 h 2415822"/>
                <a:gd name="connsiteX7" fmla="*/ 0 w 11357772"/>
                <a:gd name="connsiteY7" fmla="*/ 2013177 h 2415822"/>
                <a:gd name="connsiteX8" fmla="*/ 0 w 11357772"/>
                <a:gd name="connsiteY8" fmla="*/ 402645 h 2415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57772" h="2415822" fill="none" extrusionOk="0">
                  <a:moveTo>
                    <a:pt x="0" y="402645"/>
                  </a:moveTo>
                  <a:cubicBezTo>
                    <a:pt x="932" y="205505"/>
                    <a:pt x="202821" y="37847"/>
                    <a:pt x="402645" y="0"/>
                  </a:cubicBezTo>
                  <a:cubicBezTo>
                    <a:pt x="2331059" y="72427"/>
                    <a:pt x="9247997" y="61419"/>
                    <a:pt x="10955127" y="0"/>
                  </a:cubicBezTo>
                  <a:cubicBezTo>
                    <a:pt x="11174034" y="-23872"/>
                    <a:pt x="11323723" y="169971"/>
                    <a:pt x="11357772" y="402645"/>
                  </a:cubicBezTo>
                  <a:cubicBezTo>
                    <a:pt x="11383058" y="586196"/>
                    <a:pt x="11304305" y="1330971"/>
                    <a:pt x="11357772" y="2013177"/>
                  </a:cubicBezTo>
                  <a:cubicBezTo>
                    <a:pt x="11365962" y="2193987"/>
                    <a:pt x="11157369" y="2393253"/>
                    <a:pt x="10955127" y="2415822"/>
                  </a:cubicBezTo>
                  <a:cubicBezTo>
                    <a:pt x="8142051" y="2445649"/>
                    <a:pt x="1917556" y="2336516"/>
                    <a:pt x="402645" y="2415822"/>
                  </a:cubicBezTo>
                  <a:cubicBezTo>
                    <a:pt x="202636" y="2413294"/>
                    <a:pt x="-30879" y="2241658"/>
                    <a:pt x="0" y="2013177"/>
                  </a:cubicBezTo>
                  <a:cubicBezTo>
                    <a:pt x="-97461" y="1805208"/>
                    <a:pt x="-13844" y="575531"/>
                    <a:pt x="0" y="402645"/>
                  </a:cubicBezTo>
                  <a:close/>
                </a:path>
                <a:path w="11357772" h="2415822" stroke="0" extrusionOk="0">
                  <a:moveTo>
                    <a:pt x="0" y="402645"/>
                  </a:moveTo>
                  <a:cubicBezTo>
                    <a:pt x="4162" y="181404"/>
                    <a:pt x="191876" y="24181"/>
                    <a:pt x="402645" y="0"/>
                  </a:cubicBezTo>
                  <a:cubicBezTo>
                    <a:pt x="3421658" y="123000"/>
                    <a:pt x="9335647" y="-96860"/>
                    <a:pt x="10955127" y="0"/>
                  </a:cubicBezTo>
                  <a:cubicBezTo>
                    <a:pt x="11157298" y="-15398"/>
                    <a:pt x="11360411" y="174949"/>
                    <a:pt x="11357772" y="402645"/>
                  </a:cubicBezTo>
                  <a:cubicBezTo>
                    <a:pt x="11432564" y="646164"/>
                    <a:pt x="11408055" y="1219674"/>
                    <a:pt x="11357772" y="2013177"/>
                  </a:cubicBezTo>
                  <a:cubicBezTo>
                    <a:pt x="11351622" y="2237780"/>
                    <a:pt x="11134651" y="2408809"/>
                    <a:pt x="10955127" y="2415822"/>
                  </a:cubicBezTo>
                  <a:cubicBezTo>
                    <a:pt x="6242061" y="2255115"/>
                    <a:pt x="3898268" y="2455489"/>
                    <a:pt x="402645" y="2415822"/>
                  </a:cubicBezTo>
                  <a:cubicBezTo>
                    <a:pt x="153274" y="2410370"/>
                    <a:pt x="-28202" y="2222776"/>
                    <a:pt x="0" y="2013177"/>
                  </a:cubicBezTo>
                  <a:cubicBezTo>
                    <a:pt x="-22999" y="1838571"/>
                    <a:pt x="-88018" y="1048122"/>
                    <a:pt x="0" y="402645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>
                  <a:solidFill>
                    <a:srgbClr val="00206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L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ập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kế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hoạch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tìm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hiểu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nghề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truyền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thống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ở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địa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phương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  <p:pic>
          <p:nvPicPr>
            <p:cNvPr id="5" name="Picture 29">
              <a:extLst>
                <a:ext uri="{FF2B5EF4-FFF2-40B4-BE49-F238E27FC236}">
                  <a16:creationId xmlns:a16="http://schemas.microsoft.com/office/drawing/2014/main" id="{DDC8A73B-056D-187B-F3CA-701098AF70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923" y="140541"/>
              <a:ext cx="883356" cy="883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EB167B0-7EFF-6ADF-D921-D77DC2A7FFA2}"/>
              </a:ext>
            </a:extLst>
          </p:cNvPr>
          <p:cNvSpPr txBox="1"/>
          <p:nvPr/>
        </p:nvSpPr>
        <p:spPr>
          <a:xfrm>
            <a:off x="1009651" y="1790701"/>
            <a:ext cx="10267950" cy="381381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 thập thông tin về làng nghề: địa điểm, nguyên vật liệu, sản phẩm,...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Thiết kế một sản phẩm giới thiệu thông tin về làng nghề: tờ rơi, thẻ,...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Trải nghiệm một công đoạn làm ra sản phẩm.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Ghi chép thông tin về làng nghề vào Sổ tay hướng dẫn du lịch tại địa phương.</a:t>
            </a:r>
          </a:p>
        </p:txBody>
      </p:sp>
    </p:spTree>
    <p:extLst>
      <p:ext uri="{BB962C8B-B14F-4D97-AF65-F5344CB8AC3E}">
        <p14:creationId xmlns:p14="http://schemas.microsoft.com/office/powerpoint/2010/main" val="3250326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hơn 83 nền slide đẹp siêu đỉnh - thtantai2.edu.vn">
            <a:extLst>
              <a:ext uri="{FF2B5EF4-FFF2-40B4-BE49-F238E27FC236}">
                <a16:creationId xmlns:a16="http://schemas.microsoft.com/office/drawing/2014/main" id="{492BB397-7774-4FC1-8A8B-9CD6EB6C5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BC26D24-792C-46B4-ACA8-866E8F1DEF8A}"/>
              </a:ext>
            </a:extLst>
          </p:cNvPr>
          <p:cNvSpPr/>
          <p:nvPr/>
        </p:nvSpPr>
        <p:spPr>
          <a:xfrm>
            <a:off x="295276" y="280691"/>
            <a:ext cx="11651886" cy="6440619"/>
          </a:xfrm>
          <a:prstGeom prst="roundRect">
            <a:avLst>
              <a:gd name="adj" fmla="val 4967"/>
            </a:avLst>
          </a:prstGeom>
          <a:solidFill>
            <a:schemeClr val="bg1"/>
          </a:solidFill>
          <a:ln w="38100">
            <a:solidFill>
              <a:srgbClr val="EDAF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A6F302-95FE-240E-DE58-75742C66A0AA}"/>
              </a:ext>
            </a:extLst>
          </p:cNvPr>
          <p:cNvSpPr txBox="1"/>
          <p:nvPr/>
        </p:nvSpPr>
        <p:spPr>
          <a:xfrm>
            <a:off x="4933951" y="152401"/>
            <a:ext cx="1762124" cy="68103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Ví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dụ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821B4E-CFAD-7494-8866-F467533C78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1650" y="1504950"/>
            <a:ext cx="8629650" cy="449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773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24E6FA4-924E-6CEE-6382-7B41D3AEDB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3065" b="82742" l="2906" r="21308">
                        <a14:foregroundMark x1="14528" y1="55645" x2="15254" y2="65000"/>
                        <a14:foregroundMark x1="15254" y1="65000" x2="15254" y2="65000"/>
                        <a14:foregroundMark x1="20460" y1="51774" x2="21065" y2="56935"/>
                        <a14:foregroundMark x1="21186" y1="66452" x2="21081" y2="69243"/>
                        <a14:foregroundMark x1="15981" y1="61774" x2="13923" y2="72581"/>
                        <a14:foregroundMark x1="14286" y1="62903" x2="14770" y2="67903"/>
                        <a14:foregroundMark x1="13196" y1="61129" x2="12833" y2="67742"/>
                        <a14:foregroundMark x1="18886" y1="65968" x2="18886" y2="65968"/>
                        <a14:foregroundMark x1="18886" y1="65968" x2="19613" y2="67903"/>
                        <a14:foregroundMark x1="10896" y1="63710" x2="8354" y2="60806"/>
                        <a14:foregroundMark x1="8717" y1="60161" x2="6174" y2="56452"/>
                        <a14:foregroundMark x1="20713" y1="69194" x2="20754" y2="69445"/>
                        <a14:foregroundMark x1="20581" y1="68387" x2="20713" y2="69194"/>
                        <a14:foregroundMark x1="14286" y1="43065" x2="16223" y2="43871"/>
                        <a14:backgroundMark x1="20339" y1="70968" x2="20460" y2="71935"/>
                        <a14:backgroundMark x1="20823" y1="71935" x2="21671" y2="72419"/>
                        <a14:backgroundMark x1="19855" y1="70000" x2="20460" y2="71613"/>
                        <a14:backgroundMark x1="20823" y1="69194" x2="20823" y2="691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1" t="38800" r="76271" b="12201"/>
          <a:stretch/>
        </p:blipFill>
        <p:spPr>
          <a:xfrm>
            <a:off x="731313" y="2885209"/>
            <a:ext cx="2743200" cy="436418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EDA8DC5-528D-DFCB-C795-B18150EA249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581" b="80484" l="77724" r="97579">
                        <a14:foregroundMark x1="86804" y1="42742" x2="84019" y2="42581"/>
                        <a14:foregroundMark x1="77966" y1="52258" x2="77966" y2="53710"/>
                        <a14:foregroundMark x1="83051" y1="61452" x2="84262" y2="66452"/>
                        <a14:foregroundMark x1="80872" y1="64839" x2="86199" y2="65645"/>
                        <a14:foregroundMark x1="85109" y1="63548" x2="88862" y2="61774"/>
                        <a14:foregroundMark x1="89709" y1="61935" x2="92252" y2="59677"/>
                        <a14:foregroundMark x1="83414" y1="78065" x2="83414" y2="80161"/>
                        <a14:foregroundMark x1="86804" y1="77903" x2="86683" y2="80484"/>
                        <a14:foregroundMark x1="94794" y1="54839" x2="94794" y2="54839"/>
                        <a14:foregroundMark x1="81114" y1="62903" x2="80024" y2="6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271" t="38800" b="15908"/>
          <a:stretch/>
        </p:blipFill>
        <p:spPr>
          <a:xfrm>
            <a:off x="9219775" y="2977880"/>
            <a:ext cx="2743200" cy="39302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CCD9000-B437-9AD0-6796-3A67779D279D}"/>
              </a:ext>
            </a:extLst>
          </p:cNvPr>
          <p:cNvSpPr txBox="1"/>
          <p:nvPr/>
        </p:nvSpPr>
        <p:spPr>
          <a:xfrm>
            <a:off x="3338034" y="4673851"/>
            <a:ext cx="6184474" cy="136207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nhóm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khác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Lắng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nghe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–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góp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ý -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bổ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sung</a:t>
            </a:r>
          </a:p>
        </p:txBody>
      </p:sp>
      <p:pic>
        <p:nvPicPr>
          <p:cNvPr id="6" name="Picture 2" descr="Bánh sinh nhật lễ kỷ Niệm Muốn chúc Mừng Sinh nhật - cờ hiệu png tải về -  Miễn phí trong suốt Dòng png Tải về.">
            <a:extLst>
              <a:ext uri="{FF2B5EF4-FFF2-40B4-BE49-F238E27FC236}">
                <a16:creationId xmlns:a16="http://schemas.microsoft.com/office/drawing/2014/main" id="{F6820EDA-E8AF-1DD2-9D35-6D4A9CCFD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579" b="90000" l="3667" r="99444">
                        <a14:foregroundMark x1="3667" y1="40263" x2="3667" y2="40263"/>
                        <a14:foregroundMark x1="8333" y1="39211" x2="8333" y2="39211"/>
                        <a14:foregroundMark x1="29778" y1="26842" x2="29778" y2="26842"/>
                        <a14:foregroundMark x1="36000" y1="17368" x2="36000" y2="17368"/>
                        <a14:foregroundMark x1="41778" y1="7368" x2="41778" y2="7368"/>
                        <a14:foregroundMark x1="23222" y1="30789" x2="23222" y2="30789"/>
                        <a14:foregroundMark x1="15111" y1="37895" x2="15111" y2="37895"/>
                        <a14:foregroundMark x1="58222" y1="7105" x2="58222" y2="7105"/>
                        <a14:foregroundMark x1="65111" y1="22105" x2="65111" y2="22105"/>
                        <a14:foregroundMark x1="70000" y1="26842" x2="70000" y2="26842"/>
                        <a14:foregroundMark x1="77222" y1="30789" x2="77222" y2="30789"/>
                        <a14:foregroundMark x1="83222" y1="35789" x2="83222" y2="35789"/>
                        <a14:foregroundMark x1="90111" y1="39474" x2="90111" y2="39474"/>
                        <a14:foregroundMark x1="96111" y1="39211" x2="96111" y2="39211"/>
                        <a14:foregroundMark x1="29556" y1="24474" x2="29556" y2="24474"/>
                        <a14:foregroundMark x1="9778" y1="39211" x2="9778" y2="39211"/>
                        <a14:foregroundMark x1="99444" y1="35789" x2="99444" y2="357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474" y="-540867"/>
            <a:ext cx="12280474" cy="4364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loud 6">
            <a:extLst>
              <a:ext uri="{FF2B5EF4-FFF2-40B4-BE49-F238E27FC236}">
                <a16:creationId xmlns:a16="http://schemas.microsoft.com/office/drawing/2014/main" id="{BFF43456-8518-2248-3AF3-4730A2445D6E}"/>
              </a:ext>
            </a:extLst>
          </p:cNvPr>
          <p:cNvSpPr/>
          <p:nvPr/>
        </p:nvSpPr>
        <p:spPr>
          <a:xfrm>
            <a:off x="3181351" y="1110673"/>
            <a:ext cx="6524624" cy="2889827"/>
          </a:xfrm>
          <a:prstGeom prst="cloud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hia sẻ kế hoạch của mình trước lớp.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519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组合 10"/>
          <p:cNvGrpSpPr/>
          <p:nvPr/>
        </p:nvGrpSpPr>
        <p:grpSpPr>
          <a:xfrm>
            <a:off x="-1948563" y="-1251279"/>
            <a:ext cx="15302452" cy="4031790"/>
            <a:chOff x="-1624573" y="-1185864"/>
            <a:chExt cx="15732064" cy="3115323"/>
          </a:xfrm>
        </p:grpSpPr>
        <p:pic>
          <p:nvPicPr>
            <p:cNvPr id="5" name="图片 7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-1624573" y="-1185863"/>
              <a:ext cx="6967196" cy="2701927"/>
            </a:xfrm>
            <a:prstGeom prst="rect">
              <a:avLst/>
            </a:prstGeom>
          </p:spPr>
        </p:pic>
        <p:pic>
          <p:nvPicPr>
            <p:cNvPr id="6" name="图片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2199632" y="-1185864"/>
              <a:ext cx="8033180" cy="3115323"/>
            </a:xfrm>
            <a:prstGeom prst="rect">
              <a:avLst/>
            </a:prstGeom>
          </p:spPr>
        </p:pic>
        <p:pic>
          <p:nvPicPr>
            <p:cNvPr id="7" name="图片 9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7991755" y="-855662"/>
              <a:ext cx="6115736" cy="2371725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830" y="635803"/>
            <a:ext cx="8181099" cy="4620932"/>
          </a:xfrm>
          <a:prstGeom prst="rect">
            <a:avLst/>
          </a:prstGeom>
        </p:spPr>
      </p:pic>
      <p:pic>
        <p:nvPicPr>
          <p:cNvPr id="9" name="图片 4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901509" y="609548"/>
            <a:ext cx="16036553" cy="7421295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32C5D44-9891-42F8-AAFC-7FE5DA2979ED}"/>
              </a:ext>
            </a:extLst>
          </p:cNvPr>
          <p:cNvGrpSpPr/>
          <p:nvPr/>
        </p:nvGrpSpPr>
        <p:grpSpPr>
          <a:xfrm>
            <a:off x="-1828084" y="280109"/>
            <a:ext cx="6535975" cy="6700409"/>
            <a:chOff x="-2675175" y="426720"/>
            <a:chExt cx="6535975" cy="6700409"/>
          </a:xfrm>
        </p:grpSpPr>
        <p:pic>
          <p:nvPicPr>
            <p:cNvPr id="12" name="图片 4">
              <a:extLst>
                <a:ext uri="{FF2B5EF4-FFF2-40B4-BE49-F238E27FC236}">
                  <a16:creationId xmlns:a16="http://schemas.microsoft.com/office/drawing/2014/main" id="{A9F4AB91-C459-4D24-8BB0-EB5F4D5F01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094" r="27156" b="20601"/>
            <a:stretch>
              <a:fillRect/>
            </a:stretch>
          </p:blipFill>
          <p:spPr>
            <a:xfrm>
              <a:off x="-2675175" y="426720"/>
              <a:ext cx="6535975" cy="6687372"/>
            </a:xfrm>
            <a:prstGeom prst="rect">
              <a:avLst/>
            </a:prstGeom>
          </p:spPr>
        </p:pic>
        <p:pic>
          <p:nvPicPr>
            <p:cNvPr id="13" name="图形 45">
              <a:extLst>
                <a:ext uri="{FF2B5EF4-FFF2-40B4-BE49-F238E27FC236}">
                  <a16:creationId xmlns:a16="http://schemas.microsoft.com/office/drawing/2014/main" id="{D177A99B-95EE-4EF3-BAFC-B0373F68848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780486">
              <a:off x="-931279" y="5253168"/>
              <a:ext cx="3043425" cy="1873961"/>
            </a:xfrm>
            <a:prstGeom prst="rect">
              <a:avLst/>
            </a:prstGeom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6760" y="876730"/>
            <a:ext cx="2002612" cy="183126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702" y="1999847"/>
            <a:ext cx="2262333" cy="228833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64" b="9893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9" t="18022" r="3798" b="16923"/>
          <a:stretch/>
        </p:blipFill>
        <p:spPr>
          <a:xfrm rot="20670679">
            <a:off x="7434643" y="4252727"/>
            <a:ext cx="3409331" cy="231459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834" y="3024615"/>
            <a:ext cx="1280859" cy="129558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28C11BE-F7B4-5B9B-A057-5B3ACD30BBF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27398" y="1996732"/>
            <a:ext cx="4578493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99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A462C737-5903-48C7-8958-FBB649E36B9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0" b="21141"/>
          <a:stretch/>
        </p:blipFill>
        <p:spPr>
          <a:xfrm>
            <a:off x="0" y="1282"/>
            <a:ext cx="12191980" cy="685671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1D6927B-A111-4B4D-A5D4-5419A40BC417}"/>
              </a:ext>
            </a:extLst>
          </p:cNvPr>
          <p:cNvSpPr txBox="1"/>
          <p:nvPr/>
        </p:nvSpPr>
        <p:spPr>
          <a:xfrm>
            <a:off x="2669561" y="1103972"/>
            <a:ext cx="66363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000" b="1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vi-VN" sz="4000" b="1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ề nhà cùng với người thân: Tìm hiểu về nghề truyền thống ở địa phương mình.</a:t>
            </a:r>
            <a:endParaRPr kumimoji="0" lang="en-US" sz="4000" b="1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  <p:pic>
        <p:nvPicPr>
          <p:cNvPr id="12" name="Picture 21">
            <a:extLst>
              <a:ext uri="{FF2B5EF4-FFF2-40B4-BE49-F238E27FC236}">
                <a16:creationId xmlns:a16="http://schemas.microsoft.com/office/drawing/2014/main" id="{3B2B9AA8-FD93-4D5B-A1A8-F3CB605579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275666" y="3302741"/>
            <a:ext cx="1646899" cy="3250460"/>
          </a:xfrm>
          <a:prstGeom prst="rect">
            <a:avLst/>
          </a:prstGeom>
        </p:spPr>
      </p:pic>
      <p:pic>
        <p:nvPicPr>
          <p:cNvPr id="13" name="Picture 22">
            <a:extLst>
              <a:ext uri="{FF2B5EF4-FFF2-40B4-BE49-F238E27FC236}">
                <a16:creationId xmlns:a16="http://schemas.microsoft.com/office/drawing/2014/main" id="{65B3CF1C-84D0-4CF9-B955-63FC5EB4A7D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472748" y="3237827"/>
            <a:ext cx="1617626" cy="331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07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E969BC-296A-E69A-3872-E4B2B4B2D7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3131" y="584084"/>
            <a:ext cx="5834378" cy="268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93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D8892C2-A95F-14C8-D968-76B71568DAF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479" y="-811902"/>
            <a:ext cx="10096500" cy="5676900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82E7FB1A-EF7B-7CB8-8924-EDF14826ECF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16047" y="4595477"/>
            <a:ext cx="12196057" cy="23172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918D4D9-EC1D-1654-9EA4-958DFB97DFD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54" b="97015" l="66812" r="97174">
                        <a14:foregroundMark x1="66884" y1="34179" x2="67681" y2="35821"/>
                        <a14:foregroundMark x1="66884" y1="47164" x2="66884" y2="47164"/>
                        <a14:foregroundMark x1="81957" y1="92687" x2="84275" y2="92537"/>
                        <a14:foregroundMark x1="80217" y1="97015" x2="83623" y2="97164"/>
                        <a14:foregroundMark x1="96739" y1="45672" x2="96739" y2="45672"/>
                        <a14:foregroundMark x1="97174" y1="54328" x2="97174" y2="54328"/>
                        <a14:foregroundMark x1="84565" y1="9254" x2="84565" y2="9254"/>
                        <a14:backgroundMark x1="74058" y1="60149" x2="74058" y2="60149"/>
                        <a14:backgroundMark x1="84710" y1="63582" x2="84710" y2="63582"/>
                        <a14:backgroundMark x1="82536" y1="67761" x2="82536" y2="67761"/>
                        <a14:backgroundMark x1="81377" y1="58209" x2="81377" y2="58209"/>
                        <a14:backgroundMark x1="72391" y1="48955" x2="72391" y2="48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88" b="-2893"/>
          <a:stretch/>
        </p:blipFill>
        <p:spPr>
          <a:xfrm>
            <a:off x="9192415" y="2912205"/>
            <a:ext cx="2649580" cy="3748268"/>
          </a:xfrm>
          <a:prstGeom prst="rect">
            <a:avLst/>
          </a:prstGeom>
        </p:spPr>
      </p:pic>
      <p:pic>
        <p:nvPicPr>
          <p:cNvPr id="15" name="Picture 2" descr="Cute woman teacher in thailand uniform character education back to school logo cartoon art illustration Free Vector">
            <a:extLst>
              <a:ext uri="{FF2B5EF4-FFF2-40B4-BE49-F238E27FC236}">
                <a16:creationId xmlns:a16="http://schemas.microsoft.com/office/drawing/2014/main" id="{C829DF66-59A7-F4F3-AEF9-5504B3113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986" b="90619" l="9744" r="89776">
                        <a14:foregroundMark x1="51757" y1="90020" x2="51757" y2="90818"/>
                        <a14:foregroundMark x1="55911" y1="89820" x2="55911" y2="87026"/>
                        <a14:foregroundMark x1="46006" y1="8383" x2="46006" y2="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4950" y="905416"/>
            <a:ext cx="7596755" cy="607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C67B27B-F589-2763-B9B6-5C261BD27831}"/>
              </a:ext>
            </a:extLst>
          </p:cNvPr>
          <p:cNvSpPr txBox="1"/>
          <p:nvPr/>
        </p:nvSpPr>
        <p:spPr>
          <a:xfrm>
            <a:off x="3148003" y="0"/>
            <a:ext cx="627768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Phần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nhận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xét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chung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     </a:t>
            </a: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của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giáo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viên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93501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Nền Lúa Lúa Gạo Và Dầu Gạo Quảng Bá Thực Phẩm Nền Trời XanhẢnh Nền, Dầu,  Taobao, đồng Hình nền Vector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25" y="0"/>
            <a:ext cx="12410781" cy="6951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214" y="-385030"/>
            <a:ext cx="7515464" cy="555585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561976" y="542925"/>
            <a:ext cx="10639424" cy="6048375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矩形 12"/>
          <p:cNvSpPr/>
          <p:nvPr/>
        </p:nvSpPr>
        <p:spPr>
          <a:xfrm>
            <a:off x="1255917" y="606097"/>
            <a:ext cx="94948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54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5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5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nghề</a:t>
            </a:r>
            <a:r>
              <a:rPr lang="en-US" altLang="en-US" sz="5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5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  <a:endParaRPr kumimoji="0" lang="vi-VN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107" l="17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8134" y="-1446113"/>
            <a:ext cx="4045788" cy="402423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420B9DD-3063-A36A-D425-0595867F30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1999" y="1990726"/>
            <a:ext cx="4429124" cy="44291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E6E0B8-1B69-F32F-3156-B54CC16C8D41}"/>
              </a:ext>
            </a:extLst>
          </p:cNvPr>
          <p:cNvSpPr txBox="1"/>
          <p:nvPr/>
        </p:nvSpPr>
        <p:spPr>
          <a:xfrm>
            <a:off x="5457825" y="3638550"/>
            <a:ext cx="52863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Nghề</a:t>
            </a:r>
            <a:r>
              <a:rPr lang="en-US" sz="6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US" sz="6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nón</a:t>
            </a:r>
            <a:endParaRPr lang="en-US" sz="60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95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00DF8199-28A0-B639-9C14-9B4CD64AC4A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4057" y="4736035"/>
            <a:ext cx="12196057" cy="2317251"/>
          </a:xfrm>
          <a:prstGeom prst="rect">
            <a:avLst/>
          </a:prstGeom>
        </p:spPr>
      </p:pic>
      <p:grpSp>
        <p:nvGrpSpPr>
          <p:cNvPr id="4" name="Group 4">
            <a:extLst>
              <a:ext uri="{FF2B5EF4-FFF2-40B4-BE49-F238E27FC236}">
                <a16:creationId xmlns:a16="http://schemas.microsoft.com/office/drawing/2014/main" id="{32F042CC-E98C-0C74-5063-6D6CAD4BD3B9}"/>
              </a:ext>
            </a:extLst>
          </p:cNvPr>
          <p:cNvGrpSpPr/>
          <p:nvPr/>
        </p:nvGrpSpPr>
        <p:grpSpPr>
          <a:xfrm>
            <a:off x="0" y="4392607"/>
            <a:ext cx="12192000" cy="365587"/>
            <a:chOff x="0" y="0"/>
            <a:chExt cx="6186311" cy="185501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C91D3697-6EDB-C7C6-853C-8200D209B1C0}"/>
                </a:ext>
              </a:extLst>
            </p:cNvPr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+mn-cs"/>
              </a:endParaRPr>
            </a:p>
          </p:txBody>
        </p:sp>
      </p:grpSp>
      <p:pic>
        <p:nvPicPr>
          <p:cNvPr id="6" name="Picture 8">
            <a:extLst>
              <a:ext uri="{FF2B5EF4-FFF2-40B4-BE49-F238E27FC236}">
                <a16:creationId xmlns:a16="http://schemas.microsoft.com/office/drawing/2014/main" id="{B7982109-86A3-0673-02DB-0DFF31859C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3956572" y="589059"/>
            <a:ext cx="4278856" cy="3214491"/>
          </a:xfrm>
          <a:prstGeom prst="rect">
            <a:avLst/>
          </a:prstGeom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EA1C2BF0-DA27-64FA-E71B-C104298F01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654571" y="527594"/>
            <a:ext cx="2624543" cy="4534847"/>
          </a:xfrm>
          <a:prstGeom prst="rect">
            <a:avLst/>
          </a:prstGeom>
        </p:spPr>
      </p:pic>
      <p:pic>
        <p:nvPicPr>
          <p:cNvPr id="8" name="Picture 11">
            <a:extLst>
              <a:ext uri="{FF2B5EF4-FFF2-40B4-BE49-F238E27FC236}">
                <a16:creationId xmlns:a16="http://schemas.microsoft.com/office/drawing/2014/main" id="{73678D5D-3868-1C13-755F-2864FC1B65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98055" y="642243"/>
            <a:ext cx="2152772" cy="2152772"/>
          </a:xfrm>
          <a:prstGeom prst="rect">
            <a:avLst/>
          </a:prstGeom>
        </p:spPr>
      </p:pic>
      <p:grpSp>
        <p:nvGrpSpPr>
          <p:cNvPr id="9" name="Group 12">
            <a:extLst>
              <a:ext uri="{FF2B5EF4-FFF2-40B4-BE49-F238E27FC236}">
                <a16:creationId xmlns:a16="http://schemas.microsoft.com/office/drawing/2014/main" id="{3A3E035A-CE29-3E3D-2BD7-3F2BCCD6B0C7}"/>
              </a:ext>
            </a:extLst>
          </p:cNvPr>
          <p:cNvGrpSpPr/>
          <p:nvPr/>
        </p:nvGrpSpPr>
        <p:grpSpPr>
          <a:xfrm>
            <a:off x="0" y="1"/>
            <a:ext cx="12192000" cy="300351"/>
            <a:chOff x="0" y="0"/>
            <a:chExt cx="6186311" cy="152400"/>
          </a:xfrm>
          <a:solidFill>
            <a:schemeClr val="bg1"/>
          </a:solidFill>
        </p:grpSpPr>
        <p:sp>
          <p:nvSpPr>
            <p:cNvPr id="10" name="Freeform 13">
              <a:extLst>
                <a:ext uri="{FF2B5EF4-FFF2-40B4-BE49-F238E27FC236}">
                  <a16:creationId xmlns:a16="http://schemas.microsoft.com/office/drawing/2014/main" id="{20DD650B-A361-7E23-C31A-BA27822FD63A}"/>
                </a:ext>
              </a:extLst>
            </p:cNvPr>
            <p:cNvSpPr/>
            <p:nvPr/>
          </p:nvSpPr>
          <p:spPr>
            <a:xfrm>
              <a:off x="0" y="0"/>
              <a:ext cx="6186311" cy="152400"/>
            </a:xfrm>
            <a:custGeom>
              <a:avLst/>
              <a:gdLst/>
              <a:ahLst/>
              <a:cxnLst/>
              <a:rect l="l" t="t" r="r" b="b"/>
              <a:pathLst>
                <a:path w="6186311" h="152400">
                  <a:moveTo>
                    <a:pt x="0" y="0"/>
                  </a:moveTo>
                  <a:lnTo>
                    <a:pt x="6186311" y="0"/>
                  </a:lnTo>
                  <a:lnTo>
                    <a:pt x="6186311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+mn-cs"/>
              </a:endParaRPr>
            </a:p>
          </p:txBody>
        </p:sp>
      </p:grpSp>
      <p:grpSp>
        <p:nvGrpSpPr>
          <p:cNvPr id="11" name="Group 14">
            <a:extLst>
              <a:ext uri="{FF2B5EF4-FFF2-40B4-BE49-F238E27FC236}">
                <a16:creationId xmlns:a16="http://schemas.microsoft.com/office/drawing/2014/main" id="{442BA92F-E025-C634-5385-A053A508001C}"/>
              </a:ext>
            </a:extLst>
          </p:cNvPr>
          <p:cNvGrpSpPr/>
          <p:nvPr/>
        </p:nvGrpSpPr>
        <p:grpSpPr>
          <a:xfrm rot="-5400000">
            <a:off x="-2038357" y="205389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2" name="Freeform 15">
              <a:extLst>
                <a:ext uri="{FF2B5EF4-FFF2-40B4-BE49-F238E27FC236}">
                  <a16:creationId xmlns:a16="http://schemas.microsoft.com/office/drawing/2014/main" id="{DB623D52-0E8F-F0FB-9BDC-E13188DCAA05}"/>
                </a:ext>
              </a:extLst>
            </p:cNvPr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+mn-cs"/>
              </a:endParaRPr>
            </a:p>
          </p:txBody>
        </p:sp>
      </p:grpSp>
      <p:grpSp>
        <p:nvGrpSpPr>
          <p:cNvPr id="13" name="Group 16">
            <a:extLst>
              <a:ext uri="{FF2B5EF4-FFF2-40B4-BE49-F238E27FC236}">
                <a16:creationId xmlns:a16="http://schemas.microsoft.com/office/drawing/2014/main" id="{750DB077-9BB9-0ABE-FB08-32BE6E63183B}"/>
              </a:ext>
            </a:extLst>
          </p:cNvPr>
          <p:cNvGrpSpPr/>
          <p:nvPr/>
        </p:nvGrpSpPr>
        <p:grpSpPr>
          <a:xfrm rot="-5400000">
            <a:off x="9853293" y="204612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2F7E1340-155B-482B-4E00-5C62E9DA0220}"/>
                </a:ext>
              </a:extLst>
            </p:cNvPr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+mn-cs"/>
              </a:endParaRPr>
            </a:p>
          </p:txBody>
        </p:sp>
      </p:grpSp>
      <p:pic>
        <p:nvPicPr>
          <p:cNvPr id="15" name="Picture 18">
            <a:extLst>
              <a:ext uri="{FF2B5EF4-FFF2-40B4-BE49-F238E27FC236}">
                <a16:creationId xmlns:a16="http://schemas.microsoft.com/office/drawing/2014/main" id="{65C52DE5-24B3-E35E-9272-E7C01027A4A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487691" y="2257291"/>
            <a:ext cx="1423035" cy="27432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D3091D8-03AC-6005-1359-7A0D944EFE40}"/>
              </a:ext>
            </a:extLst>
          </p:cNvPr>
          <p:cNvSpPr txBox="1"/>
          <p:nvPr/>
        </p:nvSpPr>
        <p:spPr>
          <a:xfrm>
            <a:off x="4175807" y="889407"/>
            <a:ext cx="40444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Phần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làm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việc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của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 ban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cán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sự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lớp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302020204030204"/>
              <a:cs typeface="+mn-cs"/>
            </a:endParaRPr>
          </a:p>
        </p:txBody>
      </p:sp>
      <p:sp>
        <p:nvSpPr>
          <p:cNvPr id="23" name="Speech Bubble: Oval 22">
            <a:extLst>
              <a:ext uri="{FF2B5EF4-FFF2-40B4-BE49-F238E27FC236}">
                <a16:creationId xmlns:a16="http://schemas.microsoft.com/office/drawing/2014/main" id="{0C1EC444-883D-455C-0C97-5F107A78E79E}"/>
              </a:ext>
            </a:extLst>
          </p:cNvPr>
          <p:cNvSpPr/>
          <p:nvPr/>
        </p:nvSpPr>
        <p:spPr>
          <a:xfrm>
            <a:off x="110252" y="158414"/>
            <a:ext cx="3949653" cy="2037645"/>
          </a:xfrm>
          <a:prstGeom prst="wedgeEllipseCallout">
            <a:avLst>
              <a:gd name="adj1" fmla="val 25608"/>
              <a:gd name="adj2" fmla="val 58889"/>
            </a:avLst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302020204030204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DEE83EF-46F0-2942-F954-2E2401D483E5}"/>
              </a:ext>
            </a:extLst>
          </p:cNvPr>
          <p:cNvSpPr txBox="1"/>
          <p:nvPr/>
        </p:nvSpPr>
        <p:spPr>
          <a:xfrm>
            <a:off x="207170" y="517232"/>
            <a:ext cx="36431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Các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tổ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trưởng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báo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cáo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kết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quả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hoạt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động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trong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tuần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tổ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 panose="020F0302020204030204"/>
              <a:cs typeface="Calibri" panose="020F0502020204030204" pitchFamily="34" charset="0"/>
            </a:endParaRPr>
          </a:p>
        </p:txBody>
      </p:sp>
      <p:sp>
        <p:nvSpPr>
          <p:cNvPr id="25" name="Speech Bubble: Oval 24">
            <a:extLst>
              <a:ext uri="{FF2B5EF4-FFF2-40B4-BE49-F238E27FC236}">
                <a16:creationId xmlns:a16="http://schemas.microsoft.com/office/drawing/2014/main" id="{B3B2454C-2F98-478D-0705-E7B744BADC07}"/>
              </a:ext>
            </a:extLst>
          </p:cNvPr>
          <p:cNvSpPr/>
          <p:nvPr/>
        </p:nvSpPr>
        <p:spPr>
          <a:xfrm>
            <a:off x="8467231" y="372315"/>
            <a:ext cx="3717851" cy="2037645"/>
          </a:xfrm>
          <a:prstGeom prst="wedgeEllipseCallout">
            <a:avLst>
              <a:gd name="adj1" fmla="val -15107"/>
              <a:gd name="adj2" fmla="val 58889"/>
            </a:avLst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Lớp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 </a:t>
            </a:r>
            <a:r>
              <a:rPr kumimoji="0" 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trưởng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 </a:t>
            </a:r>
            <a:r>
              <a:rPr kumimoji="0" 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báo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 </a:t>
            </a:r>
            <a:r>
              <a:rPr kumimoji="0" 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cáo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 </a:t>
            </a:r>
            <a:r>
              <a:rPr kumimoji="0" 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kết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 </a:t>
            </a:r>
            <a:r>
              <a:rPr kumimoji="0" 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quả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 </a:t>
            </a:r>
            <a:r>
              <a:rPr kumimoji="0" 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học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 </a:t>
            </a:r>
            <a:r>
              <a:rPr kumimoji="0" 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tập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 </a:t>
            </a:r>
            <a:r>
              <a:rPr kumimoji="0" 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của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 </a:t>
            </a:r>
            <a:r>
              <a:rPr kumimoji="0" 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lớp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 trong </a:t>
            </a:r>
            <a:r>
              <a:rPr kumimoji="0" 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tuần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 panose="020F0302020204030204"/>
              <a:cs typeface="Calibri" panose="020F0502020204030204" pitchFamily="34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3EB214B-3227-7438-E252-E98FEEDB5E6A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434" b="95126" l="3302" r="30566">
                        <a14:foregroundMark x1="16132" y1="92453" x2="16132" y2="92453"/>
                        <a14:foregroundMark x1="17075" y1="95283" x2="17075" y2="95283"/>
                        <a14:foregroundMark x1="30566" y1="40094" x2="30566" y2="40094"/>
                        <a14:backgroundMark x1="23396" y1="77987" x2="23396" y2="77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680" b="1155"/>
          <a:stretch/>
        </p:blipFill>
        <p:spPr>
          <a:xfrm>
            <a:off x="1510413" y="1235996"/>
            <a:ext cx="3003871" cy="534665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39A0FEA-067B-8767-8B4A-B785275559DD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6" b="94182" l="69906" r="96604">
                        <a14:foregroundMark x1="69906" y1="42138" x2="69906" y2="42138"/>
                        <a14:foregroundMark x1="82264" y1="94182" x2="82264" y2="94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732" t="-1" b="-5412"/>
          <a:stretch/>
        </p:blipFill>
        <p:spPr>
          <a:xfrm>
            <a:off x="8654571" y="1382883"/>
            <a:ext cx="2794404" cy="547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908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 animBg="1"/>
      <p:bldP spid="24" grpId="0"/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1C094F0-100C-F8A3-9838-EB0D6703EF8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988" y="-941883"/>
            <a:ext cx="11044297" cy="6209812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AE55F36F-B766-0883-326D-0365ECFB110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16047" y="4595477"/>
            <a:ext cx="12196057" cy="23172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4EBD979-C3DB-9924-7FC2-8705E3DAE08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54" b="97015" l="66812" r="97174">
                        <a14:foregroundMark x1="66884" y1="34179" x2="67681" y2="35821"/>
                        <a14:foregroundMark x1="66884" y1="47164" x2="66884" y2="47164"/>
                        <a14:foregroundMark x1="81957" y1="92687" x2="84275" y2="92537"/>
                        <a14:foregroundMark x1="80217" y1="97015" x2="83623" y2="97164"/>
                        <a14:foregroundMark x1="96739" y1="45672" x2="96739" y2="45672"/>
                        <a14:foregroundMark x1="97174" y1="54328" x2="97174" y2="54328"/>
                        <a14:foregroundMark x1="84565" y1="9254" x2="84565" y2="9254"/>
                        <a14:backgroundMark x1="74058" y1="60149" x2="74058" y2="60149"/>
                        <a14:backgroundMark x1="84710" y1="63582" x2="84710" y2="63582"/>
                        <a14:backgroundMark x1="82536" y1="67761" x2="82536" y2="67761"/>
                        <a14:backgroundMark x1="81377" y1="58209" x2="81377" y2="58209"/>
                        <a14:backgroundMark x1="72391" y1="48955" x2="72391" y2="48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88" b="-2893"/>
          <a:stretch/>
        </p:blipFill>
        <p:spPr>
          <a:xfrm>
            <a:off x="9192415" y="2912205"/>
            <a:ext cx="2649580" cy="3748268"/>
          </a:xfrm>
          <a:prstGeom prst="rect">
            <a:avLst/>
          </a:prstGeom>
        </p:spPr>
      </p:pic>
      <p:pic>
        <p:nvPicPr>
          <p:cNvPr id="10" name="Picture 2" descr="Cute woman teacher in thailand uniform character education back to school logo cartoon art illustration Free Vector">
            <a:extLst>
              <a:ext uri="{FF2B5EF4-FFF2-40B4-BE49-F238E27FC236}">
                <a16:creationId xmlns:a16="http://schemas.microsoft.com/office/drawing/2014/main" id="{AA2F7B14-98BB-9EC0-CD2D-D59993BE5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986" b="90619" l="9744" r="89776">
                        <a14:foregroundMark x1="51757" y1="90020" x2="51757" y2="90818"/>
                        <a14:foregroundMark x1="55911" y1="89820" x2="55911" y2="87026"/>
                        <a14:foregroundMark x1="46006" y1="8383" x2="46006" y2="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4950" y="905416"/>
            <a:ext cx="7596755" cy="607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26B0423-8382-77AB-1EC7-3188489408B8}"/>
              </a:ext>
            </a:extLst>
          </p:cNvPr>
          <p:cNvSpPr txBox="1"/>
          <p:nvPr/>
        </p:nvSpPr>
        <p:spPr>
          <a:xfrm>
            <a:off x="3414214" y="0"/>
            <a:ext cx="604441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Phần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 </a:t>
            </a: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nhận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 </a:t>
            </a: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xét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225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         </a:t>
            </a:r>
            <a:r>
              <a:rPr kumimoji="0" lang="en-US" sz="4400" b="1" i="0" u="none" strike="noStrike" kern="1200" cap="none" spc="225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của</a:t>
            </a:r>
            <a:r>
              <a:rPr kumimoji="0" lang="en-US" sz="4400" b="1" i="0" u="none" strike="noStrike" kern="1200" cap="none" spc="225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 </a:t>
            </a: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giáo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 </a:t>
            </a: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viên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428994-EF77-51F8-57D1-EAEC1BD4FE74}"/>
              </a:ext>
            </a:extLst>
          </p:cNvPr>
          <p:cNvSpPr txBox="1"/>
          <p:nvPr/>
        </p:nvSpPr>
        <p:spPr>
          <a:xfrm>
            <a:off x="3282657" y="1717712"/>
            <a:ext cx="18598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Ưu điểm: </a:t>
            </a:r>
            <a:endParaRPr kumimoji="0" lang="en-US" sz="2800" b="1" i="0" u="none" strike="noStrike" kern="1200" cap="none" spc="0" normalizeH="0" baseline="0" noProof="0" dirty="0" err="1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F0302020204030204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024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D8892C2-A95F-14C8-D968-76B71568DAF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479" y="-811902"/>
            <a:ext cx="10096500" cy="5676900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82E7FB1A-EF7B-7CB8-8924-EDF14826ECF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16047" y="4595477"/>
            <a:ext cx="12196057" cy="23172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918D4D9-EC1D-1654-9EA4-958DFB97DFD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54" b="97015" l="66812" r="97174">
                        <a14:foregroundMark x1="66884" y1="34179" x2="67681" y2="35821"/>
                        <a14:foregroundMark x1="66884" y1="47164" x2="66884" y2="47164"/>
                        <a14:foregroundMark x1="81957" y1="92687" x2="84275" y2="92537"/>
                        <a14:foregroundMark x1="80217" y1="97015" x2="83623" y2="97164"/>
                        <a14:foregroundMark x1="96739" y1="45672" x2="96739" y2="45672"/>
                        <a14:foregroundMark x1="97174" y1="54328" x2="97174" y2="54328"/>
                        <a14:foregroundMark x1="84565" y1="9254" x2="84565" y2="9254"/>
                        <a14:backgroundMark x1="74058" y1="60149" x2="74058" y2="60149"/>
                        <a14:backgroundMark x1="84710" y1="63582" x2="84710" y2="63582"/>
                        <a14:backgroundMark x1="82536" y1="67761" x2="82536" y2="67761"/>
                        <a14:backgroundMark x1="81377" y1="58209" x2="81377" y2="58209"/>
                        <a14:backgroundMark x1="72391" y1="48955" x2="72391" y2="48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88" b="-2893"/>
          <a:stretch/>
        </p:blipFill>
        <p:spPr>
          <a:xfrm>
            <a:off x="9192415" y="2912205"/>
            <a:ext cx="2649580" cy="3748268"/>
          </a:xfrm>
          <a:prstGeom prst="rect">
            <a:avLst/>
          </a:prstGeom>
        </p:spPr>
      </p:pic>
      <p:pic>
        <p:nvPicPr>
          <p:cNvPr id="15" name="Picture 2" descr="Cute woman teacher in thailand uniform character education back to school logo cartoon art illustration Free Vector">
            <a:extLst>
              <a:ext uri="{FF2B5EF4-FFF2-40B4-BE49-F238E27FC236}">
                <a16:creationId xmlns:a16="http://schemas.microsoft.com/office/drawing/2014/main" id="{C829DF66-59A7-F4F3-AEF9-5504B3113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986" b="90619" l="9744" r="89776">
                        <a14:foregroundMark x1="51757" y1="90020" x2="51757" y2="90818"/>
                        <a14:foregroundMark x1="55911" y1="89820" x2="55911" y2="87026"/>
                        <a14:foregroundMark x1="46006" y1="8383" x2="46006" y2="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4950" y="905416"/>
            <a:ext cx="7596755" cy="607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C67B27B-F589-2763-B9B6-5C261BD27831}"/>
              </a:ext>
            </a:extLst>
          </p:cNvPr>
          <p:cNvSpPr txBox="1"/>
          <p:nvPr/>
        </p:nvSpPr>
        <p:spPr>
          <a:xfrm>
            <a:off x="3148003" y="0"/>
            <a:ext cx="566289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Phần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 </a:t>
            </a: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nhận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 </a:t>
            </a: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xét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225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       </a:t>
            </a:r>
            <a:r>
              <a:rPr kumimoji="0" lang="en-US" sz="4400" b="1" i="0" u="none" strike="noStrike" kern="1200" cap="none" spc="225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của</a:t>
            </a:r>
            <a:r>
              <a:rPr kumimoji="0" lang="en-US" sz="4400" b="1" i="0" u="none" strike="noStrike" kern="1200" cap="none" spc="225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 </a:t>
            </a: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giáo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 </a:t>
            </a: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viên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767EACA-D19F-FCD1-F849-06411DEF425F}"/>
              </a:ext>
            </a:extLst>
          </p:cNvPr>
          <p:cNvSpPr txBox="1"/>
          <p:nvPr/>
        </p:nvSpPr>
        <p:spPr>
          <a:xfrm>
            <a:off x="3282657" y="1717712"/>
            <a:ext cx="17043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F0302020204030204"/>
                <a:cs typeface="Calibri" panose="020F0502020204030204" pitchFamily="34" charset="0"/>
              </a:rPr>
              <a:t>Hạn chế:</a:t>
            </a:r>
            <a:endParaRPr kumimoji="0" lang="en-US" sz="2800" b="1" i="0" u="none" strike="noStrike" kern="1200" cap="none" spc="0" normalizeH="0" baseline="0" noProof="0" dirty="0" err="1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F0302020204030204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651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AD4413EE-99FF-ABAB-5547-549D14371B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7329" y="4540749"/>
            <a:ext cx="12196057" cy="2317251"/>
          </a:xfrm>
          <a:prstGeom prst="rect">
            <a:avLst/>
          </a:prstGeom>
        </p:spPr>
      </p:pic>
      <p:grpSp>
        <p:nvGrpSpPr>
          <p:cNvPr id="4" name="Group 4">
            <a:extLst>
              <a:ext uri="{FF2B5EF4-FFF2-40B4-BE49-F238E27FC236}">
                <a16:creationId xmlns:a16="http://schemas.microsoft.com/office/drawing/2014/main" id="{FF9C8B3E-59B4-5864-39E7-8E5568C865AC}"/>
              </a:ext>
            </a:extLst>
          </p:cNvPr>
          <p:cNvGrpSpPr/>
          <p:nvPr/>
        </p:nvGrpSpPr>
        <p:grpSpPr>
          <a:xfrm>
            <a:off x="0" y="4392607"/>
            <a:ext cx="12192000" cy="365587"/>
            <a:chOff x="0" y="0"/>
            <a:chExt cx="6186311" cy="185501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D52D7CC8-91E4-75DB-BFB8-18ABEF2196DF}"/>
                </a:ext>
              </a:extLst>
            </p:cNvPr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+mn-cs"/>
              </a:endParaRPr>
            </a:p>
          </p:txBody>
        </p:sp>
      </p:grpSp>
      <p:pic>
        <p:nvPicPr>
          <p:cNvPr id="6" name="Picture 8">
            <a:extLst>
              <a:ext uri="{FF2B5EF4-FFF2-40B4-BE49-F238E27FC236}">
                <a16:creationId xmlns:a16="http://schemas.microsoft.com/office/drawing/2014/main" id="{766F740B-2C15-8FDD-E5EF-DCFB4FF065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3956572" y="589059"/>
            <a:ext cx="4278856" cy="3214491"/>
          </a:xfrm>
          <a:prstGeom prst="rect">
            <a:avLst/>
          </a:prstGeom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21761D04-472D-BEBE-F9A0-012CEFBC7C8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181611" y="267713"/>
            <a:ext cx="2624543" cy="4534847"/>
          </a:xfrm>
          <a:prstGeom prst="rect">
            <a:avLst/>
          </a:prstGeom>
        </p:spPr>
      </p:pic>
      <p:pic>
        <p:nvPicPr>
          <p:cNvPr id="8" name="Picture 11">
            <a:extLst>
              <a:ext uri="{FF2B5EF4-FFF2-40B4-BE49-F238E27FC236}">
                <a16:creationId xmlns:a16="http://schemas.microsoft.com/office/drawing/2014/main" id="{B2671781-66D1-D70E-98DC-71542EFE432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98055" y="642243"/>
            <a:ext cx="2152772" cy="2152772"/>
          </a:xfrm>
          <a:prstGeom prst="rect">
            <a:avLst/>
          </a:prstGeom>
        </p:spPr>
      </p:pic>
      <p:grpSp>
        <p:nvGrpSpPr>
          <p:cNvPr id="9" name="Group 12">
            <a:extLst>
              <a:ext uri="{FF2B5EF4-FFF2-40B4-BE49-F238E27FC236}">
                <a16:creationId xmlns:a16="http://schemas.microsoft.com/office/drawing/2014/main" id="{C1B032D2-E8E8-E36B-C97D-8F4AACF9840F}"/>
              </a:ext>
            </a:extLst>
          </p:cNvPr>
          <p:cNvGrpSpPr/>
          <p:nvPr/>
        </p:nvGrpSpPr>
        <p:grpSpPr>
          <a:xfrm>
            <a:off x="0" y="1"/>
            <a:ext cx="12192000" cy="300351"/>
            <a:chOff x="0" y="0"/>
            <a:chExt cx="6186311" cy="152400"/>
          </a:xfrm>
          <a:solidFill>
            <a:schemeClr val="bg1"/>
          </a:solidFill>
        </p:grpSpPr>
        <p:sp>
          <p:nvSpPr>
            <p:cNvPr id="10" name="Freeform 13">
              <a:extLst>
                <a:ext uri="{FF2B5EF4-FFF2-40B4-BE49-F238E27FC236}">
                  <a16:creationId xmlns:a16="http://schemas.microsoft.com/office/drawing/2014/main" id="{FD1B8456-1304-6D7C-83D2-A81A2BE00214}"/>
                </a:ext>
              </a:extLst>
            </p:cNvPr>
            <p:cNvSpPr/>
            <p:nvPr/>
          </p:nvSpPr>
          <p:spPr>
            <a:xfrm>
              <a:off x="0" y="0"/>
              <a:ext cx="6186311" cy="152400"/>
            </a:xfrm>
            <a:custGeom>
              <a:avLst/>
              <a:gdLst/>
              <a:ahLst/>
              <a:cxnLst/>
              <a:rect l="l" t="t" r="r" b="b"/>
              <a:pathLst>
                <a:path w="6186311" h="152400">
                  <a:moveTo>
                    <a:pt x="0" y="0"/>
                  </a:moveTo>
                  <a:lnTo>
                    <a:pt x="6186311" y="0"/>
                  </a:lnTo>
                  <a:lnTo>
                    <a:pt x="6186311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+mn-cs"/>
              </a:endParaRPr>
            </a:p>
          </p:txBody>
        </p:sp>
      </p:grpSp>
      <p:grpSp>
        <p:nvGrpSpPr>
          <p:cNvPr id="11" name="Group 14">
            <a:extLst>
              <a:ext uri="{FF2B5EF4-FFF2-40B4-BE49-F238E27FC236}">
                <a16:creationId xmlns:a16="http://schemas.microsoft.com/office/drawing/2014/main" id="{A34F8C48-23D7-21D0-30E4-23969CEBC4E0}"/>
              </a:ext>
            </a:extLst>
          </p:cNvPr>
          <p:cNvGrpSpPr/>
          <p:nvPr/>
        </p:nvGrpSpPr>
        <p:grpSpPr>
          <a:xfrm rot="-5400000">
            <a:off x="-2038357" y="205389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2" name="Freeform 15">
              <a:extLst>
                <a:ext uri="{FF2B5EF4-FFF2-40B4-BE49-F238E27FC236}">
                  <a16:creationId xmlns:a16="http://schemas.microsoft.com/office/drawing/2014/main" id="{80FA4208-7BC3-5E94-C5FE-1E9BFE274660}"/>
                </a:ext>
              </a:extLst>
            </p:cNvPr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+mn-cs"/>
              </a:endParaRPr>
            </a:p>
          </p:txBody>
        </p:sp>
      </p:grpSp>
      <p:grpSp>
        <p:nvGrpSpPr>
          <p:cNvPr id="13" name="Group 16">
            <a:extLst>
              <a:ext uri="{FF2B5EF4-FFF2-40B4-BE49-F238E27FC236}">
                <a16:creationId xmlns:a16="http://schemas.microsoft.com/office/drawing/2014/main" id="{0D844E60-5672-47FB-8ED9-C8C02BEF3F47}"/>
              </a:ext>
            </a:extLst>
          </p:cNvPr>
          <p:cNvGrpSpPr/>
          <p:nvPr/>
        </p:nvGrpSpPr>
        <p:grpSpPr>
          <a:xfrm rot="-5400000">
            <a:off x="9853293" y="204612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72B1D39D-FC0E-3440-5934-DE2799007B03}"/>
                </a:ext>
              </a:extLst>
            </p:cNvPr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302020204030204"/>
                <a:cs typeface="+mn-cs"/>
              </a:endParaRPr>
            </a:p>
          </p:txBody>
        </p:sp>
      </p:grpSp>
      <p:pic>
        <p:nvPicPr>
          <p:cNvPr id="15" name="Picture 18">
            <a:extLst>
              <a:ext uri="{FF2B5EF4-FFF2-40B4-BE49-F238E27FC236}">
                <a16:creationId xmlns:a16="http://schemas.microsoft.com/office/drawing/2014/main" id="{7A0B812D-23E6-4C7F-AC01-470E818811A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695809" y="1645521"/>
            <a:ext cx="1423035" cy="27432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6E2C329-DFE4-FAA7-92A4-B0B4B2DC9274}"/>
              </a:ext>
            </a:extLst>
          </p:cNvPr>
          <p:cNvSpPr txBox="1"/>
          <p:nvPr/>
        </p:nvSpPr>
        <p:spPr>
          <a:xfrm>
            <a:off x="4175807" y="889408"/>
            <a:ext cx="40444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Góc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tuyên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dương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302020204030204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4F55206-09BB-70B3-A88E-D9455CEA4908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434" b="95126" l="3302" r="30566">
                        <a14:foregroundMark x1="16132" y1="92453" x2="16132" y2="92453"/>
                        <a14:foregroundMark x1="17075" y1="95283" x2="17075" y2="95283"/>
                        <a14:foregroundMark x1="30566" y1="40094" x2="30566" y2="40094"/>
                        <a14:backgroundMark x1="23396" y1="77987" x2="23396" y2="77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680" b="1155"/>
          <a:stretch/>
        </p:blipFill>
        <p:spPr>
          <a:xfrm>
            <a:off x="-417678" y="1043028"/>
            <a:ext cx="3003871" cy="534665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21F1822-05FD-B045-C3A4-5845A124A6C8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6" b="94182" l="69906" r="96604">
                        <a14:foregroundMark x1="69906" y1="42138" x2="69906" y2="42138"/>
                        <a14:foregroundMark x1="82264" y1="94182" x2="82264" y2="94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732" t="-1" b="-5412"/>
          <a:stretch/>
        </p:blipFill>
        <p:spPr>
          <a:xfrm>
            <a:off x="9517207" y="1124744"/>
            <a:ext cx="2964268" cy="581019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953F3F4-5B6B-F405-0113-FEAB0533042F}"/>
              </a:ext>
            </a:extLst>
          </p:cNvPr>
          <p:cNvSpPr txBox="1"/>
          <p:nvPr/>
        </p:nvSpPr>
        <p:spPr>
          <a:xfrm>
            <a:off x="6628682" y="4960292"/>
            <a:ext cx="3541478" cy="78319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Hoa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chăm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chỉ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F0302020204030204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990D76B-BDFA-4181-3E1D-644D064BA51D}"/>
              </a:ext>
            </a:extLst>
          </p:cNvPr>
          <p:cNvSpPr txBox="1"/>
          <p:nvPr/>
        </p:nvSpPr>
        <p:spPr>
          <a:xfrm>
            <a:off x="1906176" y="4932917"/>
            <a:ext cx="3509104" cy="78319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Hoa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chăm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F0302020204030204"/>
                <a:cs typeface="+mn-cs"/>
              </a:rPr>
              <a:t>chỉ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F03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0182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 animBg="1"/>
      <p:bldP spid="19" grpId="1" animBg="1"/>
      <p:bldP spid="20" grpId="0" animBg="1"/>
      <p:bldP spid="20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CF5C472-4886-6078-1223-5D221B94D656}"/>
              </a:ext>
            </a:extLst>
          </p:cNvPr>
          <p:cNvSpPr/>
          <p:nvPr/>
        </p:nvSpPr>
        <p:spPr>
          <a:xfrm>
            <a:off x="402772" y="533400"/>
            <a:ext cx="9971314" cy="4909458"/>
          </a:xfrm>
          <a:prstGeom prst="roundRect">
            <a:avLst/>
          </a:prstGeom>
          <a:gradFill flip="none" rotWithShape="1">
            <a:gsLst>
              <a:gs pos="0">
                <a:srgbClr val="66FFCC">
                  <a:tint val="66000"/>
                  <a:satMod val="160000"/>
                  <a:alpha val="45000"/>
                </a:srgbClr>
              </a:gs>
              <a:gs pos="50000">
                <a:srgbClr val="66FFCC">
                  <a:tint val="44500"/>
                  <a:satMod val="160000"/>
                </a:srgbClr>
              </a:gs>
              <a:gs pos="100000">
                <a:srgbClr val="66FFCC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115935-C5B7-1D0E-5CDA-E2362425973E}"/>
              </a:ext>
            </a:extLst>
          </p:cNvPr>
          <p:cNvSpPr txBox="1"/>
          <p:nvPr/>
        </p:nvSpPr>
        <p:spPr>
          <a:xfrm>
            <a:off x="402772" y="759789"/>
            <a:ext cx="10165855" cy="85129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PHƯƠNG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HƯỚNG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HOẠT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ĐỘNG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E53FD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TUẦN …</a:t>
            </a:r>
          </a:p>
        </p:txBody>
      </p:sp>
    </p:spTree>
    <p:extLst>
      <p:ext uri="{BB962C8B-B14F-4D97-AF65-F5344CB8AC3E}">
        <p14:creationId xmlns:p14="http://schemas.microsoft.com/office/powerpoint/2010/main" val="1733621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901804A-38C1-0676-3309-8E4A73122E71}"/>
              </a:ext>
            </a:extLst>
          </p:cNvPr>
          <p:cNvSpPr txBox="1"/>
          <p:nvPr/>
        </p:nvSpPr>
        <p:spPr>
          <a:xfrm>
            <a:off x="3167743" y="2732314"/>
            <a:ext cx="7173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F0502020204030204"/>
                <a:cs typeface="+mn-cs"/>
              </a:rPr>
              <a:t>…..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90BDD0D-5692-E8D2-EEF5-3B80D7FBD7B0}"/>
              </a:ext>
            </a:extLst>
          </p:cNvPr>
          <p:cNvSpPr/>
          <p:nvPr/>
        </p:nvSpPr>
        <p:spPr>
          <a:xfrm>
            <a:off x="1197428" y="179614"/>
            <a:ext cx="3940629" cy="2677886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5947BF4-AE36-32AD-0718-0BD145DC4B71}"/>
              </a:ext>
            </a:extLst>
          </p:cNvPr>
          <p:cNvSpPr/>
          <p:nvPr/>
        </p:nvSpPr>
        <p:spPr>
          <a:xfrm>
            <a:off x="6754586" y="179614"/>
            <a:ext cx="3940629" cy="2677886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9990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5">
            <a:extLst>
              <a:ext uri="{FF2B5EF4-FFF2-40B4-BE49-F238E27FC236}">
                <a16:creationId xmlns:a16="http://schemas.microsoft.com/office/drawing/2014/main" id="{90CF431E-BD4E-02FC-9EF0-DDE66002FB30}"/>
              </a:ext>
            </a:extLst>
          </p:cNvPr>
          <p:cNvSpPr/>
          <p:nvPr/>
        </p:nvSpPr>
        <p:spPr>
          <a:xfrm>
            <a:off x="619805" y="357869"/>
            <a:ext cx="10952389" cy="206964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pic>
        <p:nvPicPr>
          <p:cNvPr id="8196" name="Picture 4" descr="Free Vector | Cute girl read book cartoon character illustration">
            <a:extLst>
              <a:ext uri="{FF2B5EF4-FFF2-40B4-BE49-F238E27FC236}">
                <a16:creationId xmlns:a16="http://schemas.microsoft.com/office/drawing/2014/main" id="{2EB42B9C-8EA7-CDE4-8F86-7E5A1CCC6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3600" l="9425" r="89617">
                        <a14:foregroundMark x1="10703" y1="45400" x2="12460" y2="53200"/>
                        <a14:foregroundMark x1="16613" y1="45600" x2="43450" y2="59200"/>
                        <a14:foregroundMark x1="44409" y1="56600" x2="47204" y2="59978"/>
                        <a14:foregroundMark x1="32109" y1="58000" x2="28594" y2="60600"/>
                        <a14:foregroundMark x1="30511" y1="59200" x2="36262" y2="77000"/>
                        <a14:foregroundMark x1="36422" y1="76600" x2="36422" y2="76600"/>
                        <a14:foregroundMark x1="38019" y1="73000" x2="39776" y2="77800"/>
                        <a14:foregroundMark x1="45208" y1="91000" x2="45208" y2="91000"/>
                        <a14:foregroundMark x1="44728" y1="93600" x2="44728" y2="93600"/>
                        <a14:foregroundMark x1="44728" y1="61800" x2="42652" y2="61600"/>
                        <a14:foregroundMark x1="57348" y1="60600" x2="57348" y2="60600"/>
                        <a14:foregroundMark x1="55272" y1="59800" x2="58626" y2="64200"/>
                        <a14:foregroundMark x1="69169" y1="17800" x2="71725" y2="59400"/>
                        <a14:foregroundMark x1="74121" y1="29600" x2="76997" y2="59400"/>
                        <a14:foregroundMark x1="78914" y1="32200" x2="84345" y2="41000"/>
                        <a14:foregroundMark x1="86901" y1="32400" x2="82907" y2="49000"/>
                        <a14:foregroundMark x1="85942" y1="31800" x2="86741" y2="41400"/>
                        <a14:foregroundMark x1="88818" y1="35000" x2="89297" y2="39200"/>
                        <a14:foregroundMark x1="70607" y1="61200" x2="71246" y2="66600"/>
                        <a14:foregroundMark x1="71725" y1="55800" x2="76837" y2="57800"/>
                        <a14:foregroundMark x1="79712" y1="63200" x2="79712" y2="63200"/>
                        <a14:foregroundMark x1="83387" y1="57400" x2="83387" y2="57400"/>
                        <a14:foregroundMark x1="11821" y1="44200" x2="11821" y2="44200"/>
                        <a14:foregroundMark x1="12780" y1="43400" x2="18211" y2="47000"/>
                        <a14:foregroundMark x1="60064" y1="64800" x2="60064" y2="64800"/>
                        <a14:foregroundMark x1="60224" y1="64800" x2="60224" y2="64800"/>
                        <a14:foregroundMark x1="56709" y1="58400" x2="56709" y2="58400"/>
                        <a14:foregroundMark x1="74601" y1="54800" x2="72204" y2="62600"/>
                        <a14:foregroundMark x1="53355" y1="59800" x2="58466" y2="64400"/>
                        <a14:foregroundMark x1="79712" y1="63000" x2="78754" y2="68000"/>
                        <a14:foregroundMark x1="10703" y1="48400" x2="10703" y2="55200"/>
                        <a14:foregroundMark x1="11661" y1="43200" x2="14537" y2="47800"/>
                        <a14:foregroundMark x1="23642" y1="23000" x2="27157" y2="27800"/>
                        <a14:foregroundMark x1="30831" y1="23200" x2="37859" y2="24000"/>
                        <a14:foregroundMark x1="33067" y1="22400" x2="35304" y2="24000"/>
                        <a14:foregroundMark x1="9425" y1="51000" x2="9904" y2="52400"/>
                        <a14:foregroundMark x1="73482" y1="49800" x2="66773" y2="61000"/>
                        <a14:foregroundMark x1="66773" y1="61000" x2="66613" y2="61400"/>
                        <a14:foregroundMark x1="50531" y1="64609" x2="51438" y2="65000"/>
                        <a14:foregroundMark x1="47726" y1="63400" x2="48317" y2="63655"/>
                        <a14:foregroundMark x1="46798" y1="63000" x2="47726" y2="63400"/>
                        <a14:foregroundMark x1="45870" y1="62600" x2="46798" y2="63000"/>
                        <a14:foregroundMark x1="31949" y1="56600" x2="45870" y2="62600"/>
                        <a14:foregroundMark x1="73003" y1="55400" x2="80990" y2="60600"/>
                        <a14:foregroundMark x1="9585" y1="44600" x2="9585" y2="44600"/>
                        <a14:foregroundMark x1="9425" y1="44600" x2="12780" y2="41800"/>
                        <a14:foregroundMark x1="12780" y1="40400" x2="11502" y2="45000"/>
                        <a14:backgroundMark x1="48882" y1="63000" x2="48882" y2="63000"/>
                        <a14:backgroundMark x1="48562" y1="63000" x2="48562" y2="63000"/>
                        <a14:backgroundMark x1="48243" y1="63800" x2="48243" y2="63800"/>
                        <a14:backgroundMark x1="48243" y1="63800" x2="49521" y2="63800"/>
                        <a14:backgroundMark x1="49840" y1="63000" x2="48243" y2="62400"/>
                        <a14:backgroundMark x1="48083" y1="62600" x2="48083" y2="62600"/>
                        <a14:backgroundMark x1="47923" y1="63400" x2="47923" y2="63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2453367"/>
            <a:ext cx="5648325" cy="4511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Premium Vector | Happy cute kid girl kawaii children drawing picture on  white paper hand drawn cartoon character illustration">
            <a:extLst>
              <a:ext uri="{FF2B5EF4-FFF2-40B4-BE49-F238E27FC236}">
                <a16:creationId xmlns:a16="http://schemas.microsoft.com/office/drawing/2014/main" id="{6AF52FCD-B1E4-BBC2-C4E1-E76AD9E55C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7188" y1="51862" x2="57188" y2="51862"/>
                        <a14:foregroundMark x1="39776" y1="65426" x2="53195" y2="75798"/>
                        <a14:foregroundMark x1="71246" y1="71809" x2="69169" y2="75000"/>
                        <a14:foregroundMark x1="61342" y1="85638" x2="61342" y2="85638"/>
                        <a14:foregroundMark x1="30351" y1="81117" x2="37220" y2="859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4688" y="2690433"/>
            <a:ext cx="7511069" cy="451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1C8521B-CC33-B150-86D2-DF007BF28D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1466" y="252493"/>
            <a:ext cx="9364268" cy="25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812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03E5E50-BCF2-2066-92F4-082F75D227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9586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8A61EF-172D-01E9-D95E-19FE042F71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251" y="2296734"/>
            <a:ext cx="4182218" cy="4224894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B9840F68-CBDB-A61A-A540-69A924C02101}"/>
              </a:ext>
            </a:extLst>
          </p:cNvPr>
          <p:cNvGrpSpPr/>
          <p:nvPr/>
        </p:nvGrpSpPr>
        <p:grpSpPr>
          <a:xfrm>
            <a:off x="3982720" y="579121"/>
            <a:ext cx="7290052" cy="1649730"/>
            <a:chOff x="4490720" y="1889760"/>
            <a:chExt cx="7290052" cy="2742108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69EA61B-AF64-3B19-8484-7C4ACEC7F5BB}"/>
                </a:ext>
              </a:extLst>
            </p:cNvPr>
            <p:cNvSpPr/>
            <p:nvPr/>
          </p:nvSpPr>
          <p:spPr>
            <a:xfrm>
              <a:off x="4490720" y="1889760"/>
              <a:ext cx="7290052" cy="2742108"/>
            </a:xfrm>
            <a:prstGeom prst="roundRect">
              <a:avLst/>
            </a:prstGeom>
            <a:solidFill>
              <a:srgbClr val="FFFFCC"/>
            </a:solidFill>
            <a:ln w="19050">
              <a:solidFill>
                <a:srgbClr val="00B0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A1D8E5E-90AD-F238-8117-4D41D19D3AFE}"/>
                </a:ext>
              </a:extLst>
            </p:cNvPr>
            <p:cNvSpPr txBox="1"/>
            <p:nvPr/>
          </p:nvSpPr>
          <p:spPr>
            <a:xfrm>
              <a:off x="4592831" y="2059155"/>
              <a:ext cx="7085830" cy="23390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Giới thiệu nghệ nhân sẽ giao lưu với lớp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  <a:endPara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EB50644-5865-4EF9-FAD9-2C6A0C3E4894}"/>
              </a:ext>
            </a:extLst>
          </p:cNvPr>
          <p:cNvGrpSpPr/>
          <p:nvPr/>
        </p:nvGrpSpPr>
        <p:grpSpPr>
          <a:xfrm>
            <a:off x="4724400" y="3108960"/>
            <a:ext cx="7290052" cy="1682115"/>
            <a:chOff x="4490720" y="1889760"/>
            <a:chExt cx="7290052" cy="2742108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72D0B7AD-85B6-7712-18ED-48E6B0E21A33}"/>
                </a:ext>
              </a:extLst>
            </p:cNvPr>
            <p:cNvSpPr/>
            <p:nvPr/>
          </p:nvSpPr>
          <p:spPr>
            <a:xfrm>
              <a:off x="4490720" y="1889760"/>
              <a:ext cx="7290052" cy="2742108"/>
            </a:xfrm>
            <a:prstGeom prst="roundRect">
              <a:avLst/>
            </a:prstGeom>
            <a:solidFill>
              <a:srgbClr val="FFFFCC"/>
            </a:solidFill>
            <a:ln w="19050">
              <a:solidFill>
                <a:srgbClr val="00B0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EDEDA4B-CBA6-B990-3684-9D0ABC0A0137}"/>
                </a:ext>
              </a:extLst>
            </p:cNvPr>
            <p:cNvSpPr txBox="1"/>
            <p:nvPr/>
          </p:nvSpPr>
          <p:spPr>
            <a:xfrm>
              <a:off x="4592831" y="2106653"/>
              <a:ext cx="7085830" cy="16931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Giới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thiệu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tóm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tắt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công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việc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của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nghệ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nhân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 </a:t>
              </a:r>
              <a:endPara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579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hơn 83 nền slide đẹp siêu đỉnh - thtantai2.edu.vn">
            <a:extLst>
              <a:ext uri="{FF2B5EF4-FFF2-40B4-BE49-F238E27FC236}">
                <a16:creationId xmlns:a16="http://schemas.microsoft.com/office/drawing/2014/main" id="{492BB397-7774-4FC1-8A8B-9CD6EB6C5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BC26D24-792C-46B4-ACA8-866E8F1DEF8A}"/>
              </a:ext>
            </a:extLst>
          </p:cNvPr>
          <p:cNvSpPr/>
          <p:nvPr/>
        </p:nvSpPr>
        <p:spPr>
          <a:xfrm>
            <a:off x="295276" y="280691"/>
            <a:ext cx="11651886" cy="6440619"/>
          </a:xfrm>
          <a:prstGeom prst="roundRect">
            <a:avLst>
              <a:gd name="adj" fmla="val 4967"/>
            </a:avLst>
          </a:prstGeom>
          <a:solidFill>
            <a:schemeClr val="bg1"/>
          </a:solidFill>
          <a:ln w="38100">
            <a:solidFill>
              <a:srgbClr val="EDAF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132D8C0-AD15-B855-3CCD-7A6A79C6E1EF}"/>
              </a:ext>
            </a:extLst>
          </p:cNvPr>
          <p:cNvGrpSpPr>
            <a:grpSpLocks/>
          </p:cNvGrpSpPr>
          <p:nvPr/>
        </p:nvGrpSpPr>
        <p:grpSpPr bwMode="auto">
          <a:xfrm>
            <a:off x="85725" y="98424"/>
            <a:ext cx="12106275" cy="1349376"/>
            <a:chOff x="86268" y="140541"/>
            <a:chExt cx="12105178" cy="1118541"/>
          </a:xfrm>
        </p:grpSpPr>
        <p:sp>
          <p:nvSpPr>
            <p:cNvPr id="4" name="Rectangle: Rounded Corners 28">
              <a:extLst>
                <a:ext uri="{FF2B5EF4-FFF2-40B4-BE49-F238E27FC236}">
                  <a16:creationId xmlns:a16="http://schemas.microsoft.com/office/drawing/2014/main" id="{B850C171-A6B9-7185-5115-A3454C9914A2}"/>
                </a:ext>
              </a:extLst>
            </p:cNvPr>
            <p:cNvSpPr/>
            <p:nvPr/>
          </p:nvSpPr>
          <p:spPr>
            <a:xfrm>
              <a:off x="1029158" y="145806"/>
              <a:ext cx="11162288" cy="1113276"/>
            </a:xfrm>
            <a:custGeom>
              <a:avLst/>
              <a:gdLst>
                <a:gd name="connsiteX0" fmla="*/ 0 w 11357772"/>
                <a:gd name="connsiteY0" fmla="*/ 402645 h 2415822"/>
                <a:gd name="connsiteX1" fmla="*/ 402645 w 11357772"/>
                <a:gd name="connsiteY1" fmla="*/ 0 h 2415822"/>
                <a:gd name="connsiteX2" fmla="*/ 10955127 w 11357772"/>
                <a:gd name="connsiteY2" fmla="*/ 0 h 2415822"/>
                <a:gd name="connsiteX3" fmla="*/ 11357772 w 11357772"/>
                <a:gd name="connsiteY3" fmla="*/ 402645 h 2415822"/>
                <a:gd name="connsiteX4" fmla="*/ 11357772 w 11357772"/>
                <a:gd name="connsiteY4" fmla="*/ 2013177 h 2415822"/>
                <a:gd name="connsiteX5" fmla="*/ 10955127 w 11357772"/>
                <a:gd name="connsiteY5" fmla="*/ 2415822 h 2415822"/>
                <a:gd name="connsiteX6" fmla="*/ 402645 w 11357772"/>
                <a:gd name="connsiteY6" fmla="*/ 2415822 h 2415822"/>
                <a:gd name="connsiteX7" fmla="*/ 0 w 11357772"/>
                <a:gd name="connsiteY7" fmla="*/ 2013177 h 2415822"/>
                <a:gd name="connsiteX8" fmla="*/ 0 w 11357772"/>
                <a:gd name="connsiteY8" fmla="*/ 402645 h 2415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57772" h="2415822" fill="none" extrusionOk="0">
                  <a:moveTo>
                    <a:pt x="0" y="402645"/>
                  </a:moveTo>
                  <a:cubicBezTo>
                    <a:pt x="932" y="205505"/>
                    <a:pt x="202821" y="37847"/>
                    <a:pt x="402645" y="0"/>
                  </a:cubicBezTo>
                  <a:cubicBezTo>
                    <a:pt x="2331059" y="72427"/>
                    <a:pt x="9247997" y="61419"/>
                    <a:pt x="10955127" y="0"/>
                  </a:cubicBezTo>
                  <a:cubicBezTo>
                    <a:pt x="11174034" y="-23872"/>
                    <a:pt x="11323723" y="169971"/>
                    <a:pt x="11357772" y="402645"/>
                  </a:cubicBezTo>
                  <a:cubicBezTo>
                    <a:pt x="11383058" y="586196"/>
                    <a:pt x="11304305" y="1330971"/>
                    <a:pt x="11357772" y="2013177"/>
                  </a:cubicBezTo>
                  <a:cubicBezTo>
                    <a:pt x="11365962" y="2193987"/>
                    <a:pt x="11157369" y="2393253"/>
                    <a:pt x="10955127" y="2415822"/>
                  </a:cubicBezTo>
                  <a:cubicBezTo>
                    <a:pt x="8142051" y="2445649"/>
                    <a:pt x="1917556" y="2336516"/>
                    <a:pt x="402645" y="2415822"/>
                  </a:cubicBezTo>
                  <a:cubicBezTo>
                    <a:pt x="202636" y="2413294"/>
                    <a:pt x="-30879" y="2241658"/>
                    <a:pt x="0" y="2013177"/>
                  </a:cubicBezTo>
                  <a:cubicBezTo>
                    <a:pt x="-97461" y="1805208"/>
                    <a:pt x="-13844" y="575531"/>
                    <a:pt x="0" y="402645"/>
                  </a:cubicBezTo>
                  <a:close/>
                </a:path>
                <a:path w="11357772" h="2415822" stroke="0" extrusionOk="0">
                  <a:moveTo>
                    <a:pt x="0" y="402645"/>
                  </a:moveTo>
                  <a:cubicBezTo>
                    <a:pt x="4162" y="181404"/>
                    <a:pt x="191876" y="24181"/>
                    <a:pt x="402645" y="0"/>
                  </a:cubicBezTo>
                  <a:cubicBezTo>
                    <a:pt x="3421658" y="123000"/>
                    <a:pt x="9335647" y="-96860"/>
                    <a:pt x="10955127" y="0"/>
                  </a:cubicBezTo>
                  <a:cubicBezTo>
                    <a:pt x="11157298" y="-15398"/>
                    <a:pt x="11360411" y="174949"/>
                    <a:pt x="11357772" y="402645"/>
                  </a:cubicBezTo>
                  <a:cubicBezTo>
                    <a:pt x="11432564" y="646164"/>
                    <a:pt x="11408055" y="1219674"/>
                    <a:pt x="11357772" y="2013177"/>
                  </a:cubicBezTo>
                  <a:cubicBezTo>
                    <a:pt x="11351622" y="2237780"/>
                    <a:pt x="11134651" y="2408809"/>
                    <a:pt x="10955127" y="2415822"/>
                  </a:cubicBezTo>
                  <a:cubicBezTo>
                    <a:pt x="6242061" y="2255115"/>
                    <a:pt x="3898268" y="2455489"/>
                    <a:pt x="402645" y="2415822"/>
                  </a:cubicBezTo>
                  <a:cubicBezTo>
                    <a:pt x="153274" y="2410370"/>
                    <a:pt x="-28202" y="2222776"/>
                    <a:pt x="0" y="2013177"/>
                  </a:cubicBezTo>
                  <a:cubicBezTo>
                    <a:pt x="-22999" y="1838571"/>
                    <a:pt x="-88018" y="1048122"/>
                    <a:pt x="0" y="402645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T</a:t>
              </a: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hống nhất hình thức giao lưu với nghệ nhân: Gặp nghệ nhân ở làng nghề hoặc ở trường.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  <p:pic>
          <p:nvPicPr>
            <p:cNvPr id="5" name="Picture 29">
              <a:extLst>
                <a:ext uri="{FF2B5EF4-FFF2-40B4-BE49-F238E27FC236}">
                  <a16:creationId xmlns:a16="http://schemas.microsoft.com/office/drawing/2014/main" id="{DDC8A73B-056D-187B-F3CA-701098AF70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68" y="140541"/>
              <a:ext cx="977010" cy="883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5A93866E-03FC-6D32-077D-1B88427A94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7312" y="2424112"/>
            <a:ext cx="9779983" cy="1681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545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hơn 83 nền slide đẹp siêu đỉnh - thtantai2.edu.vn">
            <a:extLst>
              <a:ext uri="{FF2B5EF4-FFF2-40B4-BE49-F238E27FC236}">
                <a16:creationId xmlns:a16="http://schemas.microsoft.com/office/drawing/2014/main" id="{492BB397-7774-4FC1-8A8B-9CD6EB6C5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BC26D24-792C-46B4-ACA8-866E8F1DEF8A}"/>
              </a:ext>
            </a:extLst>
          </p:cNvPr>
          <p:cNvSpPr/>
          <p:nvPr/>
        </p:nvSpPr>
        <p:spPr>
          <a:xfrm>
            <a:off x="295276" y="280691"/>
            <a:ext cx="11651886" cy="6440619"/>
          </a:xfrm>
          <a:prstGeom prst="roundRect">
            <a:avLst>
              <a:gd name="adj" fmla="val 4967"/>
            </a:avLst>
          </a:prstGeom>
          <a:solidFill>
            <a:schemeClr val="bg1"/>
          </a:solidFill>
          <a:ln w="38100">
            <a:solidFill>
              <a:srgbClr val="EDAF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132D8C0-AD15-B855-3CCD-7A6A79C6E1EF}"/>
              </a:ext>
            </a:extLst>
          </p:cNvPr>
          <p:cNvGrpSpPr>
            <a:grpSpLocks/>
          </p:cNvGrpSpPr>
          <p:nvPr/>
        </p:nvGrpSpPr>
        <p:grpSpPr bwMode="auto">
          <a:xfrm>
            <a:off x="85725" y="98424"/>
            <a:ext cx="12106275" cy="1349376"/>
            <a:chOff x="86268" y="140541"/>
            <a:chExt cx="12105178" cy="1118541"/>
          </a:xfrm>
        </p:grpSpPr>
        <p:sp>
          <p:nvSpPr>
            <p:cNvPr id="4" name="Rectangle: Rounded Corners 28">
              <a:extLst>
                <a:ext uri="{FF2B5EF4-FFF2-40B4-BE49-F238E27FC236}">
                  <a16:creationId xmlns:a16="http://schemas.microsoft.com/office/drawing/2014/main" id="{B850C171-A6B9-7185-5115-A3454C9914A2}"/>
                </a:ext>
              </a:extLst>
            </p:cNvPr>
            <p:cNvSpPr/>
            <p:nvPr/>
          </p:nvSpPr>
          <p:spPr>
            <a:xfrm>
              <a:off x="1029158" y="145806"/>
              <a:ext cx="11162288" cy="1113276"/>
            </a:xfrm>
            <a:custGeom>
              <a:avLst/>
              <a:gdLst>
                <a:gd name="connsiteX0" fmla="*/ 0 w 11357772"/>
                <a:gd name="connsiteY0" fmla="*/ 402645 h 2415822"/>
                <a:gd name="connsiteX1" fmla="*/ 402645 w 11357772"/>
                <a:gd name="connsiteY1" fmla="*/ 0 h 2415822"/>
                <a:gd name="connsiteX2" fmla="*/ 10955127 w 11357772"/>
                <a:gd name="connsiteY2" fmla="*/ 0 h 2415822"/>
                <a:gd name="connsiteX3" fmla="*/ 11357772 w 11357772"/>
                <a:gd name="connsiteY3" fmla="*/ 402645 h 2415822"/>
                <a:gd name="connsiteX4" fmla="*/ 11357772 w 11357772"/>
                <a:gd name="connsiteY4" fmla="*/ 2013177 h 2415822"/>
                <a:gd name="connsiteX5" fmla="*/ 10955127 w 11357772"/>
                <a:gd name="connsiteY5" fmla="*/ 2415822 h 2415822"/>
                <a:gd name="connsiteX6" fmla="*/ 402645 w 11357772"/>
                <a:gd name="connsiteY6" fmla="*/ 2415822 h 2415822"/>
                <a:gd name="connsiteX7" fmla="*/ 0 w 11357772"/>
                <a:gd name="connsiteY7" fmla="*/ 2013177 h 2415822"/>
                <a:gd name="connsiteX8" fmla="*/ 0 w 11357772"/>
                <a:gd name="connsiteY8" fmla="*/ 402645 h 2415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57772" h="2415822" fill="none" extrusionOk="0">
                  <a:moveTo>
                    <a:pt x="0" y="402645"/>
                  </a:moveTo>
                  <a:cubicBezTo>
                    <a:pt x="932" y="205505"/>
                    <a:pt x="202821" y="37847"/>
                    <a:pt x="402645" y="0"/>
                  </a:cubicBezTo>
                  <a:cubicBezTo>
                    <a:pt x="2331059" y="72427"/>
                    <a:pt x="9247997" y="61419"/>
                    <a:pt x="10955127" y="0"/>
                  </a:cubicBezTo>
                  <a:cubicBezTo>
                    <a:pt x="11174034" y="-23872"/>
                    <a:pt x="11323723" y="169971"/>
                    <a:pt x="11357772" y="402645"/>
                  </a:cubicBezTo>
                  <a:cubicBezTo>
                    <a:pt x="11383058" y="586196"/>
                    <a:pt x="11304305" y="1330971"/>
                    <a:pt x="11357772" y="2013177"/>
                  </a:cubicBezTo>
                  <a:cubicBezTo>
                    <a:pt x="11365962" y="2193987"/>
                    <a:pt x="11157369" y="2393253"/>
                    <a:pt x="10955127" y="2415822"/>
                  </a:cubicBezTo>
                  <a:cubicBezTo>
                    <a:pt x="8142051" y="2445649"/>
                    <a:pt x="1917556" y="2336516"/>
                    <a:pt x="402645" y="2415822"/>
                  </a:cubicBezTo>
                  <a:cubicBezTo>
                    <a:pt x="202636" y="2413294"/>
                    <a:pt x="-30879" y="2241658"/>
                    <a:pt x="0" y="2013177"/>
                  </a:cubicBezTo>
                  <a:cubicBezTo>
                    <a:pt x="-97461" y="1805208"/>
                    <a:pt x="-13844" y="575531"/>
                    <a:pt x="0" y="402645"/>
                  </a:cubicBezTo>
                  <a:close/>
                </a:path>
                <a:path w="11357772" h="2415822" stroke="0" extrusionOk="0">
                  <a:moveTo>
                    <a:pt x="0" y="402645"/>
                  </a:moveTo>
                  <a:cubicBezTo>
                    <a:pt x="4162" y="181404"/>
                    <a:pt x="191876" y="24181"/>
                    <a:pt x="402645" y="0"/>
                  </a:cubicBezTo>
                  <a:cubicBezTo>
                    <a:pt x="3421658" y="123000"/>
                    <a:pt x="9335647" y="-96860"/>
                    <a:pt x="10955127" y="0"/>
                  </a:cubicBezTo>
                  <a:cubicBezTo>
                    <a:pt x="11157298" y="-15398"/>
                    <a:pt x="11360411" y="174949"/>
                    <a:pt x="11357772" y="402645"/>
                  </a:cubicBezTo>
                  <a:cubicBezTo>
                    <a:pt x="11432564" y="646164"/>
                    <a:pt x="11408055" y="1219674"/>
                    <a:pt x="11357772" y="2013177"/>
                  </a:cubicBezTo>
                  <a:cubicBezTo>
                    <a:pt x="11351622" y="2237780"/>
                    <a:pt x="11134651" y="2408809"/>
                    <a:pt x="10955127" y="2415822"/>
                  </a:cubicBezTo>
                  <a:cubicBezTo>
                    <a:pt x="6242061" y="2255115"/>
                    <a:pt x="3898268" y="2455489"/>
                    <a:pt x="402645" y="2415822"/>
                  </a:cubicBezTo>
                  <a:cubicBezTo>
                    <a:pt x="153274" y="2410370"/>
                    <a:pt x="-28202" y="2222776"/>
                    <a:pt x="0" y="2013177"/>
                  </a:cubicBezTo>
                  <a:cubicBezTo>
                    <a:pt x="-22999" y="1838571"/>
                    <a:pt x="-88018" y="1048122"/>
                    <a:pt x="0" y="402645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T</a:t>
              </a: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hảo luận theo nhóm những công việc c ần chuẩn bị cho buổi giao lưu.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  <p:pic>
          <p:nvPicPr>
            <p:cNvPr id="5" name="Picture 29">
              <a:extLst>
                <a:ext uri="{FF2B5EF4-FFF2-40B4-BE49-F238E27FC236}">
                  <a16:creationId xmlns:a16="http://schemas.microsoft.com/office/drawing/2014/main" id="{DDC8A73B-056D-187B-F3CA-701098AF70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68" y="140541"/>
              <a:ext cx="977010" cy="883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C80EE69-1F42-3B02-6F8F-293F576D0AF6}"/>
              </a:ext>
            </a:extLst>
          </p:cNvPr>
          <p:cNvGrpSpPr/>
          <p:nvPr/>
        </p:nvGrpSpPr>
        <p:grpSpPr>
          <a:xfrm>
            <a:off x="1152524" y="2327910"/>
            <a:ext cx="10163175" cy="3348990"/>
            <a:chOff x="4490720" y="1889760"/>
            <a:chExt cx="7290052" cy="2742108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BE853345-F489-F409-5699-DF55D8F1D9BB}"/>
                </a:ext>
              </a:extLst>
            </p:cNvPr>
            <p:cNvSpPr/>
            <p:nvPr/>
          </p:nvSpPr>
          <p:spPr>
            <a:xfrm>
              <a:off x="4490720" y="1889760"/>
              <a:ext cx="7290052" cy="2742108"/>
            </a:xfrm>
            <a:prstGeom prst="roundRect">
              <a:avLst/>
            </a:prstGeom>
            <a:solidFill>
              <a:srgbClr val="FFFFCC"/>
            </a:solidFill>
            <a:ln w="19050">
              <a:solidFill>
                <a:srgbClr val="00B0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5396C03-0DD4-B9FB-EAA7-A29364917782}"/>
                </a:ext>
              </a:extLst>
            </p:cNvPr>
            <p:cNvSpPr txBox="1"/>
            <p:nvPr/>
          </p:nvSpPr>
          <p:spPr>
            <a:xfrm>
              <a:off x="4613328" y="2020865"/>
              <a:ext cx="7085830" cy="24625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7200" marR="0" indent="-45720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nl-NL" sz="32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Chuẩn bị đón nghệ nhân hoặc đi gặp nghệ nhân;</a:t>
              </a:r>
              <a:endParaRPr lang="en-US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457200" marR="0" indent="-45720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nl-NL" sz="32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Chuẩn bị quà tặng để cảm ơn nghệ nhân;</a:t>
              </a:r>
              <a:endParaRPr lang="en-US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457200" marR="0" indent="-45720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nl-NL" sz="32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Tìm hiểu thêm các thông tin về nghệ nhân và các công đoạn làm ra sản phẩm của họ;</a:t>
              </a:r>
              <a:endParaRPr lang="en-US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457200" marR="0" indent="-45720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nl-NL" sz="32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Chuẩn bị câu hỏi dành cho nghệ nhân.</a:t>
              </a:r>
              <a:endParaRPr lang="en-US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4284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Nền Lúa Lúa Gạo Và Dầu Gạo Quảng Bá Thực Phẩm Nền Trời XanhẢnh Nền, Dầu,  Taobao, đồng Hình nền Vector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25" y="0"/>
            <a:ext cx="12410781" cy="6951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214" y="-385030"/>
            <a:ext cx="7515464" cy="555585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561976" y="542925"/>
            <a:ext cx="10639424" cy="6048375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矩形 12"/>
          <p:cNvSpPr/>
          <p:nvPr/>
        </p:nvSpPr>
        <p:spPr>
          <a:xfrm>
            <a:off x="1255917" y="606097"/>
            <a:ext cx="94948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Đây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nghề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gì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  <a:endParaRPr kumimoji="0" lang="vi-VN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107" l="17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8134" y="-1446113"/>
            <a:ext cx="4045788" cy="40242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E6E0B8-1B69-F32F-3156-B54CC16C8D41}"/>
              </a:ext>
            </a:extLst>
          </p:cNvPr>
          <p:cNvSpPr txBox="1"/>
          <p:nvPr/>
        </p:nvSpPr>
        <p:spPr>
          <a:xfrm>
            <a:off x="5495925" y="3667125"/>
            <a:ext cx="52863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Nghề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hương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EFE8D96-46B3-9894-A7BA-496A52E86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74" y="1790699"/>
            <a:ext cx="4295775" cy="429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854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组合 10"/>
          <p:cNvGrpSpPr/>
          <p:nvPr/>
        </p:nvGrpSpPr>
        <p:grpSpPr>
          <a:xfrm>
            <a:off x="-1948563" y="-1251279"/>
            <a:ext cx="15302452" cy="4031790"/>
            <a:chOff x="-1624573" y="-1185864"/>
            <a:chExt cx="15732064" cy="3115323"/>
          </a:xfrm>
        </p:grpSpPr>
        <p:pic>
          <p:nvPicPr>
            <p:cNvPr id="5" name="图片 7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-1624573" y="-1185863"/>
              <a:ext cx="6967196" cy="2701927"/>
            </a:xfrm>
            <a:prstGeom prst="rect">
              <a:avLst/>
            </a:prstGeom>
          </p:spPr>
        </p:pic>
        <p:pic>
          <p:nvPicPr>
            <p:cNvPr id="6" name="图片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2199632" y="-1185864"/>
              <a:ext cx="8033180" cy="3115323"/>
            </a:xfrm>
            <a:prstGeom prst="rect">
              <a:avLst/>
            </a:prstGeom>
          </p:spPr>
        </p:pic>
        <p:pic>
          <p:nvPicPr>
            <p:cNvPr id="7" name="图片 9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7991755" y="-855662"/>
              <a:ext cx="6115736" cy="2371725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830" y="635803"/>
            <a:ext cx="8181099" cy="4620932"/>
          </a:xfrm>
          <a:prstGeom prst="rect">
            <a:avLst/>
          </a:prstGeom>
        </p:spPr>
      </p:pic>
      <p:pic>
        <p:nvPicPr>
          <p:cNvPr id="9" name="图片 4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901509" y="609548"/>
            <a:ext cx="16036553" cy="7421295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32C5D44-9891-42F8-AAFC-7FE5DA2979ED}"/>
              </a:ext>
            </a:extLst>
          </p:cNvPr>
          <p:cNvGrpSpPr/>
          <p:nvPr/>
        </p:nvGrpSpPr>
        <p:grpSpPr>
          <a:xfrm>
            <a:off x="-1828084" y="280109"/>
            <a:ext cx="6535975" cy="6700409"/>
            <a:chOff x="-2675175" y="426720"/>
            <a:chExt cx="6535975" cy="6700409"/>
          </a:xfrm>
        </p:grpSpPr>
        <p:pic>
          <p:nvPicPr>
            <p:cNvPr id="12" name="图片 4">
              <a:extLst>
                <a:ext uri="{FF2B5EF4-FFF2-40B4-BE49-F238E27FC236}">
                  <a16:creationId xmlns:a16="http://schemas.microsoft.com/office/drawing/2014/main" id="{A9F4AB91-C459-4D24-8BB0-EB5F4D5F01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094" r="27156" b="20601"/>
            <a:stretch>
              <a:fillRect/>
            </a:stretch>
          </p:blipFill>
          <p:spPr>
            <a:xfrm>
              <a:off x="-2675175" y="426720"/>
              <a:ext cx="6535975" cy="6687372"/>
            </a:xfrm>
            <a:prstGeom prst="rect">
              <a:avLst/>
            </a:prstGeom>
          </p:spPr>
        </p:pic>
        <p:pic>
          <p:nvPicPr>
            <p:cNvPr id="13" name="图形 45">
              <a:extLst>
                <a:ext uri="{FF2B5EF4-FFF2-40B4-BE49-F238E27FC236}">
                  <a16:creationId xmlns:a16="http://schemas.microsoft.com/office/drawing/2014/main" id="{D177A99B-95EE-4EF3-BAFC-B0373F68848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780486">
              <a:off x="-931279" y="5253168"/>
              <a:ext cx="3043425" cy="1873961"/>
            </a:xfrm>
            <a:prstGeom prst="rect">
              <a:avLst/>
            </a:prstGeom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6760" y="876730"/>
            <a:ext cx="2002612" cy="183126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702" y="1999847"/>
            <a:ext cx="2262333" cy="228833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64" b="9893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9" t="18022" r="3798" b="16923"/>
          <a:stretch/>
        </p:blipFill>
        <p:spPr>
          <a:xfrm rot="20670679">
            <a:off x="7434643" y="4252727"/>
            <a:ext cx="3409331" cy="231459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834" y="3024615"/>
            <a:ext cx="1280859" cy="129558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28C11BE-F7B4-5B9B-A057-5B3ACD30BBF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27398" y="1996732"/>
            <a:ext cx="4578493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884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A462C737-5903-48C7-8958-FBB649E36B9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0" b="21141"/>
          <a:stretch/>
        </p:blipFill>
        <p:spPr>
          <a:xfrm>
            <a:off x="0" y="1282"/>
            <a:ext cx="12191980" cy="685671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1D6927B-A111-4B4D-A5D4-5419A40BC417}"/>
              </a:ext>
            </a:extLst>
          </p:cNvPr>
          <p:cNvSpPr txBox="1"/>
          <p:nvPr/>
        </p:nvSpPr>
        <p:spPr>
          <a:xfrm>
            <a:off x="2631461" y="922997"/>
            <a:ext cx="66363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000" b="1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vi-VN" sz="4000" b="1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ề nhà cùng với người thân đến thăm một làng nghề hoặc xem một bộ phim giới thiệu về làng nghề ấy.</a:t>
            </a:r>
            <a:endParaRPr kumimoji="0" lang="en-US" sz="4000" b="1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  <p:pic>
        <p:nvPicPr>
          <p:cNvPr id="12" name="Picture 21">
            <a:extLst>
              <a:ext uri="{FF2B5EF4-FFF2-40B4-BE49-F238E27FC236}">
                <a16:creationId xmlns:a16="http://schemas.microsoft.com/office/drawing/2014/main" id="{3B2B9AA8-FD93-4D5B-A1A8-F3CB605579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275666" y="3302741"/>
            <a:ext cx="1646899" cy="3250460"/>
          </a:xfrm>
          <a:prstGeom prst="rect">
            <a:avLst/>
          </a:prstGeom>
        </p:spPr>
      </p:pic>
      <p:pic>
        <p:nvPicPr>
          <p:cNvPr id="13" name="Picture 22">
            <a:extLst>
              <a:ext uri="{FF2B5EF4-FFF2-40B4-BE49-F238E27FC236}">
                <a16:creationId xmlns:a16="http://schemas.microsoft.com/office/drawing/2014/main" id="{65B3CF1C-84D0-4CF9-B955-63FC5EB4A7D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472748" y="3237827"/>
            <a:ext cx="1617626" cy="331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104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448665-30A5-AC89-720B-D0D5C1C2DC9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050" b="48250" l="52800" r="70300">
                        <a14:foregroundMark x1="56200" y1="36900" x2="56200" y2="36900"/>
                        <a14:foregroundMark x1="53700" y1="38350" x2="53700" y2="38350"/>
                        <a14:foregroundMark x1="52800" y1="37950" x2="52800" y2="379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778" t="26666" r="27629" b="49334"/>
          <a:stretch/>
        </p:blipFill>
        <p:spPr>
          <a:xfrm rot="464951">
            <a:off x="9683708" y="20129"/>
            <a:ext cx="1572484" cy="1832679"/>
          </a:xfrm>
          <a:prstGeom prst="rect">
            <a:avLst/>
          </a:prstGeom>
        </p:spPr>
      </p:pic>
      <p:pic>
        <p:nvPicPr>
          <p:cNvPr id="4" name="图片 25">
            <a:extLst>
              <a:ext uri="{FF2B5EF4-FFF2-40B4-BE49-F238E27FC236}">
                <a16:creationId xmlns:a16="http://schemas.microsoft.com/office/drawing/2014/main" id="{FCF5D203-A802-A5FB-36DB-ADBB8E72C94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7" t="9654" r="8393" b="15580"/>
          <a:stretch>
            <a:fillRect/>
          </a:stretch>
        </p:blipFill>
        <p:spPr>
          <a:xfrm>
            <a:off x="881257" y="936468"/>
            <a:ext cx="1719606" cy="163364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011D7F2-8811-F019-CBE6-AB27159601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1769" y="1530981"/>
            <a:ext cx="7901101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77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Nền Lúa Lúa Gạo Và Dầu Gạo Quảng Bá Thực Phẩm Nền Trời XanhẢnh Nền, Dầu,  Taobao, đồng Hình nền Vector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25" y="0"/>
            <a:ext cx="12410781" cy="6951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214" y="-385030"/>
            <a:ext cx="7515464" cy="555585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561976" y="542925"/>
            <a:ext cx="10639424" cy="6048375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矩形 12"/>
          <p:cNvSpPr/>
          <p:nvPr/>
        </p:nvSpPr>
        <p:spPr>
          <a:xfrm>
            <a:off x="1255917" y="606097"/>
            <a:ext cx="94948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Đây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nghề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gì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  <a:endParaRPr kumimoji="0" lang="vi-VN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107" l="17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8134" y="-1446113"/>
            <a:ext cx="4045788" cy="40242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E6E0B8-1B69-F32F-3156-B54CC16C8D41}"/>
              </a:ext>
            </a:extLst>
          </p:cNvPr>
          <p:cNvSpPr txBox="1"/>
          <p:nvPr/>
        </p:nvSpPr>
        <p:spPr>
          <a:xfrm>
            <a:off x="5495925" y="3667125"/>
            <a:ext cx="52863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Nghề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chiếu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1CDB388-6348-2DC7-E418-D571385623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49" y="1962149"/>
            <a:ext cx="4200525" cy="420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012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Nền Lúa Lúa Gạo Và Dầu Gạo Quảng Bá Thực Phẩm Nền Trời XanhẢnh Nền, Dầu,  Taobao, đồng Hình nền Vector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25" y="0"/>
            <a:ext cx="12410781" cy="6951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214" y="-385030"/>
            <a:ext cx="7515464" cy="555585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561976" y="542925"/>
            <a:ext cx="10639424" cy="6048375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矩形 12"/>
          <p:cNvSpPr/>
          <p:nvPr/>
        </p:nvSpPr>
        <p:spPr>
          <a:xfrm>
            <a:off x="1255917" y="606097"/>
            <a:ext cx="94948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Đây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nghề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gì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  <a:endParaRPr kumimoji="0" lang="vi-VN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107" l="17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8134" y="-1446113"/>
            <a:ext cx="4045788" cy="40242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E6E0B8-1B69-F32F-3156-B54CC16C8D41}"/>
              </a:ext>
            </a:extLst>
          </p:cNvPr>
          <p:cNvSpPr txBox="1"/>
          <p:nvPr/>
        </p:nvSpPr>
        <p:spPr>
          <a:xfrm>
            <a:off x="5495925" y="3667125"/>
            <a:ext cx="52863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Nghề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dệt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vải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7BA2C30-CFD9-2088-65C7-A0EED9391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275" y="2066925"/>
            <a:ext cx="3971924" cy="3971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460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F970ED-9498-4630-A92D-8C9D2E53DF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53" y="0"/>
            <a:ext cx="12192000" cy="6858000"/>
          </a:xfrm>
          <a:prstGeom prst="rect">
            <a:avLst/>
          </a:prstGeom>
        </p:spPr>
      </p:pic>
      <p:pic>
        <p:nvPicPr>
          <p:cNvPr id="7" name="Picture 2" descr="Cerámica, La Arcilla, Royaltyfree imagen png - imagen transparente descarga  gratuita">
            <a:extLst>
              <a:ext uri="{FF2B5EF4-FFF2-40B4-BE49-F238E27FC236}">
                <a16:creationId xmlns:a16="http://schemas.microsoft.com/office/drawing/2014/main" id="{BBD7CA36-E16A-47C3-8CEA-C5DA161D8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238" y="3841223"/>
            <a:ext cx="3878713" cy="3016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A7AF188-0444-40C6-A162-C61B80266E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470" y="3227564"/>
            <a:ext cx="3945623" cy="3945623"/>
          </a:xfrm>
          <a:prstGeom prst="rect">
            <a:avLst/>
          </a:prstGeom>
        </p:spPr>
      </p:pic>
      <p:pic>
        <p:nvPicPr>
          <p:cNvPr id="10" name="Picture 4" descr="SaiGon75 Homepage">
            <a:extLst>
              <a:ext uri="{FF2B5EF4-FFF2-40B4-BE49-F238E27FC236}">
                <a16:creationId xmlns:a16="http://schemas.microsoft.com/office/drawing/2014/main" id="{470BC446-9488-4BA0-810C-6A6CE062C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92023">
            <a:off x="8336079" y="3624649"/>
            <a:ext cx="3638345" cy="3638345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DE1EA8E-F90A-02A9-6B2B-1FA5E37A14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1381" y="2207472"/>
            <a:ext cx="9065538" cy="9571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4075F0B-0908-84B1-D634-8B1C060DBC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68634" y="1125811"/>
            <a:ext cx="5035732" cy="100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575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组合 10"/>
          <p:cNvGrpSpPr/>
          <p:nvPr/>
        </p:nvGrpSpPr>
        <p:grpSpPr>
          <a:xfrm>
            <a:off x="-1948563" y="-1251279"/>
            <a:ext cx="15302452" cy="4031790"/>
            <a:chOff x="-1624573" y="-1185864"/>
            <a:chExt cx="15732064" cy="3115323"/>
          </a:xfrm>
        </p:grpSpPr>
        <p:pic>
          <p:nvPicPr>
            <p:cNvPr id="5" name="图片 7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-1624573" y="-1185863"/>
              <a:ext cx="6967196" cy="2701927"/>
            </a:xfrm>
            <a:prstGeom prst="rect">
              <a:avLst/>
            </a:prstGeom>
          </p:spPr>
        </p:pic>
        <p:pic>
          <p:nvPicPr>
            <p:cNvPr id="6" name="图片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2199632" y="-1185864"/>
              <a:ext cx="8033180" cy="3115323"/>
            </a:xfrm>
            <a:prstGeom prst="rect">
              <a:avLst/>
            </a:prstGeom>
          </p:spPr>
        </p:pic>
        <p:pic>
          <p:nvPicPr>
            <p:cNvPr id="7" name="图片 9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7991755" y="-855662"/>
              <a:ext cx="6115736" cy="2371725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830" y="635803"/>
            <a:ext cx="8181099" cy="4620932"/>
          </a:xfrm>
          <a:prstGeom prst="rect">
            <a:avLst/>
          </a:prstGeom>
        </p:spPr>
      </p:pic>
      <p:pic>
        <p:nvPicPr>
          <p:cNvPr id="9" name="图片 4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901509" y="609548"/>
            <a:ext cx="16036553" cy="7421295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32C5D44-9891-42F8-AAFC-7FE5DA2979ED}"/>
              </a:ext>
            </a:extLst>
          </p:cNvPr>
          <p:cNvGrpSpPr/>
          <p:nvPr/>
        </p:nvGrpSpPr>
        <p:grpSpPr>
          <a:xfrm>
            <a:off x="-1828084" y="280109"/>
            <a:ext cx="6535975" cy="6700409"/>
            <a:chOff x="-2675175" y="426720"/>
            <a:chExt cx="6535975" cy="6700409"/>
          </a:xfrm>
        </p:grpSpPr>
        <p:pic>
          <p:nvPicPr>
            <p:cNvPr id="12" name="图片 4">
              <a:extLst>
                <a:ext uri="{FF2B5EF4-FFF2-40B4-BE49-F238E27FC236}">
                  <a16:creationId xmlns:a16="http://schemas.microsoft.com/office/drawing/2014/main" id="{A9F4AB91-C459-4D24-8BB0-EB5F4D5F01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094" r="27156" b="20601"/>
            <a:stretch>
              <a:fillRect/>
            </a:stretch>
          </p:blipFill>
          <p:spPr>
            <a:xfrm>
              <a:off x="-2675175" y="426720"/>
              <a:ext cx="6535975" cy="6687372"/>
            </a:xfrm>
            <a:prstGeom prst="rect">
              <a:avLst/>
            </a:prstGeom>
          </p:spPr>
        </p:pic>
        <p:pic>
          <p:nvPicPr>
            <p:cNvPr id="13" name="图形 45">
              <a:extLst>
                <a:ext uri="{FF2B5EF4-FFF2-40B4-BE49-F238E27FC236}">
                  <a16:creationId xmlns:a16="http://schemas.microsoft.com/office/drawing/2014/main" id="{D177A99B-95EE-4EF3-BAFC-B0373F68848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780486">
              <a:off x="-931279" y="5253168"/>
              <a:ext cx="3043425" cy="1873961"/>
            </a:xfrm>
            <a:prstGeom prst="rect">
              <a:avLst/>
            </a:prstGeom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6760" y="876730"/>
            <a:ext cx="2002612" cy="183126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702" y="1999847"/>
            <a:ext cx="2262333" cy="228833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64" b="9893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9" t="18022" r="3798" b="16923"/>
          <a:stretch/>
        </p:blipFill>
        <p:spPr>
          <a:xfrm rot="20670679">
            <a:off x="7434643" y="4252727"/>
            <a:ext cx="3409331" cy="231459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834" y="3024615"/>
            <a:ext cx="1280859" cy="12955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0BC4D8B-132E-24C9-F45A-E52ECC55ACA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28279" y="1799073"/>
            <a:ext cx="5078408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02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Nền Lúa Lúa Gạo Và Dầu Gạo Quảng Bá Thực Phẩm Nền Trời XanhẢnh Nền, Dầu,  Taobao, đồng Hình nền Vector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8781" y="0"/>
            <a:ext cx="12410781" cy="6951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214" y="-385030"/>
            <a:ext cx="7515464" cy="55558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88B8C2B-C3C3-462C-A1FB-56D92DF6B9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152" y="206695"/>
            <a:ext cx="12201893" cy="58035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3F46D43-6FEF-484E-AF4B-49A7616BDA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7171"/>
            <a:ext cx="3224463" cy="475032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D9D0A66-572D-4024-B5B8-D4BAC855400D}"/>
              </a:ext>
            </a:extLst>
          </p:cNvPr>
          <p:cNvSpPr/>
          <p:nvPr/>
        </p:nvSpPr>
        <p:spPr>
          <a:xfrm>
            <a:off x="4165209" y="2430121"/>
            <a:ext cx="665519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Hoạt</a:t>
            </a:r>
            <a:r>
              <a:rPr kumimoji="0" lang="en-US" sz="3600" b="1" i="0" u="none" strike="noStrike" kern="1200" cap="none" spc="0" normalizeH="0" noProof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động</a:t>
            </a:r>
            <a:r>
              <a:rPr kumimoji="0" lang="en-US" sz="3600" b="1" i="0" u="none" strike="noStrike" kern="1200" cap="none" spc="0" normalizeH="0" noProof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1: Chia </a:t>
            </a:r>
            <a:r>
              <a:rPr kumimoji="0" lang="en-US" sz="3600" b="1" i="0" u="none" strike="noStrike" kern="1200" cap="none" spc="0" normalizeH="0" noProof="0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sẻ</a:t>
            </a:r>
            <a:r>
              <a:rPr kumimoji="0" lang="en-US" sz="3600" b="1" i="0" u="none" strike="noStrike" kern="1200" cap="none" spc="0" normalizeH="0" noProof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sản</a:t>
            </a:r>
            <a:r>
              <a:rPr kumimoji="0" lang="en-US" sz="3600" b="1" i="0" u="none" strike="noStrike" kern="1200" cap="none" spc="0" normalizeH="0" noProof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phẩm</a:t>
            </a:r>
            <a:r>
              <a:rPr kumimoji="0" lang="en-US" sz="3600" b="1" i="0" u="none" strike="noStrike" kern="1200" cap="none" spc="0" normalizeH="0" noProof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thủ</a:t>
            </a:r>
            <a:r>
              <a:rPr kumimoji="0" lang="en-US" sz="3600" b="1" i="0" u="none" strike="noStrike" kern="1200" cap="none" spc="0" normalizeH="0" noProof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công</a:t>
            </a:r>
            <a:r>
              <a:rPr kumimoji="0" lang="en-US" sz="3600" b="1" i="0" u="none" strike="noStrike" kern="1200" cap="none" spc="0" normalizeH="0" noProof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truyền</a:t>
            </a:r>
            <a:r>
              <a:rPr kumimoji="0" lang="en-US" sz="3600" b="1" i="0" u="none" strike="noStrike" kern="1200" cap="none" spc="0" normalizeH="0" noProof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thống</a:t>
            </a:r>
            <a:r>
              <a:rPr kumimoji="0" lang="en-US" sz="3600" b="1" i="0" u="none" strike="noStrike" kern="1200" cap="none" spc="0" normalizeH="0" noProof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ở </a:t>
            </a:r>
            <a:r>
              <a:rPr kumimoji="0" lang="en-US" sz="3600" b="1" i="0" u="none" strike="noStrike" kern="1200" cap="none" spc="0" normalizeH="0" noProof="0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địa</a:t>
            </a:r>
            <a:r>
              <a:rPr kumimoji="0" lang="en-US" sz="3600" b="1" i="0" u="none" strike="noStrike" kern="1200" cap="none" spc="0" normalizeH="0" noProof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phương</a:t>
            </a:r>
            <a:r>
              <a:rPr kumimoji="0" lang="en-US" sz="3600" b="1" i="0" u="none" strike="noStrike" kern="1200" cap="none" spc="0" normalizeH="0" noProof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mà</a:t>
            </a:r>
            <a:r>
              <a:rPr kumimoji="0" lang="en-US" sz="3600" b="1" i="0" u="none" strike="noStrike" kern="1200" cap="none" spc="0" normalizeH="0" noProof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em</a:t>
            </a:r>
            <a:r>
              <a:rPr kumimoji="0" lang="en-US" sz="3600" b="1" i="0" u="none" strike="noStrike" kern="1200" cap="none" spc="0" normalizeH="0" noProof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biết</a:t>
            </a:r>
            <a:endParaRPr kumimoji="0" lang="en-US" sz="3600" b="1" i="0" u="none" strike="noStrike" kern="1200" cap="none" spc="0" normalizeH="0" baseline="0" noProof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267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hơn 83 nền slide đẹp siêu đỉnh - thtantai2.edu.vn">
            <a:extLst>
              <a:ext uri="{FF2B5EF4-FFF2-40B4-BE49-F238E27FC236}">
                <a16:creationId xmlns:a16="http://schemas.microsoft.com/office/drawing/2014/main" id="{492BB397-7774-4FC1-8A8B-9CD6EB6C5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BC26D24-792C-46B4-ACA8-866E8F1DEF8A}"/>
              </a:ext>
            </a:extLst>
          </p:cNvPr>
          <p:cNvSpPr/>
          <p:nvPr/>
        </p:nvSpPr>
        <p:spPr>
          <a:xfrm>
            <a:off x="295276" y="280691"/>
            <a:ext cx="11651886" cy="6440619"/>
          </a:xfrm>
          <a:prstGeom prst="roundRect">
            <a:avLst>
              <a:gd name="adj" fmla="val 4967"/>
            </a:avLst>
          </a:prstGeom>
          <a:solidFill>
            <a:schemeClr val="bg1"/>
          </a:solidFill>
          <a:ln w="38100">
            <a:solidFill>
              <a:srgbClr val="EDAF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132D8C0-AD15-B855-3CCD-7A6A79C6E1EF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98424"/>
            <a:ext cx="12012612" cy="1149350"/>
            <a:chOff x="179923" y="140541"/>
            <a:chExt cx="12011523" cy="952733"/>
          </a:xfrm>
        </p:grpSpPr>
        <p:sp>
          <p:nvSpPr>
            <p:cNvPr id="4" name="Rectangle: Rounded Corners 28">
              <a:extLst>
                <a:ext uri="{FF2B5EF4-FFF2-40B4-BE49-F238E27FC236}">
                  <a16:creationId xmlns:a16="http://schemas.microsoft.com/office/drawing/2014/main" id="{B850C171-A6B9-7185-5115-A3454C9914A2}"/>
                </a:ext>
              </a:extLst>
            </p:cNvPr>
            <p:cNvSpPr/>
            <p:nvPr/>
          </p:nvSpPr>
          <p:spPr>
            <a:xfrm>
              <a:off x="1029158" y="145806"/>
              <a:ext cx="11162288" cy="947468"/>
            </a:xfrm>
            <a:custGeom>
              <a:avLst/>
              <a:gdLst>
                <a:gd name="connsiteX0" fmla="*/ 0 w 11357772"/>
                <a:gd name="connsiteY0" fmla="*/ 402645 h 2415822"/>
                <a:gd name="connsiteX1" fmla="*/ 402645 w 11357772"/>
                <a:gd name="connsiteY1" fmla="*/ 0 h 2415822"/>
                <a:gd name="connsiteX2" fmla="*/ 10955127 w 11357772"/>
                <a:gd name="connsiteY2" fmla="*/ 0 h 2415822"/>
                <a:gd name="connsiteX3" fmla="*/ 11357772 w 11357772"/>
                <a:gd name="connsiteY3" fmla="*/ 402645 h 2415822"/>
                <a:gd name="connsiteX4" fmla="*/ 11357772 w 11357772"/>
                <a:gd name="connsiteY4" fmla="*/ 2013177 h 2415822"/>
                <a:gd name="connsiteX5" fmla="*/ 10955127 w 11357772"/>
                <a:gd name="connsiteY5" fmla="*/ 2415822 h 2415822"/>
                <a:gd name="connsiteX6" fmla="*/ 402645 w 11357772"/>
                <a:gd name="connsiteY6" fmla="*/ 2415822 h 2415822"/>
                <a:gd name="connsiteX7" fmla="*/ 0 w 11357772"/>
                <a:gd name="connsiteY7" fmla="*/ 2013177 h 2415822"/>
                <a:gd name="connsiteX8" fmla="*/ 0 w 11357772"/>
                <a:gd name="connsiteY8" fmla="*/ 402645 h 2415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57772" h="2415822" fill="none" extrusionOk="0">
                  <a:moveTo>
                    <a:pt x="0" y="402645"/>
                  </a:moveTo>
                  <a:cubicBezTo>
                    <a:pt x="932" y="205505"/>
                    <a:pt x="202821" y="37847"/>
                    <a:pt x="402645" y="0"/>
                  </a:cubicBezTo>
                  <a:cubicBezTo>
                    <a:pt x="2331059" y="72427"/>
                    <a:pt x="9247997" y="61419"/>
                    <a:pt x="10955127" y="0"/>
                  </a:cubicBezTo>
                  <a:cubicBezTo>
                    <a:pt x="11174034" y="-23872"/>
                    <a:pt x="11323723" y="169971"/>
                    <a:pt x="11357772" y="402645"/>
                  </a:cubicBezTo>
                  <a:cubicBezTo>
                    <a:pt x="11383058" y="586196"/>
                    <a:pt x="11304305" y="1330971"/>
                    <a:pt x="11357772" y="2013177"/>
                  </a:cubicBezTo>
                  <a:cubicBezTo>
                    <a:pt x="11365962" y="2193987"/>
                    <a:pt x="11157369" y="2393253"/>
                    <a:pt x="10955127" y="2415822"/>
                  </a:cubicBezTo>
                  <a:cubicBezTo>
                    <a:pt x="8142051" y="2445649"/>
                    <a:pt x="1917556" y="2336516"/>
                    <a:pt x="402645" y="2415822"/>
                  </a:cubicBezTo>
                  <a:cubicBezTo>
                    <a:pt x="202636" y="2413294"/>
                    <a:pt x="-30879" y="2241658"/>
                    <a:pt x="0" y="2013177"/>
                  </a:cubicBezTo>
                  <a:cubicBezTo>
                    <a:pt x="-97461" y="1805208"/>
                    <a:pt x="-13844" y="575531"/>
                    <a:pt x="0" y="402645"/>
                  </a:cubicBezTo>
                  <a:close/>
                </a:path>
                <a:path w="11357772" h="2415822" stroke="0" extrusionOk="0">
                  <a:moveTo>
                    <a:pt x="0" y="402645"/>
                  </a:moveTo>
                  <a:cubicBezTo>
                    <a:pt x="4162" y="181404"/>
                    <a:pt x="191876" y="24181"/>
                    <a:pt x="402645" y="0"/>
                  </a:cubicBezTo>
                  <a:cubicBezTo>
                    <a:pt x="3421658" y="123000"/>
                    <a:pt x="9335647" y="-96860"/>
                    <a:pt x="10955127" y="0"/>
                  </a:cubicBezTo>
                  <a:cubicBezTo>
                    <a:pt x="11157298" y="-15398"/>
                    <a:pt x="11360411" y="174949"/>
                    <a:pt x="11357772" y="402645"/>
                  </a:cubicBezTo>
                  <a:cubicBezTo>
                    <a:pt x="11432564" y="646164"/>
                    <a:pt x="11408055" y="1219674"/>
                    <a:pt x="11357772" y="2013177"/>
                  </a:cubicBezTo>
                  <a:cubicBezTo>
                    <a:pt x="11351622" y="2237780"/>
                    <a:pt x="11134651" y="2408809"/>
                    <a:pt x="10955127" y="2415822"/>
                  </a:cubicBezTo>
                  <a:cubicBezTo>
                    <a:pt x="6242061" y="2255115"/>
                    <a:pt x="3898268" y="2455489"/>
                    <a:pt x="402645" y="2415822"/>
                  </a:cubicBezTo>
                  <a:cubicBezTo>
                    <a:pt x="153274" y="2410370"/>
                    <a:pt x="-28202" y="2222776"/>
                    <a:pt x="0" y="2013177"/>
                  </a:cubicBezTo>
                  <a:cubicBezTo>
                    <a:pt x="-22999" y="1838571"/>
                    <a:pt x="-88018" y="1048122"/>
                    <a:pt x="0" y="402645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just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 err="1">
                  <a:solidFill>
                    <a:srgbClr val="00206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Nhớ</a:t>
              </a:r>
              <a:r>
                <a:rPr lang="en-US" sz="3600" b="1" dirty="0">
                  <a:solidFill>
                    <a:srgbClr val="00206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lại</a:t>
              </a:r>
              <a:r>
                <a:rPr lang="en-US" sz="3600" b="1" dirty="0">
                  <a:solidFill>
                    <a:srgbClr val="00206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những</a:t>
              </a:r>
              <a:r>
                <a:rPr lang="en-US" sz="3600" b="1" dirty="0">
                  <a:solidFill>
                    <a:srgbClr val="00206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sản</a:t>
              </a:r>
              <a:r>
                <a:rPr lang="en-US" sz="3600" b="1" dirty="0">
                  <a:solidFill>
                    <a:srgbClr val="00206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phẩm</a:t>
              </a:r>
              <a:r>
                <a:rPr lang="en-US" sz="3600" b="1" dirty="0">
                  <a:solidFill>
                    <a:srgbClr val="00206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thủ</a:t>
              </a:r>
              <a:r>
                <a:rPr lang="en-US" sz="3600" b="1" dirty="0">
                  <a:solidFill>
                    <a:srgbClr val="00206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công</a:t>
              </a:r>
              <a:r>
                <a:rPr lang="en-US" sz="3600" b="1" dirty="0">
                  <a:solidFill>
                    <a:srgbClr val="00206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truyền</a:t>
              </a:r>
              <a:r>
                <a:rPr lang="en-US" sz="3600" b="1" dirty="0">
                  <a:solidFill>
                    <a:srgbClr val="00206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thống</a:t>
              </a:r>
              <a:r>
                <a:rPr lang="en-US" sz="3600" b="1" dirty="0">
                  <a:solidFill>
                    <a:srgbClr val="00206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ở </a:t>
              </a:r>
              <a:r>
                <a:rPr lang="en-US" sz="3600" b="1" dirty="0" err="1">
                  <a:solidFill>
                    <a:srgbClr val="00206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địa</a:t>
              </a:r>
              <a:r>
                <a:rPr lang="en-US" sz="3600" b="1" dirty="0">
                  <a:solidFill>
                    <a:srgbClr val="00206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phương</a:t>
              </a:r>
              <a:r>
                <a:rPr lang="en-US" sz="3600" b="1" dirty="0">
                  <a:solidFill>
                    <a:srgbClr val="00206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mà</a:t>
              </a:r>
              <a:r>
                <a:rPr lang="en-US" sz="3600" b="1" dirty="0">
                  <a:solidFill>
                    <a:srgbClr val="00206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em</a:t>
              </a:r>
              <a:r>
                <a:rPr lang="en-US" sz="3600" b="1" dirty="0">
                  <a:solidFill>
                    <a:srgbClr val="00206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biết</a:t>
              </a:r>
              <a:r>
                <a:rPr lang="en-US" sz="3600" b="1" dirty="0">
                  <a:solidFill>
                    <a:srgbClr val="00206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  <p:pic>
          <p:nvPicPr>
            <p:cNvPr id="5" name="Picture 29">
              <a:extLst>
                <a:ext uri="{FF2B5EF4-FFF2-40B4-BE49-F238E27FC236}">
                  <a16:creationId xmlns:a16="http://schemas.microsoft.com/office/drawing/2014/main" id="{DDC8A73B-056D-187B-F3CA-701098AF70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923" y="140541"/>
              <a:ext cx="883356" cy="883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098" name="Picture 2" descr="QUY TRÌNH LÀM TRANH ĐÔNG HỒ">
            <a:extLst>
              <a:ext uri="{FF2B5EF4-FFF2-40B4-BE49-F238E27FC236}">
                <a16:creationId xmlns:a16="http://schemas.microsoft.com/office/drawing/2014/main" id="{B4684F79-11E9-6B2D-4DA2-5BF291D46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" y="2509838"/>
            <a:ext cx="4876800" cy="313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Làng lụa Vạn Phúc ở đâu? Khám phá quy trình sản xuất tơ lụa">
            <a:extLst>
              <a:ext uri="{FF2B5EF4-FFF2-40B4-BE49-F238E27FC236}">
                <a16:creationId xmlns:a16="http://schemas.microsoft.com/office/drawing/2014/main" id="{B271E03C-B6D7-DD8B-337B-9CEC2B160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447081"/>
            <a:ext cx="4568825" cy="3239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9597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千图网海量PPT模板www.58pic.com">
  <a:themeElements>
    <a:clrScheme name="自定义 34">
      <a:dk1>
        <a:sysClr val="windowText" lastClr="000000"/>
      </a:dk1>
      <a:lt1>
        <a:sysClr val="window" lastClr="FFFFFF"/>
      </a:lt1>
      <a:dk2>
        <a:srgbClr val="E74E51"/>
      </a:dk2>
      <a:lt2>
        <a:srgbClr val="9596A4"/>
      </a:lt2>
      <a:accent1>
        <a:srgbClr val="EFAE55"/>
      </a:accent1>
      <a:accent2>
        <a:srgbClr val="5A4A33"/>
      </a:accent2>
      <a:accent3>
        <a:srgbClr val="38946F"/>
      </a:accent3>
      <a:accent4>
        <a:srgbClr val="A98D6C"/>
      </a:accent4>
      <a:accent5>
        <a:srgbClr val="F09496"/>
      </a:accent5>
      <a:accent6>
        <a:srgbClr val="F09496"/>
      </a:accent6>
      <a:hlink>
        <a:srgbClr val="0000FF"/>
      </a:hlink>
      <a:folHlink>
        <a:srgbClr val="800080"/>
      </a:folHlink>
    </a:clrScheme>
    <a:fontScheme name="自定义 4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vert="eaVert" wrap="square" lIns="91441" tIns="45720" rIns="91441" bIns="45720">
        <a:spAutoFit/>
      </a:bodyPr>
      <a:lstStyle>
        <a:defPPr algn="just">
          <a:lnSpc>
            <a:spcPct val="150000"/>
          </a:lnSpc>
          <a:defRPr sz="1200" dirty="0">
            <a:solidFill>
              <a:schemeClr val="bg1"/>
            </a:solidFill>
            <a:latin typeface="+mn-ea"/>
            <a:ea typeface="+mn-ea"/>
            <a:cs typeface="+mn-ea"/>
            <a:sym typeface="Calibri" panose="020F0502020204030204" pitchFamily="34" charset="0"/>
          </a:defRPr>
        </a:defPPr>
      </a:lstStyle>
    </a:spDef>
    <a:txDef>
      <a:spPr>
        <a:noFill/>
      </a:spPr>
      <a:bodyPr wrap="none" rtlCol="0">
        <a:spAutoFit/>
      </a:bodyPr>
      <a:lstStyle>
        <a:defPPr>
          <a:defRPr dirty="0" smtClean="0">
            <a:latin typeface="+mn-ea"/>
            <a:ea typeface="+mn-ea"/>
          </a:defRPr>
        </a:defPPr>
      </a:lstStyle>
    </a:tx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">
  <a:themeElements>
    <a:clrScheme name="自定义 10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DBFE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">
  <a:themeElements>
    <a:clrScheme name="自定义 443">
      <a:dk1>
        <a:srgbClr val="262626"/>
      </a:dk1>
      <a:lt1>
        <a:sysClr val="window" lastClr="FFFFFF"/>
      </a:lt1>
      <a:dk2>
        <a:srgbClr val="FFC000"/>
      </a:dk2>
      <a:lt2>
        <a:srgbClr val="262626"/>
      </a:lt2>
      <a:accent1>
        <a:srgbClr val="FFC000"/>
      </a:accent1>
      <a:accent2>
        <a:srgbClr val="FF8587"/>
      </a:accent2>
      <a:accent3>
        <a:srgbClr val="13CFE3"/>
      </a:accent3>
      <a:accent4>
        <a:srgbClr val="FFC000"/>
      </a:accent4>
      <a:accent5>
        <a:srgbClr val="FF8587"/>
      </a:accent5>
      <a:accent6>
        <a:srgbClr val="13CFE3"/>
      </a:accent6>
      <a:hlink>
        <a:srgbClr val="7ABC32"/>
      </a:hlink>
      <a:folHlink>
        <a:srgbClr val="FF617B"/>
      </a:folHlink>
    </a:clrScheme>
    <a:fontScheme name="Temp">
      <a:majorFont>
        <a:latin typeface="Arial" panose="020F0302020204030204"/>
        <a:ea typeface="张海山锐谐体"/>
        <a:cs typeface=""/>
      </a:majorFont>
      <a:minorFont>
        <a:latin typeface="Arial" panose="020F0502020204030204"/>
        <a:ea typeface="张海山锐谐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508</Words>
  <Application>Microsoft Office PowerPoint</Application>
  <PresentationFormat>Widescreen</PresentationFormat>
  <Paragraphs>68</Paragraphs>
  <Slides>32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32</vt:i4>
      </vt:variant>
    </vt:vector>
  </HeadingPairs>
  <TitlesOfParts>
    <vt:vector size="46" baseType="lpstr">
      <vt:lpstr>等线</vt:lpstr>
      <vt:lpstr>字魂59号-创粗黑</vt:lpstr>
      <vt:lpstr>Arial</vt:lpstr>
      <vt:lpstr>Calibri</vt:lpstr>
      <vt:lpstr>Calibri Light</vt:lpstr>
      <vt:lpstr>Cambria</vt:lpstr>
      <vt:lpstr>Montserrat</vt:lpstr>
      <vt:lpstr>Montserrat Light</vt:lpstr>
      <vt:lpstr>Times New Roman</vt:lpstr>
      <vt:lpstr>Office 主题</vt:lpstr>
      <vt:lpstr>千图网海量PPT模板www.58pic.com</vt:lpstr>
      <vt:lpstr>office</vt:lpstr>
      <vt:lpstr>1_Office 主题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28</cp:revision>
  <dcterms:created xsi:type="dcterms:W3CDTF">2024-02-08T13:11:02Z</dcterms:created>
  <dcterms:modified xsi:type="dcterms:W3CDTF">2024-02-14T10:02:32Z</dcterms:modified>
</cp:coreProperties>
</file>