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77" r:id="rId3"/>
    <p:sldMasterId id="2147483690" r:id="rId4"/>
  </p:sldMasterIdLst>
  <p:notesMasterIdLst>
    <p:notesMasterId r:id="rId37"/>
  </p:notesMasterIdLst>
  <p:sldIdLst>
    <p:sldId id="383" r:id="rId5"/>
    <p:sldId id="389" r:id="rId6"/>
    <p:sldId id="388" r:id="rId7"/>
    <p:sldId id="403" r:id="rId8"/>
    <p:sldId id="390" r:id="rId9"/>
    <p:sldId id="412" r:id="rId10"/>
    <p:sldId id="377" r:id="rId11"/>
    <p:sldId id="407" r:id="rId12"/>
    <p:sldId id="414" r:id="rId13"/>
    <p:sldId id="415" r:id="rId14"/>
    <p:sldId id="294" r:id="rId15"/>
    <p:sldId id="402" r:id="rId16"/>
    <p:sldId id="413" r:id="rId17"/>
    <p:sldId id="417" r:id="rId18"/>
    <p:sldId id="416" r:id="rId19"/>
    <p:sldId id="418" r:id="rId20"/>
    <p:sldId id="419" r:id="rId21"/>
    <p:sldId id="324" r:id="rId22"/>
    <p:sldId id="342" r:id="rId23"/>
    <p:sldId id="264" r:id="rId24"/>
    <p:sldId id="420" r:id="rId25"/>
    <p:sldId id="269" r:id="rId26"/>
    <p:sldId id="295" r:id="rId27"/>
    <p:sldId id="296" r:id="rId28"/>
    <p:sldId id="297" r:id="rId29"/>
    <p:sldId id="288" r:id="rId30"/>
    <p:sldId id="298" r:id="rId31"/>
    <p:sldId id="275" r:id="rId32"/>
    <p:sldId id="265" r:id="rId33"/>
    <p:sldId id="421" r:id="rId34"/>
    <p:sldId id="290" r:id="rId35"/>
    <p:sldId id="352"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28"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3B89BE-3A61-42BA-A0C5-74927E642A47}" type="datetimeFigureOut">
              <a:rPr lang="en-US" smtClean="0"/>
              <a:t>10/10/2023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177B10-8991-4885-A4A5-87D22FAE4A84}" type="slidenum">
              <a:rPr lang="en-US" smtClean="0"/>
              <a:t>‹#›</a:t>
            </a:fld>
            <a:endParaRPr lang="en-US"/>
          </a:p>
        </p:txBody>
      </p:sp>
    </p:spTree>
    <p:extLst>
      <p:ext uri="{BB962C8B-B14F-4D97-AF65-F5344CB8AC3E}">
        <p14:creationId xmlns:p14="http://schemas.microsoft.com/office/powerpoint/2010/main" val="25146257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effectLst/>
                <a:latin typeface="Times New Roman" panose="02020603050405020304" pitchFamily="18" charset="0"/>
                <a:ea typeface="Calibri" panose="020F0502020204030204" pitchFamily="34" charset="0"/>
                <a:cs typeface="Times New Roman" panose="02020603050405020304" pitchFamily="18" charset="0"/>
              </a:rPr>
              <a:t>Mỗi chúng ta, qua quá trình tự lực thực hiện nhiệm vụ và làm việc hăng say sẽ thu hoạch được thành quả xứng đáng, đồng thời rèn luyện được tính tự lực, tự giác.</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8B177B10-8991-4885-A4A5-87D22FAE4A84}" type="slidenum">
              <a:rPr lang="en-US" smtClean="0"/>
              <a:t>5</a:t>
            </a:fld>
            <a:endParaRPr lang="en-US"/>
          </a:p>
        </p:txBody>
      </p:sp>
    </p:spTree>
    <p:extLst>
      <p:ext uri="{BB962C8B-B14F-4D97-AF65-F5344CB8AC3E}">
        <p14:creationId xmlns:p14="http://schemas.microsoft.com/office/powerpoint/2010/main" val="9056862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2287674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42932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098495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19140-99A3-4B37-8738-7932FB3FD72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0EF1B4D-F0FB-46A7-9697-B745CAD56F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43D6204-40B4-4A0E-9392-9CCA81966FEB}"/>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10/10/2023</a:t>
            </a:fld>
            <a:endParaRPr lang="en-US"/>
          </a:p>
        </p:txBody>
      </p:sp>
      <p:sp>
        <p:nvSpPr>
          <p:cNvPr id="5" name="Footer Placeholder 4">
            <a:extLst>
              <a:ext uri="{FF2B5EF4-FFF2-40B4-BE49-F238E27FC236}">
                <a16:creationId xmlns:a16="http://schemas.microsoft.com/office/drawing/2014/main" id="{DE7A8B0A-12CC-44C8-BC28-2AC2961207E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82ACEA3-BB9C-4EA0-AE0A-F005D1CE1F37}"/>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2183143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F883F-4614-47D9-9822-D3AC2A3F78A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4A51734-0334-46E3-BB2C-05C6B297979B}"/>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E6B8A4-81E9-4549-9EAA-86EE33A40933}"/>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10/10/2023</a:t>
            </a:fld>
            <a:endParaRPr lang="en-US"/>
          </a:p>
        </p:txBody>
      </p:sp>
      <p:sp>
        <p:nvSpPr>
          <p:cNvPr id="5" name="Footer Placeholder 4">
            <a:extLst>
              <a:ext uri="{FF2B5EF4-FFF2-40B4-BE49-F238E27FC236}">
                <a16:creationId xmlns:a16="http://schemas.microsoft.com/office/drawing/2014/main" id="{172AD228-6864-4253-B9EE-39A524DC98B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CBE4999-8A8A-4343-B31E-D1AA8E99DD44}"/>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1569786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848369-8363-4C8F-8047-7226784C645B}"/>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49BDC87-5C11-41E6-A7FA-D3916DD0238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A2C893-B740-457A-938D-A6F5087CB210}"/>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10/10/2023</a:t>
            </a:fld>
            <a:endParaRPr lang="en-US"/>
          </a:p>
        </p:txBody>
      </p:sp>
      <p:sp>
        <p:nvSpPr>
          <p:cNvPr id="5" name="Footer Placeholder 4">
            <a:extLst>
              <a:ext uri="{FF2B5EF4-FFF2-40B4-BE49-F238E27FC236}">
                <a16:creationId xmlns:a16="http://schemas.microsoft.com/office/drawing/2014/main" id="{710E751E-62C3-4C8C-8406-1E9069A5F18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4E3C85E-18CD-424F-AA8F-7222B1D85FBB}"/>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35583090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8668253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Only">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212CF2-943F-425E-8C14-B4D4DB2053C3}"/>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346B948-3475-45E3-B37E-78D4542F0BED}"/>
              </a:ext>
            </a:extLst>
          </p:cNvPr>
          <p:cNvSpPr>
            <a:spLocks noGrp="1"/>
          </p:cNvSpPr>
          <p:nvPr>
            <p:ph type="dt" sz="half" idx="10"/>
          </p:nvPr>
        </p:nvSpPr>
        <p:spPr/>
        <p:txBody>
          <a:bodyPr/>
          <a:lstStyle/>
          <a:p>
            <a:fld id="{4F586887-ACC7-478C-B2C3-CF2D8BFAD57F}" type="datetimeFigureOut">
              <a:rPr lang="zh-CN" altLang="en-US" smtClean="0"/>
              <a:t>2023/10/10</a:t>
            </a:fld>
            <a:endParaRPr lang="zh-CN" altLang="en-US"/>
          </a:p>
        </p:txBody>
      </p:sp>
      <p:sp>
        <p:nvSpPr>
          <p:cNvPr id="4" name="页脚占位符 3">
            <a:extLst>
              <a:ext uri="{FF2B5EF4-FFF2-40B4-BE49-F238E27FC236}">
                <a16:creationId xmlns:a16="http://schemas.microsoft.com/office/drawing/2014/main" id="{EE7523CA-97BA-4624-9AB4-103E7971957F}"/>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3C18601-B69F-4E7B-8C0C-CDC6C19977F4}"/>
              </a:ext>
            </a:extLst>
          </p:cNvPr>
          <p:cNvSpPr>
            <a:spLocks noGrp="1"/>
          </p:cNvSpPr>
          <p:nvPr>
            <p:ph type="sldNum" sz="quarter" idx="12"/>
          </p:nvPr>
        </p:nvSpPr>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9242876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B9E6C50-F2B0-4117-AF69-C839F5CC2C8C}" type="datetimeFigureOut">
              <a:rPr lang="zh-CN" altLang="en-US" smtClean="0"/>
              <a:pPr/>
              <a:t>2023/10/10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B6AB1BC-A075-4A18-8F82-2A7D645F5683}" type="slidenum">
              <a:rPr lang="zh-CN" altLang="en-US" smtClean="0"/>
              <a:pPr/>
              <a:t>‹#›</a:t>
            </a:fld>
            <a:endParaRPr lang="zh-CN" altLang="en-US"/>
          </a:p>
        </p:txBody>
      </p:sp>
    </p:spTree>
    <p:extLst>
      <p:ext uri="{BB962C8B-B14F-4D97-AF65-F5344CB8AC3E}">
        <p14:creationId xmlns:p14="http://schemas.microsoft.com/office/powerpoint/2010/main" val="18018782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6097141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5970895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7955576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0185046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56383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F2D9A-0A8C-4A24-A7C5-BC806979FE4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B41E9B1-3B94-4D07-B686-2FF6EE4611FF}"/>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56F60B-1E71-43E2-AFA4-A9172B55810C}"/>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10/10/2023</a:t>
            </a:fld>
            <a:endParaRPr lang="en-US"/>
          </a:p>
        </p:txBody>
      </p:sp>
      <p:sp>
        <p:nvSpPr>
          <p:cNvPr id="5" name="Footer Placeholder 4">
            <a:extLst>
              <a:ext uri="{FF2B5EF4-FFF2-40B4-BE49-F238E27FC236}">
                <a16:creationId xmlns:a16="http://schemas.microsoft.com/office/drawing/2014/main" id="{7839E1C0-6C40-43A4-8C21-77B3D9D5EBB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4B3FCE7-8A8B-4A04-8F7D-76B7C9157D9D}"/>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33094003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0277649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172125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8286588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0160471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1915765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617229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7673028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1645603-8C61-FC2F-1243-F4FB09FE7230}"/>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22D0B430-4D70-FA83-2F96-C997B5EDA3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A8C639CA-7306-C1A4-E0A2-3D6A1DD43354}"/>
              </a:ext>
            </a:extLst>
          </p:cNvPr>
          <p:cNvSpPr>
            <a:spLocks noGrp="1"/>
          </p:cNvSpPr>
          <p:nvPr>
            <p:ph type="dt" sz="half" idx="10"/>
          </p:nvPr>
        </p:nvSpPr>
        <p:spPr/>
        <p:txBody>
          <a:bodyPr/>
          <a:lstStyle/>
          <a:p>
            <a:fld id="{DE7D3017-C9EE-40A3-919E-E766EDC3D7CB}" type="datetimeFigureOut">
              <a:rPr lang="en-US" smtClean="0"/>
              <a:t>10/10/2023</a:t>
            </a:fld>
            <a:endParaRPr lang="en-US"/>
          </a:p>
        </p:txBody>
      </p:sp>
      <p:sp>
        <p:nvSpPr>
          <p:cNvPr id="5" name="Chỗ dành sẵn cho Chân trang 4">
            <a:extLst>
              <a:ext uri="{FF2B5EF4-FFF2-40B4-BE49-F238E27FC236}">
                <a16:creationId xmlns:a16="http://schemas.microsoft.com/office/drawing/2014/main" id="{0D4D9C21-55B4-0068-B83F-D8002C07C657}"/>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95C46EED-6699-2F20-1D87-7C82FF6512D9}"/>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140833332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6AC6134D-A2A1-2A6B-3808-8AFAD7BFE73C}"/>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AEDDC637-5638-AF20-88E3-B74DBB5D6200}"/>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D2550FF9-71AF-517E-5B87-7C1534B8D9F5}"/>
              </a:ext>
            </a:extLst>
          </p:cNvPr>
          <p:cNvSpPr>
            <a:spLocks noGrp="1"/>
          </p:cNvSpPr>
          <p:nvPr>
            <p:ph type="dt" sz="half" idx="10"/>
          </p:nvPr>
        </p:nvSpPr>
        <p:spPr/>
        <p:txBody>
          <a:bodyPr/>
          <a:lstStyle/>
          <a:p>
            <a:fld id="{DE7D3017-C9EE-40A3-919E-E766EDC3D7CB}" type="datetimeFigureOut">
              <a:rPr lang="en-US" smtClean="0"/>
              <a:t>10/10/2023</a:t>
            </a:fld>
            <a:endParaRPr lang="en-US"/>
          </a:p>
        </p:txBody>
      </p:sp>
      <p:sp>
        <p:nvSpPr>
          <p:cNvPr id="5" name="Chỗ dành sẵn cho Chân trang 4">
            <a:extLst>
              <a:ext uri="{FF2B5EF4-FFF2-40B4-BE49-F238E27FC236}">
                <a16:creationId xmlns:a16="http://schemas.microsoft.com/office/drawing/2014/main" id="{251B712F-7460-6F32-BB1D-51B8807A7272}"/>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0C49FDE8-EE5A-CD21-079A-620EC96E97D9}"/>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260581162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052D7EA-6AB5-BD15-0D6D-0D3A0BA302C8}"/>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E75243A7-795C-C77D-D611-39BFB1E0B2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C44D47D3-314B-A128-A2C2-EB706970F583}"/>
              </a:ext>
            </a:extLst>
          </p:cNvPr>
          <p:cNvSpPr>
            <a:spLocks noGrp="1"/>
          </p:cNvSpPr>
          <p:nvPr>
            <p:ph type="dt" sz="half" idx="10"/>
          </p:nvPr>
        </p:nvSpPr>
        <p:spPr/>
        <p:txBody>
          <a:bodyPr/>
          <a:lstStyle/>
          <a:p>
            <a:fld id="{DE7D3017-C9EE-40A3-919E-E766EDC3D7CB}" type="datetimeFigureOut">
              <a:rPr lang="en-US" smtClean="0"/>
              <a:t>10/10/2023</a:t>
            </a:fld>
            <a:endParaRPr lang="en-US"/>
          </a:p>
        </p:txBody>
      </p:sp>
      <p:sp>
        <p:nvSpPr>
          <p:cNvPr id="5" name="Chỗ dành sẵn cho Chân trang 4">
            <a:extLst>
              <a:ext uri="{FF2B5EF4-FFF2-40B4-BE49-F238E27FC236}">
                <a16:creationId xmlns:a16="http://schemas.microsoft.com/office/drawing/2014/main" id="{9BDE231C-C1B0-D391-8D34-8DC658C37869}"/>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DCA71F8A-B40F-CD08-3F62-820B62482EB7}"/>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355424572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5EB61-6666-4002-ADD0-BB5E1E09467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D509DD8-410D-4C70-BA3A-CC8952472502}"/>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EEEC8A6-F91E-4D73-AA9A-D4FDCF138761}"/>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10/10/2023</a:t>
            </a:fld>
            <a:endParaRPr lang="en-US"/>
          </a:p>
        </p:txBody>
      </p:sp>
      <p:sp>
        <p:nvSpPr>
          <p:cNvPr id="5" name="Footer Placeholder 4">
            <a:extLst>
              <a:ext uri="{FF2B5EF4-FFF2-40B4-BE49-F238E27FC236}">
                <a16:creationId xmlns:a16="http://schemas.microsoft.com/office/drawing/2014/main" id="{08379325-43F5-4290-9760-C8818F91C32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4B04E56-5925-4E64-8074-1758E3C10882}"/>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42322303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0D388E3-4968-CFF3-BBD5-A6EBB263E93E}"/>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253D0290-AB45-DCEA-3686-4CCEB73EB5D4}"/>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9E603886-FCFC-ACB4-E465-9345D2B3C547}"/>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20009509-9046-DFF7-DBE4-94D39CCBEBE9}"/>
              </a:ext>
            </a:extLst>
          </p:cNvPr>
          <p:cNvSpPr>
            <a:spLocks noGrp="1"/>
          </p:cNvSpPr>
          <p:nvPr>
            <p:ph type="dt" sz="half" idx="10"/>
          </p:nvPr>
        </p:nvSpPr>
        <p:spPr/>
        <p:txBody>
          <a:bodyPr/>
          <a:lstStyle/>
          <a:p>
            <a:fld id="{DE7D3017-C9EE-40A3-919E-E766EDC3D7CB}" type="datetimeFigureOut">
              <a:rPr lang="en-US" smtClean="0"/>
              <a:t>10/10/2023</a:t>
            </a:fld>
            <a:endParaRPr lang="en-US"/>
          </a:p>
        </p:txBody>
      </p:sp>
      <p:sp>
        <p:nvSpPr>
          <p:cNvPr id="6" name="Chỗ dành sẵn cho Chân trang 5">
            <a:extLst>
              <a:ext uri="{FF2B5EF4-FFF2-40B4-BE49-F238E27FC236}">
                <a16:creationId xmlns:a16="http://schemas.microsoft.com/office/drawing/2014/main" id="{52B1BE0F-EC15-F79C-DBEE-CD86EB750237}"/>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49D0E821-536C-3E37-20E1-EC096D1A187C}"/>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96328865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B989259-FAC0-BB01-F3B1-EF1B9D4D135F}"/>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3F7CEFC2-EC52-FD59-0219-9AEF123D22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EF9E8128-C74B-263F-8E42-B2F7FCF85C55}"/>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F515A402-317F-37DE-83E6-BCA510D0C1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D2DC4615-CAE8-EEB8-F54E-0EB899B670E8}"/>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8B151C40-9D78-878E-DCF2-C4C60019D65B}"/>
              </a:ext>
            </a:extLst>
          </p:cNvPr>
          <p:cNvSpPr>
            <a:spLocks noGrp="1"/>
          </p:cNvSpPr>
          <p:nvPr>
            <p:ph type="dt" sz="half" idx="10"/>
          </p:nvPr>
        </p:nvSpPr>
        <p:spPr/>
        <p:txBody>
          <a:bodyPr/>
          <a:lstStyle/>
          <a:p>
            <a:fld id="{DE7D3017-C9EE-40A3-919E-E766EDC3D7CB}" type="datetimeFigureOut">
              <a:rPr lang="en-US" smtClean="0"/>
              <a:t>10/10/2023</a:t>
            </a:fld>
            <a:endParaRPr lang="en-US"/>
          </a:p>
        </p:txBody>
      </p:sp>
      <p:sp>
        <p:nvSpPr>
          <p:cNvPr id="8" name="Chỗ dành sẵn cho Chân trang 7">
            <a:extLst>
              <a:ext uri="{FF2B5EF4-FFF2-40B4-BE49-F238E27FC236}">
                <a16:creationId xmlns:a16="http://schemas.microsoft.com/office/drawing/2014/main" id="{70637635-32CF-B230-B21B-29E5153E2F71}"/>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5F36475F-FAB9-BCD3-4F1B-F234D06D0ADF}"/>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138037485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34654D1-A50B-590F-F55E-7CE30CF0230F}"/>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9F01568A-3D65-3764-DBE3-800EDA6A59EA}"/>
              </a:ext>
            </a:extLst>
          </p:cNvPr>
          <p:cNvSpPr>
            <a:spLocks noGrp="1"/>
          </p:cNvSpPr>
          <p:nvPr>
            <p:ph type="dt" sz="half" idx="10"/>
          </p:nvPr>
        </p:nvSpPr>
        <p:spPr/>
        <p:txBody>
          <a:bodyPr/>
          <a:lstStyle/>
          <a:p>
            <a:fld id="{DE7D3017-C9EE-40A3-919E-E766EDC3D7CB}" type="datetimeFigureOut">
              <a:rPr lang="en-US" smtClean="0"/>
              <a:t>10/10/2023</a:t>
            </a:fld>
            <a:endParaRPr lang="en-US"/>
          </a:p>
        </p:txBody>
      </p:sp>
      <p:sp>
        <p:nvSpPr>
          <p:cNvPr id="4" name="Chỗ dành sẵn cho Chân trang 3">
            <a:extLst>
              <a:ext uri="{FF2B5EF4-FFF2-40B4-BE49-F238E27FC236}">
                <a16:creationId xmlns:a16="http://schemas.microsoft.com/office/drawing/2014/main" id="{D002BFD8-1FB9-B5C5-4338-44620C8FF673}"/>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3B309E3E-CDAF-74E9-5D6E-9DA95A0A0A1E}"/>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70042265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2FC71415-47CB-3C9D-4F8D-4C6EDE7998EB}"/>
              </a:ext>
            </a:extLst>
          </p:cNvPr>
          <p:cNvSpPr>
            <a:spLocks noGrp="1"/>
          </p:cNvSpPr>
          <p:nvPr>
            <p:ph type="dt" sz="half" idx="10"/>
          </p:nvPr>
        </p:nvSpPr>
        <p:spPr/>
        <p:txBody>
          <a:bodyPr/>
          <a:lstStyle/>
          <a:p>
            <a:fld id="{DE7D3017-C9EE-40A3-919E-E766EDC3D7CB}" type="datetimeFigureOut">
              <a:rPr lang="en-US" smtClean="0"/>
              <a:t>10/10/2023</a:t>
            </a:fld>
            <a:endParaRPr lang="en-US"/>
          </a:p>
        </p:txBody>
      </p:sp>
      <p:sp>
        <p:nvSpPr>
          <p:cNvPr id="3" name="Chỗ dành sẵn cho Chân trang 2">
            <a:extLst>
              <a:ext uri="{FF2B5EF4-FFF2-40B4-BE49-F238E27FC236}">
                <a16:creationId xmlns:a16="http://schemas.microsoft.com/office/drawing/2014/main" id="{B6C3D3D6-C2CE-CB6A-2BC2-641BB687C90B}"/>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B6FDD683-F8B2-C85F-21B5-4F0CD1B5C53B}"/>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341885716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67E40EA-2603-9F4A-239D-03D8581500B3}"/>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5D8CC8FC-AA18-D750-CB92-8A9AE27E55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EB920F3E-73D9-93A1-1ACF-506EE3611A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29ED8A64-98BB-3460-36F1-2B9608FC4F8A}"/>
              </a:ext>
            </a:extLst>
          </p:cNvPr>
          <p:cNvSpPr>
            <a:spLocks noGrp="1"/>
          </p:cNvSpPr>
          <p:nvPr>
            <p:ph type="dt" sz="half" idx="10"/>
          </p:nvPr>
        </p:nvSpPr>
        <p:spPr/>
        <p:txBody>
          <a:bodyPr/>
          <a:lstStyle/>
          <a:p>
            <a:fld id="{DE7D3017-C9EE-40A3-919E-E766EDC3D7CB}" type="datetimeFigureOut">
              <a:rPr lang="en-US" smtClean="0"/>
              <a:t>10/10/2023</a:t>
            </a:fld>
            <a:endParaRPr lang="en-US"/>
          </a:p>
        </p:txBody>
      </p:sp>
      <p:sp>
        <p:nvSpPr>
          <p:cNvPr id="6" name="Chỗ dành sẵn cho Chân trang 5">
            <a:extLst>
              <a:ext uri="{FF2B5EF4-FFF2-40B4-BE49-F238E27FC236}">
                <a16:creationId xmlns:a16="http://schemas.microsoft.com/office/drawing/2014/main" id="{BCECA9D3-3389-9902-1B2D-8A9A35818AFF}"/>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1351A92C-7BFA-D901-4467-C7813681C840}"/>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243106531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B7B8D570-384D-F9EF-506E-108F31DA59C0}"/>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94EB1D58-934D-E750-9329-0880D56F99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2CA57721-7805-2268-384D-2121AD5F82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BA8E3CA5-42A1-6CA6-C021-181884480D54}"/>
              </a:ext>
            </a:extLst>
          </p:cNvPr>
          <p:cNvSpPr>
            <a:spLocks noGrp="1"/>
          </p:cNvSpPr>
          <p:nvPr>
            <p:ph type="dt" sz="half" idx="10"/>
          </p:nvPr>
        </p:nvSpPr>
        <p:spPr/>
        <p:txBody>
          <a:bodyPr/>
          <a:lstStyle/>
          <a:p>
            <a:fld id="{DE7D3017-C9EE-40A3-919E-E766EDC3D7CB}" type="datetimeFigureOut">
              <a:rPr lang="en-US" smtClean="0"/>
              <a:t>10/10/2023</a:t>
            </a:fld>
            <a:endParaRPr lang="en-US"/>
          </a:p>
        </p:txBody>
      </p:sp>
      <p:sp>
        <p:nvSpPr>
          <p:cNvPr id="6" name="Chỗ dành sẵn cho Chân trang 5">
            <a:extLst>
              <a:ext uri="{FF2B5EF4-FFF2-40B4-BE49-F238E27FC236}">
                <a16:creationId xmlns:a16="http://schemas.microsoft.com/office/drawing/2014/main" id="{8F2C1217-B312-046E-928E-50BC98F5C916}"/>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D3BF6503-B679-F0B4-BCA3-7B9D13C46A21}"/>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293901615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2C67F9E-60F8-43C1-A5AF-3F7173F4977F}"/>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8ED9C7D8-98C7-8AFA-9B27-34BC1C36D50C}"/>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CC32630F-BFE6-558C-A158-4C72752FDE76}"/>
              </a:ext>
            </a:extLst>
          </p:cNvPr>
          <p:cNvSpPr>
            <a:spLocks noGrp="1"/>
          </p:cNvSpPr>
          <p:nvPr>
            <p:ph type="dt" sz="half" idx="10"/>
          </p:nvPr>
        </p:nvSpPr>
        <p:spPr/>
        <p:txBody>
          <a:bodyPr/>
          <a:lstStyle/>
          <a:p>
            <a:fld id="{DE7D3017-C9EE-40A3-919E-E766EDC3D7CB}" type="datetimeFigureOut">
              <a:rPr lang="en-US" smtClean="0"/>
              <a:t>10/10/2023</a:t>
            </a:fld>
            <a:endParaRPr lang="en-US"/>
          </a:p>
        </p:txBody>
      </p:sp>
      <p:sp>
        <p:nvSpPr>
          <p:cNvPr id="5" name="Chỗ dành sẵn cho Chân trang 4">
            <a:extLst>
              <a:ext uri="{FF2B5EF4-FFF2-40B4-BE49-F238E27FC236}">
                <a16:creationId xmlns:a16="http://schemas.microsoft.com/office/drawing/2014/main" id="{51D86B48-E135-E120-111F-3CD99C039579}"/>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4E08C872-F6AC-BFE6-3513-A1618955338B}"/>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9811732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5262F80C-B564-2E4B-269A-FFF1644165D3}"/>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1537581F-D206-F5E7-4DF3-FED1C8C17647}"/>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AB36D1B9-37A7-F196-2070-11ED5721610C}"/>
              </a:ext>
            </a:extLst>
          </p:cNvPr>
          <p:cNvSpPr>
            <a:spLocks noGrp="1"/>
          </p:cNvSpPr>
          <p:nvPr>
            <p:ph type="dt" sz="half" idx="10"/>
          </p:nvPr>
        </p:nvSpPr>
        <p:spPr/>
        <p:txBody>
          <a:bodyPr/>
          <a:lstStyle/>
          <a:p>
            <a:fld id="{DE7D3017-C9EE-40A3-919E-E766EDC3D7CB}" type="datetimeFigureOut">
              <a:rPr lang="en-US" smtClean="0"/>
              <a:t>10/10/2023</a:t>
            </a:fld>
            <a:endParaRPr lang="en-US"/>
          </a:p>
        </p:txBody>
      </p:sp>
      <p:sp>
        <p:nvSpPr>
          <p:cNvPr id="5" name="Chỗ dành sẵn cho Chân trang 4">
            <a:extLst>
              <a:ext uri="{FF2B5EF4-FFF2-40B4-BE49-F238E27FC236}">
                <a16:creationId xmlns:a16="http://schemas.microsoft.com/office/drawing/2014/main" id="{69BA34EE-2AD4-39B2-CD2B-63094C9E37DB}"/>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B2068DE9-9B28-2385-EE3D-7C7A0BFC65E6}"/>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127875306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FF971-713C-406A-A9E3-353A144A3AF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6572A03-1FB2-4EAA-87C2-0995DEE0171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4B1ED61-9B91-4902-841E-B8AA8B9A411F}"/>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7E14880-A819-4D98-B923-CEF45784F625}"/>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10/10/2023</a:t>
            </a:fld>
            <a:endParaRPr lang="en-US"/>
          </a:p>
        </p:txBody>
      </p:sp>
      <p:sp>
        <p:nvSpPr>
          <p:cNvPr id="6" name="Footer Placeholder 5">
            <a:extLst>
              <a:ext uri="{FF2B5EF4-FFF2-40B4-BE49-F238E27FC236}">
                <a16:creationId xmlns:a16="http://schemas.microsoft.com/office/drawing/2014/main" id="{340E2F2B-1A9B-48EE-B88B-53A659B9975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5DCA6BB-EF72-480E-885D-3F4208273F00}"/>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2910305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978CA-20FF-4DB8-8AC8-4512833BEC09}"/>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199201E6-A293-4C83-8237-BBD273C6A48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F8B19F-A245-43C2-8AEC-250702849AD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6F8C962-4014-410A-A709-CFAA85A96AC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E0DFA13-C27B-4106-A9C4-B252723E28A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CA8C50-011D-4C3A-8B0B-BFF03B30911C}"/>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10/10/2023</a:t>
            </a:fld>
            <a:endParaRPr lang="en-US"/>
          </a:p>
        </p:txBody>
      </p:sp>
      <p:sp>
        <p:nvSpPr>
          <p:cNvPr id="8" name="Footer Placeholder 7">
            <a:extLst>
              <a:ext uri="{FF2B5EF4-FFF2-40B4-BE49-F238E27FC236}">
                <a16:creationId xmlns:a16="http://schemas.microsoft.com/office/drawing/2014/main" id="{D20C50A9-C63A-44E8-AC56-99174F8C73D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65CFA456-A2CE-4CFF-B6C0-38078809B77D}"/>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41287340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C605C-2DED-49FC-B081-B5496387E5E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158953C9-04F0-4CEC-9384-9A11FD478322}"/>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10/10/2023</a:t>
            </a:fld>
            <a:endParaRPr lang="en-US"/>
          </a:p>
        </p:txBody>
      </p:sp>
      <p:sp>
        <p:nvSpPr>
          <p:cNvPr id="4" name="Footer Placeholder 3">
            <a:extLst>
              <a:ext uri="{FF2B5EF4-FFF2-40B4-BE49-F238E27FC236}">
                <a16:creationId xmlns:a16="http://schemas.microsoft.com/office/drawing/2014/main" id="{F8135F11-A6F4-4DF2-9D42-68839F4DE1F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85D0286-4350-477A-B8BF-EDCD63E32DDD}"/>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3986393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94670B-DAC2-4E52-9C2A-52C5DFF9B648}"/>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10/10/2023</a:t>
            </a:fld>
            <a:endParaRPr lang="en-US"/>
          </a:p>
        </p:txBody>
      </p:sp>
      <p:sp>
        <p:nvSpPr>
          <p:cNvPr id="3" name="Footer Placeholder 2">
            <a:extLst>
              <a:ext uri="{FF2B5EF4-FFF2-40B4-BE49-F238E27FC236}">
                <a16:creationId xmlns:a16="http://schemas.microsoft.com/office/drawing/2014/main" id="{E7BC74E1-45AD-4BE3-96AC-E7DC3BCE93A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EDB759F-DB88-4A4F-B569-739370A6339D}"/>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571987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67008-8D3B-4B89-AC70-9B79BA3E316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1A49FA3-7484-470F-A82E-A30FFD64813F}"/>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5BE5E26-6805-4737-ADB8-A456337ECED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C06BC2-6A0C-4207-8868-C5CF02916B08}"/>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10/10/2023</a:t>
            </a:fld>
            <a:endParaRPr lang="en-US"/>
          </a:p>
        </p:txBody>
      </p:sp>
      <p:sp>
        <p:nvSpPr>
          <p:cNvPr id="6" name="Footer Placeholder 5">
            <a:extLst>
              <a:ext uri="{FF2B5EF4-FFF2-40B4-BE49-F238E27FC236}">
                <a16:creationId xmlns:a16="http://schemas.microsoft.com/office/drawing/2014/main" id="{5931C44C-99D6-44D5-8F32-49217A02CA0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0BEF741-73C3-4EB6-9661-949719544836}"/>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5644715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EDBB5-4830-4A2B-9929-3E74284F2DD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FE54164-6AD7-4841-9685-AE5FAF15C53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6A78504-B14E-46A8-93DA-07D3D555787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700A99-0F17-484B-9975-22E67D21D87A}"/>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10/10/2023</a:t>
            </a:fld>
            <a:endParaRPr lang="en-US"/>
          </a:p>
        </p:txBody>
      </p:sp>
      <p:sp>
        <p:nvSpPr>
          <p:cNvPr id="6" name="Footer Placeholder 5">
            <a:extLst>
              <a:ext uri="{FF2B5EF4-FFF2-40B4-BE49-F238E27FC236}">
                <a16:creationId xmlns:a16="http://schemas.microsoft.com/office/drawing/2014/main" id="{E5568839-AA98-4E0F-B917-361646C19A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DCA205A-649B-4610-9AA6-B16FD75C9C58}"/>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627460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4.xml"/><Relationship Id="rId7" Type="http://schemas.openxmlformats.org/officeDocument/2006/relationships/image" Target="../media/image5.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jpg"/><Relationship Id="rId10" Type="http://schemas.openxmlformats.org/officeDocument/2006/relationships/image" Target="../media/image8.png"/><Relationship Id="rId4" Type="http://schemas.openxmlformats.org/officeDocument/2006/relationships/theme" Target="../theme/theme2.xml"/><Relationship Id="rId9" Type="http://schemas.openxmlformats.org/officeDocument/2006/relationships/image" Target="../media/image7.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3.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4.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B35D7B9-8FA2-43D9-B9C1-8518F9B765B3}"/>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b="14408"/>
          <a:stretch/>
        </p:blipFill>
        <p:spPr>
          <a:xfrm>
            <a:off x="0" y="0"/>
            <a:ext cx="12192000" cy="6858000"/>
          </a:xfrm>
          <a:prstGeom prst="rect">
            <a:avLst/>
          </a:prstGeom>
        </p:spPr>
      </p:pic>
      <p:sp>
        <p:nvSpPr>
          <p:cNvPr id="15" name="Rectangle: Rounded Corners 14">
            <a:extLst>
              <a:ext uri="{FF2B5EF4-FFF2-40B4-BE49-F238E27FC236}">
                <a16:creationId xmlns:a16="http://schemas.microsoft.com/office/drawing/2014/main" id="{967EB422-25A1-489A-987F-68CFCC93C807}"/>
              </a:ext>
            </a:extLst>
          </p:cNvPr>
          <p:cNvSpPr/>
          <p:nvPr userDrawn="1"/>
        </p:nvSpPr>
        <p:spPr>
          <a:xfrm>
            <a:off x="2047568" y="2697163"/>
            <a:ext cx="7551173" cy="1078424"/>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white circle with leaves and blue text&#10;&#10;Description automatically generated">
            <a:extLst>
              <a:ext uri="{FF2B5EF4-FFF2-40B4-BE49-F238E27FC236}">
                <a16:creationId xmlns:a16="http://schemas.microsoft.com/office/drawing/2014/main" id="{E7F59CA4-D9CD-0B87-F371-EA2B38EBEE5B}"/>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2401549" y="171450"/>
            <a:ext cx="1266825" cy="1266825"/>
          </a:xfrm>
          <a:prstGeom prst="rect">
            <a:avLst/>
          </a:prstGeom>
        </p:spPr>
      </p:pic>
      <p:pic>
        <p:nvPicPr>
          <p:cNvPr id="4" name="Picture 3" descr="A white circle with leaves and blue text&#10;&#10;Description automatically generated">
            <a:extLst>
              <a:ext uri="{FF2B5EF4-FFF2-40B4-BE49-F238E27FC236}">
                <a16:creationId xmlns:a16="http://schemas.microsoft.com/office/drawing/2014/main" id="{7360C182-46CB-A25C-9B37-50A63E81A3B8}"/>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385760" y="7983955"/>
            <a:ext cx="1266825" cy="1266825"/>
          </a:xfrm>
          <a:prstGeom prst="rect">
            <a:avLst/>
          </a:prstGeom>
        </p:spPr>
      </p:pic>
    </p:spTree>
    <p:extLst>
      <p:ext uri="{BB962C8B-B14F-4D97-AF65-F5344CB8AC3E}">
        <p14:creationId xmlns:p14="http://schemas.microsoft.com/office/powerpoint/2010/main" val="11727708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t="-19000" b="-19000"/>
          </a:stretch>
        </a:blipFill>
        <a:effectLst/>
      </p:bgPr>
    </p:bg>
    <p:spTree>
      <p:nvGrpSpPr>
        <p:cNvPr id="1" name=""/>
        <p:cNvGrpSpPr/>
        <p:nvPr/>
      </p:nvGrpSpPr>
      <p:grpSpPr>
        <a:xfrm>
          <a:off x="0" y="0"/>
          <a:ext cx="0" cy="0"/>
          <a:chOff x="0" y="0"/>
          <a:chExt cx="0" cy="0"/>
        </a:xfrm>
      </p:grpSpPr>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chemeClr val="bg1"/>
                </a:solidFill>
                <a:latin typeface="微软雅黑" panose="020B0503020204020204" pitchFamily="34" charset="-122"/>
                <a:ea typeface="微软雅黑" panose="020B0503020204020204" pitchFamily="34" charset="-122"/>
                <a:sym typeface="+mn-ea"/>
              </a:rPr>
              <a:t>PPT</a:t>
            </a:r>
            <a:r>
              <a:rPr lang="zh-CN" altLang="en-US" sz="300" dirty="0">
                <a:solidFill>
                  <a:schemeClr val="bg1"/>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solidFill>
                <a:latin typeface="微软雅黑" panose="020B0503020204020204" pitchFamily="34" charset="-122"/>
                <a:ea typeface="微软雅黑" panose="020B0503020204020204" pitchFamily="34" charset="-122"/>
                <a:sym typeface="+mn-ea"/>
              </a:rPr>
              <a:t>ibaotu.com</a:t>
            </a:r>
          </a:p>
        </p:txBody>
      </p:sp>
      <p:grpSp>
        <p:nvGrpSpPr>
          <p:cNvPr id="4" name="组合 3">
            <a:extLst>
              <a:ext uri="{FF2B5EF4-FFF2-40B4-BE49-F238E27FC236}">
                <a16:creationId xmlns:a16="http://schemas.microsoft.com/office/drawing/2014/main" id="{6DC100E5-725A-4BEC-B104-6DD8E4C120DE}"/>
              </a:ext>
            </a:extLst>
          </p:cNvPr>
          <p:cNvGrpSpPr/>
          <p:nvPr userDrawn="1"/>
        </p:nvGrpSpPr>
        <p:grpSpPr>
          <a:xfrm>
            <a:off x="-678979" y="-345127"/>
            <a:ext cx="13787557" cy="7213173"/>
            <a:chOff x="-678979" y="-345127"/>
            <a:chExt cx="13787557" cy="7213173"/>
          </a:xfrm>
        </p:grpSpPr>
        <p:pic>
          <p:nvPicPr>
            <p:cNvPr id="5" name="图片 4">
              <a:extLst>
                <a:ext uri="{FF2B5EF4-FFF2-40B4-BE49-F238E27FC236}">
                  <a16:creationId xmlns:a16="http://schemas.microsoft.com/office/drawing/2014/main" id="{C211FBDD-4A3C-469B-A4F9-F04C80BDFF7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6" name="组合 5">
              <a:extLst>
                <a:ext uri="{FF2B5EF4-FFF2-40B4-BE49-F238E27FC236}">
                  <a16:creationId xmlns:a16="http://schemas.microsoft.com/office/drawing/2014/main" id="{19D29A8B-2118-4884-976E-2B3BEEB5E4CF}"/>
                </a:ext>
              </a:extLst>
            </p:cNvPr>
            <p:cNvGrpSpPr/>
            <p:nvPr/>
          </p:nvGrpSpPr>
          <p:grpSpPr>
            <a:xfrm>
              <a:off x="-24568" y="6405779"/>
              <a:ext cx="10082716" cy="462267"/>
              <a:chOff x="-24568" y="6405779"/>
              <a:chExt cx="10082716" cy="462267"/>
            </a:xfrm>
          </p:grpSpPr>
          <p:grpSp>
            <p:nvGrpSpPr>
              <p:cNvPr id="14" name="组合 13">
                <a:extLst>
                  <a:ext uri="{FF2B5EF4-FFF2-40B4-BE49-F238E27FC236}">
                    <a16:creationId xmlns:a16="http://schemas.microsoft.com/office/drawing/2014/main" id="{E803D0EA-DF3E-473D-82A7-B9E80C59F85B}"/>
                  </a:ext>
                </a:extLst>
              </p:cNvPr>
              <p:cNvGrpSpPr/>
              <p:nvPr/>
            </p:nvGrpSpPr>
            <p:grpSpPr>
              <a:xfrm>
                <a:off x="-24568" y="6409359"/>
                <a:ext cx="7860878" cy="458687"/>
                <a:chOff x="-24568" y="6155203"/>
                <a:chExt cx="12216568" cy="712844"/>
              </a:xfrm>
            </p:grpSpPr>
            <p:grpSp>
              <p:nvGrpSpPr>
                <p:cNvPr id="16" name="组合 15">
                  <a:extLst>
                    <a:ext uri="{FF2B5EF4-FFF2-40B4-BE49-F238E27FC236}">
                      <a16:creationId xmlns:a16="http://schemas.microsoft.com/office/drawing/2014/main" id="{982FF40D-8BA0-4B8A-83B2-B67A23DB3165}"/>
                    </a:ext>
                  </a:extLst>
                </p:cNvPr>
                <p:cNvGrpSpPr/>
                <p:nvPr/>
              </p:nvGrpSpPr>
              <p:grpSpPr>
                <a:xfrm>
                  <a:off x="3259014" y="6155203"/>
                  <a:ext cx="8932986" cy="702797"/>
                  <a:chOff x="-1" y="5898802"/>
                  <a:chExt cx="12192000" cy="959198"/>
                </a:xfrm>
              </p:grpSpPr>
              <p:pic>
                <p:nvPicPr>
                  <p:cNvPr id="18" name="图片 17">
                    <a:extLst>
                      <a:ext uri="{FF2B5EF4-FFF2-40B4-BE49-F238E27FC236}">
                        <a16:creationId xmlns:a16="http://schemas.microsoft.com/office/drawing/2014/main" id="{A9C16A1B-7C40-4751-BE3F-52C138A761EB}"/>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67" t="86185" r="69" b="-3"/>
                  <a:stretch/>
                </p:blipFill>
                <p:spPr>
                  <a:xfrm>
                    <a:off x="7676940" y="5898803"/>
                    <a:ext cx="4515059" cy="959196"/>
                  </a:xfrm>
                  <a:prstGeom prst="rect">
                    <a:avLst/>
                  </a:prstGeom>
                </p:spPr>
              </p:pic>
              <p:pic>
                <p:nvPicPr>
                  <p:cNvPr id="19" name="图片 18">
                    <a:extLst>
                      <a:ext uri="{FF2B5EF4-FFF2-40B4-BE49-F238E27FC236}">
                        <a16:creationId xmlns:a16="http://schemas.microsoft.com/office/drawing/2014/main" id="{00DA50D2-43D6-480D-9EA1-6224D647A8D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67" t="86185" r="69" b="-3"/>
                  <a:stretch/>
                </p:blipFill>
                <p:spPr>
                  <a:xfrm>
                    <a:off x="3161880" y="5898802"/>
                    <a:ext cx="4515059" cy="959196"/>
                  </a:xfrm>
                  <a:prstGeom prst="rect">
                    <a:avLst/>
                  </a:prstGeom>
                </p:spPr>
              </p:pic>
              <p:pic>
                <p:nvPicPr>
                  <p:cNvPr id="20" name="图片 19">
                    <a:extLst>
                      <a:ext uri="{FF2B5EF4-FFF2-40B4-BE49-F238E27FC236}">
                        <a16:creationId xmlns:a16="http://schemas.microsoft.com/office/drawing/2014/main" id="{026BAFAB-4939-46F1-A586-6B5B9B1742D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4335" t="86185" r="69" b="-3"/>
                  <a:stretch/>
                </p:blipFill>
                <p:spPr>
                  <a:xfrm>
                    <a:off x="-1" y="5898804"/>
                    <a:ext cx="3428162" cy="959196"/>
                  </a:xfrm>
                  <a:prstGeom prst="rect">
                    <a:avLst/>
                  </a:prstGeom>
                </p:spPr>
              </p:pic>
            </p:grpSp>
            <p:pic>
              <p:nvPicPr>
                <p:cNvPr id="17" name="图片 16">
                  <a:extLst>
                    <a:ext uri="{FF2B5EF4-FFF2-40B4-BE49-F238E27FC236}">
                      <a16:creationId xmlns:a16="http://schemas.microsoft.com/office/drawing/2014/main" id="{99D0975A-25FD-449D-A5CD-D9CA8879689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67" t="86185" r="69" b="-3"/>
                <a:stretch/>
              </p:blipFill>
              <p:spPr>
                <a:xfrm>
                  <a:off x="-24568" y="6165251"/>
                  <a:ext cx="3308150" cy="702796"/>
                </a:xfrm>
                <a:prstGeom prst="rect">
                  <a:avLst/>
                </a:prstGeom>
              </p:spPr>
            </p:pic>
          </p:grpSp>
          <p:pic>
            <p:nvPicPr>
              <p:cNvPr id="15" name="图片 14">
                <a:extLst>
                  <a:ext uri="{FF2B5EF4-FFF2-40B4-BE49-F238E27FC236}">
                    <a16:creationId xmlns:a16="http://schemas.microsoft.com/office/drawing/2014/main" id="{2E8B375C-C43A-41FB-B699-0008FF83719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67" t="86185" r="69" b="-3"/>
              <a:stretch/>
            </p:blipFill>
            <p:spPr>
              <a:xfrm>
                <a:off x="7929485" y="6405779"/>
                <a:ext cx="2128663" cy="452221"/>
              </a:xfrm>
              <a:prstGeom prst="rect">
                <a:avLst/>
              </a:prstGeom>
            </p:spPr>
          </p:pic>
        </p:grpSp>
        <p:pic>
          <p:nvPicPr>
            <p:cNvPr id="8" name="图片 7">
              <a:extLst>
                <a:ext uri="{FF2B5EF4-FFF2-40B4-BE49-F238E27FC236}">
                  <a16:creationId xmlns:a16="http://schemas.microsoft.com/office/drawing/2014/main" id="{1E5414FC-69D0-447D-8B9D-2AB1829D12F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67" t="86185" r="69" b="-3"/>
            <a:stretch/>
          </p:blipFill>
          <p:spPr>
            <a:xfrm>
              <a:off x="10070431" y="6398142"/>
              <a:ext cx="2128663" cy="452221"/>
            </a:xfrm>
            <a:prstGeom prst="rect">
              <a:avLst/>
            </a:prstGeom>
          </p:spPr>
        </p:pic>
        <p:grpSp>
          <p:nvGrpSpPr>
            <p:cNvPr id="9" name="组合 8">
              <a:extLst>
                <a:ext uri="{FF2B5EF4-FFF2-40B4-BE49-F238E27FC236}">
                  <a16:creationId xmlns:a16="http://schemas.microsoft.com/office/drawing/2014/main" id="{3CAB109E-E702-4837-9EEE-E445427B01D3}"/>
                </a:ext>
              </a:extLst>
            </p:cNvPr>
            <p:cNvGrpSpPr/>
            <p:nvPr/>
          </p:nvGrpSpPr>
          <p:grpSpPr>
            <a:xfrm>
              <a:off x="904449" y="447879"/>
              <a:ext cx="2674534" cy="470389"/>
              <a:chOff x="4770424" y="382637"/>
              <a:chExt cx="2674534" cy="470389"/>
            </a:xfrm>
          </p:grpSpPr>
          <p:sp>
            <p:nvSpPr>
              <p:cNvPr id="12" name="矩形: 圆角 11">
                <a:extLst>
                  <a:ext uri="{FF2B5EF4-FFF2-40B4-BE49-F238E27FC236}">
                    <a16:creationId xmlns:a16="http://schemas.microsoft.com/office/drawing/2014/main" id="{200B31FE-9FBD-4365-A157-28A0753B1EDE}"/>
                  </a:ext>
                </a:extLst>
              </p:cNvPr>
              <p:cNvSpPr/>
              <p:nvPr/>
            </p:nvSpPr>
            <p:spPr>
              <a:xfrm>
                <a:off x="4770424" y="400805"/>
                <a:ext cx="2674534" cy="452221"/>
              </a:xfrm>
              <a:prstGeom prst="roundRect">
                <a:avLst>
                  <a:gd name="adj" fmla="val 50000"/>
                </a:avLst>
              </a:prstGeom>
              <a:solidFill>
                <a:srgbClr val="139F4E"/>
              </a:solidFill>
              <a:ln w="34925" cap="rnd">
                <a:no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a:extLst>
                  <a:ext uri="{FF2B5EF4-FFF2-40B4-BE49-F238E27FC236}">
                    <a16:creationId xmlns:a16="http://schemas.microsoft.com/office/drawing/2014/main" id="{D8E881DA-E98B-4499-B78E-156C7A7E5A9F}"/>
                  </a:ext>
                </a:extLst>
              </p:cNvPr>
              <p:cNvSpPr txBox="1"/>
              <p:nvPr/>
            </p:nvSpPr>
            <p:spPr>
              <a:xfrm>
                <a:off x="4932529" y="382637"/>
                <a:ext cx="2350323" cy="461665"/>
              </a:xfrm>
              <a:prstGeom prst="rect">
                <a:avLst/>
              </a:prstGeom>
              <a:noFill/>
            </p:spPr>
            <p:txBody>
              <a:bodyPr wrap="none" rtlCol="0">
                <a:spAutoFit/>
              </a:bodyPr>
              <a:lstStyle/>
              <a:p>
                <a:r>
                  <a:rPr kumimoji="1" lang="zh-CN" altLang="en-US" sz="2400" b="1" dirty="0">
                    <a:solidFill>
                      <a:schemeClr val="bg1"/>
                    </a:solidFill>
                    <a:latin typeface="小考拉体" panose="02000503000000000000" pitchFamily="2" charset="-122"/>
                    <a:ea typeface="小考拉体" panose="02000503000000000000" pitchFamily="2" charset="-122"/>
                    <a:cs typeface="微软雅黑" panose="020B0503020204020204" pitchFamily="34" charset="-122"/>
                  </a:rPr>
                  <a:t>请在此输入标题</a:t>
                </a:r>
              </a:p>
            </p:txBody>
          </p:sp>
        </p:grpSp>
        <p:pic>
          <p:nvPicPr>
            <p:cNvPr id="10" name="图片 9">
              <a:extLst>
                <a:ext uri="{FF2B5EF4-FFF2-40B4-BE49-F238E27FC236}">
                  <a16:creationId xmlns:a16="http://schemas.microsoft.com/office/drawing/2014/main" id="{0B4E7502-5EFC-433F-B309-5E179F96ACDD}"/>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76667" t="59748" r="6680" b="14788"/>
            <a:stretch/>
          </p:blipFill>
          <p:spPr>
            <a:xfrm rot="3502829">
              <a:off x="-245282" y="-117583"/>
              <a:ext cx="725196" cy="1592589"/>
            </a:xfrm>
            <a:prstGeom prst="rect">
              <a:avLst/>
            </a:prstGeom>
          </p:spPr>
        </p:pic>
        <p:pic>
          <p:nvPicPr>
            <p:cNvPr id="11" name="图片 10">
              <a:extLst>
                <a:ext uri="{FF2B5EF4-FFF2-40B4-BE49-F238E27FC236}">
                  <a16:creationId xmlns:a16="http://schemas.microsoft.com/office/drawing/2014/main" id="{63CB61D1-D4FC-47CA-9A86-BA5ECEA01529}"/>
                </a:ext>
              </a:extLst>
            </p:cNvPr>
            <p:cNvPicPr>
              <a:picLocks noChangeAspect="1"/>
            </p:cNvPicPr>
            <p:nvPr/>
          </p:nvPicPr>
          <p:blipFill rotWithShape="1">
            <a:blip r:embed="rId9">
              <a:extLst>
                <a:ext uri="{28A0092B-C50C-407E-A947-70E740481C1C}">
                  <a14:useLocalDpi xmlns:a14="http://schemas.microsoft.com/office/drawing/2010/main" val="0"/>
                </a:ext>
              </a:extLst>
            </a:blip>
            <a:srcRect l="50153" t="33604" r="27866" b="58072"/>
            <a:stretch/>
          </p:blipFill>
          <p:spPr>
            <a:xfrm rot="13336057" flipV="1">
              <a:off x="9933773" y="-345127"/>
              <a:ext cx="3174805" cy="1803055"/>
            </a:xfrm>
            <a:prstGeom prst="rect">
              <a:avLst/>
            </a:prstGeom>
          </p:spPr>
        </p:pic>
      </p:grpSp>
      <p:pic>
        <p:nvPicPr>
          <p:cNvPr id="3" name="Picture 2" descr="Logo&#10;&#10;Description automatically generated">
            <a:extLst>
              <a:ext uri="{FF2B5EF4-FFF2-40B4-BE49-F238E27FC236}">
                <a16:creationId xmlns:a16="http://schemas.microsoft.com/office/drawing/2014/main" id="{58965536-5258-A5F9-5F62-61DA756476D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300816" y="-498425"/>
            <a:ext cx="2381163" cy="2381163"/>
          </a:xfrm>
          <a:prstGeom prst="rect">
            <a:avLst/>
          </a:prstGeom>
        </p:spPr>
      </p:pic>
    </p:spTree>
    <p:extLst>
      <p:ext uri="{BB962C8B-B14F-4D97-AF65-F5344CB8AC3E}">
        <p14:creationId xmlns:p14="http://schemas.microsoft.com/office/powerpoint/2010/main" val="75567482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6"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066462831"/>
      </p:ext>
    </p:extLst>
  </p:cSld>
  <p:clrMap bg1="lt1" tx1="dk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7479EBDA-21E0-25BA-9FBF-8FFA5168D9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82C27F80-2D3C-0024-325E-3F2E6FD5F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17E565C7-EEC4-3801-A452-7A24933EB6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7D3017-C9EE-40A3-919E-E766EDC3D7CB}" type="datetimeFigureOut">
              <a:rPr lang="en-US" smtClean="0"/>
              <a:t>10/10/2023</a:t>
            </a:fld>
            <a:endParaRPr lang="en-US"/>
          </a:p>
        </p:txBody>
      </p:sp>
      <p:sp>
        <p:nvSpPr>
          <p:cNvPr id="5" name="Chỗ dành sẵn cho Chân trang 4">
            <a:extLst>
              <a:ext uri="{FF2B5EF4-FFF2-40B4-BE49-F238E27FC236}">
                <a16:creationId xmlns:a16="http://schemas.microsoft.com/office/drawing/2014/main" id="{72F62378-D0B9-A50F-5166-33E0F6B4B0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79010C01-6546-DD63-541F-7B1C5E537D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F87879-4987-438A-A9F9-B166DA534988}" type="slidenum">
              <a:rPr lang="en-US" smtClean="0"/>
              <a:t>‹#›</a:t>
            </a:fld>
            <a:endParaRPr lang="en-US"/>
          </a:p>
        </p:txBody>
      </p:sp>
    </p:spTree>
    <p:extLst>
      <p:ext uri="{BB962C8B-B14F-4D97-AF65-F5344CB8AC3E}">
        <p14:creationId xmlns:p14="http://schemas.microsoft.com/office/powerpoint/2010/main" val="3870525017"/>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image" Target="../media/image9.jp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emf"/><Relationship Id="rId2" Type="http://schemas.openxmlformats.org/officeDocument/2006/relationships/notesSlide" Target="../notesSlides/notesSlide3.xml"/><Relationship Id="rId1" Type="http://schemas.openxmlformats.org/officeDocument/2006/relationships/slideLayout" Target="../slideLayouts/slideLayout17.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jpg"/><Relationship Id="rId14" Type="http://schemas.microsoft.com/office/2007/relationships/hdphoto" Target="../media/hdphoto6.wdp"/></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emf"/></Relationships>
</file>

<file path=ppt/slides/_rels/slide1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4.png"/><Relationship Id="rId7" Type="http://schemas.microsoft.com/office/2007/relationships/hdphoto" Target="../media/hdphoto4.wdp"/><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26.png"/><Relationship Id="rId5" Type="http://schemas.openxmlformats.org/officeDocument/2006/relationships/image" Target="../media/image25.png"/><Relationship Id="rId4" Type="http://schemas.microsoft.com/office/2007/relationships/hdphoto" Target="../media/hdphoto3.wdp"/><Relationship Id="rId9" Type="http://schemas.microsoft.com/office/2007/relationships/hdphoto" Target="../media/hdphoto5.wdp"/></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50.png"/><Relationship Id="rId2" Type="http://schemas.openxmlformats.org/officeDocument/2006/relationships/image" Target="../media/image48.jpg"/><Relationship Id="rId1" Type="http://schemas.openxmlformats.org/officeDocument/2006/relationships/slideLayout" Target="../slideLayouts/slideLayout7.xml"/><Relationship Id="rId6" Type="http://schemas.microsoft.com/office/2007/relationships/hdphoto" Target="../media/hdphoto7.wdp"/><Relationship Id="rId5" Type="http://schemas.openxmlformats.org/officeDocument/2006/relationships/image" Target="../media/image49.png"/><Relationship Id="rId4" Type="http://schemas.microsoft.com/office/2007/relationships/hdphoto" Target="../media/hdphoto5.wdp"/></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51.png"/><Relationship Id="rId2" Type="http://schemas.openxmlformats.org/officeDocument/2006/relationships/image" Target="../media/image48.jpg"/><Relationship Id="rId1" Type="http://schemas.openxmlformats.org/officeDocument/2006/relationships/slideLayout" Target="../slideLayouts/slideLayout7.xml"/><Relationship Id="rId6" Type="http://schemas.microsoft.com/office/2007/relationships/hdphoto" Target="../media/hdphoto7.wdp"/><Relationship Id="rId5" Type="http://schemas.openxmlformats.org/officeDocument/2006/relationships/image" Target="../media/image49.png"/><Relationship Id="rId4" Type="http://schemas.microsoft.com/office/2007/relationships/hdphoto" Target="../media/hdphoto5.wdp"/></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53.png"/><Relationship Id="rId7" Type="http://schemas.openxmlformats.org/officeDocument/2006/relationships/image" Target="../media/image55.png"/><Relationship Id="rId2" Type="http://schemas.openxmlformats.org/officeDocument/2006/relationships/image" Target="../media/image52.jpeg"/><Relationship Id="rId1" Type="http://schemas.openxmlformats.org/officeDocument/2006/relationships/slideLayout" Target="../slideLayouts/slideLayout28.xml"/><Relationship Id="rId6" Type="http://schemas.microsoft.com/office/2007/relationships/hdphoto" Target="../media/hdphoto9.wdp"/><Relationship Id="rId11" Type="http://schemas.openxmlformats.org/officeDocument/2006/relationships/image" Target="../media/image57.png"/><Relationship Id="rId5" Type="http://schemas.openxmlformats.org/officeDocument/2006/relationships/image" Target="../media/image54.png"/><Relationship Id="rId10" Type="http://schemas.microsoft.com/office/2007/relationships/hdphoto" Target="../media/hdphoto11.wdp"/><Relationship Id="rId4" Type="http://schemas.microsoft.com/office/2007/relationships/hdphoto" Target="../media/hdphoto8.wdp"/><Relationship Id="rId9"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jpg"/><Relationship Id="rId1" Type="http://schemas.openxmlformats.org/officeDocument/2006/relationships/slideLayout" Target="../slideLayouts/slideLayout28.xml"/><Relationship Id="rId5" Type="http://schemas.openxmlformats.org/officeDocument/2006/relationships/image" Target="../media/image60.png"/><Relationship Id="rId4" Type="http://schemas.microsoft.com/office/2007/relationships/hdphoto" Target="../media/hdphoto12.wdp"/></Relationships>
</file>

<file path=ppt/slides/_rels/slide2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jpg"/><Relationship Id="rId1" Type="http://schemas.openxmlformats.org/officeDocument/2006/relationships/slideLayout" Target="../slideLayouts/slideLayout28.xml"/><Relationship Id="rId6" Type="http://schemas.microsoft.com/office/2007/relationships/hdphoto" Target="../media/hdphoto13.wdp"/><Relationship Id="rId5" Type="http://schemas.openxmlformats.org/officeDocument/2006/relationships/image" Target="../media/image63.png"/><Relationship Id="rId4" Type="http://schemas.microsoft.com/office/2007/relationships/hdphoto" Target="../media/hdphoto11.wdp"/></Relationships>
</file>

<file path=ppt/slides/_rels/slide2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jpg"/><Relationship Id="rId1" Type="http://schemas.openxmlformats.org/officeDocument/2006/relationships/slideLayout" Target="../slideLayouts/slideLayout28.xml"/><Relationship Id="rId5" Type="http://schemas.openxmlformats.org/officeDocument/2006/relationships/image" Target="../media/image60.png"/><Relationship Id="rId4" Type="http://schemas.microsoft.com/office/2007/relationships/hdphoto" Target="../media/hdphoto12.wdp"/></Relationships>
</file>

<file path=ppt/slides/_rels/slide2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jpg"/><Relationship Id="rId1" Type="http://schemas.openxmlformats.org/officeDocument/2006/relationships/slideLayout" Target="../slideLayouts/slideLayout28.xml"/><Relationship Id="rId5" Type="http://schemas.openxmlformats.org/officeDocument/2006/relationships/image" Target="../media/image60.png"/><Relationship Id="rId4" Type="http://schemas.microsoft.com/office/2007/relationships/hdphoto" Target="../media/hdphoto12.wdp"/></Relationships>
</file>

<file path=ppt/slides/_rels/slide2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jpg"/><Relationship Id="rId1" Type="http://schemas.openxmlformats.org/officeDocument/2006/relationships/slideLayout" Target="../slideLayouts/slideLayout28.xml"/><Relationship Id="rId6" Type="http://schemas.microsoft.com/office/2007/relationships/hdphoto" Target="../media/hdphoto13.wdp"/><Relationship Id="rId5" Type="http://schemas.openxmlformats.org/officeDocument/2006/relationships/image" Target="../media/image63.png"/><Relationship Id="rId4" Type="http://schemas.microsoft.com/office/2007/relationships/hdphoto" Target="../media/hdphoto11.wdp"/></Relationships>
</file>

<file path=ppt/slides/_rels/slide2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52.jpeg"/><Relationship Id="rId1" Type="http://schemas.openxmlformats.org/officeDocument/2006/relationships/slideLayout" Target="../slideLayouts/slideLayout28.xml"/><Relationship Id="rId4" Type="http://schemas.microsoft.com/office/2007/relationships/hdphoto" Target="../media/hdphoto14.wdp"/></Relationships>
</file>

<file path=ppt/slides/_rels/slide2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jpg"/><Relationship Id="rId1" Type="http://schemas.openxmlformats.org/officeDocument/2006/relationships/slideLayout" Target="../slideLayouts/slideLayout28.xml"/><Relationship Id="rId4" Type="http://schemas.microsoft.com/office/2007/relationships/hdphoto" Target="../media/hdphoto15.wdp"/></Relationships>
</file>

<file path=ppt/slides/_rels/slide28.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audio" Target="../media/audio2.wav"/><Relationship Id="rId1" Type="http://schemas.openxmlformats.org/officeDocument/2006/relationships/slideLayout" Target="../slideLayouts/slideLayout28.xml"/><Relationship Id="rId6" Type="http://schemas.openxmlformats.org/officeDocument/2006/relationships/image" Target="../media/image69.png"/><Relationship Id="rId5" Type="http://schemas.microsoft.com/office/2007/relationships/hdphoto" Target="../media/hdphoto16.wdp"/><Relationship Id="rId4" Type="http://schemas.openxmlformats.org/officeDocument/2006/relationships/image" Target="../media/image68.png"/></Relationships>
</file>

<file path=ppt/slides/_rels/slide2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7.jpg"/><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jpg"/><Relationship Id="rId1" Type="http://schemas.openxmlformats.org/officeDocument/2006/relationships/slideLayout" Target="../slideLayouts/slideLayout28.xml"/><Relationship Id="rId4" Type="http://schemas.microsoft.com/office/2007/relationships/hdphoto" Target="../media/hdphoto12.wdp"/></Relationships>
</file>

<file path=ppt/slides/_rels/slide31.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53.png"/><Relationship Id="rId7" Type="http://schemas.openxmlformats.org/officeDocument/2006/relationships/image" Target="../media/image55.png"/><Relationship Id="rId2" Type="http://schemas.openxmlformats.org/officeDocument/2006/relationships/image" Target="../media/image67.jpg"/><Relationship Id="rId1" Type="http://schemas.openxmlformats.org/officeDocument/2006/relationships/slideLayout" Target="../slideLayouts/slideLayout28.xml"/><Relationship Id="rId6" Type="http://schemas.microsoft.com/office/2007/relationships/hdphoto" Target="../media/hdphoto9.wdp"/><Relationship Id="rId5" Type="http://schemas.openxmlformats.org/officeDocument/2006/relationships/image" Target="../media/image54.png"/><Relationship Id="rId10" Type="http://schemas.microsoft.com/office/2007/relationships/hdphoto" Target="../media/hdphoto11.wdp"/><Relationship Id="rId4" Type="http://schemas.microsoft.com/office/2007/relationships/hdphoto" Target="../media/hdphoto8.wdp"/><Relationship Id="rId9" Type="http://schemas.openxmlformats.org/officeDocument/2006/relationships/image" Target="../media/image56.png"/></Relationships>
</file>

<file path=ppt/slides/_rels/slide3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jpg"/><Relationship Id="rId1" Type="http://schemas.openxmlformats.org/officeDocument/2006/relationships/slideLayout" Target="../slideLayouts/slideLayout7.xml"/><Relationship Id="rId5" Type="http://schemas.openxmlformats.org/officeDocument/2006/relationships/image" Target="../media/image73.png"/><Relationship Id="rId4" Type="http://schemas.microsoft.com/office/2007/relationships/hdphoto" Target="../media/hdphoto17.wdp"/></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0.png"/><Relationship Id="rId4" Type="http://schemas.openxmlformats.org/officeDocument/2006/relationships/image" Target="../media/image19.jpg"/></Relationships>
</file>

<file path=ppt/slides/_rels/slide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2.png"/><Relationship Id="rId5" Type="http://schemas.microsoft.com/office/2007/relationships/hdphoto" Target="../media/hdphoto2.wdp"/><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4.png"/><Relationship Id="rId7" Type="http://schemas.microsoft.com/office/2007/relationships/hdphoto" Target="../media/hdphoto4.wdp"/><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26.png"/><Relationship Id="rId5" Type="http://schemas.openxmlformats.org/officeDocument/2006/relationships/image" Target="../media/image25.png"/><Relationship Id="rId4" Type="http://schemas.microsoft.com/office/2007/relationships/hdphoto" Target="../media/hdphoto3.wdp"/><Relationship Id="rId9" Type="http://schemas.microsoft.com/office/2007/relationships/hdphoto" Target="../media/hdphoto5.wdp"/></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31708C8-6E28-B7F6-3670-4FD0AC8C9898}"/>
              </a:ext>
            </a:extLst>
          </p:cNvPr>
          <p:cNvGrpSpPr/>
          <p:nvPr/>
        </p:nvGrpSpPr>
        <p:grpSpPr>
          <a:xfrm>
            <a:off x="929284" y="586748"/>
            <a:ext cx="9744221" cy="4786527"/>
            <a:chOff x="6096000" y="249707"/>
            <a:chExt cx="5972552" cy="2873429"/>
          </a:xfrm>
        </p:grpSpPr>
        <p:sp>
          <p:nvSpPr>
            <p:cNvPr id="3" name="TextBox 10">
              <a:extLst>
                <a:ext uri="{FF2B5EF4-FFF2-40B4-BE49-F238E27FC236}">
                  <a16:creationId xmlns:a16="http://schemas.microsoft.com/office/drawing/2014/main" id="{CBA03557-8FBA-0114-3807-98C33584E0D3}"/>
                </a:ext>
              </a:extLst>
            </p:cNvPr>
            <p:cNvSpPr txBox="1"/>
            <p:nvPr/>
          </p:nvSpPr>
          <p:spPr>
            <a:xfrm>
              <a:off x="6540703" y="2199806"/>
              <a:ext cx="1196068" cy="923330"/>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Nguyễn</a:t>
              </a:r>
              <a:r>
                <a:rPr kumimoji="0" lang="en-SG"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SG"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Thị</a:t>
              </a:r>
              <a:r>
                <a:rPr kumimoji="0" lang="en-SG"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SG"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Ái</a:t>
              </a:r>
              <a:r>
                <a:rPr kumimoji="0" lang="en-SG"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SG"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Quyên</a:t>
              </a:r>
              <a:endPar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Rounded Corners 1">
              <a:extLst>
                <a:ext uri="{FF2B5EF4-FFF2-40B4-BE49-F238E27FC236}">
                  <a16:creationId xmlns:a16="http://schemas.microsoft.com/office/drawing/2014/main" id="{2755E966-4BE9-EEDA-4654-B4A4C880168E}"/>
                </a:ext>
              </a:extLst>
            </p:cNvPr>
            <p:cNvSpPr/>
            <p:nvPr/>
          </p:nvSpPr>
          <p:spPr>
            <a:xfrm>
              <a:off x="6096000" y="249707"/>
              <a:ext cx="5972552" cy="287342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sz="3200" b="1" i="0" u="none" strike="noStrike" kern="1200" cap="none" spc="0" normalizeH="0" baseline="0" noProof="0" dirty="0">
                <a:ln w="6600">
                  <a:solidFill>
                    <a:srgbClr val="FF0000"/>
                  </a:solidFill>
                  <a:prstDash val="solid"/>
                </a:ln>
                <a:solidFill>
                  <a:srgbClr val="FFFFFF"/>
                </a:solidFill>
                <a:effectLst>
                  <a:outerShdw dist="38100" dir="2700000" algn="tl" rotWithShape="0">
                    <a:srgbClr val="FF0000"/>
                  </a:outerShdw>
                </a:effectLst>
                <a:uLnTx/>
                <a:uFillTx/>
                <a:latin typeface="iCiel Crocante" panose="02000000000000000000" pitchFamily="50" charset="0"/>
                <a:ea typeface="+mn-ea"/>
                <a:cs typeface="+mn-cs"/>
              </a:endParaRPr>
            </a:p>
          </p:txBody>
        </p:sp>
      </p:grpSp>
      <p:pic>
        <p:nvPicPr>
          <p:cNvPr id="6" name="图片 33">
            <a:extLst>
              <a:ext uri="{FF2B5EF4-FFF2-40B4-BE49-F238E27FC236}">
                <a16:creationId xmlns:a16="http://schemas.microsoft.com/office/drawing/2014/main" id="{47029353-9FB6-4DD1-941B-8D5169DFFBE8}"/>
              </a:ext>
            </a:extLst>
          </p:cNvPr>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rcRect l="69689" b="63203"/>
          <a:stretch/>
        </p:blipFill>
        <p:spPr>
          <a:xfrm>
            <a:off x="9653083" y="283"/>
            <a:ext cx="2538413" cy="2799363"/>
          </a:xfrm>
          <a:prstGeom prst="rect">
            <a:avLst/>
          </a:prstGeom>
        </p:spPr>
      </p:pic>
      <p:sp>
        <p:nvSpPr>
          <p:cNvPr id="11" name="Rounded Rectangle 695">
            <a:extLst>
              <a:ext uri="{FF2B5EF4-FFF2-40B4-BE49-F238E27FC236}">
                <a16:creationId xmlns:a16="http://schemas.microsoft.com/office/drawing/2014/main" id="{B6238AA2-E52A-4BBA-A2D0-17F54373FE2F}"/>
              </a:ext>
            </a:extLst>
          </p:cNvPr>
          <p:cNvSpPr/>
          <p:nvPr/>
        </p:nvSpPr>
        <p:spPr>
          <a:xfrm>
            <a:off x="2404470" y="918548"/>
            <a:ext cx="7309508" cy="707886"/>
          </a:xfrm>
          <a:prstGeom prst="roundRect">
            <a:avLst/>
          </a:prstGeom>
          <a:solidFill>
            <a:srgbClr val="FFFFFF">
              <a:alpha val="85000"/>
            </a:srgbClr>
          </a:solidFill>
          <a:ln w="12700" cap="flat" cmpd="sng" algn="ctr">
            <a:solidFill>
              <a:srgbClr val="FCF1F9"/>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srgbClr val="000000"/>
                </a:solidFill>
                <a:effectLst/>
                <a:uLnTx/>
                <a:uFillTx/>
                <a:ea typeface="等线" panose="02010600030101010101" pitchFamily="2" charset="-122"/>
                <a:cs typeface="+mn-cs"/>
              </a:rPr>
              <a:t>Thứ</a:t>
            </a:r>
            <a:r>
              <a:rPr kumimoji="0" lang="zh-CN" altLang="en-US" sz="3600" b="0" i="0" u="none" strike="noStrike" kern="1200" cap="none" spc="0" normalizeH="0" baseline="0" noProof="0" dirty="0">
                <a:ln>
                  <a:noFill/>
                </a:ln>
                <a:solidFill>
                  <a:srgbClr val="000000"/>
                </a:solidFill>
                <a:effectLst/>
                <a:uLnTx/>
                <a:uFillTx/>
                <a:ea typeface="等线" panose="02010600030101010101" pitchFamily="2" charset="-122"/>
                <a:cs typeface="+mn-cs"/>
              </a:rPr>
              <a:t> </a:t>
            </a:r>
            <a:r>
              <a:rPr kumimoji="0" lang="en-US" altLang="zh-CN" sz="3600" b="0" i="0" u="none" strike="noStrike" kern="1200" cap="none" spc="0" normalizeH="0" baseline="0" noProof="0" dirty="0">
                <a:ln>
                  <a:noFill/>
                </a:ln>
                <a:solidFill>
                  <a:srgbClr val="000000"/>
                </a:solidFill>
                <a:effectLst/>
                <a:uLnTx/>
                <a:uFillTx/>
                <a:ea typeface="等线" panose="02010600030101010101" pitchFamily="2" charset="-122"/>
                <a:cs typeface="+mn-cs"/>
              </a:rPr>
              <a:t>…</a:t>
            </a:r>
            <a:r>
              <a:rPr kumimoji="0" lang="zh-CN" altLang="en-US" sz="3600" b="0" i="0" u="none" strike="noStrike" kern="1200" cap="none" spc="0" normalizeH="0" baseline="0" noProof="0" dirty="0">
                <a:ln>
                  <a:noFill/>
                </a:ln>
                <a:solidFill>
                  <a:srgbClr val="000000"/>
                </a:solidFill>
                <a:effectLst/>
                <a:uLnTx/>
                <a:uFillTx/>
                <a:ea typeface="等线" panose="02010600030101010101" pitchFamily="2" charset="-122"/>
                <a:cs typeface="+mn-cs"/>
              </a:rPr>
              <a:t> </a:t>
            </a:r>
            <a:r>
              <a:rPr kumimoji="0" lang="en-US" altLang="zh-CN" sz="3600" b="0" i="0" u="none" strike="noStrike" kern="1200" cap="none" spc="0" normalizeH="0" baseline="0" noProof="0" dirty="0" err="1">
                <a:ln>
                  <a:noFill/>
                </a:ln>
                <a:solidFill>
                  <a:srgbClr val="000000"/>
                </a:solidFill>
                <a:effectLst/>
                <a:uLnTx/>
                <a:uFillTx/>
                <a:ea typeface="等线" panose="02010600030101010101" pitchFamily="2" charset="-122"/>
                <a:cs typeface="+mn-cs"/>
              </a:rPr>
              <a:t>ngày</a:t>
            </a:r>
            <a:r>
              <a:rPr kumimoji="0" lang="zh-CN" altLang="en-US" sz="3600" b="0" i="0" u="none" strike="noStrike" kern="1200" cap="none" spc="0" normalizeH="0" baseline="0" noProof="0" dirty="0">
                <a:ln>
                  <a:noFill/>
                </a:ln>
                <a:solidFill>
                  <a:srgbClr val="000000"/>
                </a:solidFill>
                <a:effectLst/>
                <a:uLnTx/>
                <a:uFillTx/>
                <a:ea typeface="等线" panose="02010600030101010101" pitchFamily="2" charset="-122"/>
                <a:cs typeface="+mn-cs"/>
              </a:rPr>
              <a:t> </a:t>
            </a:r>
            <a:r>
              <a:rPr kumimoji="0" lang="en-US" altLang="zh-CN" sz="3600" b="0" i="0" u="none" strike="noStrike" kern="1200" cap="none" spc="0" normalizeH="0" baseline="0" noProof="0" dirty="0">
                <a:ln>
                  <a:noFill/>
                </a:ln>
                <a:solidFill>
                  <a:srgbClr val="000000"/>
                </a:solidFill>
                <a:effectLst/>
                <a:uLnTx/>
                <a:uFillTx/>
                <a:ea typeface="等线" panose="02010600030101010101" pitchFamily="2" charset="-122"/>
                <a:cs typeface="+mn-cs"/>
              </a:rPr>
              <a:t>…</a:t>
            </a:r>
            <a:r>
              <a:rPr kumimoji="0" lang="en-US" altLang="zh-CN" sz="3600" b="0" i="0" u="none" strike="noStrike" kern="1200" cap="none" spc="0" normalizeH="0" baseline="0" noProof="0" dirty="0" err="1">
                <a:ln>
                  <a:noFill/>
                </a:ln>
                <a:solidFill>
                  <a:srgbClr val="000000"/>
                </a:solidFill>
                <a:effectLst/>
                <a:uLnTx/>
                <a:uFillTx/>
                <a:ea typeface="等线" panose="02010600030101010101" pitchFamily="2" charset="-122"/>
                <a:cs typeface="+mn-cs"/>
              </a:rPr>
              <a:t>tháng</a:t>
            </a:r>
            <a:r>
              <a:rPr kumimoji="0" lang="zh-CN" altLang="en-US" sz="3600" b="0" i="0" u="none" strike="noStrike" kern="1200" cap="none" spc="0" normalizeH="0" baseline="0" noProof="0" dirty="0">
                <a:ln>
                  <a:noFill/>
                </a:ln>
                <a:solidFill>
                  <a:srgbClr val="000000"/>
                </a:solidFill>
                <a:effectLst/>
                <a:uLnTx/>
                <a:uFillTx/>
                <a:ea typeface="等线" panose="02010600030101010101" pitchFamily="2" charset="-122"/>
                <a:cs typeface="+mn-cs"/>
              </a:rPr>
              <a:t> </a:t>
            </a:r>
            <a:r>
              <a:rPr kumimoji="0" lang="en-US" altLang="zh-CN" sz="3600" b="0" i="0" u="none" strike="noStrike" kern="1200" cap="none" spc="0" normalizeH="0" baseline="0" noProof="0" dirty="0">
                <a:ln>
                  <a:noFill/>
                </a:ln>
                <a:solidFill>
                  <a:srgbClr val="000000"/>
                </a:solidFill>
                <a:effectLst/>
                <a:uLnTx/>
                <a:uFillTx/>
                <a:ea typeface="等线" panose="02010600030101010101" pitchFamily="2" charset="-122"/>
                <a:cs typeface="+mn-cs"/>
              </a:rPr>
              <a:t>…</a:t>
            </a:r>
            <a:r>
              <a:rPr kumimoji="0" lang="zh-CN" altLang="en-US" sz="3600" b="0" i="0" u="none" strike="noStrike" kern="1200" cap="none" spc="0" normalizeH="0" baseline="0" noProof="0" dirty="0">
                <a:ln>
                  <a:noFill/>
                </a:ln>
                <a:solidFill>
                  <a:srgbClr val="000000"/>
                </a:solidFill>
                <a:effectLst/>
                <a:uLnTx/>
                <a:uFillTx/>
                <a:ea typeface="等线" panose="02010600030101010101" pitchFamily="2" charset="-122"/>
                <a:cs typeface="+mn-cs"/>
              </a:rPr>
              <a:t> </a:t>
            </a:r>
            <a:r>
              <a:rPr kumimoji="0" lang="en-US" altLang="zh-CN" sz="3600" b="0" i="0" u="none" strike="noStrike" kern="1200" cap="none" spc="0" normalizeH="0" baseline="0" noProof="0" dirty="0" err="1">
                <a:ln>
                  <a:noFill/>
                </a:ln>
                <a:solidFill>
                  <a:srgbClr val="000000"/>
                </a:solidFill>
                <a:effectLst/>
                <a:uLnTx/>
                <a:uFillTx/>
                <a:ea typeface="等线" panose="02010600030101010101" pitchFamily="2" charset="-122"/>
                <a:cs typeface="+mn-cs"/>
              </a:rPr>
              <a:t>năm</a:t>
            </a:r>
            <a:r>
              <a:rPr kumimoji="0" lang="zh-CN" altLang="en-US" sz="3600" b="0" i="0" u="none" strike="noStrike" kern="1200" cap="none" spc="0" normalizeH="0" baseline="0" noProof="0" dirty="0">
                <a:ln>
                  <a:noFill/>
                </a:ln>
                <a:solidFill>
                  <a:srgbClr val="000000"/>
                </a:solidFill>
                <a:effectLst/>
                <a:uLnTx/>
                <a:uFillTx/>
                <a:ea typeface="等线" panose="02010600030101010101" pitchFamily="2" charset="-122"/>
                <a:cs typeface="+mn-cs"/>
              </a:rPr>
              <a:t> </a:t>
            </a:r>
            <a:r>
              <a:rPr kumimoji="0" lang="en-US" altLang="zh-CN" sz="3600" b="0" i="0" u="none" strike="noStrike" kern="1200" cap="none" spc="0" normalizeH="0" baseline="0" noProof="0" dirty="0">
                <a:ln>
                  <a:noFill/>
                </a:ln>
                <a:solidFill>
                  <a:srgbClr val="000000"/>
                </a:solidFill>
                <a:effectLst/>
                <a:uLnTx/>
                <a:uFillTx/>
                <a:ea typeface="等线" panose="02010600030101010101" pitchFamily="2" charset="-122"/>
                <a:cs typeface="+mn-cs"/>
              </a:rPr>
              <a:t>….</a:t>
            </a:r>
            <a:endParaRPr kumimoji="0" lang="zh-CN" altLang="en-US" sz="3600" b="0" i="0" u="none" strike="noStrike" kern="1200" cap="none" spc="0" normalizeH="0" baseline="0" noProof="0" dirty="0">
              <a:ln>
                <a:noFill/>
              </a:ln>
              <a:solidFill>
                <a:srgbClr val="000000"/>
              </a:solidFill>
              <a:effectLst/>
              <a:uLnTx/>
              <a:uFillTx/>
              <a:ea typeface="等线" panose="02010600030101010101" pitchFamily="2" charset="-122"/>
              <a:cs typeface="+mn-cs"/>
            </a:endParaRPr>
          </a:p>
        </p:txBody>
      </p:sp>
      <p:pic>
        <p:nvPicPr>
          <p:cNvPr id="12" name="Picture 11" descr="A picture containing text&#10;&#10;Description automatically generated">
            <a:extLst>
              <a:ext uri="{FF2B5EF4-FFF2-40B4-BE49-F238E27FC236}">
                <a16:creationId xmlns:a16="http://schemas.microsoft.com/office/drawing/2014/main" id="{CAB545E8-96AE-4B48-A572-F2EA0D51AAB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69039" y="1507423"/>
            <a:ext cx="6675185" cy="1174877"/>
          </a:xfrm>
          <a:prstGeom prst="rect">
            <a:avLst/>
          </a:prstGeom>
        </p:spPr>
      </p:pic>
      <p:pic>
        <p:nvPicPr>
          <p:cNvPr id="5" name="Picture 4">
            <a:extLst>
              <a:ext uri="{FF2B5EF4-FFF2-40B4-BE49-F238E27FC236}">
                <a16:creationId xmlns:a16="http://schemas.microsoft.com/office/drawing/2014/main" id="{DCDEDE62-5D3D-108F-34C6-156E33CFD368}"/>
              </a:ext>
            </a:extLst>
          </p:cNvPr>
          <p:cNvPicPr>
            <a:picLocks noChangeAspect="1"/>
          </p:cNvPicPr>
          <p:nvPr/>
        </p:nvPicPr>
        <p:blipFill>
          <a:blip r:embed="rId6"/>
          <a:stretch>
            <a:fillRect/>
          </a:stretch>
        </p:blipFill>
        <p:spPr>
          <a:xfrm rot="19981799">
            <a:off x="1227332" y="2510241"/>
            <a:ext cx="2060627" cy="774259"/>
          </a:xfrm>
          <a:prstGeom prst="rect">
            <a:avLst/>
          </a:prstGeom>
        </p:spPr>
      </p:pic>
      <p:pic>
        <p:nvPicPr>
          <p:cNvPr id="9" name="Picture 8">
            <a:extLst>
              <a:ext uri="{FF2B5EF4-FFF2-40B4-BE49-F238E27FC236}">
                <a16:creationId xmlns:a16="http://schemas.microsoft.com/office/drawing/2014/main" id="{83DFBC67-FBA1-C10B-DF45-C9A1A6ACA0E2}"/>
              </a:ext>
            </a:extLst>
          </p:cNvPr>
          <p:cNvPicPr>
            <a:picLocks noChangeAspect="1"/>
          </p:cNvPicPr>
          <p:nvPr/>
        </p:nvPicPr>
        <p:blipFill>
          <a:blip r:embed="rId7"/>
          <a:stretch>
            <a:fillRect/>
          </a:stretch>
        </p:blipFill>
        <p:spPr>
          <a:xfrm>
            <a:off x="2449912" y="2217238"/>
            <a:ext cx="7504826" cy="3359187"/>
          </a:xfrm>
          <a:prstGeom prst="rect">
            <a:avLst/>
          </a:prstGeom>
        </p:spPr>
      </p:pic>
    </p:spTree>
    <p:extLst>
      <p:ext uri="{BB962C8B-B14F-4D97-AF65-F5344CB8AC3E}">
        <p14:creationId xmlns:p14="http://schemas.microsoft.com/office/powerpoint/2010/main" val="2780434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125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FA16E077-B764-6737-65FD-226D56E8C72C}"/>
              </a:ext>
            </a:extLst>
          </p:cNvPr>
          <p:cNvSpPr/>
          <p:nvPr/>
        </p:nvSpPr>
        <p:spPr>
          <a:xfrm>
            <a:off x="202018" y="309715"/>
            <a:ext cx="11787963" cy="6420655"/>
          </a:xfrm>
          <a:prstGeom prst="roundRect">
            <a:avLst>
              <a:gd name="adj" fmla="val 12532"/>
            </a:avLst>
          </a:prstGeom>
          <a:solidFill>
            <a:schemeClr val="lt1">
              <a:alpha val="80000"/>
            </a:schemeClr>
          </a:solidFill>
          <a:ln w="57150"/>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70C0E798-E03D-BAC6-4D06-3E585D839ED1}"/>
              </a:ext>
            </a:extLst>
          </p:cNvPr>
          <p:cNvPicPr>
            <a:picLocks noChangeAspect="1"/>
          </p:cNvPicPr>
          <p:nvPr/>
        </p:nvPicPr>
        <p:blipFill>
          <a:blip r:embed="rId3"/>
          <a:stretch>
            <a:fillRect/>
          </a:stretch>
        </p:blipFill>
        <p:spPr>
          <a:xfrm>
            <a:off x="288197" y="3259746"/>
            <a:ext cx="4032736" cy="3274514"/>
          </a:xfrm>
          <a:prstGeom prst="rect">
            <a:avLst/>
          </a:prstGeom>
        </p:spPr>
      </p:pic>
      <p:grpSp>
        <p:nvGrpSpPr>
          <p:cNvPr id="5" name="Group 4">
            <a:extLst>
              <a:ext uri="{FF2B5EF4-FFF2-40B4-BE49-F238E27FC236}">
                <a16:creationId xmlns:a16="http://schemas.microsoft.com/office/drawing/2014/main" id="{BC4C6458-DF64-5E4C-B66A-6E68497C2958}"/>
              </a:ext>
            </a:extLst>
          </p:cNvPr>
          <p:cNvGrpSpPr/>
          <p:nvPr/>
        </p:nvGrpSpPr>
        <p:grpSpPr>
          <a:xfrm>
            <a:off x="2047738" y="1813545"/>
            <a:ext cx="6394514" cy="1121041"/>
            <a:chOff x="4804552" y="1790768"/>
            <a:chExt cx="4409954" cy="1739510"/>
          </a:xfrm>
        </p:grpSpPr>
        <p:sp>
          <p:nvSpPr>
            <p:cNvPr id="7" name="Speech Bubble: Rectangle with Corners Rounded 6">
              <a:extLst>
                <a:ext uri="{FF2B5EF4-FFF2-40B4-BE49-F238E27FC236}">
                  <a16:creationId xmlns:a16="http://schemas.microsoft.com/office/drawing/2014/main" id="{A43AA71C-519C-4CDF-0222-1B644C51125C}"/>
                </a:ext>
              </a:extLst>
            </p:cNvPr>
            <p:cNvSpPr/>
            <p:nvPr/>
          </p:nvSpPr>
          <p:spPr>
            <a:xfrm rot="10800000" flipV="1">
              <a:off x="4804552" y="1790768"/>
              <a:ext cx="4409954" cy="1739510"/>
            </a:xfrm>
            <a:custGeom>
              <a:avLst/>
              <a:gdLst>
                <a:gd name="connsiteX0" fmla="*/ 0 w 4409954"/>
                <a:gd name="connsiteY0" fmla="*/ 289924 h 1739510"/>
                <a:gd name="connsiteX1" fmla="*/ 289924 w 4409954"/>
                <a:gd name="connsiteY1" fmla="*/ 0 h 1739510"/>
                <a:gd name="connsiteX2" fmla="*/ 837736 w 4409954"/>
                <a:gd name="connsiteY2" fmla="*/ 0 h 1739510"/>
                <a:gd name="connsiteX3" fmla="*/ 1431199 w 4409954"/>
                <a:gd name="connsiteY3" fmla="*/ 0 h 1739510"/>
                <a:gd name="connsiteX4" fmla="*/ 2047487 w 4409954"/>
                <a:gd name="connsiteY4" fmla="*/ 0 h 1739510"/>
                <a:gd name="connsiteX5" fmla="*/ 2572473 w 4409954"/>
                <a:gd name="connsiteY5" fmla="*/ 0 h 1739510"/>
                <a:gd name="connsiteX6" fmla="*/ 2572473 w 4409954"/>
                <a:gd name="connsiteY6" fmla="*/ 0 h 1739510"/>
                <a:gd name="connsiteX7" fmla="*/ 3101668 w 4409954"/>
                <a:gd name="connsiteY7" fmla="*/ 0 h 1739510"/>
                <a:gd name="connsiteX8" fmla="*/ 3674962 w 4409954"/>
                <a:gd name="connsiteY8" fmla="*/ 0 h 1739510"/>
                <a:gd name="connsiteX9" fmla="*/ 4120030 w 4409954"/>
                <a:gd name="connsiteY9" fmla="*/ 0 h 1739510"/>
                <a:gd name="connsiteX10" fmla="*/ 4409954 w 4409954"/>
                <a:gd name="connsiteY10" fmla="*/ 289924 h 1739510"/>
                <a:gd name="connsiteX11" fmla="*/ 4409954 w 4409954"/>
                <a:gd name="connsiteY11" fmla="*/ 630575 h 1739510"/>
                <a:gd name="connsiteX12" fmla="*/ 4409954 w 4409954"/>
                <a:gd name="connsiteY12" fmla="*/ 1014714 h 1739510"/>
                <a:gd name="connsiteX13" fmla="*/ 4409954 w 4409954"/>
                <a:gd name="connsiteY13" fmla="*/ 1014714 h 1739510"/>
                <a:gd name="connsiteX14" fmla="*/ 4409954 w 4409954"/>
                <a:gd name="connsiteY14" fmla="*/ 1449592 h 1739510"/>
                <a:gd name="connsiteX15" fmla="*/ 4409954 w 4409954"/>
                <a:gd name="connsiteY15" fmla="*/ 1449586 h 1739510"/>
                <a:gd name="connsiteX16" fmla="*/ 4120030 w 4409954"/>
                <a:gd name="connsiteY16" fmla="*/ 1739510 h 1739510"/>
                <a:gd name="connsiteX17" fmla="*/ 3674962 w 4409954"/>
                <a:gd name="connsiteY17" fmla="*/ 1739510 h 1739510"/>
                <a:gd name="connsiteX18" fmla="*/ 3944792 w 4409954"/>
                <a:gd name="connsiteY18" fmla="*/ 2166403 h 1739510"/>
                <a:gd name="connsiteX19" fmla="*/ 3487352 w 4409954"/>
                <a:gd name="connsiteY19" fmla="*/ 2024105 h 1739510"/>
                <a:gd name="connsiteX20" fmla="*/ 3057359 w 4409954"/>
                <a:gd name="connsiteY20" fmla="*/ 1890346 h 1739510"/>
                <a:gd name="connsiteX21" fmla="*/ 2572473 w 4409954"/>
                <a:gd name="connsiteY21" fmla="*/ 1739510 h 1739510"/>
                <a:gd name="connsiteX22" fmla="*/ 2070312 w 4409954"/>
                <a:gd name="connsiteY22" fmla="*/ 1739510 h 1739510"/>
                <a:gd name="connsiteX23" fmla="*/ 1454024 w 4409954"/>
                <a:gd name="connsiteY23" fmla="*/ 1739510 h 1739510"/>
                <a:gd name="connsiteX24" fmla="*/ 906212 w 4409954"/>
                <a:gd name="connsiteY24" fmla="*/ 1739510 h 1739510"/>
                <a:gd name="connsiteX25" fmla="*/ 289924 w 4409954"/>
                <a:gd name="connsiteY25" fmla="*/ 1739510 h 1739510"/>
                <a:gd name="connsiteX26" fmla="*/ 0 w 4409954"/>
                <a:gd name="connsiteY26" fmla="*/ 1449586 h 1739510"/>
                <a:gd name="connsiteX27" fmla="*/ 0 w 4409954"/>
                <a:gd name="connsiteY27" fmla="*/ 1449592 h 1739510"/>
                <a:gd name="connsiteX28" fmla="*/ 0 w 4409954"/>
                <a:gd name="connsiteY28" fmla="*/ 1014714 h 1739510"/>
                <a:gd name="connsiteX29" fmla="*/ 0 w 4409954"/>
                <a:gd name="connsiteY29" fmla="*/ 1014714 h 1739510"/>
                <a:gd name="connsiteX30" fmla="*/ 0 w 4409954"/>
                <a:gd name="connsiteY30" fmla="*/ 659567 h 1739510"/>
                <a:gd name="connsiteX31" fmla="*/ 0 w 4409954"/>
                <a:gd name="connsiteY31" fmla="*/ 289924 h 1739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409954" h="1739510" fill="none" extrusionOk="0">
                  <a:moveTo>
                    <a:pt x="0" y="289924"/>
                  </a:moveTo>
                  <a:cubicBezTo>
                    <a:pt x="-27010" y="129689"/>
                    <a:pt x="132342" y="-5208"/>
                    <a:pt x="289924" y="0"/>
                  </a:cubicBezTo>
                  <a:cubicBezTo>
                    <a:pt x="460330" y="18544"/>
                    <a:pt x="616704" y="-13259"/>
                    <a:pt x="837736" y="0"/>
                  </a:cubicBezTo>
                  <a:cubicBezTo>
                    <a:pt x="1058768" y="13259"/>
                    <a:pt x="1200299" y="-22195"/>
                    <a:pt x="1431199" y="0"/>
                  </a:cubicBezTo>
                  <a:cubicBezTo>
                    <a:pt x="1662099" y="22195"/>
                    <a:pt x="1788014" y="-7219"/>
                    <a:pt x="2047487" y="0"/>
                  </a:cubicBezTo>
                  <a:cubicBezTo>
                    <a:pt x="2306960" y="7219"/>
                    <a:pt x="2417083" y="-12299"/>
                    <a:pt x="2572473" y="0"/>
                  </a:cubicBezTo>
                  <a:lnTo>
                    <a:pt x="2572473" y="0"/>
                  </a:lnTo>
                  <a:cubicBezTo>
                    <a:pt x="2819925" y="-15394"/>
                    <a:pt x="2849607" y="23663"/>
                    <a:pt x="3101668" y="0"/>
                  </a:cubicBezTo>
                  <a:cubicBezTo>
                    <a:pt x="3353730" y="-23663"/>
                    <a:pt x="3438775" y="418"/>
                    <a:pt x="3674962" y="0"/>
                  </a:cubicBezTo>
                  <a:cubicBezTo>
                    <a:pt x="3819723" y="16127"/>
                    <a:pt x="3961572" y="-11160"/>
                    <a:pt x="4120030" y="0"/>
                  </a:cubicBezTo>
                  <a:cubicBezTo>
                    <a:pt x="4267931" y="11871"/>
                    <a:pt x="4394105" y="164627"/>
                    <a:pt x="4409954" y="289924"/>
                  </a:cubicBezTo>
                  <a:cubicBezTo>
                    <a:pt x="4401129" y="372661"/>
                    <a:pt x="4426602" y="523629"/>
                    <a:pt x="4409954" y="630575"/>
                  </a:cubicBezTo>
                  <a:cubicBezTo>
                    <a:pt x="4393306" y="737521"/>
                    <a:pt x="4402154" y="879752"/>
                    <a:pt x="4409954" y="1014714"/>
                  </a:cubicBezTo>
                  <a:lnTo>
                    <a:pt x="4409954" y="1014714"/>
                  </a:lnTo>
                  <a:cubicBezTo>
                    <a:pt x="4401598" y="1224662"/>
                    <a:pt x="4427730" y="1256594"/>
                    <a:pt x="4409954" y="1449592"/>
                  </a:cubicBezTo>
                  <a:lnTo>
                    <a:pt x="4409954" y="1449586"/>
                  </a:lnTo>
                  <a:cubicBezTo>
                    <a:pt x="4414981" y="1622464"/>
                    <a:pt x="4276460" y="1700386"/>
                    <a:pt x="4120030" y="1739510"/>
                  </a:cubicBezTo>
                  <a:cubicBezTo>
                    <a:pt x="4003679" y="1761224"/>
                    <a:pt x="3797387" y="1739755"/>
                    <a:pt x="3674962" y="1739510"/>
                  </a:cubicBezTo>
                  <a:cubicBezTo>
                    <a:pt x="3776825" y="1924108"/>
                    <a:pt x="3810072" y="1972321"/>
                    <a:pt x="3944792" y="2166403"/>
                  </a:cubicBezTo>
                  <a:cubicBezTo>
                    <a:pt x="3737245" y="2085477"/>
                    <a:pt x="3691700" y="2072278"/>
                    <a:pt x="3487352" y="2024105"/>
                  </a:cubicBezTo>
                  <a:cubicBezTo>
                    <a:pt x="3283004" y="1975932"/>
                    <a:pt x="3169293" y="1924863"/>
                    <a:pt x="3057359" y="1890346"/>
                  </a:cubicBezTo>
                  <a:cubicBezTo>
                    <a:pt x="2945425" y="1855829"/>
                    <a:pt x="2667900" y="1794843"/>
                    <a:pt x="2572473" y="1739510"/>
                  </a:cubicBezTo>
                  <a:cubicBezTo>
                    <a:pt x="2387458" y="1742675"/>
                    <a:pt x="2319763" y="1751914"/>
                    <a:pt x="2070312" y="1739510"/>
                  </a:cubicBezTo>
                  <a:cubicBezTo>
                    <a:pt x="1820861" y="1727106"/>
                    <a:pt x="1667951" y="1738054"/>
                    <a:pt x="1454024" y="1739510"/>
                  </a:cubicBezTo>
                  <a:cubicBezTo>
                    <a:pt x="1240097" y="1740966"/>
                    <a:pt x="1081330" y="1731128"/>
                    <a:pt x="906212" y="1739510"/>
                  </a:cubicBezTo>
                  <a:cubicBezTo>
                    <a:pt x="731094" y="1747892"/>
                    <a:pt x="579209" y="1719113"/>
                    <a:pt x="289924" y="1739510"/>
                  </a:cubicBezTo>
                  <a:cubicBezTo>
                    <a:pt x="130677" y="1743667"/>
                    <a:pt x="-8272" y="1633454"/>
                    <a:pt x="0" y="1449586"/>
                  </a:cubicBezTo>
                  <a:lnTo>
                    <a:pt x="0" y="1449592"/>
                  </a:lnTo>
                  <a:cubicBezTo>
                    <a:pt x="5690" y="1317748"/>
                    <a:pt x="-5005" y="1145457"/>
                    <a:pt x="0" y="1014714"/>
                  </a:cubicBezTo>
                  <a:lnTo>
                    <a:pt x="0" y="1014714"/>
                  </a:lnTo>
                  <a:cubicBezTo>
                    <a:pt x="16135" y="903159"/>
                    <a:pt x="773" y="803717"/>
                    <a:pt x="0" y="659567"/>
                  </a:cubicBezTo>
                  <a:cubicBezTo>
                    <a:pt x="-773" y="515417"/>
                    <a:pt x="-7820" y="388794"/>
                    <a:pt x="0" y="289924"/>
                  </a:cubicBezTo>
                  <a:close/>
                </a:path>
                <a:path w="4409954" h="1739510" stroke="0" extrusionOk="0">
                  <a:moveTo>
                    <a:pt x="0" y="289924"/>
                  </a:moveTo>
                  <a:cubicBezTo>
                    <a:pt x="-15078" y="155587"/>
                    <a:pt x="160075" y="-20472"/>
                    <a:pt x="289924" y="0"/>
                  </a:cubicBezTo>
                  <a:cubicBezTo>
                    <a:pt x="536403" y="-1688"/>
                    <a:pt x="596917" y="19108"/>
                    <a:pt x="883387" y="0"/>
                  </a:cubicBezTo>
                  <a:cubicBezTo>
                    <a:pt x="1169857" y="-19108"/>
                    <a:pt x="1226505" y="-24804"/>
                    <a:pt x="1454024" y="0"/>
                  </a:cubicBezTo>
                  <a:cubicBezTo>
                    <a:pt x="1681543" y="24804"/>
                    <a:pt x="1865292" y="-28292"/>
                    <a:pt x="2024661" y="0"/>
                  </a:cubicBezTo>
                  <a:cubicBezTo>
                    <a:pt x="2184030" y="28292"/>
                    <a:pt x="2418535" y="26155"/>
                    <a:pt x="2572473" y="0"/>
                  </a:cubicBezTo>
                  <a:lnTo>
                    <a:pt x="2572473" y="0"/>
                  </a:lnTo>
                  <a:cubicBezTo>
                    <a:pt x="2841855" y="1824"/>
                    <a:pt x="2878002" y="6247"/>
                    <a:pt x="3123718" y="0"/>
                  </a:cubicBezTo>
                  <a:cubicBezTo>
                    <a:pt x="3369434" y="-6247"/>
                    <a:pt x="3424704" y="-27135"/>
                    <a:pt x="3674962" y="0"/>
                  </a:cubicBezTo>
                  <a:cubicBezTo>
                    <a:pt x="3820828" y="-9461"/>
                    <a:pt x="4025948" y="22187"/>
                    <a:pt x="4120030" y="0"/>
                  </a:cubicBezTo>
                  <a:cubicBezTo>
                    <a:pt x="4277863" y="15549"/>
                    <a:pt x="4399596" y="98132"/>
                    <a:pt x="4409954" y="289924"/>
                  </a:cubicBezTo>
                  <a:cubicBezTo>
                    <a:pt x="4399691" y="470755"/>
                    <a:pt x="4397849" y="483401"/>
                    <a:pt x="4409954" y="659567"/>
                  </a:cubicBezTo>
                  <a:cubicBezTo>
                    <a:pt x="4422059" y="835733"/>
                    <a:pt x="4413022" y="839194"/>
                    <a:pt x="4409954" y="1014714"/>
                  </a:cubicBezTo>
                  <a:lnTo>
                    <a:pt x="4409954" y="1014714"/>
                  </a:lnTo>
                  <a:cubicBezTo>
                    <a:pt x="4388998" y="1131007"/>
                    <a:pt x="4397927" y="1282395"/>
                    <a:pt x="4409954" y="1449592"/>
                  </a:cubicBezTo>
                  <a:lnTo>
                    <a:pt x="4409954" y="1449586"/>
                  </a:lnTo>
                  <a:cubicBezTo>
                    <a:pt x="4398991" y="1612145"/>
                    <a:pt x="4284165" y="1736372"/>
                    <a:pt x="4120030" y="1739510"/>
                  </a:cubicBezTo>
                  <a:cubicBezTo>
                    <a:pt x="3912162" y="1757358"/>
                    <a:pt x="3896829" y="1723330"/>
                    <a:pt x="3674962" y="1739510"/>
                  </a:cubicBezTo>
                  <a:cubicBezTo>
                    <a:pt x="3778067" y="1924282"/>
                    <a:pt x="3842179" y="1992021"/>
                    <a:pt x="3944792" y="2166403"/>
                  </a:cubicBezTo>
                  <a:cubicBezTo>
                    <a:pt x="3784702" y="2102769"/>
                    <a:pt x="3608562" y="2064649"/>
                    <a:pt x="3514799" y="2032643"/>
                  </a:cubicBezTo>
                  <a:cubicBezTo>
                    <a:pt x="3421036" y="2000637"/>
                    <a:pt x="3268578" y="1975910"/>
                    <a:pt x="3071082" y="1894614"/>
                  </a:cubicBezTo>
                  <a:cubicBezTo>
                    <a:pt x="2873586" y="1813318"/>
                    <a:pt x="2791510" y="1831459"/>
                    <a:pt x="2572473" y="1739510"/>
                  </a:cubicBezTo>
                  <a:cubicBezTo>
                    <a:pt x="2301765" y="1762107"/>
                    <a:pt x="2140487" y="1736435"/>
                    <a:pt x="2024661" y="1739510"/>
                  </a:cubicBezTo>
                  <a:cubicBezTo>
                    <a:pt x="1908835" y="1742585"/>
                    <a:pt x="1701563" y="1725420"/>
                    <a:pt x="1476849" y="1739510"/>
                  </a:cubicBezTo>
                  <a:cubicBezTo>
                    <a:pt x="1252135" y="1753600"/>
                    <a:pt x="1158661" y="1717291"/>
                    <a:pt x="906212" y="1739510"/>
                  </a:cubicBezTo>
                  <a:cubicBezTo>
                    <a:pt x="653763" y="1761729"/>
                    <a:pt x="512542" y="1765933"/>
                    <a:pt x="289924" y="1739510"/>
                  </a:cubicBezTo>
                  <a:cubicBezTo>
                    <a:pt x="118170" y="1735276"/>
                    <a:pt x="17968" y="1616694"/>
                    <a:pt x="0" y="1449586"/>
                  </a:cubicBezTo>
                  <a:lnTo>
                    <a:pt x="0" y="1449592"/>
                  </a:lnTo>
                  <a:cubicBezTo>
                    <a:pt x="-17757" y="1266251"/>
                    <a:pt x="-17745" y="1163714"/>
                    <a:pt x="0" y="1014714"/>
                  </a:cubicBezTo>
                  <a:lnTo>
                    <a:pt x="0" y="1014714"/>
                  </a:lnTo>
                  <a:cubicBezTo>
                    <a:pt x="-11986" y="913277"/>
                    <a:pt x="11373" y="734091"/>
                    <a:pt x="0" y="652319"/>
                  </a:cubicBezTo>
                  <a:cubicBezTo>
                    <a:pt x="-11373" y="570548"/>
                    <a:pt x="2459" y="455861"/>
                    <a:pt x="0" y="289924"/>
                  </a:cubicBezTo>
                  <a:close/>
                </a:path>
              </a:pathLst>
            </a:custGeom>
            <a:solidFill>
              <a:srgbClr val="FFF4E1"/>
            </a:solidFill>
            <a:ln w="38100">
              <a:solidFill>
                <a:srgbClr val="FF6600"/>
              </a:solidFill>
              <a:extLst>
                <a:ext uri="{C807C97D-BFC1-408E-A445-0C87EB9F89A2}">
                  <ask:lineSketchStyleProps xmlns:ask="http://schemas.microsoft.com/office/drawing/2018/sketchyshapes" sd="2842418190">
                    <a:prstGeom prst="wedgeRoundRectCallout">
                      <a:avLst>
                        <a:gd name="adj1" fmla="val 39452"/>
                        <a:gd name="adj2" fmla="val 74541"/>
                        <a:gd name="adj3" fmla="val 16667"/>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8" name="Rectangle 7">
              <a:extLst>
                <a:ext uri="{FF2B5EF4-FFF2-40B4-BE49-F238E27FC236}">
                  <a16:creationId xmlns:a16="http://schemas.microsoft.com/office/drawing/2014/main" id="{0ECF2D68-691B-0B94-1E2B-0AE1DD262C35}"/>
                </a:ext>
              </a:extLst>
            </p:cNvPr>
            <p:cNvSpPr/>
            <p:nvPr/>
          </p:nvSpPr>
          <p:spPr>
            <a:xfrm>
              <a:off x="4904468" y="1968024"/>
              <a:ext cx="4210121" cy="837105"/>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vi-VN" altLang="en-US" sz="4000" b="1" dirty="0">
                  <a:solidFill>
                    <a:srgbClr val="000000"/>
                  </a:solidFill>
                  <a:latin typeface="Calibri" panose="020F0502020204030204" pitchFamily="34" charset="0"/>
                  <a:cs typeface="Calibri" panose="020F0502020204030204" pitchFamily="34" charset="0"/>
                </a:rPr>
                <a:t>Cách ghi nhớ nhiệm vụ.</a:t>
              </a:r>
              <a:endParaRPr kumimoji="0" lang="en-US" altLang="en-US" sz="2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grpSp>
        <p:nvGrpSpPr>
          <p:cNvPr id="9" name="Group 8">
            <a:extLst>
              <a:ext uri="{FF2B5EF4-FFF2-40B4-BE49-F238E27FC236}">
                <a16:creationId xmlns:a16="http://schemas.microsoft.com/office/drawing/2014/main" id="{25E4B02B-D5F3-80C4-DC64-7C00A6A9CAE3}"/>
              </a:ext>
            </a:extLst>
          </p:cNvPr>
          <p:cNvGrpSpPr/>
          <p:nvPr/>
        </p:nvGrpSpPr>
        <p:grpSpPr>
          <a:xfrm>
            <a:off x="4020772" y="3059899"/>
            <a:ext cx="7543909" cy="1323439"/>
            <a:chOff x="4804552" y="1721377"/>
            <a:chExt cx="4409954" cy="2001433"/>
          </a:xfrm>
        </p:grpSpPr>
        <p:sp>
          <p:nvSpPr>
            <p:cNvPr id="10" name="Speech Bubble: Rectangle with Corners Rounded 9">
              <a:extLst>
                <a:ext uri="{FF2B5EF4-FFF2-40B4-BE49-F238E27FC236}">
                  <a16:creationId xmlns:a16="http://schemas.microsoft.com/office/drawing/2014/main" id="{E541910E-1470-EE3B-15F9-2D18C07D4351}"/>
                </a:ext>
              </a:extLst>
            </p:cNvPr>
            <p:cNvSpPr/>
            <p:nvPr/>
          </p:nvSpPr>
          <p:spPr>
            <a:xfrm rot="10800000" flipV="1">
              <a:off x="4804552" y="1790768"/>
              <a:ext cx="4409954" cy="1739510"/>
            </a:xfrm>
            <a:custGeom>
              <a:avLst/>
              <a:gdLst>
                <a:gd name="connsiteX0" fmla="*/ 0 w 4409954"/>
                <a:gd name="connsiteY0" fmla="*/ 289924 h 1739510"/>
                <a:gd name="connsiteX1" fmla="*/ 289924 w 4409954"/>
                <a:gd name="connsiteY1" fmla="*/ 0 h 1739510"/>
                <a:gd name="connsiteX2" fmla="*/ 837736 w 4409954"/>
                <a:gd name="connsiteY2" fmla="*/ 0 h 1739510"/>
                <a:gd name="connsiteX3" fmla="*/ 1431199 w 4409954"/>
                <a:gd name="connsiteY3" fmla="*/ 0 h 1739510"/>
                <a:gd name="connsiteX4" fmla="*/ 2047487 w 4409954"/>
                <a:gd name="connsiteY4" fmla="*/ 0 h 1739510"/>
                <a:gd name="connsiteX5" fmla="*/ 2572473 w 4409954"/>
                <a:gd name="connsiteY5" fmla="*/ 0 h 1739510"/>
                <a:gd name="connsiteX6" fmla="*/ 2572473 w 4409954"/>
                <a:gd name="connsiteY6" fmla="*/ 0 h 1739510"/>
                <a:gd name="connsiteX7" fmla="*/ 3101668 w 4409954"/>
                <a:gd name="connsiteY7" fmla="*/ 0 h 1739510"/>
                <a:gd name="connsiteX8" fmla="*/ 3674962 w 4409954"/>
                <a:gd name="connsiteY8" fmla="*/ 0 h 1739510"/>
                <a:gd name="connsiteX9" fmla="*/ 4120030 w 4409954"/>
                <a:gd name="connsiteY9" fmla="*/ 0 h 1739510"/>
                <a:gd name="connsiteX10" fmla="*/ 4409954 w 4409954"/>
                <a:gd name="connsiteY10" fmla="*/ 289924 h 1739510"/>
                <a:gd name="connsiteX11" fmla="*/ 4409954 w 4409954"/>
                <a:gd name="connsiteY11" fmla="*/ 630575 h 1739510"/>
                <a:gd name="connsiteX12" fmla="*/ 4409954 w 4409954"/>
                <a:gd name="connsiteY12" fmla="*/ 1014714 h 1739510"/>
                <a:gd name="connsiteX13" fmla="*/ 4409954 w 4409954"/>
                <a:gd name="connsiteY13" fmla="*/ 1014714 h 1739510"/>
                <a:gd name="connsiteX14" fmla="*/ 4409954 w 4409954"/>
                <a:gd name="connsiteY14" fmla="*/ 1449592 h 1739510"/>
                <a:gd name="connsiteX15" fmla="*/ 4409954 w 4409954"/>
                <a:gd name="connsiteY15" fmla="*/ 1449586 h 1739510"/>
                <a:gd name="connsiteX16" fmla="*/ 4120030 w 4409954"/>
                <a:gd name="connsiteY16" fmla="*/ 1739510 h 1739510"/>
                <a:gd name="connsiteX17" fmla="*/ 3674962 w 4409954"/>
                <a:gd name="connsiteY17" fmla="*/ 1739510 h 1739510"/>
                <a:gd name="connsiteX18" fmla="*/ 3944792 w 4409954"/>
                <a:gd name="connsiteY18" fmla="*/ 2166403 h 1739510"/>
                <a:gd name="connsiteX19" fmla="*/ 3487352 w 4409954"/>
                <a:gd name="connsiteY19" fmla="*/ 2024105 h 1739510"/>
                <a:gd name="connsiteX20" fmla="*/ 3057359 w 4409954"/>
                <a:gd name="connsiteY20" fmla="*/ 1890346 h 1739510"/>
                <a:gd name="connsiteX21" fmla="*/ 2572473 w 4409954"/>
                <a:gd name="connsiteY21" fmla="*/ 1739510 h 1739510"/>
                <a:gd name="connsiteX22" fmla="*/ 2070312 w 4409954"/>
                <a:gd name="connsiteY22" fmla="*/ 1739510 h 1739510"/>
                <a:gd name="connsiteX23" fmla="*/ 1454024 w 4409954"/>
                <a:gd name="connsiteY23" fmla="*/ 1739510 h 1739510"/>
                <a:gd name="connsiteX24" fmla="*/ 906212 w 4409954"/>
                <a:gd name="connsiteY24" fmla="*/ 1739510 h 1739510"/>
                <a:gd name="connsiteX25" fmla="*/ 289924 w 4409954"/>
                <a:gd name="connsiteY25" fmla="*/ 1739510 h 1739510"/>
                <a:gd name="connsiteX26" fmla="*/ 0 w 4409954"/>
                <a:gd name="connsiteY26" fmla="*/ 1449586 h 1739510"/>
                <a:gd name="connsiteX27" fmla="*/ 0 w 4409954"/>
                <a:gd name="connsiteY27" fmla="*/ 1449592 h 1739510"/>
                <a:gd name="connsiteX28" fmla="*/ 0 w 4409954"/>
                <a:gd name="connsiteY28" fmla="*/ 1014714 h 1739510"/>
                <a:gd name="connsiteX29" fmla="*/ 0 w 4409954"/>
                <a:gd name="connsiteY29" fmla="*/ 1014714 h 1739510"/>
                <a:gd name="connsiteX30" fmla="*/ 0 w 4409954"/>
                <a:gd name="connsiteY30" fmla="*/ 659567 h 1739510"/>
                <a:gd name="connsiteX31" fmla="*/ 0 w 4409954"/>
                <a:gd name="connsiteY31" fmla="*/ 289924 h 1739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409954" h="1739510" fill="none" extrusionOk="0">
                  <a:moveTo>
                    <a:pt x="0" y="289924"/>
                  </a:moveTo>
                  <a:cubicBezTo>
                    <a:pt x="-27010" y="129689"/>
                    <a:pt x="132342" y="-5208"/>
                    <a:pt x="289924" y="0"/>
                  </a:cubicBezTo>
                  <a:cubicBezTo>
                    <a:pt x="460330" y="18544"/>
                    <a:pt x="616704" y="-13259"/>
                    <a:pt x="837736" y="0"/>
                  </a:cubicBezTo>
                  <a:cubicBezTo>
                    <a:pt x="1058768" y="13259"/>
                    <a:pt x="1200299" y="-22195"/>
                    <a:pt x="1431199" y="0"/>
                  </a:cubicBezTo>
                  <a:cubicBezTo>
                    <a:pt x="1662099" y="22195"/>
                    <a:pt x="1788014" y="-7219"/>
                    <a:pt x="2047487" y="0"/>
                  </a:cubicBezTo>
                  <a:cubicBezTo>
                    <a:pt x="2306960" y="7219"/>
                    <a:pt x="2417083" y="-12299"/>
                    <a:pt x="2572473" y="0"/>
                  </a:cubicBezTo>
                  <a:lnTo>
                    <a:pt x="2572473" y="0"/>
                  </a:lnTo>
                  <a:cubicBezTo>
                    <a:pt x="2819925" y="-15394"/>
                    <a:pt x="2849607" y="23663"/>
                    <a:pt x="3101668" y="0"/>
                  </a:cubicBezTo>
                  <a:cubicBezTo>
                    <a:pt x="3353730" y="-23663"/>
                    <a:pt x="3438775" y="418"/>
                    <a:pt x="3674962" y="0"/>
                  </a:cubicBezTo>
                  <a:cubicBezTo>
                    <a:pt x="3819723" y="16127"/>
                    <a:pt x="3961572" y="-11160"/>
                    <a:pt x="4120030" y="0"/>
                  </a:cubicBezTo>
                  <a:cubicBezTo>
                    <a:pt x="4267931" y="11871"/>
                    <a:pt x="4394105" y="164627"/>
                    <a:pt x="4409954" y="289924"/>
                  </a:cubicBezTo>
                  <a:cubicBezTo>
                    <a:pt x="4401129" y="372661"/>
                    <a:pt x="4426602" y="523629"/>
                    <a:pt x="4409954" y="630575"/>
                  </a:cubicBezTo>
                  <a:cubicBezTo>
                    <a:pt x="4393306" y="737521"/>
                    <a:pt x="4402154" y="879752"/>
                    <a:pt x="4409954" y="1014714"/>
                  </a:cubicBezTo>
                  <a:lnTo>
                    <a:pt x="4409954" y="1014714"/>
                  </a:lnTo>
                  <a:cubicBezTo>
                    <a:pt x="4401598" y="1224662"/>
                    <a:pt x="4427730" y="1256594"/>
                    <a:pt x="4409954" y="1449592"/>
                  </a:cubicBezTo>
                  <a:lnTo>
                    <a:pt x="4409954" y="1449586"/>
                  </a:lnTo>
                  <a:cubicBezTo>
                    <a:pt x="4414981" y="1622464"/>
                    <a:pt x="4276460" y="1700386"/>
                    <a:pt x="4120030" y="1739510"/>
                  </a:cubicBezTo>
                  <a:cubicBezTo>
                    <a:pt x="4003679" y="1761224"/>
                    <a:pt x="3797387" y="1739755"/>
                    <a:pt x="3674962" y="1739510"/>
                  </a:cubicBezTo>
                  <a:cubicBezTo>
                    <a:pt x="3776825" y="1924108"/>
                    <a:pt x="3810072" y="1972321"/>
                    <a:pt x="3944792" y="2166403"/>
                  </a:cubicBezTo>
                  <a:cubicBezTo>
                    <a:pt x="3737245" y="2085477"/>
                    <a:pt x="3691700" y="2072278"/>
                    <a:pt x="3487352" y="2024105"/>
                  </a:cubicBezTo>
                  <a:cubicBezTo>
                    <a:pt x="3283004" y="1975932"/>
                    <a:pt x="3169293" y="1924863"/>
                    <a:pt x="3057359" y="1890346"/>
                  </a:cubicBezTo>
                  <a:cubicBezTo>
                    <a:pt x="2945425" y="1855829"/>
                    <a:pt x="2667900" y="1794843"/>
                    <a:pt x="2572473" y="1739510"/>
                  </a:cubicBezTo>
                  <a:cubicBezTo>
                    <a:pt x="2387458" y="1742675"/>
                    <a:pt x="2319763" y="1751914"/>
                    <a:pt x="2070312" y="1739510"/>
                  </a:cubicBezTo>
                  <a:cubicBezTo>
                    <a:pt x="1820861" y="1727106"/>
                    <a:pt x="1667951" y="1738054"/>
                    <a:pt x="1454024" y="1739510"/>
                  </a:cubicBezTo>
                  <a:cubicBezTo>
                    <a:pt x="1240097" y="1740966"/>
                    <a:pt x="1081330" y="1731128"/>
                    <a:pt x="906212" y="1739510"/>
                  </a:cubicBezTo>
                  <a:cubicBezTo>
                    <a:pt x="731094" y="1747892"/>
                    <a:pt x="579209" y="1719113"/>
                    <a:pt x="289924" y="1739510"/>
                  </a:cubicBezTo>
                  <a:cubicBezTo>
                    <a:pt x="130677" y="1743667"/>
                    <a:pt x="-8272" y="1633454"/>
                    <a:pt x="0" y="1449586"/>
                  </a:cubicBezTo>
                  <a:lnTo>
                    <a:pt x="0" y="1449592"/>
                  </a:lnTo>
                  <a:cubicBezTo>
                    <a:pt x="5690" y="1317748"/>
                    <a:pt x="-5005" y="1145457"/>
                    <a:pt x="0" y="1014714"/>
                  </a:cubicBezTo>
                  <a:lnTo>
                    <a:pt x="0" y="1014714"/>
                  </a:lnTo>
                  <a:cubicBezTo>
                    <a:pt x="16135" y="903159"/>
                    <a:pt x="773" y="803717"/>
                    <a:pt x="0" y="659567"/>
                  </a:cubicBezTo>
                  <a:cubicBezTo>
                    <a:pt x="-773" y="515417"/>
                    <a:pt x="-7820" y="388794"/>
                    <a:pt x="0" y="289924"/>
                  </a:cubicBezTo>
                  <a:close/>
                </a:path>
                <a:path w="4409954" h="1739510" stroke="0" extrusionOk="0">
                  <a:moveTo>
                    <a:pt x="0" y="289924"/>
                  </a:moveTo>
                  <a:cubicBezTo>
                    <a:pt x="-15078" y="155587"/>
                    <a:pt x="160075" y="-20472"/>
                    <a:pt x="289924" y="0"/>
                  </a:cubicBezTo>
                  <a:cubicBezTo>
                    <a:pt x="536403" y="-1688"/>
                    <a:pt x="596917" y="19108"/>
                    <a:pt x="883387" y="0"/>
                  </a:cubicBezTo>
                  <a:cubicBezTo>
                    <a:pt x="1169857" y="-19108"/>
                    <a:pt x="1226505" y="-24804"/>
                    <a:pt x="1454024" y="0"/>
                  </a:cubicBezTo>
                  <a:cubicBezTo>
                    <a:pt x="1681543" y="24804"/>
                    <a:pt x="1865292" y="-28292"/>
                    <a:pt x="2024661" y="0"/>
                  </a:cubicBezTo>
                  <a:cubicBezTo>
                    <a:pt x="2184030" y="28292"/>
                    <a:pt x="2418535" y="26155"/>
                    <a:pt x="2572473" y="0"/>
                  </a:cubicBezTo>
                  <a:lnTo>
                    <a:pt x="2572473" y="0"/>
                  </a:lnTo>
                  <a:cubicBezTo>
                    <a:pt x="2841855" y="1824"/>
                    <a:pt x="2878002" y="6247"/>
                    <a:pt x="3123718" y="0"/>
                  </a:cubicBezTo>
                  <a:cubicBezTo>
                    <a:pt x="3369434" y="-6247"/>
                    <a:pt x="3424704" y="-27135"/>
                    <a:pt x="3674962" y="0"/>
                  </a:cubicBezTo>
                  <a:cubicBezTo>
                    <a:pt x="3820828" y="-9461"/>
                    <a:pt x="4025948" y="22187"/>
                    <a:pt x="4120030" y="0"/>
                  </a:cubicBezTo>
                  <a:cubicBezTo>
                    <a:pt x="4277863" y="15549"/>
                    <a:pt x="4399596" y="98132"/>
                    <a:pt x="4409954" y="289924"/>
                  </a:cubicBezTo>
                  <a:cubicBezTo>
                    <a:pt x="4399691" y="470755"/>
                    <a:pt x="4397849" y="483401"/>
                    <a:pt x="4409954" y="659567"/>
                  </a:cubicBezTo>
                  <a:cubicBezTo>
                    <a:pt x="4422059" y="835733"/>
                    <a:pt x="4413022" y="839194"/>
                    <a:pt x="4409954" y="1014714"/>
                  </a:cubicBezTo>
                  <a:lnTo>
                    <a:pt x="4409954" y="1014714"/>
                  </a:lnTo>
                  <a:cubicBezTo>
                    <a:pt x="4388998" y="1131007"/>
                    <a:pt x="4397927" y="1282395"/>
                    <a:pt x="4409954" y="1449592"/>
                  </a:cubicBezTo>
                  <a:lnTo>
                    <a:pt x="4409954" y="1449586"/>
                  </a:lnTo>
                  <a:cubicBezTo>
                    <a:pt x="4398991" y="1612145"/>
                    <a:pt x="4284165" y="1736372"/>
                    <a:pt x="4120030" y="1739510"/>
                  </a:cubicBezTo>
                  <a:cubicBezTo>
                    <a:pt x="3912162" y="1757358"/>
                    <a:pt x="3896829" y="1723330"/>
                    <a:pt x="3674962" y="1739510"/>
                  </a:cubicBezTo>
                  <a:cubicBezTo>
                    <a:pt x="3778067" y="1924282"/>
                    <a:pt x="3842179" y="1992021"/>
                    <a:pt x="3944792" y="2166403"/>
                  </a:cubicBezTo>
                  <a:cubicBezTo>
                    <a:pt x="3784702" y="2102769"/>
                    <a:pt x="3608562" y="2064649"/>
                    <a:pt x="3514799" y="2032643"/>
                  </a:cubicBezTo>
                  <a:cubicBezTo>
                    <a:pt x="3421036" y="2000637"/>
                    <a:pt x="3268578" y="1975910"/>
                    <a:pt x="3071082" y="1894614"/>
                  </a:cubicBezTo>
                  <a:cubicBezTo>
                    <a:pt x="2873586" y="1813318"/>
                    <a:pt x="2791510" y="1831459"/>
                    <a:pt x="2572473" y="1739510"/>
                  </a:cubicBezTo>
                  <a:cubicBezTo>
                    <a:pt x="2301765" y="1762107"/>
                    <a:pt x="2140487" y="1736435"/>
                    <a:pt x="2024661" y="1739510"/>
                  </a:cubicBezTo>
                  <a:cubicBezTo>
                    <a:pt x="1908835" y="1742585"/>
                    <a:pt x="1701563" y="1725420"/>
                    <a:pt x="1476849" y="1739510"/>
                  </a:cubicBezTo>
                  <a:cubicBezTo>
                    <a:pt x="1252135" y="1753600"/>
                    <a:pt x="1158661" y="1717291"/>
                    <a:pt x="906212" y="1739510"/>
                  </a:cubicBezTo>
                  <a:cubicBezTo>
                    <a:pt x="653763" y="1761729"/>
                    <a:pt x="512542" y="1765933"/>
                    <a:pt x="289924" y="1739510"/>
                  </a:cubicBezTo>
                  <a:cubicBezTo>
                    <a:pt x="118170" y="1735276"/>
                    <a:pt x="17968" y="1616694"/>
                    <a:pt x="0" y="1449586"/>
                  </a:cubicBezTo>
                  <a:lnTo>
                    <a:pt x="0" y="1449592"/>
                  </a:lnTo>
                  <a:cubicBezTo>
                    <a:pt x="-17757" y="1266251"/>
                    <a:pt x="-17745" y="1163714"/>
                    <a:pt x="0" y="1014714"/>
                  </a:cubicBezTo>
                  <a:lnTo>
                    <a:pt x="0" y="1014714"/>
                  </a:lnTo>
                  <a:cubicBezTo>
                    <a:pt x="-11986" y="913277"/>
                    <a:pt x="11373" y="734091"/>
                    <a:pt x="0" y="652319"/>
                  </a:cubicBezTo>
                  <a:cubicBezTo>
                    <a:pt x="-11373" y="570548"/>
                    <a:pt x="2459" y="455861"/>
                    <a:pt x="0" y="289924"/>
                  </a:cubicBezTo>
                  <a:close/>
                </a:path>
              </a:pathLst>
            </a:custGeom>
            <a:solidFill>
              <a:srgbClr val="FFF4E1"/>
            </a:solidFill>
            <a:ln w="38100">
              <a:solidFill>
                <a:srgbClr val="FF6600"/>
              </a:solidFill>
              <a:extLst>
                <a:ext uri="{C807C97D-BFC1-408E-A445-0C87EB9F89A2}">
                  <ask:lineSketchStyleProps xmlns:ask="http://schemas.microsoft.com/office/drawing/2018/sketchyshapes" sd="2842418190">
                    <a:prstGeom prst="wedgeRoundRectCallout">
                      <a:avLst>
                        <a:gd name="adj1" fmla="val 39452"/>
                        <a:gd name="adj2" fmla="val 74541"/>
                        <a:gd name="adj3" fmla="val 16667"/>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1" name="Rectangle 10">
              <a:extLst>
                <a:ext uri="{FF2B5EF4-FFF2-40B4-BE49-F238E27FC236}">
                  <a16:creationId xmlns:a16="http://schemas.microsoft.com/office/drawing/2014/main" id="{AA0D8C8F-3B84-59CB-81E9-BC1D74F9DEE5}"/>
                </a:ext>
              </a:extLst>
            </p:cNvPr>
            <p:cNvSpPr/>
            <p:nvPr/>
          </p:nvSpPr>
          <p:spPr>
            <a:xfrm>
              <a:off x="4892848" y="1721377"/>
              <a:ext cx="4210121" cy="2001433"/>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vi-VN" altLang="en-US" sz="4000" b="1" dirty="0">
                  <a:solidFill>
                    <a:srgbClr val="000000"/>
                  </a:solidFill>
                  <a:latin typeface="Calibri" panose="020F0502020204030204" pitchFamily="34" charset="0"/>
                  <a:cs typeface="Calibri" panose="020F0502020204030204" pitchFamily="34" charset="0"/>
                </a:rPr>
                <a:t>Cách quản lí thời gian và tiến độ thực hiện nhiệm vụ</a:t>
              </a:r>
              <a:endParaRPr kumimoji="0" lang="en-US" altLang="en-US" sz="2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sp>
        <p:nvSpPr>
          <p:cNvPr id="12" name="TextBox 11">
            <a:extLst>
              <a:ext uri="{FF2B5EF4-FFF2-40B4-BE49-F238E27FC236}">
                <a16:creationId xmlns:a16="http://schemas.microsoft.com/office/drawing/2014/main" id="{3F9749AF-2606-C57F-3E3B-11F7CA3FBA80}"/>
              </a:ext>
            </a:extLst>
          </p:cNvPr>
          <p:cNvSpPr txBox="1"/>
          <p:nvPr/>
        </p:nvSpPr>
        <p:spPr>
          <a:xfrm>
            <a:off x="1329070" y="574157"/>
            <a:ext cx="10132828" cy="646331"/>
          </a:xfrm>
          <a:prstGeom prst="rect">
            <a:avLst/>
          </a:prstGeom>
          <a:noFill/>
        </p:spPr>
        <p:txBody>
          <a:bodyPr wrap="square" rtlCol="0">
            <a:spAutoFit/>
          </a:bodyPr>
          <a:lstStyle/>
          <a:p>
            <a:pPr algn="ctr"/>
            <a:r>
              <a:rPr lang="nl-NL" sz="3600" b="1" dirty="0">
                <a:solidFill>
                  <a:srgbClr val="002060"/>
                </a:solidFill>
                <a:effectLst/>
                <a:ea typeface="Times New Roman" panose="02020603050405020304" pitchFamily="18" charset="0"/>
                <a:cs typeface="Times New Roman" panose="02020603050405020304" pitchFamily="18" charset="0"/>
              </a:rPr>
              <a:t>Chia sẻ về cách em thực hiện những nhiệm vụ đó: </a:t>
            </a:r>
            <a:endParaRPr lang="en-US" sz="3600" b="1" dirty="0">
              <a:solidFill>
                <a:srgbClr val="002060"/>
              </a:solidFill>
              <a:cs typeface="Times New Roman" panose="02020603050405020304" pitchFamily="18" charset="0"/>
            </a:endParaRPr>
          </a:p>
        </p:txBody>
      </p:sp>
      <p:grpSp>
        <p:nvGrpSpPr>
          <p:cNvPr id="13" name="Group 12">
            <a:extLst>
              <a:ext uri="{FF2B5EF4-FFF2-40B4-BE49-F238E27FC236}">
                <a16:creationId xmlns:a16="http://schemas.microsoft.com/office/drawing/2014/main" id="{C74A1269-8F66-BAE3-0B4C-767602B4AE8E}"/>
              </a:ext>
            </a:extLst>
          </p:cNvPr>
          <p:cNvGrpSpPr/>
          <p:nvPr/>
        </p:nvGrpSpPr>
        <p:grpSpPr>
          <a:xfrm>
            <a:off x="4727143" y="4702876"/>
            <a:ext cx="6394514" cy="1517170"/>
            <a:chOff x="4804552" y="1737045"/>
            <a:chExt cx="4409954" cy="2053569"/>
          </a:xfrm>
        </p:grpSpPr>
        <p:sp>
          <p:nvSpPr>
            <p:cNvPr id="14" name="Speech Bubble: Rectangle with Corners Rounded 13">
              <a:extLst>
                <a:ext uri="{FF2B5EF4-FFF2-40B4-BE49-F238E27FC236}">
                  <a16:creationId xmlns:a16="http://schemas.microsoft.com/office/drawing/2014/main" id="{AB53A774-BF1C-4F53-4794-17572579C06C}"/>
                </a:ext>
              </a:extLst>
            </p:cNvPr>
            <p:cNvSpPr/>
            <p:nvPr/>
          </p:nvSpPr>
          <p:spPr>
            <a:xfrm rot="10800000" flipV="1">
              <a:off x="4804552" y="1790768"/>
              <a:ext cx="4409954" cy="1739510"/>
            </a:xfrm>
            <a:custGeom>
              <a:avLst/>
              <a:gdLst>
                <a:gd name="connsiteX0" fmla="*/ 0 w 4409954"/>
                <a:gd name="connsiteY0" fmla="*/ 289924 h 1739510"/>
                <a:gd name="connsiteX1" fmla="*/ 289924 w 4409954"/>
                <a:gd name="connsiteY1" fmla="*/ 0 h 1739510"/>
                <a:gd name="connsiteX2" fmla="*/ 837736 w 4409954"/>
                <a:gd name="connsiteY2" fmla="*/ 0 h 1739510"/>
                <a:gd name="connsiteX3" fmla="*/ 1431199 w 4409954"/>
                <a:gd name="connsiteY3" fmla="*/ 0 h 1739510"/>
                <a:gd name="connsiteX4" fmla="*/ 2047487 w 4409954"/>
                <a:gd name="connsiteY4" fmla="*/ 0 h 1739510"/>
                <a:gd name="connsiteX5" fmla="*/ 2572473 w 4409954"/>
                <a:gd name="connsiteY5" fmla="*/ 0 h 1739510"/>
                <a:gd name="connsiteX6" fmla="*/ 2572473 w 4409954"/>
                <a:gd name="connsiteY6" fmla="*/ 0 h 1739510"/>
                <a:gd name="connsiteX7" fmla="*/ 3101668 w 4409954"/>
                <a:gd name="connsiteY7" fmla="*/ 0 h 1739510"/>
                <a:gd name="connsiteX8" fmla="*/ 3674962 w 4409954"/>
                <a:gd name="connsiteY8" fmla="*/ 0 h 1739510"/>
                <a:gd name="connsiteX9" fmla="*/ 4120030 w 4409954"/>
                <a:gd name="connsiteY9" fmla="*/ 0 h 1739510"/>
                <a:gd name="connsiteX10" fmla="*/ 4409954 w 4409954"/>
                <a:gd name="connsiteY10" fmla="*/ 289924 h 1739510"/>
                <a:gd name="connsiteX11" fmla="*/ 4409954 w 4409954"/>
                <a:gd name="connsiteY11" fmla="*/ 630575 h 1739510"/>
                <a:gd name="connsiteX12" fmla="*/ 4409954 w 4409954"/>
                <a:gd name="connsiteY12" fmla="*/ 1014714 h 1739510"/>
                <a:gd name="connsiteX13" fmla="*/ 4409954 w 4409954"/>
                <a:gd name="connsiteY13" fmla="*/ 1014714 h 1739510"/>
                <a:gd name="connsiteX14" fmla="*/ 4409954 w 4409954"/>
                <a:gd name="connsiteY14" fmla="*/ 1449592 h 1739510"/>
                <a:gd name="connsiteX15" fmla="*/ 4409954 w 4409954"/>
                <a:gd name="connsiteY15" fmla="*/ 1449586 h 1739510"/>
                <a:gd name="connsiteX16" fmla="*/ 4120030 w 4409954"/>
                <a:gd name="connsiteY16" fmla="*/ 1739510 h 1739510"/>
                <a:gd name="connsiteX17" fmla="*/ 3674962 w 4409954"/>
                <a:gd name="connsiteY17" fmla="*/ 1739510 h 1739510"/>
                <a:gd name="connsiteX18" fmla="*/ 3944792 w 4409954"/>
                <a:gd name="connsiteY18" fmla="*/ 2166403 h 1739510"/>
                <a:gd name="connsiteX19" fmla="*/ 3487352 w 4409954"/>
                <a:gd name="connsiteY19" fmla="*/ 2024105 h 1739510"/>
                <a:gd name="connsiteX20" fmla="*/ 3057359 w 4409954"/>
                <a:gd name="connsiteY20" fmla="*/ 1890346 h 1739510"/>
                <a:gd name="connsiteX21" fmla="*/ 2572473 w 4409954"/>
                <a:gd name="connsiteY21" fmla="*/ 1739510 h 1739510"/>
                <a:gd name="connsiteX22" fmla="*/ 2070312 w 4409954"/>
                <a:gd name="connsiteY22" fmla="*/ 1739510 h 1739510"/>
                <a:gd name="connsiteX23" fmla="*/ 1454024 w 4409954"/>
                <a:gd name="connsiteY23" fmla="*/ 1739510 h 1739510"/>
                <a:gd name="connsiteX24" fmla="*/ 906212 w 4409954"/>
                <a:gd name="connsiteY24" fmla="*/ 1739510 h 1739510"/>
                <a:gd name="connsiteX25" fmla="*/ 289924 w 4409954"/>
                <a:gd name="connsiteY25" fmla="*/ 1739510 h 1739510"/>
                <a:gd name="connsiteX26" fmla="*/ 0 w 4409954"/>
                <a:gd name="connsiteY26" fmla="*/ 1449586 h 1739510"/>
                <a:gd name="connsiteX27" fmla="*/ 0 w 4409954"/>
                <a:gd name="connsiteY27" fmla="*/ 1449592 h 1739510"/>
                <a:gd name="connsiteX28" fmla="*/ 0 w 4409954"/>
                <a:gd name="connsiteY28" fmla="*/ 1014714 h 1739510"/>
                <a:gd name="connsiteX29" fmla="*/ 0 w 4409954"/>
                <a:gd name="connsiteY29" fmla="*/ 1014714 h 1739510"/>
                <a:gd name="connsiteX30" fmla="*/ 0 w 4409954"/>
                <a:gd name="connsiteY30" fmla="*/ 659567 h 1739510"/>
                <a:gd name="connsiteX31" fmla="*/ 0 w 4409954"/>
                <a:gd name="connsiteY31" fmla="*/ 289924 h 1739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409954" h="1739510" fill="none" extrusionOk="0">
                  <a:moveTo>
                    <a:pt x="0" y="289924"/>
                  </a:moveTo>
                  <a:cubicBezTo>
                    <a:pt x="-27010" y="129689"/>
                    <a:pt x="132342" y="-5208"/>
                    <a:pt x="289924" y="0"/>
                  </a:cubicBezTo>
                  <a:cubicBezTo>
                    <a:pt x="460330" y="18544"/>
                    <a:pt x="616704" y="-13259"/>
                    <a:pt x="837736" y="0"/>
                  </a:cubicBezTo>
                  <a:cubicBezTo>
                    <a:pt x="1058768" y="13259"/>
                    <a:pt x="1200299" y="-22195"/>
                    <a:pt x="1431199" y="0"/>
                  </a:cubicBezTo>
                  <a:cubicBezTo>
                    <a:pt x="1662099" y="22195"/>
                    <a:pt x="1788014" y="-7219"/>
                    <a:pt x="2047487" y="0"/>
                  </a:cubicBezTo>
                  <a:cubicBezTo>
                    <a:pt x="2306960" y="7219"/>
                    <a:pt x="2417083" y="-12299"/>
                    <a:pt x="2572473" y="0"/>
                  </a:cubicBezTo>
                  <a:lnTo>
                    <a:pt x="2572473" y="0"/>
                  </a:lnTo>
                  <a:cubicBezTo>
                    <a:pt x="2819925" y="-15394"/>
                    <a:pt x="2849607" y="23663"/>
                    <a:pt x="3101668" y="0"/>
                  </a:cubicBezTo>
                  <a:cubicBezTo>
                    <a:pt x="3353730" y="-23663"/>
                    <a:pt x="3438775" y="418"/>
                    <a:pt x="3674962" y="0"/>
                  </a:cubicBezTo>
                  <a:cubicBezTo>
                    <a:pt x="3819723" y="16127"/>
                    <a:pt x="3961572" y="-11160"/>
                    <a:pt x="4120030" y="0"/>
                  </a:cubicBezTo>
                  <a:cubicBezTo>
                    <a:pt x="4267931" y="11871"/>
                    <a:pt x="4394105" y="164627"/>
                    <a:pt x="4409954" y="289924"/>
                  </a:cubicBezTo>
                  <a:cubicBezTo>
                    <a:pt x="4401129" y="372661"/>
                    <a:pt x="4426602" y="523629"/>
                    <a:pt x="4409954" y="630575"/>
                  </a:cubicBezTo>
                  <a:cubicBezTo>
                    <a:pt x="4393306" y="737521"/>
                    <a:pt x="4402154" y="879752"/>
                    <a:pt x="4409954" y="1014714"/>
                  </a:cubicBezTo>
                  <a:lnTo>
                    <a:pt x="4409954" y="1014714"/>
                  </a:lnTo>
                  <a:cubicBezTo>
                    <a:pt x="4401598" y="1224662"/>
                    <a:pt x="4427730" y="1256594"/>
                    <a:pt x="4409954" y="1449592"/>
                  </a:cubicBezTo>
                  <a:lnTo>
                    <a:pt x="4409954" y="1449586"/>
                  </a:lnTo>
                  <a:cubicBezTo>
                    <a:pt x="4414981" y="1622464"/>
                    <a:pt x="4276460" y="1700386"/>
                    <a:pt x="4120030" y="1739510"/>
                  </a:cubicBezTo>
                  <a:cubicBezTo>
                    <a:pt x="4003679" y="1761224"/>
                    <a:pt x="3797387" y="1739755"/>
                    <a:pt x="3674962" y="1739510"/>
                  </a:cubicBezTo>
                  <a:cubicBezTo>
                    <a:pt x="3776825" y="1924108"/>
                    <a:pt x="3810072" y="1972321"/>
                    <a:pt x="3944792" y="2166403"/>
                  </a:cubicBezTo>
                  <a:cubicBezTo>
                    <a:pt x="3737245" y="2085477"/>
                    <a:pt x="3691700" y="2072278"/>
                    <a:pt x="3487352" y="2024105"/>
                  </a:cubicBezTo>
                  <a:cubicBezTo>
                    <a:pt x="3283004" y="1975932"/>
                    <a:pt x="3169293" y="1924863"/>
                    <a:pt x="3057359" y="1890346"/>
                  </a:cubicBezTo>
                  <a:cubicBezTo>
                    <a:pt x="2945425" y="1855829"/>
                    <a:pt x="2667900" y="1794843"/>
                    <a:pt x="2572473" y="1739510"/>
                  </a:cubicBezTo>
                  <a:cubicBezTo>
                    <a:pt x="2387458" y="1742675"/>
                    <a:pt x="2319763" y="1751914"/>
                    <a:pt x="2070312" y="1739510"/>
                  </a:cubicBezTo>
                  <a:cubicBezTo>
                    <a:pt x="1820861" y="1727106"/>
                    <a:pt x="1667951" y="1738054"/>
                    <a:pt x="1454024" y="1739510"/>
                  </a:cubicBezTo>
                  <a:cubicBezTo>
                    <a:pt x="1240097" y="1740966"/>
                    <a:pt x="1081330" y="1731128"/>
                    <a:pt x="906212" y="1739510"/>
                  </a:cubicBezTo>
                  <a:cubicBezTo>
                    <a:pt x="731094" y="1747892"/>
                    <a:pt x="579209" y="1719113"/>
                    <a:pt x="289924" y="1739510"/>
                  </a:cubicBezTo>
                  <a:cubicBezTo>
                    <a:pt x="130677" y="1743667"/>
                    <a:pt x="-8272" y="1633454"/>
                    <a:pt x="0" y="1449586"/>
                  </a:cubicBezTo>
                  <a:lnTo>
                    <a:pt x="0" y="1449592"/>
                  </a:lnTo>
                  <a:cubicBezTo>
                    <a:pt x="5690" y="1317748"/>
                    <a:pt x="-5005" y="1145457"/>
                    <a:pt x="0" y="1014714"/>
                  </a:cubicBezTo>
                  <a:lnTo>
                    <a:pt x="0" y="1014714"/>
                  </a:lnTo>
                  <a:cubicBezTo>
                    <a:pt x="16135" y="903159"/>
                    <a:pt x="773" y="803717"/>
                    <a:pt x="0" y="659567"/>
                  </a:cubicBezTo>
                  <a:cubicBezTo>
                    <a:pt x="-773" y="515417"/>
                    <a:pt x="-7820" y="388794"/>
                    <a:pt x="0" y="289924"/>
                  </a:cubicBezTo>
                  <a:close/>
                </a:path>
                <a:path w="4409954" h="1739510" stroke="0" extrusionOk="0">
                  <a:moveTo>
                    <a:pt x="0" y="289924"/>
                  </a:moveTo>
                  <a:cubicBezTo>
                    <a:pt x="-15078" y="155587"/>
                    <a:pt x="160075" y="-20472"/>
                    <a:pt x="289924" y="0"/>
                  </a:cubicBezTo>
                  <a:cubicBezTo>
                    <a:pt x="536403" y="-1688"/>
                    <a:pt x="596917" y="19108"/>
                    <a:pt x="883387" y="0"/>
                  </a:cubicBezTo>
                  <a:cubicBezTo>
                    <a:pt x="1169857" y="-19108"/>
                    <a:pt x="1226505" y="-24804"/>
                    <a:pt x="1454024" y="0"/>
                  </a:cubicBezTo>
                  <a:cubicBezTo>
                    <a:pt x="1681543" y="24804"/>
                    <a:pt x="1865292" y="-28292"/>
                    <a:pt x="2024661" y="0"/>
                  </a:cubicBezTo>
                  <a:cubicBezTo>
                    <a:pt x="2184030" y="28292"/>
                    <a:pt x="2418535" y="26155"/>
                    <a:pt x="2572473" y="0"/>
                  </a:cubicBezTo>
                  <a:lnTo>
                    <a:pt x="2572473" y="0"/>
                  </a:lnTo>
                  <a:cubicBezTo>
                    <a:pt x="2841855" y="1824"/>
                    <a:pt x="2878002" y="6247"/>
                    <a:pt x="3123718" y="0"/>
                  </a:cubicBezTo>
                  <a:cubicBezTo>
                    <a:pt x="3369434" y="-6247"/>
                    <a:pt x="3424704" y="-27135"/>
                    <a:pt x="3674962" y="0"/>
                  </a:cubicBezTo>
                  <a:cubicBezTo>
                    <a:pt x="3820828" y="-9461"/>
                    <a:pt x="4025948" y="22187"/>
                    <a:pt x="4120030" y="0"/>
                  </a:cubicBezTo>
                  <a:cubicBezTo>
                    <a:pt x="4277863" y="15549"/>
                    <a:pt x="4399596" y="98132"/>
                    <a:pt x="4409954" y="289924"/>
                  </a:cubicBezTo>
                  <a:cubicBezTo>
                    <a:pt x="4399691" y="470755"/>
                    <a:pt x="4397849" y="483401"/>
                    <a:pt x="4409954" y="659567"/>
                  </a:cubicBezTo>
                  <a:cubicBezTo>
                    <a:pt x="4422059" y="835733"/>
                    <a:pt x="4413022" y="839194"/>
                    <a:pt x="4409954" y="1014714"/>
                  </a:cubicBezTo>
                  <a:lnTo>
                    <a:pt x="4409954" y="1014714"/>
                  </a:lnTo>
                  <a:cubicBezTo>
                    <a:pt x="4388998" y="1131007"/>
                    <a:pt x="4397927" y="1282395"/>
                    <a:pt x="4409954" y="1449592"/>
                  </a:cubicBezTo>
                  <a:lnTo>
                    <a:pt x="4409954" y="1449586"/>
                  </a:lnTo>
                  <a:cubicBezTo>
                    <a:pt x="4398991" y="1612145"/>
                    <a:pt x="4284165" y="1736372"/>
                    <a:pt x="4120030" y="1739510"/>
                  </a:cubicBezTo>
                  <a:cubicBezTo>
                    <a:pt x="3912162" y="1757358"/>
                    <a:pt x="3896829" y="1723330"/>
                    <a:pt x="3674962" y="1739510"/>
                  </a:cubicBezTo>
                  <a:cubicBezTo>
                    <a:pt x="3778067" y="1924282"/>
                    <a:pt x="3842179" y="1992021"/>
                    <a:pt x="3944792" y="2166403"/>
                  </a:cubicBezTo>
                  <a:cubicBezTo>
                    <a:pt x="3784702" y="2102769"/>
                    <a:pt x="3608562" y="2064649"/>
                    <a:pt x="3514799" y="2032643"/>
                  </a:cubicBezTo>
                  <a:cubicBezTo>
                    <a:pt x="3421036" y="2000637"/>
                    <a:pt x="3268578" y="1975910"/>
                    <a:pt x="3071082" y="1894614"/>
                  </a:cubicBezTo>
                  <a:cubicBezTo>
                    <a:pt x="2873586" y="1813318"/>
                    <a:pt x="2791510" y="1831459"/>
                    <a:pt x="2572473" y="1739510"/>
                  </a:cubicBezTo>
                  <a:cubicBezTo>
                    <a:pt x="2301765" y="1762107"/>
                    <a:pt x="2140487" y="1736435"/>
                    <a:pt x="2024661" y="1739510"/>
                  </a:cubicBezTo>
                  <a:cubicBezTo>
                    <a:pt x="1908835" y="1742585"/>
                    <a:pt x="1701563" y="1725420"/>
                    <a:pt x="1476849" y="1739510"/>
                  </a:cubicBezTo>
                  <a:cubicBezTo>
                    <a:pt x="1252135" y="1753600"/>
                    <a:pt x="1158661" y="1717291"/>
                    <a:pt x="906212" y="1739510"/>
                  </a:cubicBezTo>
                  <a:cubicBezTo>
                    <a:pt x="653763" y="1761729"/>
                    <a:pt x="512542" y="1765933"/>
                    <a:pt x="289924" y="1739510"/>
                  </a:cubicBezTo>
                  <a:cubicBezTo>
                    <a:pt x="118170" y="1735276"/>
                    <a:pt x="17968" y="1616694"/>
                    <a:pt x="0" y="1449586"/>
                  </a:cubicBezTo>
                  <a:lnTo>
                    <a:pt x="0" y="1449592"/>
                  </a:lnTo>
                  <a:cubicBezTo>
                    <a:pt x="-17757" y="1266251"/>
                    <a:pt x="-17745" y="1163714"/>
                    <a:pt x="0" y="1014714"/>
                  </a:cubicBezTo>
                  <a:lnTo>
                    <a:pt x="0" y="1014714"/>
                  </a:lnTo>
                  <a:cubicBezTo>
                    <a:pt x="-11986" y="913277"/>
                    <a:pt x="11373" y="734091"/>
                    <a:pt x="0" y="652319"/>
                  </a:cubicBezTo>
                  <a:cubicBezTo>
                    <a:pt x="-11373" y="570548"/>
                    <a:pt x="2459" y="455861"/>
                    <a:pt x="0" y="289924"/>
                  </a:cubicBezTo>
                  <a:close/>
                </a:path>
              </a:pathLst>
            </a:custGeom>
            <a:solidFill>
              <a:srgbClr val="FFF4E1"/>
            </a:solidFill>
            <a:ln w="38100">
              <a:solidFill>
                <a:srgbClr val="FF6600"/>
              </a:solidFill>
              <a:extLst>
                <a:ext uri="{C807C97D-BFC1-408E-A445-0C87EB9F89A2}">
                  <ask:lineSketchStyleProps xmlns:ask="http://schemas.microsoft.com/office/drawing/2018/sketchyshapes" sd="2842418190">
                    <a:prstGeom prst="wedgeRoundRectCallout">
                      <a:avLst>
                        <a:gd name="adj1" fmla="val 39452"/>
                        <a:gd name="adj2" fmla="val 74541"/>
                        <a:gd name="adj3" fmla="val 16667"/>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5" name="Rectangle 14">
              <a:extLst>
                <a:ext uri="{FF2B5EF4-FFF2-40B4-BE49-F238E27FC236}">
                  <a16:creationId xmlns:a16="http://schemas.microsoft.com/office/drawing/2014/main" id="{EC6580FB-5494-1CB4-5D5B-CD1522A4442A}"/>
                </a:ext>
              </a:extLst>
            </p:cNvPr>
            <p:cNvSpPr/>
            <p:nvPr/>
          </p:nvSpPr>
          <p:spPr>
            <a:xfrm>
              <a:off x="4911801" y="1737045"/>
              <a:ext cx="4210121" cy="2053569"/>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vi-VN" altLang="en-US" sz="4000" b="1" dirty="0">
                  <a:solidFill>
                    <a:srgbClr val="000000"/>
                  </a:solidFill>
                  <a:latin typeface="Calibri" panose="020F0502020204030204" pitchFamily="34" charset="0"/>
                  <a:cs typeface="Calibri" panose="020F0502020204030204" pitchFamily="34" charset="0"/>
                </a:rPr>
                <a:t>Cách giải quyết nhiệm vụ khi gặp khó khăn.</a:t>
              </a:r>
              <a:endParaRPr kumimoji="0" lang="en-US" altLang="en-US" sz="2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4066592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589283" y="2346466"/>
            <a:ext cx="4945599" cy="665751"/>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78326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25" name="矩形: 圆角 28">
            <a:extLst>
              <a:ext uri="{FF2B5EF4-FFF2-40B4-BE49-F238E27FC236}">
                <a16:creationId xmlns:a16="http://schemas.microsoft.com/office/drawing/2014/main" id="{C95A9F12-D169-44D8-92F1-F921B7E0B7C6}"/>
              </a:ext>
            </a:extLst>
          </p:cNvPr>
          <p:cNvSpPr/>
          <p:nvPr/>
        </p:nvSpPr>
        <p:spPr>
          <a:xfrm>
            <a:off x="394520" y="484651"/>
            <a:ext cx="11402960" cy="6106465"/>
          </a:xfrm>
          <a:prstGeom prst="roundRect">
            <a:avLst/>
          </a:prstGeom>
          <a:solidFill>
            <a:schemeClr val="bg1">
              <a:alpha val="90000"/>
            </a:schemeClr>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7" name="TextBox 26">
            <a:extLst>
              <a:ext uri="{FF2B5EF4-FFF2-40B4-BE49-F238E27FC236}">
                <a16:creationId xmlns:a16="http://schemas.microsoft.com/office/drawing/2014/main" id="{39419BF5-73A6-447E-9086-7D33F1017E98}"/>
              </a:ext>
            </a:extLst>
          </p:cNvPr>
          <p:cNvSpPr txBox="1"/>
          <p:nvPr/>
        </p:nvSpPr>
        <p:spPr>
          <a:xfrm>
            <a:off x="855406" y="2435994"/>
            <a:ext cx="10481187" cy="2308324"/>
          </a:xfrm>
          <a:prstGeom prst="rect">
            <a:avLst/>
          </a:prstGeom>
          <a:noFill/>
        </p:spPr>
        <p:txBody>
          <a:bodyPr wrap="square" rtlCol="0">
            <a:spAutoFit/>
          </a:bodyPr>
          <a:lstStyle/>
          <a:p>
            <a:pPr lvl="0" algn="just"/>
            <a:r>
              <a:rPr lang="vi-VN" sz="4800" dirty="0">
                <a:solidFill>
                  <a:prstClr val="black"/>
                </a:solidFill>
              </a:rPr>
              <a:t>Để không quên nhiệm vụ mình cần thực hiện, chúng ta hãy sử dụng những “trợ lí nhắc việc”.</a:t>
            </a:r>
            <a:endParaRPr kumimoji="0" lang="en-US" sz="4800" b="0" i="0" u="none" strike="noStrike" kern="1200" cap="none" spc="0" normalizeH="0" baseline="0" noProof="0" dirty="0">
              <a:ln>
                <a:noFill/>
              </a:ln>
              <a:solidFill>
                <a:prstClr val="black"/>
              </a:solidFill>
              <a:effectLst/>
              <a:uLnTx/>
              <a:uFillTx/>
              <a:latin typeface="Calibri" panose="020F0502020204030204"/>
            </a:endParaRPr>
          </a:p>
        </p:txBody>
      </p:sp>
      <p:pic>
        <p:nvPicPr>
          <p:cNvPr id="28" name="Picture 27">
            <a:extLst>
              <a:ext uri="{FF2B5EF4-FFF2-40B4-BE49-F238E27FC236}">
                <a16:creationId xmlns:a16="http://schemas.microsoft.com/office/drawing/2014/main" id="{D12807EC-003A-4400-911F-0CDEE4F4E177}"/>
              </a:ext>
            </a:extLst>
          </p:cNvPr>
          <p:cNvPicPr>
            <a:picLocks noChangeAspect="1"/>
          </p:cNvPicPr>
          <p:nvPr/>
        </p:nvPicPr>
        <p:blipFill>
          <a:blip r:embed="rId4"/>
          <a:stretch>
            <a:fillRect/>
          </a:stretch>
        </p:blipFill>
        <p:spPr>
          <a:xfrm flipH="1">
            <a:off x="855406" y="688946"/>
            <a:ext cx="2830462" cy="1493236"/>
          </a:xfrm>
          <a:prstGeom prst="rect">
            <a:avLst/>
          </a:prstGeom>
        </p:spPr>
      </p:pic>
      <p:pic>
        <p:nvPicPr>
          <p:cNvPr id="29" name="Picture 6" descr="CÔNG TY TNHH AN PHƯỚC BOOKS VIỆT NAM">
            <a:extLst>
              <a:ext uri="{FF2B5EF4-FFF2-40B4-BE49-F238E27FC236}">
                <a16:creationId xmlns:a16="http://schemas.microsoft.com/office/drawing/2014/main" id="{9871CDE2-8BCC-47AC-8E89-BB74CB700EC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682719">
            <a:off x="9753202" y="4523260"/>
            <a:ext cx="1998963" cy="1998963"/>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a:extLst>
              <a:ext uri="{FF2B5EF4-FFF2-40B4-BE49-F238E27FC236}">
                <a16:creationId xmlns:a16="http://schemas.microsoft.com/office/drawing/2014/main" id="{23E6912C-440C-47FD-84AB-4F2A7CA8C436}"/>
              </a:ext>
            </a:extLst>
          </p:cNvPr>
          <p:cNvPicPr>
            <a:picLocks noChangeAspect="1"/>
          </p:cNvPicPr>
          <p:nvPr/>
        </p:nvPicPr>
        <p:blipFill>
          <a:blip r:embed="rId6"/>
          <a:stretch>
            <a:fillRect/>
          </a:stretch>
        </p:blipFill>
        <p:spPr>
          <a:xfrm>
            <a:off x="2651107" y="989006"/>
            <a:ext cx="6261135" cy="1603387"/>
          </a:xfrm>
          <a:prstGeom prst="rect">
            <a:avLst/>
          </a:prstGeom>
        </p:spPr>
      </p:pic>
    </p:spTree>
    <p:extLst>
      <p:ext uri="{BB962C8B-B14F-4D97-AF65-F5344CB8AC3E}">
        <p14:creationId xmlns:p14="http://schemas.microsoft.com/office/powerpoint/2010/main" val="101025780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76000">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14:bounceEnd="76000">
                                          <p:cBhvr additive="base">
                                            <p:cTn id="7" dur="1250" fill="hold"/>
                                            <p:tgtEl>
                                              <p:spTgt spid="28"/>
                                            </p:tgtEl>
                                            <p:attrNameLst>
                                              <p:attrName>ppt_x</p:attrName>
                                            </p:attrNameLst>
                                          </p:cBhvr>
                                          <p:tavLst>
                                            <p:tav tm="0">
                                              <p:val>
                                                <p:strVal val="1+#ppt_w/2"/>
                                              </p:val>
                                            </p:tav>
                                            <p:tav tm="100000">
                                              <p:val>
                                                <p:strVal val="#ppt_x"/>
                                              </p:val>
                                            </p:tav>
                                          </p:tavLst>
                                        </p:anim>
                                        <p:anim calcmode="lin" valueType="num" p14:bounceEnd="76000">
                                          <p:cBhvr additive="base">
                                            <p:cTn id="8" dur="125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randombar(horizontal)">
                                          <p:cBhvr>
                                            <p:cTn id="13" dur="500"/>
                                            <p:tgtEl>
                                              <p:spTgt spid="29"/>
                                            </p:tgtEl>
                                          </p:cBhvr>
                                        </p:animEffect>
                                      </p:childTnLst>
                                      <p:subTnLst>
                                        <p:audio>
                                          <p:cMediaNode>
                                            <p:cTn display="0" masterRel="sameClick">
                                              <p:stCondLst>
                                                <p:cond evt="begin" delay="0">
                                                  <p:tn val="11"/>
                                                </p:cond>
                                              </p:stCondLst>
                                              <p:endCondLst>
                                                <p:cond evt="onStopAudio" delay="0">
                                                  <p:tgtEl>
                                                    <p:sldTgt/>
                                                  </p:tgtEl>
                                                </p:cond>
                                              </p:endCondLst>
                                            </p:cTn>
                                            <p:tgtEl>
                                              <p:sndTgt r:embed="rId2" name="camera.wav"/>
                                            </p:tgtEl>
                                          </p:cMediaNode>
                                        </p:audio>
                                      </p:subTnLst>
                                    </p:cTn>
                                  </p:par>
                                </p:childTnLst>
                              </p:cTn>
                            </p:par>
                          </p:childTnLst>
                        </p:cTn>
                      </p:par>
                      <p:par>
                        <p:cTn id="14" fill="hold">
                          <p:stCondLst>
                            <p:cond delay="indefinite"/>
                          </p:stCondLst>
                          <p:childTnLst>
                            <p:par>
                              <p:cTn id="15" fill="hold">
                                <p:stCondLst>
                                  <p:cond delay="0"/>
                                </p:stCondLst>
                                <p:childTnLst>
                                  <p:par>
                                    <p:cTn id="16" presetID="16" presetClass="entr" presetSubtype="37" fill="hold" grpId="0" nodeType="click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barn(outVertical)">
                                          <p:cBhvr>
                                            <p:cTn id="1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1250" fill="hold"/>
                                            <p:tgtEl>
                                              <p:spTgt spid="28"/>
                                            </p:tgtEl>
                                            <p:attrNameLst>
                                              <p:attrName>ppt_x</p:attrName>
                                            </p:attrNameLst>
                                          </p:cBhvr>
                                          <p:tavLst>
                                            <p:tav tm="0">
                                              <p:val>
                                                <p:strVal val="1+#ppt_w/2"/>
                                              </p:val>
                                            </p:tav>
                                            <p:tav tm="100000">
                                              <p:val>
                                                <p:strVal val="#ppt_x"/>
                                              </p:val>
                                            </p:tav>
                                          </p:tavLst>
                                        </p:anim>
                                        <p:anim calcmode="lin" valueType="num">
                                          <p:cBhvr additive="base">
                                            <p:cTn id="8" dur="125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randombar(horizontal)">
                                          <p:cBhvr>
                                            <p:cTn id="13" dur="500"/>
                                            <p:tgtEl>
                                              <p:spTgt spid="29"/>
                                            </p:tgtEl>
                                          </p:cBhvr>
                                        </p:animEffect>
                                      </p:childTnLst>
                                      <p:subTnLst>
                                        <p:audio>
                                          <p:cMediaNode>
                                            <p:cTn display="0" masterRel="sameClick">
                                              <p:stCondLst>
                                                <p:cond evt="begin" delay="0">
                                                  <p:tn val="11"/>
                                                </p:cond>
                                              </p:stCondLst>
                                              <p:endCondLst>
                                                <p:cond evt="onStopAudio" delay="0">
                                                  <p:tgtEl>
                                                    <p:sldTgt/>
                                                  </p:tgtEl>
                                                </p:cond>
                                              </p:endCondLst>
                                            </p:cTn>
                                            <p:tgtEl>
                                              <p:sndTgt r:embed="rId7" name="camera.wav"/>
                                            </p:tgtEl>
                                          </p:cMediaNode>
                                        </p:audio>
                                      </p:subTnLst>
                                    </p:cTn>
                                  </p:par>
                                </p:childTnLst>
                              </p:cTn>
                            </p:par>
                          </p:childTnLst>
                        </p:cTn>
                      </p:par>
                      <p:par>
                        <p:cTn id="14" fill="hold">
                          <p:stCondLst>
                            <p:cond delay="indefinite"/>
                          </p:stCondLst>
                          <p:childTnLst>
                            <p:par>
                              <p:cTn id="15" fill="hold">
                                <p:stCondLst>
                                  <p:cond delay="0"/>
                                </p:stCondLst>
                                <p:childTnLst>
                                  <p:par>
                                    <p:cTn id="16" presetID="16" presetClass="entr" presetSubtype="37" fill="hold" grpId="0" nodeType="click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barn(outVertical)">
                                          <p:cBhvr>
                                            <p:cTn id="1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6E2F101-89EF-4FE2-80DE-D25D9FF7C75A}"/>
              </a:ext>
            </a:extLst>
          </p:cNvPr>
          <p:cNvPicPr>
            <a:picLocks noChangeAspect="1"/>
          </p:cNvPicPr>
          <p:nvPr/>
        </p:nvPicPr>
        <p:blipFill>
          <a:blip r:embed="rId3"/>
          <a:stretch>
            <a:fillRect/>
          </a:stretch>
        </p:blipFill>
        <p:spPr>
          <a:xfrm>
            <a:off x="3621675" y="2615611"/>
            <a:ext cx="6485767" cy="1387254"/>
          </a:xfrm>
          <a:prstGeom prst="rect">
            <a:avLst/>
          </a:prstGeom>
        </p:spPr>
      </p:pic>
    </p:spTree>
    <p:extLst>
      <p:ext uri="{BB962C8B-B14F-4D97-AF65-F5344CB8AC3E}">
        <p14:creationId xmlns:p14="http://schemas.microsoft.com/office/powerpoint/2010/main" val="2116148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5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225E00A-A7FF-AD19-2AE0-D82586D2BD8B}"/>
              </a:ext>
            </a:extLst>
          </p:cNvPr>
          <p:cNvPicPr>
            <a:picLocks noChangeAspect="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318988" y="202019"/>
            <a:ext cx="11044297" cy="4508204"/>
          </a:xfrm>
          <a:prstGeom prst="rect">
            <a:avLst/>
          </a:prstGeom>
        </p:spPr>
      </p:pic>
      <p:pic>
        <p:nvPicPr>
          <p:cNvPr id="14" name="Picture 4">
            <a:extLst>
              <a:ext uri="{FF2B5EF4-FFF2-40B4-BE49-F238E27FC236}">
                <a16:creationId xmlns:a16="http://schemas.microsoft.com/office/drawing/2014/main" id="{8B9CDC87-CA8E-04F6-7501-78E365647654}"/>
              </a:ext>
            </a:extLst>
          </p:cNvPr>
          <p:cNvPicPr>
            <a:picLocks noChangeAspect="1"/>
          </p:cNvPicPr>
          <p:nvPr/>
        </p:nvPicPr>
        <p:blipFill>
          <a:blip r:embed="rId5"/>
          <a:srcRect/>
          <a:stretch>
            <a:fillRect/>
          </a:stretch>
        </p:blipFill>
        <p:spPr>
          <a:xfrm>
            <a:off x="-16047" y="4595477"/>
            <a:ext cx="12196057" cy="2317251"/>
          </a:xfrm>
          <a:prstGeom prst="rect">
            <a:avLst/>
          </a:prstGeom>
        </p:spPr>
      </p:pic>
      <p:pic>
        <p:nvPicPr>
          <p:cNvPr id="12" name="Picture 11">
            <a:extLst>
              <a:ext uri="{FF2B5EF4-FFF2-40B4-BE49-F238E27FC236}">
                <a16:creationId xmlns:a16="http://schemas.microsoft.com/office/drawing/2014/main" id="{FC418781-2C29-54C4-4645-19634BF7738D}"/>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9254" b="97015" l="66812" r="97174">
                        <a14:foregroundMark x1="66884" y1="34179" x2="67681" y2="35821"/>
                        <a14:foregroundMark x1="66884" y1="47164" x2="66884" y2="47164"/>
                        <a14:foregroundMark x1="81957" y1="92687" x2="84275" y2="92537"/>
                        <a14:foregroundMark x1="80217" y1="97015" x2="83623" y2="97164"/>
                        <a14:foregroundMark x1="96739" y1="45672" x2="96739" y2="45672"/>
                        <a14:foregroundMark x1="97174" y1="54328" x2="97174" y2="54328"/>
                        <a14:foregroundMark x1="84565" y1="9254" x2="84565" y2="9254"/>
                        <a14:backgroundMark x1="74058" y1="60149" x2="74058" y2="60149"/>
                        <a14:backgroundMark x1="84710" y1="63582" x2="84710" y2="63582"/>
                        <a14:backgroundMark x1="82536" y1="67761" x2="82536" y2="67761"/>
                        <a14:backgroundMark x1="81377" y1="58209" x2="81377" y2="58209"/>
                        <a14:backgroundMark x1="72391" y1="48955" x2="72391" y2="48955"/>
                      </a14:backgroundRemoval>
                    </a14:imgEffect>
                  </a14:imgLayer>
                </a14:imgProps>
              </a:ext>
              <a:ext uri="{28A0092B-C50C-407E-A947-70E740481C1C}">
                <a14:useLocalDpi xmlns:a14="http://schemas.microsoft.com/office/drawing/2010/main" val="0"/>
              </a:ext>
            </a:extLst>
          </a:blip>
          <a:srcRect l="64688" b="-2893"/>
          <a:stretch/>
        </p:blipFill>
        <p:spPr>
          <a:xfrm>
            <a:off x="9192415" y="2912205"/>
            <a:ext cx="2649580" cy="3748268"/>
          </a:xfrm>
          <a:prstGeom prst="rect">
            <a:avLst/>
          </a:prstGeom>
        </p:spPr>
      </p:pic>
      <p:pic>
        <p:nvPicPr>
          <p:cNvPr id="8" name="Picture 2" descr="Cute woman teacher in thailand uniform character education back to school logo cartoon art illustration Free Vector">
            <a:extLst>
              <a:ext uri="{FF2B5EF4-FFF2-40B4-BE49-F238E27FC236}">
                <a16:creationId xmlns:a16="http://schemas.microsoft.com/office/drawing/2014/main" id="{158C41AD-B9BE-FDC1-7183-893D9EE55C86}"/>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6986" b="90619" l="9744" r="89776">
                        <a14:foregroundMark x1="51757" y1="90020" x2="51757" y2="90818"/>
                        <a14:foregroundMark x1="55911" y1="89820" x2="55911" y2="87026"/>
                        <a14:foregroundMark x1="46006" y1="8383" x2="46006" y2="6986"/>
                      </a14:backgroundRemoval>
                    </a14:imgEffect>
                  </a14:imgLayer>
                </a14:imgProps>
              </a:ext>
              <a:ext uri="{28A0092B-C50C-407E-A947-70E740481C1C}">
                <a14:useLocalDpi xmlns:a14="http://schemas.microsoft.com/office/drawing/2010/main" val="0"/>
              </a:ext>
            </a:extLst>
          </a:blip>
          <a:srcRect/>
          <a:stretch>
            <a:fillRect/>
          </a:stretch>
        </p:blipFill>
        <p:spPr bwMode="auto">
          <a:xfrm>
            <a:off x="-1764950" y="905416"/>
            <a:ext cx="7596755" cy="607983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F4C5000-E9F2-9CA6-C544-20D091F2ECD1}"/>
              </a:ext>
            </a:extLst>
          </p:cNvPr>
          <p:cNvSpPr txBox="1"/>
          <p:nvPr/>
        </p:nvSpPr>
        <p:spPr>
          <a:xfrm>
            <a:off x="3500221" y="1348125"/>
            <a:ext cx="6013260" cy="2585323"/>
          </a:xfrm>
          <a:prstGeom prst="rect">
            <a:avLst/>
          </a:prstGeom>
          <a:noFill/>
        </p:spPr>
        <p:txBody>
          <a:bodyPr wrap="square" rtlCol="0">
            <a:spAutoFit/>
          </a:bodyPr>
          <a:lstStyle/>
          <a:p>
            <a:pPr lvl="0" algn="ctr" defTabSz="457200"/>
            <a:r>
              <a:rPr lang="en-US" sz="5400" b="1" dirty="0">
                <a:solidFill>
                  <a:srgbClr val="FF0000"/>
                </a:solidFill>
              </a:rPr>
              <a:t>2. </a:t>
            </a:r>
            <a:r>
              <a:rPr lang="en-US" sz="5400" b="1" dirty="0" err="1">
                <a:solidFill>
                  <a:srgbClr val="FF0000"/>
                </a:solidFill>
              </a:rPr>
              <a:t>Lập</a:t>
            </a:r>
            <a:r>
              <a:rPr lang="en-US" sz="5400" b="1" dirty="0">
                <a:solidFill>
                  <a:srgbClr val="FF0000"/>
                </a:solidFill>
              </a:rPr>
              <a:t> </a:t>
            </a:r>
            <a:r>
              <a:rPr lang="en-US" sz="5400" b="1" dirty="0" err="1">
                <a:solidFill>
                  <a:srgbClr val="FF0000"/>
                </a:solidFill>
              </a:rPr>
              <a:t>kế</a:t>
            </a:r>
            <a:r>
              <a:rPr lang="en-US" sz="5400" b="1" dirty="0">
                <a:solidFill>
                  <a:srgbClr val="FF0000"/>
                </a:solidFill>
              </a:rPr>
              <a:t> </a:t>
            </a:r>
            <a:r>
              <a:rPr lang="en-US" sz="5400" b="1" dirty="0" err="1">
                <a:solidFill>
                  <a:srgbClr val="FF0000"/>
                </a:solidFill>
              </a:rPr>
              <a:t>hoạch</a:t>
            </a:r>
            <a:r>
              <a:rPr lang="en-US" sz="5400" b="1" dirty="0">
                <a:solidFill>
                  <a:srgbClr val="FF0000"/>
                </a:solidFill>
              </a:rPr>
              <a:t> </a:t>
            </a:r>
            <a:r>
              <a:rPr lang="en-US" sz="5400" b="1" dirty="0" err="1">
                <a:solidFill>
                  <a:srgbClr val="FF0000"/>
                </a:solidFill>
              </a:rPr>
              <a:t>rèn</a:t>
            </a:r>
            <a:r>
              <a:rPr lang="en-US" sz="5400" b="1" dirty="0">
                <a:solidFill>
                  <a:srgbClr val="FF0000"/>
                </a:solidFill>
              </a:rPr>
              <a:t> </a:t>
            </a:r>
            <a:r>
              <a:rPr lang="en-US" sz="5400" b="1" dirty="0" err="1">
                <a:solidFill>
                  <a:srgbClr val="FF0000"/>
                </a:solidFill>
              </a:rPr>
              <a:t>luyện</a:t>
            </a:r>
            <a:r>
              <a:rPr lang="en-US" sz="5400" b="1" dirty="0">
                <a:solidFill>
                  <a:srgbClr val="FF0000"/>
                </a:solidFill>
              </a:rPr>
              <a:t> </a:t>
            </a:r>
            <a:r>
              <a:rPr lang="en-US" sz="5400" b="1" dirty="0" err="1">
                <a:solidFill>
                  <a:srgbClr val="FF0000"/>
                </a:solidFill>
              </a:rPr>
              <a:t>tính</a:t>
            </a:r>
            <a:r>
              <a:rPr lang="en-US" sz="5400" b="1" dirty="0">
                <a:solidFill>
                  <a:srgbClr val="FF0000"/>
                </a:solidFill>
              </a:rPr>
              <a:t> </a:t>
            </a:r>
            <a:r>
              <a:rPr lang="en-US" sz="5400" b="1" dirty="0" err="1">
                <a:solidFill>
                  <a:srgbClr val="FF0000"/>
                </a:solidFill>
              </a:rPr>
              <a:t>tự</a:t>
            </a:r>
            <a:r>
              <a:rPr lang="en-US" sz="5400" b="1" dirty="0">
                <a:solidFill>
                  <a:srgbClr val="FF0000"/>
                </a:solidFill>
              </a:rPr>
              <a:t> </a:t>
            </a:r>
            <a:r>
              <a:rPr lang="en-US" sz="5400" b="1" dirty="0" err="1">
                <a:solidFill>
                  <a:srgbClr val="FF0000"/>
                </a:solidFill>
              </a:rPr>
              <a:t>lực</a:t>
            </a:r>
            <a:r>
              <a:rPr lang="en-US" sz="5400" b="1" dirty="0">
                <a:solidFill>
                  <a:srgbClr val="FF0000"/>
                </a:solidFill>
              </a:rPr>
              <a:t> </a:t>
            </a:r>
            <a:r>
              <a:rPr lang="en-US" sz="5400" b="1" dirty="0" err="1">
                <a:solidFill>
                  <a:srgbClr val="FF0000"/>
                </a:solidFill>
              </a:rPr>
              <a:t>thực</a:t>
            </a:r>
            <a:r>
              <a:rPr lang="en-US" sz="5400" b="1" dirty="0">
                <a:solidFill>
                  <a:srgbClr val="FF0000"/>
                </a:solidFill>
              </a:rPr>
              <a:t> </a:t>
            </a:r>
            <a:r>
              <a:rPr lang="en-US" sz="5400" b="1" dirty="0" err="1">
                <a:solidFill>
                  <a:srgbClr val="FF0000"/>
                </a:solidFill>
              </a:rPr>
              <a:t>hiện</a:t>
            </a:r>
            <a:r>
              <a:rPr lang="en-US" sz="5400" b="1" dirty="0">
                <a:solidFill>
                  <a:srgbClr val="FF0000"/>
                </a:solidFill>
              </a:rPr>
              <a:t> </a:t>
            </a:r>
            <a:r>
              <a:rPr lang="en-US" sz="5400" b="1" dirty="0" err="1">
                <a:solidFill>
                  <a:srgbClr val="FF0000"/>
                </a:solidFill>
              </a:rPr>
              <a:t>nhiệm</a:t>
            </a:r>
            <a:r>
              <a:rPr lang="en-US" sz="5400" b="1" dirty="0">
                <a:solidFill>
                  <a:srgbClr val="FF0000"/>
                </a:solidFill>
              </a:rPr>
              <a:t> </a:t>
            </a:r>
            <a:r>
              <a:rPr lang="en-US" sz="5400" b="1" dirty="0" err="1">
                <a:solidFill>
                  <a:srgbClr val="FF0000"/>
                </a:solidFill>
              </a:rPr>
              <a:t>vụ</a:t>
            </a:r>
            <a:r>
              <a:rPr lang="en-US" sz="5400" b="1" dirty="0">
                <a:solidFill>
                  <a:srgbClr val="FF0000"/>
                </a:solidFill>
              </a:rPr>
              <a:t> </a:t>
            </a:r>
            <a:endParaRPr kumimoji="0" lang="en-US" sz="4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21103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FA16E077-B764-6737-65FD-226D56E8C72C}"/>
              </a:ext>
            </a:extLst>
          </p:cNvPr>
          <p:cNvSpPr/>
          <p:nvPr/>
        </p:nvSpPr>
        <p:spPr>
          <a:xfrm>
            <a:off x="202018" y="309715"/>
            <a:ext cx="11787963" cy="6420655"/>
          </a:xfrm>
          <a:prstGeom prst="roundRect">
            <a:avLst>
              <a:gd name="adj" fmla="val 12532"/>
            </a:avLst>
          </a:prstGeom>
          <a:solidFill>
            <a:schemeClr val="lt1">
              <a:alpha val="80000"/>
            </a:schemeClr>
          </a:solidFill>
          <a:ln w="57150"/>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4B699CF4-5090-CE4E-F21B-663681CCADBA}"/>
              </a:ext>
            </a:extLst>
          </p:cNvPr>
          <p:cNvPicPr>
            <a:picLocks noChangeAspect="1"/>
          </p:cNvPicPr>
          <p:nvPr/>
        </p:nvPicPr>
        <p:blipFill>
          <a:blip r:embed="rId3"/>
          <a:stretch>
            <a:fillRect/>
          </a:stretch>
        </p:blipFill>
        <p:spPr>
          <a:xfrm>
            <a:off x="554109" y="2336732"/>
            <a:ext cx="4985454" cy="3537495"/>
          </a:xfrm>
          <a:prstGeom prst="rect">
            <a:avLst/>
          </a:prstGeom>
        </p:spPr>
      </p:pic>
      <p:grpSp>
        <p:nvGrpSpPr>
          <p:cNvPr id="6" name="Group 5">
            <a:extLst>
              <a:ext uri="{FF2B5EF4-FFF2-40B4-BE49-F238E27FC236}">
                <a16:creationId xmlns:a16="http://schemas.microsoft.com/office/drawing/2014/main" id="{4B743B79-359C-9FE9-A082-AFA64A1734EC}"/>
              </a:ext>
            </a:extLst>
          </p:cNvPr>
          <p:cNvGrpSpPr/>
          <p:nvPr/>
        </p:nvGrpSpPr>
        <p:grpSpPr>
          <a:xfrm>
            <a:off x="5237505" y="771554"/>
            <a:ext cx="6394514" cy="1982278"/>
            <a:chOff x="4804552" y="1790768"/>
            <a:chExt cx="4409954" cy="2230825"/>
          </a:xfrm>
        </p:grpSpPr>
        <p:sp>
          <p:nvSpPr>
            <p:cNvPr id="16" name="Speech Bubble: Rectangle with Corners Rounded 15">
              <a:extLst>
                <a:ext uri="{FF2B5EF4-FFF2-40B4-BE49-F238E27FC236}">
                  <a16:creationId xmlns:a16="http://schemas.microsoft.com/office/drawing/2014/main" id="{907B0DAF-B655-2BC8-2B76-310D04BB6F87}"/>
                </a:ext>
              </a:extLst>
            </p:cNvPr>
            <p:cNvSpPr/>
            <p:nvPr/>
          </p:nvSpPr>
          <p:spPr>
            <a:xfrm rot="10800000" flipV="1">
              <a:off x="4804552" y="1790768"/>
              <a:ext cx="4409954" cy="1739510"/>
            </a:xfrm>
            <a:custGeom>
              <a:avLst/>
              <a:gdLst>
                <a:gd name="connsiteX0" fmla="*/ 0 w 4409954"/>
                <a:gd name="connsiteY0" fmla="*/ 289924 h 1739510"/>
                <a:gd name="connsiteX1" fmla="*/ 289924 w 4409954"/>
                <a:gd name="connsiteY1" fmla="*/ 0 h 1739510"/>
                <a:gd name="connsiteX2" fmla="*/ 837736 w 4409954"/>
                <a:gd name="connsiteY2" fmla="*/ 0 h 1739510"/>
                <a:gd name="connsiteX3" fmla="*/ 1431199 w 4409954"/>
                <a:gd name="connsiteY3" fmla="*/ 0 h 1739510"/>
                <a:gd name="connsiteX4" fmla="*/ 2047487 w 4409954"/>
                <a:gd name="connsiteY4" fmla="*/ 0 h 1739510"/>
                <a:gd name="connsiteX5" fmla="*/ 2572473 w 4409954"/>
                <a:gd name="connsiteY5" fmla="*/ 0 h 1739510"/>
                <a:gd name="connsiteX6" fmla="*/ 2572473 w 4409954"/>
                <a:gd name="connsiteY6" fmla="*/ 0 h 1739510"/>
                <a:gd name="connsiteX7" fmla="*/ 3101668 w 4409954"/>
                <a:gd name="connsiteY7" fmla="*/ 0 h 1739510"/>
                <a:gd name="connsiteX8" fmla="*/ 3674962 w 4409954"/>
                <a:gd name="connsiteY8" fmla="*/ 0 h 1739510"/>
                <a:gd name="connsiteX9" fmla="*/ 4120030 w 4409954"/>
                <a:gd name="connsiteY9" fmla="*/ 0 h 1739510"/>
                <a:gd name="connsiteX10" fmla="*/ 4409954 w 4409954"/>
                <a:gd name="connsiteY10" fmla="*/ 289924 h 1739510"/>
                <a:gd name="connsiteX11" fmla="*/ 4409954 w 4409954"/>
                <a:gd name="connsiteY11" fmla="*/ 630575 h 1739510"/>
                <a:gd name="connsiteX12" fmla="*/ 4409954 w 4409954"/>
                <a:gd name="connsiteY12" fmla="*/ 1014714 h 1739510"/>
                <a:gd name="connsiteX13" fmla="*/ 4409954 w 4409954"/>
                <a:gd name="connsiteY13" fmla="*/ 1014714 h 1739510"/>
                <a:gd name="connsiteX14" fmla="*/ 4409954 w 4409954"/>
                <a:gd name="connsiteY14" fmla="*/ 1449592 h 1739510"/>
                <a:gd name="connsiteX15" fmla="*/ 4409954 w 4409954"/>
                <a:gd name="connsiteY15" fmla="*/ 1449586 h 1739510"/>
                <a:gd name="connsiteX16" fmla="*/ 4120030 w 4409954"/>
                <a:gd name="connsiteY16" fmla="*/ 1739510 h 1739510"/>
                <a:gd name="connsiteX17" fmla="*/ 3674962 w 4409954"/>
                <a:gd name="connsiteY17" fmla="*/ 1739510 h 1739510"/>
                <a:gd name="connsiteX18" fmla="*/ 3944792 w 4409954"/>
                <a:gd name="connsiteY18" fmla="*/ 2166403 h 1739510"/>
                <a:gd name="connsiteX19" fmla="*/ 3487352 w 4409954"/>
                <a:gd name="connsiteY19" fmla="*/ 2024105 h 1739510"/>
                <a:gd name="connsiteX20" fmla="*/ 3057359 w 4409954"/>
                <a:gd name="connsiteY20" fmla="*/ 1890346 h 1739510"/>
                <a:gd name="connsiteX21" fmla="*/ 2572473 w 4409954"/>
                <a:gd name="connsiteY21" fmla="*/ 1739510 h 1739510"/>
                <a:gd name="connsiteX22" fmla="*/ 2070312 w 4409954"/>
                <a:gd name="connsiteY22" fmla="*/ 1739510 h 1739510"/>
                <a:gd name="connsiteX23" fmla="*/ 1454024 w 4409954"/>
                <a:gd name="connsiteY23" fmla="*/ 1739510 h 1739510"/>
                <a:gd name="connsiteX24" fmla="*/ 906212 w 4409954"/>
                <a:gd name="connsiteY24" fmla="*/ 1739510 h 1739510"/>
                <a:gd name="connsiteX25" fmla="*/ 289924 w 4409954"/>
                <a:gd name="connsiteY25" fmla="*/ 1739510 h 1739510"/>
                <a:gd name="connsiteX26" fmla="*/ 0 w 4409954"/>
                <a:gd name="connsiteY26" fmla="*/ 1449586 h 1739510"/>
                <a:gd name="connsiteX27" fmla="*/ 0 w 4409954"/>
                <a:gd name="connsiteY27" fmla="*/ 1449592 h 1739510"/>
                <a:gd name="connsiteX28" fmla="*/ 0 w 4409954"/>
                <a:gd name="connsiteY28" fmla="*/ 1014714 h 1739510"/>
                <a:gd name="connsiteX29" fmla="*/ 0 w 4409954"/>
                <a:gd name="connsiteY29" fmla="*/ 1014714 h 1739510"/>
                <a:gd name="connsiteX30" fmla="*/ 0 w 4409954"/>
                <a:gd name="connsiteY30" fmla="*/ 659567 h 1739510"/>
                <a:gd name="connsiteX31" fmla="*/ 0 w 4409954"/>
                <a:gd name="connsiteY31" fmla="*/ 289924 h 1739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409954" h="1739510" fill="none" extrusionOk="0">
                  <a:moveTo>
                    <a:pt x="0" y="289924"/>
                  </a:moveTo>
                  <a:cubicBezTo>
                    <a:pt x="-27010" y="129689"/>
                    <a:pt x="132342" y="-5208"/>
                    <a:pt x="289924" y="0"/>
                  </a:cubicBezTo>
                  <a:cubicBezTo>
                    <a:pt x="460330" y="18544"/>
                    <a:pt x="616704" y="-13259"/>
                    <a:pt x="837736" y="0"/>
                  </a:cubicBezTo>
                  <a:cubicBezTo>
                    <a:pt x="1058768" y="13259"/>
                    <a:pt x="1200299" y="-22195"/>
                    <a:pt x="1431199" y="0"/>
                  </a:cubicBezTo>
                  <a:cubicBezTo>
                    <a:pt x="1662099" y="22195"/>
                    <a:pt x="1788014" y="-7219"/>
                    <a:pt x="2047487" y="0"/>
                  </a:cubicBezTo>
                  <a:cubicBezTo>
                    <a:pt x="2306960" y="7219"/>
                    <a:pt x="2417083" y="-12299"/>
                    <a:pt x="2572473" y="0"/>
                  </a:cubicBezTo>
                  <a:lnTo>
                    <a:pt x="2572473" y="0"/>
                  </a:lnTo>
                  <a:cubicBezTo>
                    <a:pt x="2819925" y="-15394"/>
                    <a:pt x="2849607" y="23663"/>
                    <a:pt x="3101668" y="0"/>
                  </a:cubicBezTo>
                  <a:cubicBezTo>
                    <a:pt x="3353730" y="-23663"/>
                    <a:pt x="3438775" y="418"/>
                    <a:pt x="3674962" y="0"/>
                  </a:cubicBezTo>
                  <a:cubicBezTo>
                    <a:pt x="3819723" y="16127"/>
                    <a:pt x="3961572" y="-11160"/>
                    <a:pt x="4120030" y="0"/>
                  </a:cubicBezTo>
                  <a:cubicBezTo>
                    <a:pt x="4267931" y="11871"/>
                    <a:pt x="4394105" y="164627"/>
                    <a:pt x="4409954" y="289924"/>
                  </a:cubicBezTo>
                  <a:cubicBezTo>
                    <a:pt x="4401129" y="372661"/>
                    <a:pt x="4426602" y="523629"/>
                    <a:pt x="4409954" y="630575"/>
                  </a:cubicBezTo>
                  <a:cubicBezTo>
                    <a:pt x="4393306" y="737521"/>
                    <a:pt x="4402154" y="879752"/>
                    <a:pt x="4409954" y="1014714"/>
                  </a:cubicBezTo>
                  <a:lnTo>
                    <a:pt x="4409954" y="1014714"/>
                  </a:lnTo>
                  <a:cubicBezTo>
                    <a:pt x="4401598" y="1224662"/>
                    <a:pt x="4427730" y="1256594"/>
                    <a:pt x="4409954" y="1449592"/>
                  </a:cubicBezTo>
                  <a:lnTo>
                    <a:pt x="4409954" y="1449586"/>
                  </a:lnTo>
                  <a:cubicBezTo>
                    <a:pt x="4414981" y="1622464"/>
                    <a:pt x="4276460" y="1700386"/>
                    <a:pt x="4120030" y="1739510"/>
                  </a:cubicBezTo>
                  <a:cubicBezTo>
                    <a:pt x="4003679" y="1761224"/>
                    <a:pt x="3797387" y="1739755"/>
                    <a:pt x="3674962" y="1739510"/>
                  </a:cubicBezTo>
                  <a:cubicBezTo>
                    <a:pt x="3776825" y="1924108"/>
                    <a:pt x="3810072" y="1972321"/>
                    <a:pt x="3944792" y="2166403"/>
                  </a:cubicBezTo>
                  <a:cubicBezTo>
                    <a:pt x="3737245" y="2085477"/>
                    <a:pt x="3691700" y="2072278"/>
                    <a:pt x="3487352" y="2024105"/>
                  </a:cubicBezTo>
                  <a:cubicBezTo>
                    <a:pt x="3283004" y="1975932"/>
                    <a:pt x="3169293" y="1924863"/>
                    <a:pt x="3057359" y="1890346"/>
                  </a:cubicBezTo>
                  <a:cubicBezTo>
                    <a:pt x="2945425" y="1855829"/>
                    <a:pt x="2667900" y="1794843"/>
                    <a:pt x="2572473" y="1739510"/>
                  </a:cubicBezTo>
                  <a:cubicBezTo>
                    <a:pt x="2387458" y="1742675"/>
                    <a:pt x="2319763" y="1751914"/>
                    <a:pt x="2070312" y="1739510"/>
                  </a:cubicBezTo>
                  <a:cubicBezTo>
                    <a:pt x="1820861" y="1727106"/>
                    <a:pt x="1667951" y="1738054"/>
                    <a:pt x="1454024" y="1739510"/>
                  </a:cubicBezTo>
                  <a:cubicBezTo>
                    <a:pt x="1240097" y="1740966"/>
                    <a:pt x="1081330" y="1731128"/>
                    <a:pt x="906212" y="1739510"/>
                  </a:cubicBezTo>
                  <a:cubicBezTo>
                    <a:pt x="731094" y="1747892"/>
                    <a:pt x="579209" y="1719113"/>
                    <a:pt x="289924" y="1739510"/>
                  </a:cubicBezTo>
                  <a:cubicBezTo>
                    <a:pt x="130677" y="1743667"/>
                    <a:pt x="-8272" y="1633454"/>
                    <a:pt x="0" y="1449586"/>
                  </a:cubicBezTo>
                  <a:lnTo>
                    <a:pt x="0" y="1449592"/>
                  </a:lnTo>
                  <a:cubicBezTo>
                    <a:pt x="5690" y="1317748"/>
                    <a:pt x="-5005" y="1145457"/>
                    <a:pt x="0" y="1014714"/>
                  </a:cubicBezTo>
                  <a:lnTo>
                    <a:pt x="0" y="1014714"/>
                  </a:lnTo>
                  <a:cubicBezTo>
                    <a:pt x="16135" y="903159"/>
                    <a:pt x="773" y="803717"/>
                    <a:pt x="0" y="659567"/>
                  </a:cubicBezTo>
                  <a:cubicBezTo>
                    <a:pt x="-773" y="515417"/>
                    <a:pt x="-7820" y="388794"/>
                    <a:pt x="0" y="289924"/>
                  </a:cubicBezTo>
                  <a:close/>
                </a:path>
                <a:path w="4409954" h="1739510" stroke="0" extrusionOk="0">
                  <a:moveTo>
                    <a:pt x="0" y="289924"/>
                  </a:moveTo>
                  <a:cubicBezTo>
                    <a:pt x="-15078" y="155587"/>
                    <a:pt x="160075" y="-20472"/>
                    <a:pt x="289924" y="0"/>
                  </a:cubicBezTo>
                  <a:cubicBezTo>
                    <a:pt x="536403" y="-1688"/>
                    <a:pt x="596917" y="19108"/>
                    <a:pt x="883387" y="0"/>
                  </a:cubicBezTo>
                  <a:cubicBezTo>
                    <a:pt x="1169857" y="-19108"/>
                    <a:pt x="1226505" y="-24804"/>
                    <a:pt x="1454024" y="0"/>
                  </a:cubicBezTo>
                  <a:cubicBezTo>
                    <a:pt x="1681543" y="24804"/>
                    <a:pt x="1865292" y="-28292"/>
                    <a:pt x="2024661" y="0"/>
                  </a:cubicBezTo>
                  <a:cubicBezTo>
                    <a:pt x="2184030" y="28292"/>
                    <a:pt x="2418535" y="26155"/>
                    <a:pt x="2572473" y="0"/>
                  </a:cubicBezTo>
                  <a:lnTo>
                    <a:pt x="2572473" y="0"/>
                  </a:lnTo>
                  <a:cubicBezTo>
                    <a:pt x="2841855" y="1824"/>
                    <a:pt x="2878002" y="6247"/>
                    <a:pt x="3123718" y="0"/>
                  </a:cubicBezTo>
                  <a:cubicBezTo>
                    <a:pt x="3369434" y="-6247"/>
                    <a:pt x="3424704" y="-27135"/>
                    <a:pt x="3674962" y="0"/>
                  </a:cubicBezTo>
                  <a:cubicBezTo>
                    <a:pt x="3820828" y="-9461"/>
                    <a:pt x="4025948" y="22187"/>
                    <a:pt x="4120030" y="0"/>
                  </a:cubicBezTo>
                  <a:cubicBezTo>
                    <a:pt x="4277863" y="15549"/>
                    <a:pt x="4399596" y="98132"/>
                    <a:pt x="4409954" y="289924"/>
                  </a:cubicBezTo>
                  <a:cubicBezTo>
                    <a:pt x="4399691" y="470755"/>
                    <a:pt x="4397849" y="483401"/>
                    <a:pt x="4409954" y="659567"/>
                  </a:cubicBezTo>
                  <a:cubicBezTo>
                    <a:pt x="4422059" y="835733"/>
                    <a:pt x="4413022" y="839194"/>
                    <a:pt x="4409954" y="1014714"/>
                  </a:cubicBezTo>
                  <a:lnTo>
                    <a:pt x="4409954" y="1014714"/>
                  </a:lnTo>
                  <a:cubicBezTo>
                    <a:pt x="4388998" y="1131007"/>
                    <a:pt x="4397927" y="1282395"/>
                    <a:pt x="4409954" y="1449592"/>
                  </a:cubicBezTo>
                  <a:lnTo>
                    <a:pt x="4409954" y="1449586"/>
                  </a:lnTo>
                  <a:cubicBezTo>
                    <a:pt x="4398991" y="1612145"/>
                    <a:pt x="4284165" y="1736372"/>
                    <a:pt x="4120030" y="1739510"/>
                  </a:cubicBezTo>
                  <a:cubicBezTo>
                    <a:pt x="3912162" y="1757358"/>
                    <a:pt x="3896829" y="1723330"/>
                    <a:pt x="3674962" y="1739510"/>
                  </a:cubicBezTo>
                  <a:cubicBezTo>
                    <a:pt x="3778067" y="1924282"/>
                    <a:pt x="3842179" y="1992021"/>
                    <a:pt x="3944792" y="2166403"/>
                  </a:cubicBezTo>
                  <a:cubicBezTo>
                    <a:pt x="3784702" y="2102769"/>
                    <a:pt x="3608562" y="2064649"/>
                    <a:pt x="3514799" y="2032643"/>
                  </a:cubicBezTo>
                  <a:cubicBezTo>
                    <a:pt x="3421036" y="2000637"/>
                    <a:pt x="3268578" y="1975910"/>
                    <a:pt x="3071082" y="1894614"/>
                  </a:cubicBezTo>
                  <a:cubicBezTo>
                    <a:pt x="2873586" y="1813318"/>
                    <a:pt x="2791510" y="1831459"/>
                    <a:pt x="2572473" y="1739510"/>
                  </a:cubicBezTo>
                  <a:cubicBezTo>
                    <a:pt x="2301765" y="1762107"/>
                    <a:pt x="2140487" y="1736435"/>
                    <a:pt x="2024661" y="1739510"/>
                  </a:cubicBezTo>
                  <a:cubicBezTo>
                    <a:pt x="1908835" y="1742585"/>
                    <a:pt x="1701563" y="1725420"/>
                    <a:pt x="1476849" y="1739510"/>
                  </a:cubicBezTo>
                  <a:cubicBezTo>
                    <a:pt x="1252135" y="1753600"/>
                    <a:pt x="1158661" y="1717291"/>
                    <a:pt x="906212" y="1739510"/>
                  </a:cubicBezTo>
                  <a:cubicBezTo>
                    <a:pt x="653763" y="1761729"/>
                    <a:pt x="512542" y="1765933"/>
                    <a:pt x="289924" y="1739510"/>
                  </a:cubicBezTo>
                  <a:cubicBezTo>
                    <a:pt x="118170" y="1735276"/>
                    <a:pt x="17968" y="1616694"/>
                    <a:pt x="0" y="1449586"/>
                  </a:cubicBezTo>
                  <a:lnTo>
                    <a:pt x="0" y="1449592"/>
                  </a:lnTo>
                  <a:cubicBezTo>
                    <a:pt x="-17757" y="1266251"/>
                    <a:pt x="-17745" y="1163714"/>
                    <a:pt x="0" y="1014714"/>
                  </a:cubicBezTo>
                  <a:lnTo>
                    <a:pt x="0" y="1014714"/>
                  </a:lnTo>
                  <a:cubicBezTo>
                    <a:pt x="-11986" y="913277"/>
                    <a:pt x="11373" y="734091"/>
                    <a:pt x="0" y="652319"/>
                  </a:cubicBezTo>
                  <a:cubicBezTo>
                    <a:pt x="-11373" y="570548"/>
                    <a:pt x="2459" y="455861"/>
                    <a:pt x="0" y="289924"/>
                  </a:cubicBezTo>
                  <a:close/>
                </a:path>
              </a:pathLst>
            </a:custGeom>
            <a:solidFill>
              <a:srgbClr val="FFF4E1"/>
            </a:solidFill>
            <a:ln w="38100">
              <a:solidFill>
                <a:srgbClr val="FF6600"/>
              </a:solidFill>
              <a:extLst>
                <a:ext uri="{C807C97D-BFC1-408E-A445-0C87EB9F89A2}">
                  <ask:lineSketchStyleProps xmlns:ask="http://schemas.microsoft.com/office/drawing/2018/sketchyshapes" sd="2842418190">
                    <a:prstGeom prst="wedgeRoundRectCallout">
                      <a:avLst>
                        <a:gd name="adj1" fmla="val 39452"/>
                        <a:gd name="adj2" fmla="val 74541"/>
                        <a:gd name="adj3" fmla="val 16667"/>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7" name="Rectangle 16">
              <a:extLst>
                <a:ext uri="{FF2B5EF4-FFF2-40B4-BE49-F238E27FC236}">
                  <a16:creationId xmlns:a16="http://schemas.microsoft.com/office/drawing/2014/main" id="{AA90B40D-6C7F-345B-13DA-18359DB72965}"/>
                </a:ext>
              </a:extLst>
            </p:cNvPr>
            <p:cNvSpPr/>
            <p:nvPr/>
          </p:nvSpPr>
          <p:spPr>
            <a:xfrm>
              <a:off x="4904468" y="1968024"/>
              <a:ext cx="4210121" cy="2053569"/>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altLang="en-US" sz="4000" b="1" dirty="0" err="1">
                  <a:solidFill>
                    <a:srgbClr val="000000"/>
                  </a:solidFill>
                  <a:latin typeface="Calibri" panose="020F0502020204030204" pitchFamily="34" charset="0"/>
                  <a:cs typeface="Calibri" panose="020F0502020204030204" pitchFamily="34" charset="0"/>
                </a:rPr>
                <a:t>Thảo</a:t>
              </a:r>
              <a:r>
                <a:rPr lang="en-US" altLang="en-US" sz="4000" b="1" dirty="0">
                  <a:solidFill>
                    <a:srgbClr val="000000"/>
                  </a:solidFill>
                  <a:latin typeface="Calibri" panose="020F0502020204030204" pitchFamily="34" charset="0"/>
                  <a:cs typeface="Calibri" panose="020F0502020204030204" pitchFamily="34" charset="0"/>
                </a:rPr>
                <a:t> </a:t>
              </a:r>
              <a:r>
                <a:rPr lang="en-US" altLang="en-US" sz="4000" b="1" dirty="0" err="1">
                  <a:solidFill>
                    <a:srgbClr val="000000"/>
                  </a:solidFill>
                  <a:latin typeface="Calibri" panose="020F0502020204030204" pitchFamily="34" charset="0"/>
                  <a:cs typeface="Calibri" panose="020F0502020204030204" pitchFamily="34" charset="0"/>
                </a:rPr>
                <a:t>luận</a:t>
              </a:r>
              <a:r>
                <a:rPr lang="en-US" altLang="en-US" sz="4000" b="1" dirty="0">
                  <a:solidFill>
                    <a:srgbClr val="000000"/>
                  </a:solidFill>
                  <a:latin typeface="Calibri" panose="020F0502020204030204" pitchFamily="34" charset="0"/>
                  <a:cs typeface="Calibri" panose="020F0502020204030204" pitchFamily="34" charset="0"/>
                </a:rPr>
                <a:t> </a:t>
              </a:r>
              <a:r>
                <a:rPr lang="en-US" altLang="en-US" sz="4000" b="1" dirty="0" err="1">
                  <a:solidFill>
                    <a:srgbClr val="000000"/>
                  </a:solidFill>
                  <a:latin typeface="Calibri" panose="020F0502020204030204" pitchFamily="34" charset="0"/>
                  <a:cs typeface="Calibri" panose="020F0502020204030204" pitchFamily="34" charset="0"/>
                </a:rPr>
                <a:t>về</a:t>
              </a:r>
              <a:r>
                <a:rPr lang="en-US" altLang="en-US" sz="4000" b="1" dirty="0">
                  <a:solidFill>
                    <a:srgbClr val="000000"/>
                  </a:solidFill>
                  <a:latin typeface="Calibri" panose="020F0502020204030204" pitchFamily="34" charset="0"/>
                  <a:cs typeface="Calibri" panose="020F0502020204030204" pitchFamily="34" charset="0"/>
                </a:rPr>
                <a:t> </a:t>
              </a:r>
              <a:r>
                <a:rPr lang="en-US" altLang="en-US" sz="4000" b="1" dirty="0" err="1">
                  <a:solidFill>
                    <a:srgbClr val="000000"/>
                  </a:solidFill>
                  <a:latin typeface="Calibri" panose="020F0502020204030204" pitchFamily="34" charset="0"/>
                  <a:cs typeface="Calibri" panose="020F0502020204030204" pitchFamily="34" charset="0"/>
                </a:rPr>
                <a:t>nhiệm</a:t>
              </a:r>
              <a:r>
                <a:rPr lang="en-US" altLang="en-US" sz="4000" b="1" dirty="0">
                  <a:solidFill>
                    <a:srgbClr val="000000"/>
                  </a:solidFill>
                  <a:latin typeface="Calibri" panose="020F0502020204030204" pitchFamily="34" charset="0"/>
                  <a:cs typeface="Calibri" panose="020F0502020204030204" pitchFamily="34" charset="0"/>
                </a:rPr>
                <a:t> </a:t>
              </a:r>
              <a:r>
                <a:rPr lang="en-US" altLang="en-US" sz="4000" b="1" dirty="0" err="1">
                  <a:solidFill>
                    <a:srgbClr val="000000"/>
                  </a:solidFill>
                  <a:latin typeface="Calibri" panose="020F0502020204030204" pitchFamily="34" charset="0"/>
                  <a:cs typeface="Calibri" panose="020F0502020204030204" pitchFamily="34" charset="0"/>
                </a:rPr>
                <a:t>vụ</a:t>
              </a:r>
              <a:r>
                <a:rPr lang="en-US" altLang="en-US" sz="4000" b="1" dirty="0">
                  <a:solidFill>
                    <a:srgbClr val="000000"/>
                  </a:solidFill>
                  <a:latin typeface="Calibri" panose="020F0502020204030204" pitchFamily="34" charset="0"/>
                  <a:cs typeface="Calibri" panose="020F0502020204030204" pitchFamily="34" charset="0"/>
                </a:rPr>
                <a:t> </a:t>
              </a:r>
              <a:r>
                <a:rPr lang="en-US" altLang="en-US" sz="4000" b="1" dirty="0" err="1">
                  <a:solidFill>
                    <a:srgbClr val="000000"/>
                  </a:solidFill>
                  <a:latin typeface="Calibri" panose="020F0502020204030204" pitchFamily="34" charset="0"/>
                  <a:cs typeface="Calibri" panose="020F0502020204030204" pitchFamily="34" charset="0"/>
                </a:rPr>
                <a:t>mà</a:t>
              </a:r>
              <a:r>
                <a:rPr lang="en-US" altLang="en-US" sz="4000" b="1" dirty="0">
                  <a:solidFill>
                    <a:srgbClr val="000000"/>
                  </a:solidFill>
                  <a:latin typeface="Calibri" panose="020F0502020204030204" pitchFamily="34" charset="0"/>
                  <a:cs typeface="Calibri" panose="020F0502020204030204" pitchFamily="34" charset="0"/>
                </a:rPr>
                <a:t> </a:t>
              </a:r>
              <a:r>
                <a:rPr lang="en-US" altLang="en-US" sz="4000" b="1" dirty="0" err="1">
                  <a:solidFill>
                    <a:srgbClr val="000000"/>
                  </a:solidFill>
                  <a:latin typeface="Calibri" panose="020F0502020204030204" pitchFamily="34" charset="0"/>
                  <a:cs typeface="Calibri" panose="020F0502020204030204" pitchFamily="34" charset="0"/>
                </a:rPr>
                <a:t>nhóm</a:t>
              </a:r>
              <a:r>
                <a:rPr lang="en-US" altLang="en-US" sz="4000" b="1" dirty="0">
                  <a:solidFill>
                    <a:srgbClr val="000000"/>
                  </a:solidFill>
                  <a:latin typeface="Calibri" panose="020F0502020204030204" pitchFamily="34" charset="0"/>
                  <a:cs typeface="Calibri" panose="020F0502020204030204" pitchFamily="34" charset="0"/>
                </a:rPr>
                <a:t> </a:t>
              </a:r>
              <a:r>
                <a:rPr lang="en-US" altLang="en-US" sz="4000" b="1" dirty="0" err="1">
                  <a:solidFill>
                    <a:srgbClr val="000000"/>
                  </a:solidFill>
                  <a:latin typeface="Calibri" panose="020F0502020204030204" pitchFamily="34" charset="0"/>
                  <a:cs typeface="Calibri" panose="020F0502020204030204" pitchFamily="34" charset="0"/>
                </a:rPr>
                <a:t>đề</a:t>
              </a:r>
              <a:r>
                <a:rPr lang="en-US" altLang="en-US" sz="4000" b="1" dirty="0">
                  <a:solidFill>
                    <a:srgbClr val="000000"/>
                  </a:solidFill>
                  <a:latin typeface="Calibri" panose="020F0502020204030204" pitchFamily="34" charset="0"/>
                  <a:cs typeface="Calibri" panose="020F0502020204030204" pitchFamily="34" charset="0"/>
                </a:rPr>
                <a:t> </a:t>
              </a:r>
              <a:r>
                <a:rPr lang="en-US" altLang="en-US" sz="4000" b="1" dirty="0" err="1">
                  <a:solidFill>
                    <a:srgbClr val="000000"/>
                  </a:solidFill>
                  <a:latin typeface="Calibri" panose="020F0502020204030204" pitchFamily="34" charset="0"/>
                  <a:cs typeface="Calibri" panose="020F0502020204030204" pitchFamily="34" charset="0"/>
                </a:rPr>
                <a:t>xuất</a:t>
              </a:r>
              <a:r>
                <a:rPr lang="en-US" altLang="en-US" sz="4000" b="1" dirty="0">
                  <a:solidFill>
                    <a:srgbClr val="000000"/>
                  </a:solidFill>
                  <a:latin typeface="Calibri" panose="020F0502020204030204" pitchFamily="34" charset="0"/>
                  <a:cs typeface="Calibri" panose="020F0502020204030204" pitchFamily="34" charset="0"/>
                </a:rPr>
                <a:t> </a:t>
              </a:r>
              <a:r>
                <a:rPr lang="en-US" altLang="en-US" sz="4000" b="1" dirty="0" err="1">
                  <a:solidFill>
                    <a:srgbClr val="000000"/>
                  </a:solidFill>
                  <a:latin typeface="Calibri" panose="020F0502020204030204" pitchFamily="34" charset="0"/>
                  <a:cs typeface="Calibri" panose="020F0502020204030204" pitchFamily="34" charset="0"/>
                </a:rPr>
                <a:t>thực</a:t>
              </a:r>
              <a:r>
                <a:rPr lang="en-US" altLang="en-US" sz="4000" b="1" dirty="0">
                  <a:solidFill>
                    <a:srgbClr val="000000"/>
                  </a:solidFill>
                  <a:latin typeface="Calibri" panose="020F0502020204030204" pitchFamily="34" charset="0"/>
                  <a:cs typeface="Calibri" panose="020F0502020204030204" pitchFamily="34" charset="0"/>
                </a:rPr>
                <a:t> </a:t>
              </a:r>
              <a:r>
                <a:rPr lang="en-US" altLang="en-US" sz="4000" b="1" dirty="0" err="1">
                  <a:solidFill>
                    <a:srgbClr val="000000"/>
                  </a:solidFill>
                  <a:latin typeface="Calibri" panose="020F0502020204030204" pitchFamily="34" charset="0"/>
                  <a:cs typeface="Calibri" panose="020F0502020204030204" pitchFamily="34" charset="0"/>
                </a:rPr>
                <a:t>hiện</a:t>
              </a:r>
              <a:endParaRPr kumimoji="0" lang="en-US" altLang="en-US" sz="2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grpSp>
        <p:nvGrpSpPr>
          <p:cNvPr id="18" name="Group 17">
            <a:extLst>
              <a:ext uri="{FF2B5EF4-FFF2-40B4-BE49-F238E27FC236}">
                <a16:creationId xmlns:a16="http://schemas.microsoft.com/office/drawing/2014/main" id="{69B08B80-370D-ECA8-7E02-0E45C146FB17}"/>
              </a:ext>
            </a:extLst>
          </p:cNvPr>
          <p:cNvGrpSpPr/>
          <p:nvPr/>
        </p:nvGrpSpPr>
        <p:grpSpPr>
          <a:xfrm>
            <a:off x="5567114" y="3163879"/>
            <a:ext cx="6394514" cy="1545703"/>
            <a:chOff x="4804552" y="1790768"/>
            <a:chExt cx="4409954" cy="1739510"/>
          </a:xfrm>
        </p:grpSpPr>
        <p:sp>
          <p:nvSpPr>
            <p:cNvPr id="19" name="Speech Bubble: Rectangle with Corners Rounded 18">
              <a:extLst>
                <a:ext uri="{FF2B5EF4-FFF2-40B4-BE49-F238E27FC236}">
                  <a16:creationId xmlns:a16="http://schemas.microsoft.com/office/drawing/2014/main" id="{69F82808-A2EA-B546-EA4B-BC794C0B5827}"/>
                </a:ext>
              </a:extLst>
            </p:cNvPr>
            <p:cNvSpPr/>
            <p:nvPr/>
          </p:nvSpPr>
          <p:spPr>
            <a:xfrm rot="10800000" flipV="1">
              <a:off x="4804552" y="1790768"/>
              <a:ext cx="4409954" cy="1739510"/>
            </a:xfrm>
            <a:custGeom>
              <a:avLst/>
              <a:gdLst>
                <a:gd name="connsiteX0" fmla="*/ 0 w 4409954"/>
                <a:gd name="connsiteY0" fmla="*/ 289924 h 1739510"/>
                <a:gd name="connsiteX1" fmla="*/ 289924 w 4409954"/>
                <a:gd name="connsiteY1" fmla="*/ 0 h 1739510"/>
                <a:gd name="connsiteX2" fmla="*/ 837736 w 4409954"/>
                <a:gd name="connsiteY2" fmla="*/ 0 h 1739510"/>
                <a:gd name="connsiteX3" fmla="*/ 1431199 w 4409954"/>
                <a:gd name="connsiteY3" fmla="*/ 0 h 1739510"/>
                <a:gd name="connsiteX4" fmla="*/ 2047487 w 4409954"/>
                <a:gd name="connsiteY4" fmla="*/ 0 h 1739510"/>
                <a:gd name="connsiteX5" fmla="*/ 2572473 w 4409954"/>
                <a:gd name="connsiteY5" fmla="*/ 0 h 1739510"/>
                <a:gd name="connsiteX6" fmla="*/ 2572473 w 4409954"/>
                <a:gd name="connsiteY6" fmla="*/ 0 h 1739510"/>
                <a:gd name="connsiteX7" fmla="*/ 3101668 w 4409954"/>
                <a:gd name="connsiteY7" fmla="*/ 0 h 1739510"/>
                <a:gd name="connsiteX8" fmla="*/ 3674962 w 4409954"/>
                <a:gd name="connsiteY8" fmla="*/ 0 h 1739510"/>
                <a:gd name="connsiteX9" fmla="*/ 4120030 w 4409954"/>
                <a:gd name="connsiteY9" fmla="*/ 0 h 1739510"/>
                <a:gd name="connsiteX10" fmla="*/ 4409954 w 4409954"/>
                <a:gd name="connsiteY10" fmla="*/ 289924 h 1739510"/>
                <a:gd name="connsiteX11" fmla="*/ 4409954 w 4409954"/>
                <a:gd name="connsiteY11" fmla="*/ 630575 h 1739510"/>
                <a:gd name="connsiteX12" fmla="*/ 4409954 w 4409954"/>
                <a:gd name="connsiteY12" fmla="*/ 1014714 h 1739510"/>
                <a:gd name="connsiteX13" fmla="*/ 4409954 w 4409954"/>
                <a:gd name="connsiteY13" fmla="*/ 1014714 h 1739510"/>
                <a:gd name="connsiteX14" fmla="*/ 4409954 w 4409954"/>
                <a:gd name="connsiteY14" fmla="*/ 1449592 h 1739510"/>
                <a:gd name="connsiteX15" fmla="*/ 4409954 w 4409954"/>
                <a:gd name="connsiteY15" fmla="*/ 1449586 h 1739510"/>
                <a:gd name="connsiteX16" fmla="*/ 4120030 w 4409954"/>
                <a:gd name="connsiteY16" fmla="*/ 1739510 h 1739510"/>
                <a:gd name="connsiteX17" fmla="*/ 3674962 w 4409954"/>
                <a:gd name="connsiteY17" fmla="*/ 1739510 h 1739510"/>
                <a:gd name="connsiteX18" fmla="*/ 3944792 w 4409954"/>
                <a:gd name="connsiteY18" fmla="*/ 2166403 h 1739510"/>
                <a:gd name="connsiteX19" fmla="*/ 3487352 w 4409954"/>
                <a:gd name="connsiteY19" fmla="*/ 2024105 h 1739510"/>
                <a:gd name="connsiteX20" fmla="*/ 3057359 w 4409954"/>
                <a:gd name="connsiteY20" fmla="*/ 1890346 h 1739510"/>
                <a:gd name="connsiteX21" fmla="*/ 2572473 w 4409954"/>
                <a:gd name="connsiteY21" fmla="*/ 1739510 h 1739510"/>
                <a:gd name="connsiteX22" fmla="*/ 2070312 w 4409954"/>
                <a:gd name="connsiteY22" fmla="*/ 1739510 h 1739510"/>
                <a:gd name="connsiteX23" fmla="*/ 1454024 w 4409954"/>
                <a:gd name="connsiteY23" fmla="*/ 1739510 h 1739510"/>
                <a:gd name="connsiteX24" fmla="*/ 906212 w 4409954"/>
                <a:gd name="connsiteY24" fmla="*/ 1739510 h 1739510"/>
                <a:gd name="connsiteX25" fmla="*/ 289924 w 4409954"/>
                <a:gd name="connsiteY25" fmla="*/ 1739510 h 1739510"/>
                <a:gd name="connsiteX26" fmla="*/ 0 w 4409954"/>
                <a:gd name="connsiteY26" fmla="*/ 1449586 h 1739510"/>
                <a:gd name="connsiteX27" fmla="*/ 0 w 4409954"/>
                <a:gd name="connsiteY27" fmla="*/ 1449592 h 1739510"/>
                <a:gd name="connsiteX28" fmla="*/ 0 w 4409954"/>
                <a:gd name="connsiteY28" fmla="*/ 1014714 h 1739510"/>
                <a:gd name="connsiteX29" fmla="*/ 0 w 4409954"/>
                <a:gd name="connsiteY29" fmla="*/ 1014714 h 1739510"/>
                <a:gd name="connsiteX30" fmla="*/ 0 w 4409954"/>
                <a:gd name="connsiteY30" fmla="*/ 659567 h 1739510"/>
                <a:gd name="connsiteX31" fmla="*/ 0 w 4409954"/>
                <a:gd name="connsiteY31" fmla="*/ 289924 h 1739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409954" h="1739510" fill="none" extrusionOk="0">
                  <a:moveTo>
                    <a:pt x="0" y="289924"/>
                  </a:moveTo>
                  <a:cubicBezTo>
                    <a:pt x="-27010" y="129689"/>
                    <a:pt x="132342" y="-5208"/>
                    <a:pt x="289924" y="0"/>
                  </a:cubicBezTo>
                  <a:cubicBezTo>
                    <a:pt x="460330" y="18544"/>
                    <a:pt x="616704" y="-13259"/>
                    <a:pt x="837736" y="0"/>
                  </a:cubicBezTo>
                  <a:cubicBezTo>
                    <a:pt x="1058768" y="13259"/>
                    <a:pt x="1200299" y="-22195"/>
                    <a:pt x="1431199" y="0"/>
                  </a:cubicBezTo>
                  <a:cubicBezTo>
                    <a:pt x="1662099" y="22195"/>
                    <a:pt x="1788014" y="-7219"/>
                    <a:pt x="2047487" y="0"/>
                  </a:cubicBezTo>
                  <a:cubicBezTo>
                    <a:pt x="2306960" y="7219"/>
                    <a:pt x="2417083" y="-12299"/>
                    <a:pt x="2572473" y="0"/>
                  </a:cubicBezTo>
                  <a:lnTo>
                    <a:pt x="2572473" y="0"/>
                  </a:lnTo>
                  <a:cubicBezTo>
                    <a:pt x="2819925" y="-15394"/>
                    <a:pt x="2849607" y="23663"/>
                    <a:pt x="3101668" y="0"/>
                  </a:cubicBezTo>
                  <a:cubicBezTo>
                    <a:pt x="3353730" y="-23663"/>
                    <a:pt x="3438775" y="418"/>
                    <a:pt x="3674962" y="0"/>
                  </a:cubicBezTo>
                  <a:cubicBezTo>
                    <a:pt x="3819723" y="16127"/>
                    <a:pt x="3961572" y="-11160"/>
                    <a:pt x="4120030" y="0"/>
                  </a:cubicBezTo>
                  <a:cubicBezTo>
                    <a:pt x="4267931" y="11871"/>
                    <a:pt x="4394105" y="164627"/>
                    <a:pt x="4409954" y="289924"/>
                  </a:cubicBezTo>
                  <a:cubicBezTo>
                    <a:pt x="4401129" y="372661"/>
                    <a:pt x="4426602" y="523629"/>
                    <a:pt x="4409954" y="630575"/>
                  </a:cubicBezTo>
                  <a:cubicBezTo>
                    <a:pt x="4393306" y="737521"/>
                    <a:pt x="4402154" y="879752"/>
                    <a:pt x="4409954" y="1014714"/>
                  </a:cubicBezTo>
                  <a:lnTo>
                    <a:pt x="4409954" y="1014714"/>
                  </a:lnTo>
                  <a:cubicBezTo>
                    <a:pt x="4401598" y="1224662"/>
                    <a:pt x="4427730" y="1256594"/>
                    <a:pt x="4409954" y="1449592"/>
                  </a:cubicBezTo>
                  <a:lnTo>
                    <a:pt x="4409954" y="1449586"/>
                  </a:lnTo>
                  <a:cubicBezTo>
                    <a:pt x="4414981" y="1622464"/>
                    <a:pt x="4276460" y="1700386"/>
                    <a:pt x="4120030" y="1739510"/>
                  </a:cubicBezTo>
                  <a:cubicBezTo>
                    <a:pt x="4003679" y="1761224"/>
                    <a:pt x="3797387" y="1739755"/>
                    <a:pt x="3674962" y="1739510"/>
                  </a:cubicBezTo>
                  <a:cubicBezTo>
                    <a:pt x="3776825" y="1924108"/>
                    <a:pt x="3810072" y="1972321"/>
                    <a:pt x="3944792" y="2166403"/>
                  </a:cubicBezTo>
                  <a:cubicBezTo>
                    <a:pt x="3737245" y="2085477"/>
                    <a:pt x="3691700" y="2072278"/>
                    <a:pt x="3487352" y="2024105"/>
                  </a:cubicBezTo>
                  <a:cubicBezTo>
                    <a:pt x="3283004" y="1975932"/>
                    <a:pt x="3169293" y="1924863"/>
                    <a:pt x="3057359" y="1890346"/>
                  </a:cubicBezTo>
                  <a:cubicBezTo>
                    <a:pt x="2945425" y="1855829"/>
                    <a:pt x="2667900" y="1794843"/>
                    <a:pt x="2572473" y="1739510"/>
                  </a:cubicBezTo>
                  <a:cubicBezTo>
                    <a:pt x="2387458" y="1742675"/>
                    <a:pt x="2319763" y="1751914"/>
                    <a:pt x="2070312" y="1739510"/>
                  </a:cubicBezTo>
                  <a:cubicBezTo>
                    <a:pt x="1820861" y="1727106"/>
                    <a:pt x="1667951" y="1738054"/>
                    <a:pt x="1454024" y="1739510"/>
                  </a:cubicBezTo>
                  <a:cubicBezTo>
                    <a:pt x="1240097" y="1740966"/>
                    <a:pt x="1081330" y="1731128"/>
                    <a:pt x="906212" y="1739510"/>
                  </a:cubicBezTo>
                  <a:cubicBezTo>
                    <a:pt x="731094" y="1747892"/>
                    <a:pt x="579209" y="1719113"/>
                    <a:pt x="289924" y="1739510"/>
                  </a:cubicBezTo>
                  <a:cubicBezTo>
                    <a:pt x="130677" y="1743667"/>
                    <a:pt x="-8272" y="1633454"/>
                    <a:pt x="0" y="1449586"/>
                  </a:cubicBezTo>
                  <a:lnTo>
                    <a:pt x="0" y="1449592"/>
                  </a:lnTo>
                  <a:cubicBezTo>
                    <a:pt x="5690" y="1317748"/>
                    <a:pt x="-5005" y="1145457"/>
                    <a:pt x="0" y="1014714"/>
                  </a:cubicBezTo>
                  <a:lnTo>
                    <a:pt x="0" y="1014714"/>
                  </a:lnTo>
                  <a:cubicBezTo>
                    <a:pt x="16135" y="903159"/>
                    <a:pt x="773" y="803717"/>
                    <a:pt x="0" y="659567"/>
                  </a:cubicBezTo>
                  <a:cubicBezTo>
                    <a:pt x="-773" y="515417"/>
                    <a:pt x="-7820" y="388794"/>
                    <a:pt x="0" y="289924"/>
                  </a:cubicBezTo>
                  <a:close/>
                </a:path>
                <a:path w="4409954" h="1739510" stroke="0" extrusionOk="0">
                  <a:moveTo>
                    <a:pt x="0" y="289924"/>
                  </a:moveTo>
                  <a:cubicBezTo>
                    <a:pt x="-15078" y="155587"/>
                    <a:pt x="160075" y="-20472"/>
                    <a:pt x="289924" y="0"/>
                  </a:cubicBezTo>
                  <a:cubicBezTo>
                    <a:pt x="536403" y="-1688"/>
                    <a:pt x="596917" y="19108"/>
                    <a:pt x="883387" y="0"/>
                  </a:cubicBezTo>
                  <a:cubicBezTo>
                    <a:pt x="1169857" y="-19108"/>
                    <a:pt x="1226505" y="-24804"/>
                    <a:pt x="1454024" y="0"/>
                  </a:cubicBezTo>
                  <a:cubicBezTo>
                    <a:pt x="1681543" y="24804"/>
                    <a:pt x="1865292" y="-28292"/>
                    <a:pt x="2024661" y="0"/>
                  </a:cubicBezTo>
                  <a:cubicBezTo>
                    <a:pt x="2184030" y="28292"/>
                    <a:pt x="2418535" y="26155"/>
                    <a:pt x="2572473" y="0"/>
                  </a:cubicBezTo>
                  <a:lnTo>
                    <a:pt x="2572473" y="0"/>
                  </a:lnTo>
                  <a:cubicBezTo>
                    <a:pt x="2841855" y="1824"/>
                    <a:pt x="2878002" y="6247"/>
                    <a:pt x="3123718" y="0"/>
                  </a:cubicBezTo>
                  <a:cubicBezTo>
                    <a:pt x="3369434" y="-6247"/>
                    <a:pt x="3424704" y="-27135"/>
                    <a:pt x="3674962" y="0"/>
                  </a:cubicBezTo>
                  <a:cubicBezTo>
                    <a:pt x="3820828" y="-9461"/>
                    <a:pt x="4025948" y="22187"/>
                    <a:pt x="4120030" y="0"/>
                  </a:cubicBezTo>
                  <a:cubicBezTo>
                    <a:pt x="4277863" y="15549"/>
                    <a:pt x="4399596" y="98132"/>
                    <a:pt x="4409954" y="289924"/>
                  </a:cubicBezTo>
                  <a:cubicBezTo>
                    <a:pt x="4399691" y="470755"/>
                    <a:pt x="4397849" y="483401"/>
                    <a:pt x="4409954" y="659567"/>
                  </a:cubicBezTo>
                  <a:cubicBezTo>
                    <a:pt x="4422059" y="835733"/>
                    <a:pt x="4413022" y="839194"/>
                    <a:pt x="4409954" y="1014714"/>
                  </a:cubicBezTo>
                  <a:lnTo>
                    <a:pt x="4409954" y="1014714"/>
                  </a:lnTo>
                  <a:cubicBezTo>
                    <a:pt x="4388998" y="1131007"/>
                    <a:pt x="4397927" y="1282395"/>
                    <a:pt x="4409954" y="1449592"/>
                  </a:cubicBezTo>
                  <a:lnTo>
                    <a:pt x="4409954" y="1449586"/>
                  </a:lnTo>
                  <a:cubicBezTo>
                    <a:pt x="4398991" y="1612145"/>
                    <a:pt x="4284165" y="1736372"/>
                    <a:pt x="4120030" y="1739510"/>
                  </a:cubicBezTo>
                  <a:cubicBezTo>
                    <a:pt x="3912162" y="1757358"/>
                    <a:pt x="3896829" y="1723330"/>
                    <a:pt x="3674962" y="1739510"/>
                  </a:cubicBezTo>
                  <a:cubicBezTo>
                    <a:pt x="3778067" y="1924282"/>
                    <a:pt x="3842179" y="1992021"/>
                    <a:pt x="3944792" y="2166403"/>
                  </a:cubicBezTo>
                  <a:cubicBezTo>
                    <a:pt x="3784702" y="2102769"/>
                    <a:pt x="3608562" y="2064649"/>
                    <a:pt x="3514799" y="2032643"/>
                  </a:cubicBezTo>
                  <a:cubicBezTo>
                    <a:pt x="3421036" y="2000637"/>
                    <a:pt x="3268578" y="1975910"/>
                    <a:pt x="3071082" y="1894614"/>
                  </a:cubicBezTo>
                  <a:cubicBezTo>
                    <a:pt x="2873586" y="1813318"/>
                    <a:pt x="2791510" y="1831459"/>
                    <a:pt x="2572473" y="1739510"/>
                  </a:cubicBezTo>
                  <a:cubicBezTo>
                    <a:pt x="2301765" y="1762107"/>
                    <a:pt x="2140487" y="1736435"/>
                    <a:pt x="2024661" y="1739510"/>
                  </a:cubicBezTo>
                  <a:cubicBezTo>
                    <a:pt x="1908835" y="1742585"/>
                    <a:pt x="1701563" y="1725420"/>
                    <a:pt x="1476849" y="1739510"/>
                  </a:cubicBezTo>
                  <a:cubicBezTo>
                    <a:pt x="1252135" y="1753600"/>
                    <a:pt x="1158661" y="1717291"/>
                    <a:pt x="906212" y="1739510"/>
                  </a:cubicBezTo>
                  <a:cubicBezTo>
                    <a:pt x="653763" y="1761729"/>
                    <a:pt x="512542" y="1765933"/>
                    <a:pt x="289924" y="1739510"/>
                  </a:cubicBezTo>
                  <a:cubicBezTo>
                    <a:pt x="118170" y="1735276"/>
                    <a:pt x="17968" y="1616694"/>
                    <a:pt x="0" y="1449586"/>
                  </a:cubicBezTo>
                  <a:lnTo>
                    <a:pt x="0" y="1449592"/>
                  </a:lnTo>
                  <a:cubicBezTo>
                    <a:pt x="-17757" y="1266251"/>
                    <a:pt x="-17745" y="1163714"/>
                    <a:pt x="0" y="1014714"/>
                  </a:cubicBezTo>
                  <a:lnTo>
                    <a:pt x="0" y="1014714"/>
                  </a:lnTo>
                  <a:cubicBezTo>
                    <a:pt x="-11986" y="913277"/>
                    <a:pt x="11373" y="734091"/>
                    <a:pt x="0" y="652319"/>
                  </a:cubicBezTo>
                  <a:cubicBezTo>
                    <a:pt x="-11373" y="570548"/>
                    <a:pt x="2459" y="455861"/>
                    <a:pt x="0" y="289924"/>
                  </a:cubicBezTo>
                  <a:close/>
                </a:path>
              </a:pathLst>
            </a:custGeom>
            <a:solidFill>
              <a:srgbClr val="FFF4E1"/>
            </a:solidFill>
            <a:ln w="38100">
              <a:solidFill>
                <a:srgbClr val="FF6600"/>
              </a:solidFill>
              <a:extLst>
                <a:ext uri="{C807C97D-BFC1-408E-A445-0C87EB9F89A2}">
                  <ask:lineSketchStyleProps xmlns:ask="http://schemas.microsoft.com/office/drawing/2018/sketchyshapes" sd="2842418190">
                    <a:prstGeom prst="wedgeRoundRectCallout">
                      <a:avLst>
                        <a:gd name="adj1" fmla="val 39452"/>
                        <a:gd name="adj2" fmla="val 74541"/>
                        <a:gd name="adj3" fmla="val 16667"/>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20" name="Rectangle 19">
              <a:extLst>
                <a:ext uri="{FF2B5EF4-FFF2-40B4-BE49-F238E27FC236}">
                  <a16:creationId xmlns:a16="http://schemas.microsoft.com/office/drawing/2014/main" id="{90062F20-CF42-3C20-E58F-6AC127CAE21F}"/>
                </a:ext>
              </a:extLst>
            </p:cNvPr>
            <p:cNvSpPr/>
            <p:nvPr/>
          </p:nvSpPr>
          <p:spPr>
            <a:xfrm>
              <a:off x="4904468" y="1968024"/>
              <a:ext cx="4210121" cy="1489378"/>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altLang="en-US" sz="4000" b="1" dirty="0" err="1">
                  <a:solidFill>
                    <a:srgbClr val="000000"/>
                  </a:solidFill>
                  <a:latin typeface="Calibri" panose="020F0502020204030204" pitchFamily="34" charset="0"/>
                  <a:cs typeface="Calibri" panose="020F0502020204030204" pitchFamily="34" charset="0"/>
                </a:rPr>
                <a:t>Liệt</a:t>
              </a:r>
              <a:r>
                <a:rPr lang="en-US" altLang="en-US" sz="4000" b="1" dirty="0">
                  <a:solidFill>
                    <a:srgbClr val="000000"/>
                  </a:solidFill>
                  <a:latin typeface="Calibri" panose="020F0502020204030204" pitchFamily="34" charset="0"/>
                  <a:cs typeface="Calibri" panose="020F0502020204030204" pitchFamily="34" charset="0"/>
                </a:rPr>
                <a:t> </a:t>
              </a:r>
              <a:r>
                <a:rPr lang="en-US" altLang="en-US" sz="4000" b="1" dirty="0" err="1">
                  <a:solidFill>
                    <a:srgbClr val="000000"/>
                  </a:solidFill>
                  <a:latin typeface="Calibri" panose="020F0502020204030204" pitchFamily="34" charset="0"/>
                  <a:cs typeface="Calibri" panose="020F0502020204030204" pitchFamily="34" charset="0"/>
                </a:rPr>
                <a:t>kê</a:t>
              </a:r>
              <a:r>
                <a:rPr lang="en-US" altLang="en-US" sz="4000" b="1" dirty="0">
                  <a:solidFill>
                    <a:srgbClr val="000000"/>
                  </a:solidFill>
                  <a:latin typeface="Calibri" panose="020F0502020204030204" pitchFamily="34" charset="0"/>
                  <a:cs typeface="Calibri" panose="020F0502020204030204" pitchFamily="34" charset="0"/>
                </a:rPr>
                <a:t> </a:t>
              </a:r>
              <a:r>
                <a:rPr lang="en-US" altLang="en-US" sz="4000" b="1" dirty="0" err="1">
                  <a:solidFill>
                    <a:srgbClr val="000000"/>
                  </a:solidFill>
                  <a:latin typeface="Calibri" panose="020F0502020204030204" pitchFamily="34" charset="0"/>
                  <a:cs typeface="Calibri" panose="020F0502020204030204" pitchFamily="34" charset="0"/>
                </a:rPr>
                <a:t>mỗi</a:t>
              </a:r>
              <a:r>
                <a:rPr lang="en-US" altLang="en-US" sz="4000" b="1" dirty="0">
                  <a:solidFill>
                    <a:srgbClr val="000000"/>
                  </a:solidFill>
                  <a:latin typeface="Calibri" panose="020F0502020204030204" pitchFamily="34" charset="0"/>
                  <a:cs typeface="Calibri" panose="020F0502020204030204" pitchFamily="34" charset="0"/>
                </a:rPr>
                <a:t> </a:t>
              </a:r>
              <a:r>
                <a:rPr lang="en-US" altLang="en-US" sz="4000" b="1" dirty="0" err="1">
                  <a:solidFill>
                    <a:srgbClr val="000000"/>
                  </a:solidFill>
                  <a:latin typeface="Calibri" panose="020F0502020204030204" pitchFamily="34" charset="0"/>
                  <a:cs typeface="Calibri" panose="020F0502020204030204" pitchFamily="34" charset="0"/>
                </a:rPr>
                <a:t>công</a:t>
              </a:r>
              <a:r>
                <a:rPr lang="en-US" altLang="en-US" sz="4000" b="1" dirty="0">
                  <a:solidFill>
                    <a:srgbClr val="000000"/>
                  </a:solidFill>
                  <a:latin typeface="Calibri" panose="020F0502020204030204" pitchFamily="34" charset="0"/>
                  <a:cs typeface="Calibri" panose="020F0502020204030204" pitchFamily="34" charset="0"/>
                </a:rPr>
                <a:t> </a:t>
              </a:r>
              <a:r>
                <a:rPr lang="en-US" altLang="en-US" sz="4000" b="1" dirty="0" err="1">
                  <a:solidFill>
                    <a:srgbClr val="000000"/>
                  </a:solidFill>
                  <a:latin typeface="Calibri" panose="020F0502020204030204" pitchFamily="34" charset="0"/>
                  <a:cs typeface="Calibri" panose="020F0502020204030204" pitchFamily="34" charset="0"/>
                </a:rPr>
                <a:t>việc</a:t>
              </a:r>
              <a:r>
                <a:rPr lang="en-US" altLang="en-US" sz="4000" b="1" dirty="0">
                  <a:solidFill>
                    <a:srgbClr val="000000"/>
                  </a:solidFill>
                  <a:latin typeface="Calibri" panose="020F0502020204030204" pitchFamily="34" charset="0"/>
                  <a:cs typeface="Calibri" panose="020F0502020204030204" pitchFamily="34" charset="0"/>
                </a:rPr>
                <a:t> </a:t>
              </a:r>
              <a:r>
                <a:rPr lang="en-US" altLang="en-US" sz="4000" b="1" dirty="0" err="1">
                  <a:solidFill>
                    <a:srgbClr val="000000"/>
                  </a:solidFill>
                  <a:latin typeface="Calibri" panose="020F0502020204030204" pitchFamily="34" charset="0"/>
                  <a:cs typeface="Calibri" panose="020F0502020204030204" pitchFamily="34" charset="0"/>
                </a:rPr>
                <a:t>mà</a:t>
              </a:r>
              <a:r>
                <a:rPr lang="en-US" altLang="en-US" sz="4000" b="1" dirty="0">
                  <a:solidFill>
                    <a:srgbClr val="000000"/>
                  </a:solidFill>
                  <a:latin typeface="Calibri" panose="020F0502020204030204" pitchFamily="34" charset="0"/>
                  <a:cs typeface="Calibri" panose="020F0502020204030204" pitchFamily="34" charset="0"/>
                </a:rPr>
                <a:t> </a:t>
              </a:r>
              <a:r>
                <a:rPr lang="en-US" altLang="en-US" sz="4000" b="1" dirty="0" err="1">
                  <a:solidFill>
                    <a:srgbClr val="000000"/>
                  </a:solidFill>
                  <a:latin typeface="Calibri" panose="020F0502020204030204" pitchFamily="34" charset="0"/>
                  <a:cs typeface="Calibri" panose="020F0502020204030204" pitchFamily="34" charset="0"/>
                </a:rPr>
                <a:t>cá</a:t>
              </a:r>
              <a:r>
                <a:rPr lang="en-US" altLang="en-US" sz="4000" b="1" dirty="0">
                  <a:solidFill>
                    <a:srgbClr val="000000"/>
                  </a:solidFill>
                  <a:latin typeface="Calibri" panose="020F0502020204030204" pitchFamily="34" charset="0"/>
                  <a:cs typeface="Calibri" panose="020F0502020204030204" pitchFamily="34" charset="0"/>
                </a:rPr>
                <a:t> </a:t>
              </a:r>
              <a:r>
                <a:rPr lang="en-US" altLang="en-US" sz="4000" b="1" dirty="0" err="1">
                  <a:solidFill>
                    <a:srgbClr val="000000"/>
                  </a:solidFill>
                  <a:latin typeface="Calibri" panose="020F0502020204030204" pitchFamily="34" charset="0"/>
                  <a:cs typeface="Calibri" panose="020F0502020204030204" pitchFamily="34" charset="0"/>
                </a:rPr>
                <a:t>nhân</a:t>
              </a:r>
              <a:r>
                <a:rPr lang="en-US" altLang="en-US" sz="4000" b="1" dirty="0">
                  <a:solidFill>
                    <a:srgbClr val="000000"/>
                  </a:solidFill>
                  <a:latin typeface="Calibri" panose="020F0502020204030204" pitchFamily="34" charset="0"/>
                  <a:cs typeface="Calibri" panose="020F0502020204030204" pitchFamily="34" charset="0"/>
                </a:rPr>
                <a:t> </a:t>
              </a:r>
              <a:r>
                <a:rPr lang="en-US" altLang="en-US" sz="4000" b="1" dirty="0" err="1">
                  <a:solidFill>
                    <a:srgbClr val="000000"/>
                  </a:solidFill>
                  <a:latin typeface="Calibri" panose="020F0502020204030204" pitchFamily="34" charset="0"/>
                  <a:cs typeface="Calibri" panose="020F0502020204030204" pitchFamily="34" charset="0"/>
                </a:rPr>
                <a:t>cần</a:t>
              </a:r>
              <a:r>
                <a:rPr lang="en-US" altLang="en-US" sz="4000" b="1" dirty="0">
                  <a:solidFill>
                    <a:srgbClr val="000000"/>
                  </a:solidFill>
                  <a:latin typeface="Calibri" panose="020F0502020204030204" pitchFamily="34" charset="0"/>
                  <a:cs typeface="Calibri" panose="020F0502020204030204" pitchFamily="34" charset="0"/>
                </a:rPr>
                <a:t> </a:t>
              </a:r>
              <a:r>
                <a:rPr lang="en-US" altLang="en-US" sz="4000" b="1" dirty="0" err="1">
                  <a:solidFill>
                    <a:srgbClr val="000000"/>
                  </a:solidFill>
                  <a:latin typeface="Calibri" panose="020F0502020204030204" pitchFamily="34" charset="0"/>
                  <a:cs typeface="Calibri" panose="020F0502020204030204" pitchFamily="34" charset="0"/>
                </a:rPr>
                <a:t>thực</a:t>
              </a:r>
              <a:r>
                <a:rPr lang="en-US" altLang="en-US" sz="4000" b="1" dirty="0">
                  <a:solidFill>
                    <a:srgbClr val="000000"/>
                  </a:solidFill>
                  <a:latin typeface="Calibri" panose="020F0502020204030204" pitchFamily="34" charset="0"/>
                  <a:cs typeface="Calibri" panose="020F0502020204030204" pitchFamily="34" charset="0"/>
                </a:rPr>
                <a:t> </a:t>
              </a:r>
              <a:r>
                <a:rPr lang="en-US" altLang="en-US" sz="4000" b="1" dirty="0" err="1">
                  <a:solidFill>
                    <a:srgbClr val="000000"/>
                  </a:solidFill>
                  <a:latin typeface="Calibri" panose="020F0502020204030204" pitchFamily="34" charset="0"/>
                  <a:cs typeface="Calibri" panose="020F0502020204030204" pitchFamily="34" charset="0"/>
                </a:rPr>
                <a:t>hiện</a:t>
              </a:r>
              <a:endParaRPr kumimoji="0" lang="en-US" altLang="en-US" sz="2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308915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barn(inVertical)">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FA16E077-B764-6737-65FD-226D56E8C72C}"/>
              </a:ext>
            </a:extLst>
          </p:cNvPr>
          <p:cNvSpPr/>
          <p:nvPr/>
        </p:nvSpPr>
        <p:spPr>
          <a:xfrm>
            <a:off x="202018" y="309715"/>
            <a:ext cx="11787963" cy="6420655"/>
          </a:xfrm>
          <a:prstGeom prst="roundRect">
            <a:avLst>
              <a:gd name="adj" fmla="val 12532"/>
            </a:avLst>
          </a:prstGeom>
          <a:solidFill>
            <a:schemeClr val="lt1">
              <a:alpha val="80000"/>
            </a:schemeClr>
          </a:solidFill>
          <a:ln w="57150"/>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3F9749AF-2606-C57F-3E3B-11F7CA3FBA80}"/>
              </a:ext>
            </a:extLst>
          </p:cNvPr>
          <p:cNvSpPr txBox="1"/>
          <p:nvPr/>
        </p:nvSpPr>
        <p:spPr>
          <a:xfrm>
            <a:off x="1158949" y="340241"/>
            <a:ext cx="10132828"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3600" b="1" dirty="0">
                <a:solidFill>
                  <a:srgbClr val="002060"/>
                </a:solidFill>
                <a:latin typeface="Calibri" panose="020F0502020204030204"/>
                <a:ea typeface="Times New Roman" panose="02020603050405020304" pitchFamily="18" charset="0"/>
                <a:cs typeface="Times New Roman" panose="02020603050405020304" pitchFamily="18" charset="0"/>
              </a:rPr>
              <a:t>T</a:t>
            </a:r>
            <a:r>
              <a:rPr kumimoji="0" lang="nl-NL" sz="3600" b="1" i="0"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Times New Roman" panose="02020603050405020304" pitchFamily="18" charset="0"/>
              </a:rPr>
              <a:t>iến hành lập kế hoạch tự lực thực hiện nhiệm vụ theo yêu cầu. </a:t>
            </a:r>
            <a:endParaRPr kumimoji="0" lang="en-US" sz="3600" b="1" i="0" u="none" strike="noStrike" kern="1200" cap="none" spc="0" normalizeH="0" baseline="0" noProof="0" dirty="0">
              <a:ln>
                <a:noFill/>
              </a:ln>
              <a:solidFill>
                <a:srgbClr val="002060"/>
              </a:solidFill>
              <a:effectLst/>
              <a:uLnTx/>
              <a:uFillTx/>
              <a:latin typeface="Calibri" panose="020F0502020204030204"/>
              <a:ea typeface="+mn-ea"/>
              <a:cs typeface="Times New Roman" panose="02020603050405020304" pitchFamily="18" charset="0"/>
            </a:endParaRPr>
          </a:p>
        </p:txBody>
      </p:sp>
      <p:pic>
        <p:nvPicPr>
          <p:cNvPr id="6" name="Picture 5">
            <a:extLst>
              <a:ext uri="{FF2B5EF4-FFF2-40B4-BE49-F238E27FC236}">
                <a16:creationId xmlns:a16="http://schemas.microsoft.com/office/drawing/2014/main" id="{AAE24BF7-FCAD-DDD4-FB12-CC71868AA0B9}"/>
              </a:ext>
            </a:extLst>
          </p:cNvPr>
          <p:cNvPicPr>
            <a:picLocks noChangeAspect="1"/>
          </p:cNvPicPr>
          <p:nvPr/>
        </p:nvPicPr>
        <p:blipFill>
          <a:blip r:embed="rId3"/>
          <a:stretch>
            <a:fillRect/>
          </a:stretch>
        </p:blipFill>
        <p:spPr>
          <a:xfrm>
            <a:off x="1821269" y="2086750"/>
            <a:ext cx="8841832" cy="346344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105032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FA16E077-B764-6737-65FD-226D56E8C72C}"/>
              </a:ext>
            </a:extLst>
          </p:cNvPr>
          <p:cNvSpPr/>
          <p:nvPr/>
        </p:nvSpPr>
        <p:spPr>
          <a:xfrm>
            <a:off x="202018" y="309715"/>
            <a:ext cx="11787963" cy="6420655"/>
          </a:xfrm>
          <a:prstGeom prst="roundRect">
            <a:avLst>
              <a:gd name="adj" fmla="val 12532"/>
            </a:avLst>
          </a:prstGeom>
          <a:solidFill>
            <a:schemeClr val="lt1">
              <a:alpha val="80000"/>
            </a:schemeClr>
          </a:solidFill>
          <a:ln w="57150"/>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3F9749AF-2606-C57F-3E3B-11F7CA3FBA80}"/>
              </a:ext>
            </a:extLst>
          </p:cNvPr>
          <p:cNvSpPr txBox="1"/>
          <p:nvPr/>
        </p:nvSpPr>
        <p:spPr>
          <a:xfrm>
            <a:off x="1158949" y="340241"/>
            <a:ext cx="1013282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4800" b="1" i="0"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Times New Roman" panose="02020603050405020304" pitchFamily="18" charset="0"/>
              </a:rPr>
              <a:t>Chia sẻ kế hoạch theo nhóm</a:t>
            </a:r>
            <a:endParaRPr kumimoji="0" lang="en-US" sz="4800" b="1" i="0" u="none" strike="noStrike" kern="1200" cap="none" spc="0" normalizeH="0" baseline="0" noProof="0" dirty="0">
              <a:ln>
                <a:noFill/>
              </a:ln>
              <a:solidFill>
                <a:srgbClr val="002060"/>
              </a:solidFill>
              <a:effectLst/>
              <a:uLnTx/>
              <a:uFillTx/>
              <a:latin typeface="Calibri" panose="020F0502020204030204"/>
              <a:ea typeface="+mn-ea"/>
              <a:cs typeface="Times New Roman" panose="02020603050405020304" pitchFamily="18" charset="0"/>
            </a:endParaRPr>
          </a:p>
        </p:txBody>
      </p:sp>
      <p:sp>
        <p:nvSpPr>
          <p:cNvPr id="2" name="TextBox 1">
            <a:extLst>
              <a:ext uri="{FF2B5EF4-FFF2-40B4-BE49-F238E27FC236}">
                <a16:creationId xmlns:a16="http://schemas.microsoft.com/office/drawing/2014/main" id="{F7D49B06-B301-FB3E-5B47-8AC27E1BC57F}"/>
              </a:ext>
            </a:extLst>
          </p:cNvPr>
          <p:cNvSpPr txBox="1"/>
          <p:nvPr/>
        </p:nvSpPr>
        <p:spPr>
          <a:xfrm>
            <a:off x="1329070" y="1642351"/>
            <a:ext cx="9696893" cy="646331"/>
          </a:xfrm>
          <a:custGeom>
            <a:avLst/>
            <a:gdLst>
              <a:gd name="connsiteX0" fmla="*/ 0 w 9696893"/>
              <a:gd name="connsiteY0" fmla="*/ 0 h 646331"/>
              <a:gd name="connsiteX1" fmla="*/ 9696893 w 9696893"/>
              <a:gd name="connsiteY1" fmla="*/ 0 h 646331"/>
              <a:gd name="connsiteX2" fmla="*/ 9696893 w 9696893"/>
              <a:gd name="connsiteY2" fmla="*/ 646331 h 646331"/>
              <a:gd name="connsiteX3" fmla="*/ 0 w 9696893"/>
              <a:gd name="connsiteY3" fmla="*/ 646331 h 646331"/>
              <a:gd name="connsiteX4" fmla="*/ 0 w 9696893"/>
              <a:gd name="connsiteY4" fmla="*/ 0 h 646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893" h="646331" fill="none" extrusionOk="0">
                <a:moveTo>
                  <a:pt x="0" y="0"/>
                </a:moveTo>
                <a:cubicBezTo>
                  <a:pt x="2507188" y="5222"/>
                  <a:pt x="6709833" y="24918"/>
                  <a:pt x="9696893" y="0"/>
                </a:cubicBezTo>
                <a:cubicBezTo>
                  <a:pt x="9697147" y="82799"/>
                  <a:pt x="9716671" y="500035"/>
                  <a:pt x="9696893" y="646331"/>
                </a:cubicBezTo>
                <a:cubicBezTo>
                  <a:pt x="6451126" y="481570"/>
                  <a:pt x="1871466" y="764481"/>
                  <a:pt x="0" y="646331"/>
                </a:cubicBezTo>
                <a:cubicBezTo>
                  <a:pt x="-25800" y="331639"/>
                  <a:pt x="10771" y="187809"/>
                  <a:pt x="0" y="0"/>
                </a:cubicBezTo>
                <a:close/>
              </a:path>
              <a:path w="9696893" h="646331" stroke="0" extrusionOk="0">
                <a:moveTo>
                  <a:pt x="0" y="0"/>
                </a:moveTo>
                <a:cubicBezTo>
                  <a:pt x="2547186" y="11849"/>
                  <a:pt x="4926232" y="-161459"/>
                  <a:pt x="9696893" y="0"/>
                </a:cubicBezTo>
                <a:cubicBezTo>
                  <a:pt x="9671711" y="272270"/>
                  <a:pt x="9750795" y="451941"/>
                  <a:pt x="9696893" y="646331"/>
                </a:cubicBezTo>
                <a:cubicBezTo>
                  <a:pt x="6051705" y="500471"/>
                  <a:pt x="4218307" y="568007"/>
                  <a:pt x="0" y="646331"/>
                </a:cubicBezTo>
                <a:cubicBezTo>
                  <a:pt x="45562" y="351981"/>
                  <a:pt x="-52553" y="181843"/>
                  <a:pt x="0" y="0"/>
                </a:cubicBezTo>
                <a:close/>
              </a:path>
            </a:pathLst>
          </a:custGeom>
          <a:solidFill>
            <a:srgbClr val="CCFF99"/>
          </a:solidFill>
          <a:ln w="38100">
            <a:solidFill>
              <a:srgbClr val="1FAE98"/>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defRPr/>
            </a:pPr>
            <a:r>
              <a:rPr lang="vi-VN" sz="3600" dirty="0">
                <a:cs typeface="Arial" panose="020B0604020202020204" pitchFamily="34" charset="0"/>
              </a:rPr>
              <a:t>Em đã tự lực thực hiện công việc gì ở trường?</a:t>
            </a:r>
          </a:p>
        </p:txBody>
      </p:sp>
      <p:sp>
        <p:nvSpPr>
          <p:cNvPr id="3" name="TextBox 2">
            <a:extLst>
              <a:ext uri="{FF2B5EF4-FFF2-40B4-BE49-F238E27FC236}">
                <a16:creationId xmlns:a16="http://schemas.microsoft.com/office/drawing/2014/main" id="{12C69A77-0FA5-FF4E-A781-961D6153679B}"/>
              </a:ext>
            </a:extLst>
          </p:cNvPr>
          <p:cNvSpPr txBox="1"/>
          <p:nvPr/>
        </p:nvSpPr>
        <p:spPr>
          <a:xfrm>
            <a:off x="1297173" y="2673709"/>
            <a:ext cx="9696893" cy="646331"/>
          </a:xfrm>
          <a:custGeom>
            <a:avLst/>
            <a:gdLst>
              <a:gd name="connsiteX0" fmla="*/ 0 w 9696893"/>
              <a:gd name="connsiteY0" fmla="*/ 0 h 646331"/>
              <a:gd name="connsiteX1" fmla="*/ 9696893 w 9696893"/>
              <a:gd name="connsiteY1" fmla="*/ 0 h 646331"/>
              <a:gd name="connsiteX2" fmla="*/ 9696893 w 9696893"/>
              <a:gd name="connsiteY2" fmla="*/ 646331 h 646331"/>
              <a:gd name="connsiteX3" fmla="*/ 0 w 9696893"/>
              <a:gd name="connsiteY3" fmla="*/ 646331 h 646331"/>
              <a:gd name="connsiteX4" fmla="*/ 0 w 9696893"/>
              <a:gd name="connsiteY4" fmla="*/ 0 h 646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893" h="646331" fill="none" extrusionOk="0">
                <a:moveTo>
                  <a:pt x="0" y="0"/>
                </a:moveTo>
                <a:cubicBezTo>
                  <a:pt x="2507188" y="5222"/>
                  <a:pt x="6709833" y="24918"/>
                  <a:pt x="9696893" y="0"/>
                </a:cubicBezTo>
                <a:cubicBezTo>
                  <a:pt x="9697147" y="82799"/>
                  <a:pt x="9716671" y="500035"/>
                  <a:pt x="9696893" y="646331"/>
                </a:cubicBezTo>
                <a:cubicBezTo>
                  <a:pt x="6451126" y="481570"/>
                  <a:pt x="1871466" y="764481"/>
                  <a:pt x="0" y="646331"/>
                </a:cubicBezTo>
                <a:cubicBezTo>
                  <a:pt x="-25800" y="331639"/>
                  <a:pt x="10771" y="187809"/>
                  <a:pt x="0" y="0"/>
                </a:cubicBezTo>
                <a:close/>
              </a:path>
              <a:path w="9696893" h="646331" stroke="0" extrusionOk="0">
                <a:moveTo>
                  <a:pt x="0" y="0"/>
                </a:moveTo>
                <a:cubicBezTo>
                  <a:pt x="2547186" y="11849"/>
                  <a:pt x="4926232" y="-161459"/>
                  <a:pt x="9696893" y="0"/>
                </a:cubicBezTo>
                <a:cubicBezTo>
                  <a:pt x="9671711" y="272270"/>
                  <a:pt x="9750795" y="451941"/>
                  <a:pt x="9696893" y="646331"/>
                </a:cubicBezTo>
                <a:cubicBezTo>
                  <a:pt x="6051705" y="500471"/>
                  <a:pt x="4218307" y="568007"/>
                  <a:pt x="0" y="646331"/>
                </a:cubicBezTo>
                <a:cubicBezTo>
                  <a:pt x="45562" y="351981"/>
                  <a:pt x="-52553" y="181843"/>
                  <a:pt x="0" y="0"/>
                </a:cubicBezTo>
                <a:close/>
              </a:path>
            </a:pathLst>
          </a:custGeom>
          <a:solidFill>
            <a:srgbClr val="CCFF99"/>
          </a:solidFill>
          <a:ln w="38100">
            <a:solidFill>
              <a:srgbClr val="1FAE98"/>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defRPr/>
            </a:pPr>
            <a:r>
              <a:rPr lang="vi-VN" sz="3600" dirty="0">
                <a:cs typeface="Arial" panose="020B0604020202020204" pitchFamily="34" charset="0"/>
              </a:rPr>
              <a:t>Thời gian thực hiện từ khi nào?</a:t>
            </a:r>
          </a:p>
        </p:txBody>
      </p:sp>
      <p:sp>
        <p:nvSpPr>
          <p:cNvPr id="5" name="TextBox 4">
            <a:extLst>
              <a:ext uri="{FF2B5EF4-FFF2-40B4-BE49-F238E27FC236}">
                <a16:creationId xmlns:a16="http://schemas.microsoft.com/office/drawing/2014/main" id="{F83CCAC6-2D45-A803-3FAD-5B4A1004039A}"/>
              </a:ext>
            </a:extLst>
          </p:cNvPr>
          <p:cNvSpPr txBox="1"/>
          <p:nvPr/>
        </p:nvSpPr>
        <p:spPr>
          <a:xfrm>
            <a:off x="1297173" y="3768862"/>
            <a:ext cx="9696893" cy="1200329"/>
          </a:xfrm>
          <a:custGeom>
            <a:avLst/>
            <a:gdLst>
              <a:gd name="connsiteX0" fmla="*/ 0 w 9696893"/>
              <a:gd name="connsiteY0" fmla="*/ 0 h 1200329"/>
              <a:gd name="connsiteX1" fmla="*/ 9696893 w 9696893"/>
              <a:gd name="connsiteY1" fmla="*/ 0 h 1200329"/>
              <a:gd name="connsiteX2" fmla="*/ 9696893 w 9696893"/>
              <a:gd name="connsiteY2" fmla="*/ 1200329 h 1200329"/>
              <a:gd name="connsiteX3" fmla="*/ 0 w 9696893"/>
              <a:gd name="connsiteY3" fmla="*/ 1200329 h 1200329"/>
              <a:gd name="connsiteX4" fmla="*/ 0 w 9696893"/>
              <a:gd name="connsiteY4" fmla="*/ 0 h 1200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893" h="1200329" fill="none" extrusionOk="0">
                <a:moveTo>
                  <a:pt x="0" y="0"/>
                </a:moveTo>
                <a:cubicBezTo>
                  <a:pt x="2507188" y="5222"/>
                  <a:pt x="6709833" y="24918"/>
                  <a:pt x="9696893" y="0"/>
                </a:cubicBezTo>
                <a:cubicBezTo>
                  <a:pt x="9763627" y="180425"/>
                  <a:pt x="9749910" y="1037242"/>
                  <a:pt x="9696893" y="1200329"/>
                </a:cubicBezTo>
                <a:cubicBezTo>
                  <a:pt x="6451126" y="1035568"/>
                  <a:pt x="1871466" y="1318479"/>
                  <a:pt x="0" y="1200329"/>
                </a:cubicBezTo>
                <a:cubicBezTo>
                  <a:pt x="40680" y="790633"/>
                  <a:pt x="-39089" y="241570"/>
                  <a:pt x="0" y="0"/>
                </a:cubicBezTo>
                <a:close/>
              </a:path>
              <a:path w="9696893" h="1200329" stroke="0" extrusionOk="0">
                <a:moveTo>
                  <a:pt x="0" y="0"/>
                </a:moveTo>
                <a:cubicBezTo>
                  <a:pt x="2547186" y="11849"/>
                  <a:pt x="4926232" y="-161459"/>
                  <a:pt x="9696893" y="0"/>
                </a:cubicBezTo>
                <a:cubicBezTo>
                  <a:pt x="9621851" y="255061"/>
                  <a:pt x="9767415" y="845340"/>
                  <a:pt x="9696893" y="1200329"/>
                </a:cubicBezTo>
                <a:cubicBezTo>
                  <a:pt x="6051705" y="1054469"/>
                  <a:pt x="4218307" y="1122005"/>
                  <a:pt x="0" y="1200329"/>
                </a:cubicBezTo>
                <a:cubicBezTo>
                  <a:pt x="-104018" y="661816"/>
                  <a:pt x="-19313" y="342843"/>
                  <a:pt x="0" y="0"/>
                </a:cubicBezTo>
                <a:close/>
              </a:path>
            </a:pathLst>
          </a:custGeom>
          <a:solidFill>
            <a:srgbClr val="CCFF99"/>
          </a:solidFill>
          <a:ln w="38100">
            <a:solidFill>
              <a:srgbClr val="1FAE98"/>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defRPr/>
            </a:pPr>
            <a:r>
              <a:rPr lang="vi-VN" sz="3600" dirty="0">
                <a:cs typeface="Arial" panose="020B0604020202020204" pitchFamily="34" charset="0"/>
              </a:rPr>
              <a:t>Kết quả mong muốn sau khi thực hiện xong nhiệm vụ đó?</a:t>
            </a:r>
          </a:p>
        </p:txBody>
      </p:sp>
    </p:spTree>
    <p:extLst>
      <p:ext uri="{BB962C8B-B14F-4D97-AF65-F5344CB8AC3E}">
        <p14:creationId xmlns:p14="http://schemas.microsoft.com/office/powerpoint/2010/main" val="2788949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4" name="Picture 2" descr="Cute woman teacher in thailand uniform character education back to school logo cartoon art illustration Free Vector">
            <a:extLst>
              <a:ext uri="{FF2B5EF4-FFF2-40B4-BE49-F238E27FC236}">
                <a16:creationId xmlns:a16="http://schemas.microsoft.com/office/drawing/2014/main" id="{016DEC6A-DC90-6214-5A00-983D2009855E}"/>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986" b="90619" l="9744" r="89776">
                        <a14:foregroundMark x1="51757" y1="90020" x2="51757" y2="90818"/>
                        <a14:foregroundMark x1="55911" y1="89820" x2="55911" y2="87026"/>
                        <a14:foregroundMark x1="46006" y1="8383" x2="46006" y2="6986"/>
                      </a14:backgroundRemoval>
                    </a14:imgEffect>
                  </a14:imgLayer>
                </a14:imgProps>
              </a:ext>
              <a:ext uri="{28A0092B-C50C-407E-A947-70E740481C1C}">
                <a14:useLocalDpi xmlns:a14="http://schemas.microsoft.com/office/drawing/2010/main" val="0"/>
              </a:ext>
            </a:extLst>
          </a:blip>
          <a:srcRect/>
          <a:stretch>
            <a:fillRect/>
          </a:stretch>
        </p:blipFill>
        <p:spPr bwMode="auto">
          <a:xfrm>
            <a:off x="-1764950" y="905416"/>
            <a:ext cx="7596755" cy="607983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lip Art: Vận chuyển đồ họa Vector Minh họa Cây hoa chậu - hoa png tải về -  Miễn phí trong suốt Hoa png Tải về.">
            <a:extLst>
              <a:ext uri="{FF2B5EF4-FFF2-40B4-BE49-F238E27FC236}">
                <a16:creationId xmlns:a16="http://schemas.microsoft.com/office/drawing/2014/main" id="{FAD20A9C-E4BB-4C6D-BB16-73049BF4FDD2}"/>
              </a:ext>
            </a:extLst>
          </p:cNvPr>
          <p:cNvPicPr>
            <a:picLocks noChangeAspect="1" noChangeArrowheads="1"/>
          </p:cNvPicPr>
          <p:nvPr/>
        </p:nvPicPr>
        <p:blipFill>
          <a:blip r:embed="rId5" cstate="hqprint">
            <a:extLst>
              <a:ext uri="{BEBA8EAE-BF5A-486C-A8C5-ECC9F3942E4B}">
                <a14:imgProps xmlns:a14="http://schemas.microsoft.com/office/drawing/2010/main">
                  <a14:imgLayer r:embed="rId6">
                    <a14:imgEffect>
                      <a14:backgroundRemoval t="4217" b="97470" l="6000" r="94556">
                        <a14:foregroundMark x1="45000" y1="8554" x2="51778" y2="17651"/>
                        <a14:foregroundMark x1="51778" y1="17651" x2="51778" y2="17771"/>
                        <a14:foregroundMark x1="64333" y1="33675" x2="64333" y2="33675"/>
                        <a14:foregroundMark x1="92778" y1="46807" x2="92778" y2="46807"/>
                        <a14:foregroundMark x1="78111" y1="39699" x2="78111" y2="39699"/>
                        <a14:foregroundMark x1="25111" y1="31446" x2="25111" y2="31446"/>
                        <a14:foregroundMark x1="6111" y1="45843" x2="6111" y2="45422"/>
                        <a14:foregroundMark x1="56444" y1="93795" x2="56444" y2="93795"/>
                        <a14:foregroundMark x1="50000" y1="97590" x2="50000" y2="97590"/>
                        <a14:foregroundMark x1="45889" y1="4578" x2="45889" y2="4578"/>
                        <a14:foregroundMark x1="61667" y1="4277" x2="61667" y2="4277"/>
                        <a14:foregroundMark x1="91333" y1="41928" x2="91333" y2="41928"/>
                        <a14:foregroundMark x1="94556" y1="65060" x2="94556" y2="65060"/>
                        <a14:backgroundMark x1="31000" y1="49036" x2="31000" y2="49036"/>
                        <a14:backgroundMark x1="53556" y1="42831" x2="53556" y2="42831"/>
                        <a14:backgroundMark x1="67222" y1="60181" x2="67222" y2="60181"/>
                        <a14:backgroundMark x1="69000" y1="50783" x2="69000" y2="50783"/>
                        <a14:backgroundMark x1="74000" y1="13012" x2="74000" y2="13012"/>
                      </a14:backgroundRemoval>
                    </a14:imgEffect>
                  </a14:imgLayer>
                </a14:imgProps>
              </a:ext>
              <a:ext uri="{28A0092B-C50C-407E-A947-70E740481C1C}">
                <a14:useLocalDpi xmlns:a14="http://schemas.microsoft.com/office/drawing/2010/main" val="0"/>
              </a:ext>
            </a:extLst>
          </a:blip>
          <a:srcRect/>
          <a:stretch>
            <a:fillRect/>
          </a:stretch>
        </p:blipFill>
        <p:spPr bwMode="auto">
          <a:xfrm>
            <a:off x="9192415" y="3570514"/>
            <a:ext cx="1782243" cy="328748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4C05353F-8AAD-4D90-BD26-4F5755C02427}"/>
              </a:ext>
            </a:extLst>
          </p:cNvPr>
          <p:cNvPicPr>
            <a:picLocks noChangeAspect="1"/>
          </p:cNvPicPr>
          <p:nvPr/>
        </p:nvPicPr>
        <p:blipFill>
          <a:blip r:embed="rId7"/>
          <a:stretch>
            <a:fillRect/>
          </a:stretch>
        </p:blipFill>
        <p:spPr>
          <a:xfrm>
            <a:off x="3660771" y="2456230"/>
            <a:ext cx="5956308" cy="1774090"/>
          </a:xfrm>
          <a:prstGeom prst="rect">
            <a:avLst/>
          </a:prstGeom>
        </p:spPr>
      </p:pic>
    </p:spTree>
    <p:extLst>
      <p:ext uri="{BB962C8B-B14F-4D97-AF65-F5344CB8AC3E}">
        <p14:creationId xmlns:p14="http://schemas.microsoft.com/office/powerpoint/2010/main" val="3339481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3569966-F57A-408D-A77A-9FD2B5BA3027}"/>
              </a:ext>
            </a:extLst>
          </p:cNvPr>
          <p:cNvSpPr txBox="1"/>
          <p:nvPr/>
        </p:nvSpPr>
        <p:spPr>
          <a:xfrm>
            <a:off x="961439" y="926186"/>
            <a:ext cx="10896732" cy="5005626"/>
          </a:xfrm>
          <a:prstGeom prst="roundRect">
            <a:avLst/>
          </a:prstGeom>
          <a:ln w="38100"/>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rPr>
              <a:t> </a:t>
            </a: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p:txBody>
      </p:sp>
      <p:pic>
        <p:nvPicPr>
          <p:cNvPr id="4" name="Picture 2" descr="Cute woman teacher in thailand uniform character education back to school logo cartoon art illustration Free Vector">
            <a:extLst>
              <a:ext uri="{FF2B5EF4-FFF2-40B4-BE49-F238E27FC236}">
                <a16:creationId xmlns:a16="http://schemas.microsoft.com/office/drawing/2014/main" id="{36E631DD-4FD4-2EAB-5D10-D4CB35AC0C6E}"/>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986" b="90619" l="9744" r="89776">
                        <a14:foregroundMark x1="51757" y1="90020" x2="51757" y2="90818"/>
                        <a14:foregroundMark x1="55911" y1="89820" x2="55911" y2="87026"/>
                        <a14:foregroundMark x1="46006" y1="8383" x2="46006" y2="6986"/>
                      </a14:backgroundRemoval>
                    </a14:imgEffect>
                  </a14:imgLayer>
                </a14:imgProps>
              </a:ext>
              <a:ext uri="{28A0092B-C50C-407E-A947-70E740481C1C}">
                <a14:useLocalDpi xmlns:a14="http://schemas.microsoft.com/office/drawing/2010/main" val="0"/>
              </a:ext>
            </a:extLst>
          </a:blip>
          <a:srcRect/>
          <a:stretch>
            <a:fillRect/>
          </a:stretch>
        </p:blipFill>
        <p:spPr bwMode="auto">
          <a:xfrm>
            <a:off x="-1786071" y="1417041"/>
            <a:ext cx="7066293" cy="565529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BE6036B-E007-356F-8044-231C469D515F}"/>
              </a:ext>
            </a:extLst>
          </p:cNvPr>
          <p:cNvSpPr txBox="1"/>
          <p:nvPr/>
        </p:nvSpPr>
        <p:spPr>
          <a:xfrm>
            <a:off x="2990850" y="2071578"/>
            <a:ext cx="8220075" cy="2123658"/>
          </a:xfrm>
          <a:prstGeom prst="rect">
            <a:avLst/>
          </a:prstGeom>
          <a:noFill/>
        </p:spPr>
        <p:txBody>
          <a:bodyPr wrap="square" rtlCol="0">
            <a:spAutoFit/>
          </a:bodyPr>
          <a:lstStyle/>
          <a:p>
            <a:pPr lvl="0" algn="ctr">
              <a:defRPr/>
            </a:pPr>
            <a:r>
              <a:rPr lang="en-US" sz="4400" b="1" dirty="0">
                <a:solidFill>
                  <a:srgbClr val="002060"/>
                </a:solidFill>
                <a:latin typeface="Calibri" panose="020F0502020204030204" pitchFamily="34" charset="0"/>
                <a:cs typeface="Calibri" panose="020F0502020204030204" pitchFamily="34" charset="0"/>
              </a:rPr>
              <a:t>C</a:t>
            </a:r>
            <a:r>
              <a:rPr lang="vi-VN" sz="4400" b="1" dirty="0">
                <a:solidFill>
                  <a:srgbClr val="002060"/>
                </a:solidFill>
                <a:latin typeface="Calibri" panose="020F0502020204030204" pitchFamily="34" charset="0"/>
                <a:cs typeface="Calibri" panose="020F0502020204030204" pitchFamily="34" charset="0"/>
              </a:rPr>
              <a:t>ùng với người thân: Thực hiện nhiệm vụ được giao không chỉ ở trường mà còn ở nhà.</a:t>
            </a:r>
            <a:endParaRPr kumimoji="0" lang="en-US" sz="44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8" name="Picture 2" descr="Clip Art: Vận chuyển đồ họa Vector Minh họa Cây hoa chậu - hoa png tải về -  Miễn phí trong suốt Hoa png Tải về.">
            <a:extLst>
              <a:ext uri="{FF2B5EF4-FFF2-40B4-BE49-F238E27FC236}">
                <a16:creationId xmlns:a16="http://schemas.microsoft.com/office/drawing/2014/main" id="{CD48BBAF-0BCE-823C-A271-C226D787628D}"/>
              </a:ext>
            </a:extLst>
          </p:cNvPr>
          <p:cNvPicPr>
            <a:picLocks noChangeAspect="1" noChangeArrowheads="1"/>
          </p:cNvPicPr>
          <p:nvPr/>
        </p:nvPicPr>
        <p:blipFill>
          <a:blip r:embed="rId5" cstate="hqprint">
            <a:extLst>
              <a:ext uri="{BEBA8EAE-BF5A-486C-A8C5-ECC9F3942E4B}">
                <a14:imgProps xmlns:a14="http://schemas.microsoft.com/office/drawing/2010/main">
                  <a14:imgLayer r:embed="rId6">
                    <a14:imgEffect>
                      <a14:backgroundRemoval t="4217" b="97470" l="6000" r="94556">
                        <a14:foregroundMark x1="45000" y1="8554" x2="51778" y2="17651"/>
                        <a14:foregroundMark x1="51778" y1="17651" x2="51778" y2="17771"/>
                        <a14:foregroundMark x1="64333" y1="33675" x2="64333" y2="33675"/>
                        <a14:foregroundMark x1="92778" y1="46807" x2="92778" y2="46807"/>
                        <a14:foregroundMark x1="78111" y1="39699" x2="78111" y2="39699"/>
                        <a14:foregroundMark x1="25111" y1="31446" x2="25111" y2="31446"/>
                        <a14:foregroundMark x1="6111" y1="45843" x2="6111" y2="45422"/>
                        <a14:foregroundMark x1="56444" y1="93795" x2="56444" y2="93795"/>
                        <a14:foregroundMark x1="50000" y1="97590" x2="50000" y2="97590"/>
                        <a14:foregroundMark x1="45889" y1="4578" x2="45889" y2="4578"/>
                        <a14:foregroundMark x1="61667" y1="4277" x2="61667" y2="4277"/>
                        <a14:foregroundMark x1="91333" y1="41928" x2="91333" y2="41928"/>
                        <a14:foregroundMark x1="94556" y1="65060" x2="94556" y2="65060"/>
                        <a14:backgroundMark x1="31000" y1="49036" x2="31000" y2="49036"/>
                        <a14:backgroundMark x1="53556" y1="42831" x2="53556" y2="42831"/>
                        <a14:backgroundMark x1="67222" y1="60181" x2="67222" y2="60181"/>
                        <a14:backgroundMark x1="69000" y1="50783" x2="69000" y2="50783"/>
                        <a14:backgroundMark x1="74000" y1="13012" x2="74000" y2="13012"/>
                      </a14:backgroundRemoval>
                    </a14:imgEffect>
                  </a14:imgLayer>
                </a14:imgProps>
              </a:ext>
              <a:ext uri="{28A0092B-C50C-407E-A947-70E740481C1C}">
                <a14:useLocalDpi xmlns:a14="http://schemas.microsoft.com/office/drawing/2010/main" val="0"/>
              </a:ext>
            </a:extLst>
          </a:blip>
          <a:srcRect/>
          <a:stretch>
            <a:fillRect/>
          </a:stretch>
        </p:blipFill>
        <p:spPr bwMode="auto">
          <a:xfrm>
            <a:off x="10409757" y="3313339"/>
            <a:ext cx="1782243" cy="328748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8384C33B-2403-4AE2-8018-7C312924CA65}"/>
              </a:ext>
            </a:extLst>
          </p:cNvPr>
          <p:cNvPicPr>
            <a:picLocks noChangeAspect="1"/>
          </p:cNvPicPr>
          <p:nvPr/>
        </p:nvPicPr>
        <p:blipFill>
          <a:blip r:embed="rId7"/>
          <a:stretch>
            <a:fillRect/>
          </a:stretch>
        </p:blipFill>
        <p:spPr>
          <a:xfrm>
            <a:off x="5206264" y="890051"/>
            <a:ext cx="3761558" cy="1457070"/>
          </a:xfrm>
          <a:prstGeom prst="rect">
            <a:avLst/>
          </a:prstGeom>
        </p:spPr>
      </p:pic>
    </p:spTree>
    <p:extLst>
      <p:ext uri="{BB962C8B-B14F-4D97-AF65-F5344CB8AC3E}">
        <p14:creationId xmlns:p14="http://schemas.microsoft.com/office/powerpoint/2010/main" val="489636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FA16E077-B764-6737-65FD-226D56E8C72C}"/>
              </a:ext>
            </a:extLst>
          </p:cNvPr>
          <p:cNvSpPr/>
          <p:nvPr/>
        </p:nvSpPr>
        <p:spPr>
          <a:xfrm>
            <a:off x="202018" y="309715"/>
            <a:ext cx="11787963" cy="6420655"/>
          </a:xfrm>
          <a:prstGeom prst="roundRect">
            <a:avLst>
              <a:gd name="adj" fmla="val 12532"/>
            </a:avLst>
          </a:prstGeom>
          <a:solidFill>
            <a:schemeClr val="lt1">
              <a:alpha val="80000"/>
            </a:schemeClr>
          </a:solidFill>
          <a:ln w="57150"/>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 name="Picture 4">
            <a:extLst>
              <a:ext uri="{FF2B5EF4-FFF2-40B4-BE49-F238E27FC236}">
                <a16:creationId xmlns:a16="http://schemas.microsoft.com/office/drawing/2014/main" id="{1F5FF627-631F-7990-B46D-CC5A775D77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809014">
            <a:off x="1007778" y="446442"/>
            <a:ext cx="1477812" cy="147781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6DF523A0-EF90-AAAE-6AFE-A0D8AB15FC52}"/>
              </a:ext>
            </a:extLst>
          </p:cNvPr>
          <p:cNvPicPr>
            <a:picLocks noChangeAspect="1"/>
          </p:cNvPicPr>
          <p:nvPr/>
        </p:nvPicPr>
        <p:blipFill>
          <a:blip r:embed="rId4"/>
          <a:stretch>
            <a:fillRect/>
          </a:stretch>
        </p:blipFill>
        <p:spPr>
          <a:xfrm>
            <a:off x="2799008" y="680716"/>
            <a:ext cx="7657240" cy="1201016"/>
          </a:xfrm>
          <a:prstGeom prst="rect">
            <a:avLst/>
          </a:prstGeom>
        </p:spPr>
      </p:pic>
      <p:sp>
        <p:nvSpPr>
          <p:cNvPr id="8" name="TextBox 7">
            <a:extLst>
              <a:ext uri="{FF2B5EF4-FFF2-40B4-BE49-F238E27FC236}">
                <a16:creationId xmlns:a16="http://schemas.microsoft.com/office/drawing/2014/main" id="{B2DEA2F8-D07D-D315-0B10-4E5632BA38A2}"/>
              </a:ext>
            </a:extLst>
          </p:cNvPr>
          <p:cNvSpPr txBox="1"/>
          <p:nvPr/>
        </p:nvSpPr>
        <p:spPr>
          <a:xfrm>
            <a:off x="1616149" y="2562447"/>
            <a:ext cx="9643730" cy="3305520"/>
          </a:xfrm>
          <a:prstGeom prst="rect">
            <a:avLst/>
          </a:prstGeom>
          <a:noFill/>
        </p:spPr>
        <p:txBody>
          <a:bodyPr wrap="square" rtlCol="0">
            <a:spAutoFit/>
          </a:bodyPr>
          <a:lstStyle/>
          <a:p>
            <a:pPr marL="457200" marR="0" indent="-457200" algn="just">
              <a:lnSpc>
                <a:spcPct val="120000"/>
              </a:lnSpc>
              <a:spcBef>
                <a:spcPts val="0"/>
              </a:spcBef>
              <a:spcAft>
                <a:spcPts val="0"/>
              </a:spcAft>
              <a:buFont typeface="Arial" panose="020B0604020202020204" pitchFamily="34" charset="0"/>
              <a:buChar char="•"/>
            </a:pPr>
            <a:r>
              <a:rPr lang="nl-NL" sz="3600" b="1" dirty="0">
                <a:ea typeface="Calibri" panose="020F0502020204030204" pitchFamily="34" charset="0"/>
                <a:cs typeface="Times New Roman" panose="02020603050405020304" pitchFamily="18" charset="0"/>
              </a:rPr>
              <a:t>B</a:t>
            </a:r>
            <a:r>
              <a:rPr lang="nl-NL" sz="3600" b="1" dirty="0">
                <a:effectLst/>
                <a:ea typeface="Calibri" panose="020F0502020204030204" pitchFamily="34" charset="0"/>
                <a:cs typeface="Times New Roman" panose="02020603050405020304" pitchFamily="18" charset="0"/>
              </a:rPr>
              <a:t>iết được những nhiệm vụ mình được phân công ở trường.</a:t>
            </a:r>
            <a:endParaRPr lang="en-US" sz="3600" b="1" dirty="0">
              <a:effectLst/>
              <a:ea typeface="Calibri" panose="020F0502020204030204" pitchFamily="34" charset="0"/>
              <a:cs typeface="Times New Roman" panose="02020603050405020304" pitchFamily="18" charset="0"/>
            </a:endParaRPr>
          </a:p>
          <a:p>
            <a:pPr marL="457200" marR="0" indent="-457200" algn="just">
              <a:lnSpc>
                <a:spcPct val="120000"/>
              </a:lnSpc>
              <a:spcBef>
                <a:spcPts val="0"/>
              </a:spcBef>
              <a:spcAft>
                <a:spcPts val="0"/>
              </a:spcAft>
              <a:buFont typeface="Arial" panose="020B0604020202020204" pitchFamily="34" charset="0"/>
              <a:buChar char="•"/>
            </a:pPr>
            <a:r>
              <a:rPr lang="nl-NL" sz="3600" b="1" dirty="0">
                <a:effectLst/>
                <a:ea typeface="Calibri" panose="020F0502020204030204" pitchFamily="34" charset="0"/>
                <a:cs typeface="Times New Roman" panose="02020603050405020304" pitchFamily="18" charset="0"/>
              </a:rPr>
              <a:t>Lập được kế hoạch rèn luyện tính tự lực thực hiện nhiệm vụ.</a:t>
            </a:r>
            <a:endParaRPr lang="en-US" sz="3600" b="1" dirty="0">
              <a:effectLst/>
              <a:ea typeface="Calibri" panose="020F0502020204030204" pitchFamily="34" charset="0"/>
              <a:cs typeface="Times New Roman" panose="02020603050405020304" pitchFamily="18" charset="0"/>
            </a:endParaRPr>
          </a:p>
          <a:p>
            <a:endParaRPr lang="en-US" sz="3600" b="1" dirty="0">
              <a:cs typeface="Times New Roman" panose="02020603050405020304" pitchFamily="18" charset="0"/>
            </a:endParaRPr>
          </a:p>
        </p:txBody>
      </p:sp>
    </p:spTree>
    <p:extLst>
      <p:ext uri="{BB962C8B-B14F-4D97-AF65-F5344CB8AC3E}">
        <p14:creationId xmlns:p14="http://schemas.microsoft.com/office/powerpoint/2010/main" val="3059879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wipe(down)">
                                      <p:cBhvr>
                                        <p:cTn id="15" dur="500"/>
                                        <p:tgtEl>
                                          <p:spTgt spid="8">
                                            <p:txEl>
                                              <p:pRg st="0" end="0"/>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8">
                                            <p:txEl>
                                              <p:pRg st="1" end="1"/>
                                            </p:txEl>
                                          </p:spTgt>
                                        </p:tgtEl>
                                        <p:attrNameLst>
                                          <p:attrName>style.visibility</p:attrName>
                                        </p:attrNameLst>
                                      </p:cBhvr>
                                      <p:to>
                                        <p:strVal val="visible"/>
                                      </p:to>
                                    </p:set>
                                    <p:animEffect transition="in" filter="wipe(down)">
                                      <p:cBhvr>
                                        <p:cTn id="18"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3">
            <a:extLst>
              <a:ext uri="{FF2B5EF4-FFF2-40B4-BE49-F238E27FC236}">
                <a16:creationId xmlns:a16="http://schemas.microsoft.com/office/drawing/2014/main" id="{D9AEFEE2-D743-8F05-2EB6-EF8DDC248EE6}"/>
              </a:ext>
            </a:extLst>
          </p:cNvPr>
          <p:cNvPicPr>
            <a:picLocks noChangeAspect="1"/>
          </p:cNvPicPr>
          <p:nvPr/>
        </p:nvPicPr>
        <p:blipFill rotWithShape="1">
          <a:blip r:embed="rId2">
            <a:extLst>
              <a:ext uri="{28A0092B-C50C-407E-A947-70E740481C1C}">
                <a14:useLocalDpi xmlns:a14="http://schemas.microsoft.com/office/drawing/2010/main" val="0"/>
              </a:ext>
            </a:extLst>
          </a:blip>
          <a:srcRect t="4285" b="23843"/>
          <a:stretch/>
        </p:blipFill>
        <p:spPr>
          <a:xfrm>
            <a:off x="20" y="1282"/>
            <a:ext cx="12191980" cy="6856718"/>
          </a:xfrm>
          <a:prstGeom prst="rect">
            <a:avLst/>
          </a:prstGeom>
        </p:spPr>
      </p:pic>
      <p:pic>
        <p:nvPicPr>
          <p:cNvPr id="26" name="Hình ảnh 25" descr="Ảnh có chứa đồ chơi, búp bê&#10;&#10;Mô tả được tạo tự động">
            <a:extLst>
              <a:ext uri="{FF2B5EF4-FFF2-40B4-BE49-F238E27FC236}">
                <a16:creationId xmlns:a16="http://schemas.microsoft.com/office/drawing/2014/main" id="{56BB74E1-0796-907F-5864-7FDFDF251B7B}"/>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4796" b="83980" l="25816" r="77653">
                        <a14:foregroundMark x1="53673" y1="38061" x2="47041" y2="30612"/>
                        <a14:foregroundMark x1="60204" y1="35204" x2="60000" y2="28469"/>
                        <a14:foregroundMark x1="45714" y1="31224" x2="53265" y2="37245"/>
                        <a14:foregroundMark x1="72551" y1="20918" x2="74694" y2="22245"/>
                        <a14:foregroundMark x1="59388" y1="36224" x2="55204" y2="39388"/>
                        <a14:foregroundMark x1="47653" y1="81837" x2="43673" y2="83980"/>
                        <a14:foregroundMark x1="56837" y1="82143" x2="59796" y2="83980"/>
                        <a14:foregroundMark x1="43469" y1="18061" x2="43061" y2="18061"/>
                        <a14:foregroundMark x1="50306" y1="33265" x2="52653" y2="36429"/>
                        <a14:foregroundMark x1="73571" y1="23061" x2="72347" y2="26429"/>
                        <a14:foregroundMark x1="71327" y1="26837" x2="71327" y2="26837"/>
                        <a14:foregroundMark x1="72347" y1="27449" x2="72347" y2="27449"/>
                        <a14:backgroundMark x1="69388" y1="20510" x2="67959" y2="20510"/>
                      </a14:backgroundRemoval>
                    </a14:imgEffect>
                  </a14:imgLayer>
                </a14:imgProps>
              </a:ext>
              <a:ext uri="{28A0092B-C50C-407E-A947-70E740481C1C}">
                <a14:useLocalDpi xmlns:a14="http://schemas.microsoft.com/office/drawing/2010/main" val="0"/>
              </a:ext>
            </a:extLst>
          </a:blip>
          <a:srcRect l="19368" t="6564" r="15812" b="10564"/>
          <a:stretch/>
        </p:blipFill>
        <p:spPr>
          <a:xfrm flipH="1">
            <a:off x="9017369" y="2406875"/>
            <a:ext cx="3572177" cy="4566960"/>
          </a:xfrm>
          <a:prstGeom prst="rect">
            <a:avLst/>
          </a:prstGeom>
        </p:spPr>
      </p:pic>
      <p:pic>
        <p:nvPicPr>
          <p:cNvPr id="28" name="Hình ảnh 27" descr="Ảnh có chứa đồ chơi, búp bê&#10;&#10;Mô tả được tạo tự động">
            <a:extLst>
              <a:ext uri="{FF2B5EF4-FFF2-40B4-BE49-F238E27FC236}">
                <a16:creationId xmlns:a16="http://schemas.microsoft.com/office/drawing/2014/main" id="{0D6238F9-1D53-1D9E-83DA-749AE20EBC1A}"/>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9388" b="82347" l="31531" r="75408">
                        <a14:foregroundMark x1="55204" y1="33980" x2="53980" y2="33980"/>
                        <a14:foregroundMark x1="40510" y1="34592" x2="48673" y2="35204"/>
                        <a14:foregroundMark x1="48673" y1="35204" x2="48776" y2="35408"/>
                        <a14:foregroundMark x1="56531" y1="29898" x2="53163" y2="34388"/>
                        <a14:foregroundMark x1="52449" y1="82347" x2="54592" y2="82347"/>
                        <a14:foregroundMark x1="43878" y1="80612" x2="41224" y2="82143"/>
                      </a14:backgroundRemoval>
                    </a14:imgEffect>
                  </a14:imgLayer>
                </a14:imgProps>
              </a:ext>
              <a:ext uri="{28A0092B-C50C-407E-A947-70E740481C1C}">
                <a14:useLocalDpi xmlns:a14="http://schemas.microsoft.com/office/drawing/2010/main" val="0"/>
              </a:ext>
            </a:extLst>
          </a:blip>
          <a:srcRect l="26137" t="11693" r="19094" b="10564"/>
          <a:stretch/>
        </p:blipFill>
        <p:spPr>
          <a:xfrm>
            <a:off x="-190791" y="2454899"/>
            <a:ext cx="3232443" cy="4588374"/>
          </a:xfrm>
          <a:prstGeom prst="rect">
            <a:avLst/>
          </a:prstGeom>
        </p:spPr>
      </p:pic>
      <p:pic>
        <p:nvPicPr>
          <p:cNvPr id="30" name="Hình ảnh 29" descr="Ảnh có chứa đồ chơi, búp bê, đồ họa véc-tơ&#10;&#10;Mô tả được tạo tự động">
            <a:extLst>
              <a:ext uri="{FF2B5EF4-FFF2-40B4-BE49-F238E27FC236}">
                <a16:creationId xmlns:a16="http://schemas.microsoft.com/office/drawing/2014/main" id="{5647F9C8-BF3C-E337-96F5-0D4060A31AD4}"/>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9184" b="82653" l="19796" r="80714">
                        <a14:foregroundMark x1="20816" y1="45204" x2="20816" y2="45204"/>
                        <a14:foregroundMark x1="20204" y1="47551" x2="20204" y2="47551"/>
                        <a14:foregroundMark x1="20408" y1="49796" x2="20408" y2="49796"/>
                        <a14:foregroundMark x1="19796" y1="50102" x2="19796" y2="50102"/>
                        <a14:foregroundMark x1="37143" y1="40000" x2="37551" y2="37245"/>
                        <a14:foregroundMark x1="44490" y1="81224" x2="42347" y2="81429"/>
                        <a14:foregroundMark x1="72551" y1="71429" x2="70918" y2="71429"/>
                      </a14:backgroundRemoval>
                    </a14:imgEffect>
                  </a14:imgLayer>
                </a14:imgProps>
              </a:ext>
              <a:ext uri="{28A0092B-C50C-407E-A947-70E740481C1C}">
                <a14:useLocalDpi xmlns:a14="http://schemas.microsoft.com/office/drawing/2010/main" val="0"/>
              </a:ext>
            </a:extLst>
          </a:blip>
          <a:srcRect l="14650" t="11282" r="11709" b="9129"/>
          <a:stretch/>
        </p:blipFill>
        <p:spPr>
          <a:xfrm>
            <a:off x="5789354" y="2586007"/>
            <a:ext cx="4124118" cy="4457266"/>
          </a:xfrm>
          <a:prstGeom prst="rect">
            <a:avLst/>
          </a:prstGeom>
        </p:spPr>
      </p:pic>
      <p:pic>
        <p:nvPicPr>
          <p:cNvPr id="32" name="Hình ảnh 31" descr="Ảnh có chứa đồ chơi, búp bê, đồ họa véc-tơ&#10;&#10;Mô tả được tạo tự động">
            <a:extLst>
              <a:ext uri="{FF2B5EF4-FFF2-40B4-BE49-F238E27FC236}">
                <a16:creationId xmlns:a16="http://schemas.microsoft.com/office/drawing/2014/main" id="{7415F3D1-5D35-1E5E-670B-9B6F33AE213A}"/>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17673" b="76259" l="23880" r="81407">
                        <a14:foregroundMark x1="53856" y1="34184" x2="50065" y2="35000"/>
                      </a14:backgroundRemoval>
                    </a14:imgEffect>
                  </a14:imgLayer>
                </a14:imgProps>
              </a:ext>
              <a:ext uri="{28A0092B-C50C-407E-A947-70E740481C1C}">
                <a14:useLocalDpi xmlns:a14="http://schemas.microsoft.com/office/drawing/2010/main" val="0"/>
              </a:ext>
            </a:extLst>
          </a:blip>
          <a:srcRect l="16689" t="10350" r="11402" b="16418"/>
          <a:stretch/>
        </p:blipFill>
        <p:spPr>
          <a:xfrm>
            <a:off x="2346804" y="2705455"/>
            <a:ext cx="3538131" cy="4615884"/>
          </a:xfrm>
          <a:prstGeom prst="rect">
            <a:avLst/>
          </a:prstGeom>
        </p:spPr>
      </p:pic>
      <p:pic>
        <p:nvPicPr>
          <p:cNvPr id="2" name="Picture 1">
            <a:extLst>
              <a:ext uri="{FF2B5EF4-FFF2-40B4-BE49-F238E27FC236}">
                <a16:creationId xmlns:a16="http://schemas.microsoft.com/office/drawing/2014/main" id="{D1530DBE-C30F-D294-9625-3531777A0919}"/>
              </a:ext>
            </a:extLst>
          </p:cNvPr>
          <p:cNvPicPr>
            <a:picLocks noChangeAspect="1"/>
          </p:cNvPicPr>
          <p:nvPr/>
        </p:nvPicPr>
        <p:blipFill>
          <a:blip r:embed="rId11"/>
          <a:stretch>
            <a:fillRect/>
          </a:stretch>
        </p:blipFill>
        <p:spPr>
          <a:xfrm>
            <a:off x="-325132" y="442653"/>
            <a:ext cx="12004064" cy="1591194"/>
          </a:xfrm>
          <a:prstGeom prst="rect">
            <a:avLst/>
          </a:prstGeom>
        </p:spPr>
      </p:pic>
    </p:spTree>
    <p:extLst>
      <p:ext uri="{BB962C8B-B14F-4D97-AF65-F5344CB8AC3E}">
        <p14:creationId xmlns:p14="http://schemas.microsoft.com/office/powerpoint/2010/main" val="26221207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anim calcmode="lin" valueType="num">
                                      <p:cBhvr additive="base">
                                        <p:cTn id="11" dur="500" fill="hold"/>
                                        <p:tgtEl>
                                          <p:spTgt spid="28"/>
                                        </p:tgtEl>
                                        <p:attrNameLst>
                                          <p:attrName>ppt_x</p:attrName>
                                        </p:attrNameLst>
                                      </p:cBhvr>
                                      <p:tavLst>
                                        <p:tav tm="0">
                                          <p:val>
                                            <p:strVal val="#ppt_x"/>
                                          </p:val>
                                        </p:tav>
                                        <p:tav tm="100000">
                                          <p:val>
                                            <p:strVal val="#ppt_x"/>
                                          </p:val>
                                        </p:tav>
                                      </p:tavLst>
                                    </p:anim>
                                    <p:anim calcmode="lin" valueType="num">
                                      <p:cBhvr additive="base">
                                        <p:cTn id="12" dur="500" fill="hold"/>
                                        <p:tgtEl>
                                          <p:spTgt spid="2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additive="base">
                                        <p:cTn id="15" dur="500" fill="hold"/>
                                        <p:tgtEl>
                                          <p:spTgt spid="32"/>
                                        </p:tgtEl>
                                        <p:attrNameLst>
                                          <p:attrName>ppt_x</p:attrName>
                                        </p:attrNameLst>
                                      </p:cBhvr>
                                      <p:tavLst>
                                        <p:tav tm="0">
                                          <p:val>
                                            <p:strVal val="#ppt_x"/>
                                          </p:val>
                                        </p:tav>
                                        <p:tav tm="100000">
                                          <p:val>
                                            <p:strVal val="#ppt_x"/>
                                          </p:val>
                                        </p:tav>
                                      </p:tavLst>
                                    </p:anim>
                                    <p:anim calcmode="lin" valueType="num">
                                      <p:cBhvr additive="base">
                                        <p:cTn id="16" dur="50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0"/>
                                        </p:tgtEl>
                                        <p:attrNameLst>
                                          <p:attrName>style.visibility</p:attrName>
                                        </p:attrNameLst>
                                      </p:cBhvr>
                                      <p:to>
                                        <p:strVal val="visible"/>
                                      </p:to>
                                    </p:set>
                                    <p:anim calcmode="lin" valueType="num">
                                      <p:cBhvr additive="base">
                                        <p:cTn id="19" dur="500" fill="hold"/>
                                        <p:tgtEl>
                                          <p:spTgt spid="30"/>
                                        </p:tgtEl>
                                        <p:attrNameLst>
                                          <p:attrName>ppt_x</p:attrName>
                                        </p:attrNameLst>
                                      </p:cBhvr>
                                      <p:tavLst>
                                        <p:tav tm="0">
                                          <p:val>
                                            <p:strVal val="#ppt_x"/>
                                          </p:val>
                                        </p:tav>
                                        <p:tav tm="100000">
                                          <p:val>
                                            <p:strVal val="#ppt_x"/>
                                          </p:val>
                                        </p:tav>
                                      </p:tavLst>
                                    </p:anim>
                                    <p:anim calcmode="lin" valueType="num">
                                      <p:cBhvr additive="base">
                                        <p:cTn id="20" dur="500" fill="hold"/>
                                        <p:tgtEl>
                                          <p:spTgt spid="30"/>
                                        </p:tgtEl>
                                        <p:attrNameLst>
                                          <p:attrName>ppt_y</p:attrName>
                                        </p:attrNameLst>
                                      </p:cBhvr>
                                      <p:tavLst>
                                        <p:tav tm="0">
                                          <p:val>
                                            <p:strVal val="1+#ppt_h/2"/>
                                          </p:val>
                                        </p:tav>
                                        <p:tav tm="100000">
                                          <p:val>
                                            <p:strVal val="#ppt_y"/>
                                          </p:val>
                                        </p:tav>
                                      </p:tavLst>
                                    </p:anim>
                                  </p:childTnLst>
                                </p:cTn>
                              </p:par>
                              <p:par>
                                <p:cTn id="21" presetID="32" presetClass="emph" presetSubtype="0" repeatCount="indefinite" fill="hold" nodeType="withEffect">
                                  <p:stCondLst>
                                    <p:cond delay="0"/>
                                  </p:stCondLst>
                                  <p:endCondLst>
                                    <p:cond evt="onNext" delay="0">
                                      <p:tgtEl>
                                        <p:sldTgt/>
                                      </p:tgtEl>
                                    </p:cond>
                                  </p:endCondLst>
                                  <p:childTnLst>
                                    <p:animRot by="120000">
                                      <p:cBhvr>
                                        <p:cTn id="22" dur="100" fill="hold">
                                          <p:stCondLst>
                                            <p:cond delay="0"/>
                                          </p:stCondLst>
                                        </p:cTn>
                                        <p:tgtEl>
                                          <p:spTgt spid="26"/>
                                        </p:tgtEl>
                                        <p:attrNameLst>
                                          <p:attrName>r</p:attrName>
                                        </p:attrNameLst>
                                      </p:cBhvr>
                                    </p:animRot>
                                    <p:animRot by="-240000">
                                      <p:cBhvr>
                                        <p:cTn id="23" dur="200" fill="hold">
                                          <p:stCondLst>
                                            <p:cond delay="200"/>
                                          </p:stCondLst>
                                        </p:cTn>
                                        <p:tgtEl>
                                          <p:spTgt spid="26"/>
                                        </p:tgtEl>
                                        <p:attrNameLst>
                                          <p:attrName>r</p:attrName>
                                        </p:attrNameLst>
                                      </p:cBhvr>
                                    </p:animRot>
                                    <p:animRot by="240000">
                                      <p:cBhvr>
                                        <p:cTn id="24" dur="200" fill="hold">
                                          <p:stCondLst>
                                            <p:cond delay="400"/>
                                          </p:stCondLst>
                                        </p:cTn>
                                        <p:tgtEl>
                                          <p:spTgt spid="26"/>
                                        </p:tgtEl>
                                        <p:attrNameLst>
                                          <p:attrName>r</p:attrName>
                                        </p:attrNameLst>
                                      </p:cBhvr>
                                    </p:animRot>
                                    <p:animRot by="-240000">
                                      <p:cBhvr>
                                        <p:cTn id="25" dur="200" fill="hold">
                                          <p:stCondLst>
                                            <p:cond delay="600"/>
                                          </p:stCondLst>
                                        </p:cTn>
                                        <p:tgtEl>
                                          <p:spTgt spid="26"/>
                                        </p:tgtEl>
                                        <p:attrNameLst>
                                          <p:attrName>r</p:attrName>
                                        </p:attrNameLst>
                                      </p:cBhvr>
                                    </p:animRot>
                                    <p:animRot by="120000">
                                      <p:cBhvr>
                                        <p:cTn id="26" dur="200" fill="hold">
                                          <p:stCondLst>
                                            <p:cond delay="800"/>
                                          </p:stCondLst>
                                        </p:cTn>
                                        <p:tgtEl>
                                          <p:spTgt spid="26"/>
                                        </p:tgtEl>
                                        <p:attrNameLst>
                                          <p:attrName>r</p:attrName>
                                        </p:attrNameLst>
                                      </p:cBhvr>
                                    </p:animRot>
                                  </p:childTnLst>
                                </p:cTn>
                              </p:par>
                              <p:par>
                                <p:cTn id="27" presetID="32" presetClass="emph" presetSubtype="0" repeatCount="indefinite" fill="hold" nodeType="withEffect">
                                  <p:stCondLst>
                                    <p:cond delay="0"/>
                                  </p:stCondLst>
                                  <p:endCondLst>
                                    <p:cond evt="onNext" delay="0">
                                      <p:tgtEl>
                                        <p:sldTgt/>
                                      </p:tgtEl>
                                    </p:cond>
                                  </p:endCondLst>
                                  <p:childTnLst>
                                    <p:animRot by="120000">
                                      <p:cBhvr>
                                        <p:cTn id="28" dur="100" fill="hold">
                                          <p:stCondLst>
                                            <p:cond delay="0"/>
                                          </p:stCondLst>
                                        </p:cTn>
                                        <p:tgtEl>
                                          <p:spTgt spid="28"/>
                                        </p:tgtEl>
                                        <p:attrNameLst>
                                          <p:attrName>r</p:attrName>
                                        </p:attrNameLst>
                                      </p:cBhvr>
                                    </p:animRot>
                                    <p:animRot by="-240000">
                                      <p:cBhvr>
                                        <p:cTn id="29" dur="200" fill="hold">
                                          <p:stCondLst>
                                            <p:cond delay="200"/>
                                          </p:stCondLst>
                                        </p:cTn>
                                        <p:tgtEl>
                                          <p:spTgt spid="28"/>
                                        </p:tgtEl>
                                        <p:attrNameLst>
                                          <p:attrName>r</p:attrName>
                                        </p:attrNameLst>
                                      </p:cBhvr>
                                    </p:animRot>
                                    <p:animRot by="240000">
                                      <p:cBhvr>
                                        <p:cTn id="30" dur="200" fill="hold">
                                          <p:stCondLst>
                                            <p:cond delay="400"/>
                                          </p:stCondLst>
                                        </p:cTn>
                                        <p:tgtEl>
                                          <p:spTgt spid="28"/>
                                        </p:tgtEl>
                                        <p:attrNameLst>
                                          <p:attrName>r</p:attrName>
                                        </p:attrNameLst>
                                      </p:cBhvr>
                                    </p:animRot>
                                    <p:animRot by="-240000">
                                      <p:cBhvr>
                                        <p:cTn id="31" dur="200" fill="hold">
                                          <p:stCondLst>
                                            <p:cond delay="600"/>
                                          </p:stCondLst>
                                        </p:cTn>
                                        <p:tgtEl>
                                          <p:spTgt spid="28"/>
                                        </p:tgtEl>
                                        <p:attrNameLst>
                                          <p:attrName>r</p:attrName>
                                        </p:attrNameLst>
                                      </p:cBhvr>
                                    </p:animRot>
                                    <p:animRot by="120000">
                                      <p:cBhvr>
                                        <p:cTn id="32" dur="200" fill="hold">
                                          <p:stCondLst>
                                            <p:cond delay="800"/>
                                          </p:stCondLst>
                                        </p:cTn>
                                        <p:tgtEl>
                                          <p:spTgt spid="28"/>
                                        </p:tgtEl>
                                        <p:attrNameLst>
                                          <p:attrName>r</p:attrName>
                                        </p:attrNameLst>
                                      </p:cBhvr>
                                    </p:animRot>
                                  </p:childTnLst>
                                </p:cTn>
                              </p:par>
                              <p:par>
                                <p:cTn id="33" presetID="32" presetClass="emph" presetSubtype="0" repeatCount="indefinite" fill="hold" nodeType="withEffect">
                                  <p:stCondLst>
                                    <p:cond delay="0"/>
                                  </p:stCondLst>
                                  <p:endCondLst>
                                    <p:cond evt="onNext" delay="0">
                                      <p:tgtEl>
                                        <p:sldTgt/>
                                      </p:tgtEl>
                                    </p:cond>
                                  </p:endCondLst>
                                  <p:childTnLst>
                                    <p:animRot by="120000">
                                      <p:cBhvr>
                                        <p:cTn id="34" dur="100" fill="hold">
                                          <p:stCondLst>
                                            <p:cond delay="0"/>
                                          </p:stCondLst>
                                        </p:cTn>
                                        <p:tgtEl>
                                          <p:spTgt spid="32"/>
                                        </p:tgtEl>
                                        <p:attrNameLst>
                                          <p:attrName>r</p:attrName>
                                        </p:attrNameLst>
                                      </p:cBhvr>
                                    </p:animRot>
                                    <p:animRot by="-240000">
                                      <p:cBhvr>
                                        <p:cTn id="35" dur="200" fill="hold">
                                          <p:stCondLst>
                                            <p:cond delay="200"/>
                                          </p:stCondLst>
                                        </p:cTn>
                                        <p:tgtEl>
                                          <p:spTgt spid="32"/>
                                        </p:tgtEl>
                                        <p:attrNameLst>
                                          <p:attrName>r</p:attrName>
                                        </p:attrNameLst>
                                      </p:cBhvr>
                                    </p:animRot>
                                    <p:animRot by="240000">
                                      <p:cBhvr>
                                        <p:cTn id="36" dur="200" fill="hold">
                                          <p:stCondLst>
                                            <p:cond delay="400"/>
                                          </p:stCondLst>
                                        </p:cTn>
                                        <p:tgtEl>
                                          <p:spTgt spid="32"/>
                                        </p:tgtEl>
                                        <p:attrNameLst>
                                          <p:attrName>r</p:attrName>
                                        </p:attrNameLst>
                                      </p:cBhvr>
                                    </p:animRot>
                                    <p:animRot by="-240000">
                                      <p:cBhvr>
                                        <p:cTn id="37" dur="200" fill="hold">
                                          <p:stCondLst>
                                            <p:cond delay="600"/>
                                          </p:stCondLst>
                                        </p:cTn>
                                        <p:tgtEl>
                                          <p:spTgt spid="32"/>
                                        </p:tgtEl>
                                        <p:attrNameLst>
                                          <p:attrName>r</p:attrName>
                                        </p:attrNameLst>
                                      </p:cBhvr>
                                    </p:animRot>
                                    <p:animRot by="120000">
                                      <p:cBhvr>
                                        <p:cTn id="38" dur="200" fill="hold">
                                          <p:stCondLst>
                                            <p:cond delay="800"/>
                                          </p:stCondLst>
                                        </p:cTn>
                                        <p:tgtEl>
                                          <p:spTgt spid="32"/>
                                        </p:tgtEl>
                                        <p:attrNameLst>
                                          <p:attrName>r</p:attrName>
                                        </p:attrNameLst>
                                      </p:cBhvr>
                                    </p:animRot>
                                  </p:childTnLst>
                                </p:cTn>
                              </p:par>
                              <p:par>
                                <p:cTn id="39" presetID="32" presetClass="emph" presetSubtype="0" repeatCount="indefinite" fill="hold" nodeType="withEffect">
                                  <p:stCondLst>
                                    <p:cond delay="0"/>
                                  </p:stCondLst>
                                  <p:endCondLst>
                                    <p:cond evt="onNext" delay="0">
                                      <p:tgtEl>
                                        <p:sldTgt/>
                                      </p:tgtEl>
                                    </p:cond>
                                  </p:endCondLst>
                                  <p:childTnLst>
                                    <p:animRot by="120000">
                                      <p:cBhvr>
                                        <p:cTn id="40" dur="100" fill="hold">
                                          <p:stCondLst>
                                            <p:cond delay="0"/>
                                          </p:stCondLst>
                                        </p:cTn>
                                        <p:tgtEl>
                                          <p:spTgt spid="30"/>
                                        </p:tgtEl>
                                        <p:attrNameLst>
                                          <p:attrName>r</p:attrName>
                                        </p:attrNameLst>
                                      </p:cBhvr>
                                    </p:animRot>
                                    <p:animRot by="-240000">
                                      <p:cBhvr>
                                        <p:cTn id="41" dur="200" fill="hold">
                                          <p:stCondLst>
                                            <p:cond delay="200"/>
                                          </p:stCondLst>
                                        </p:cTn>
                                        <p:tgtEl>
                                          <p:spTgt spid="30"/>
                                        </p:tgtEl>
                                        <p:attrNameLst>
                                          <p:attrName>r</p:attrName>
                                        </p:attrNameLst>
                                      </p:cBhvr>
                                    </p:animRot>
                                    <p:animRot by="240000">
                                      <p:cBhvr>
                                        <p:cTn id="42" dur="200" fill="hold">
                                          <p:stCondLst>
                                            <p:cond delay="400"/>
                                          </p:stCondLst>
                                        </p:cTn>
                                        <p:tgtEl>
                                          <p:spTgt spid="30"/>
                                        </p:tgtEl>
                                        <p:attrNameLst>
                                          <p:attrName>r</p:attrName>
                                        </p:attrNameLst>
                                      </p:cBhvr>
                                    </p:animRot>
                                    <p:animRot by="-240000">
                                      <p:cBhvr>
                                        <p:cTn id="43" dur="200" fill="hold">
                                          <p:stCondLst>
                                            <p:cond delay="600"/>
                                          </p:stCondLst>
                                        </p:cTn>
                                        <p:tgtEl>
                                          <p:spTgt spid="30"/>
                                        </p:tgtEl>
                                        <p:attrNameLst>
                                          <p:attrName>r</p:attrName>
                                        </p:attrNameLst>
                                      </p:cBhvr>
                                    </p:animRot>
                                    <p:animRot by="120000">
                                      <p:cBhvr>
                                        <p:cTn id="44" dur="200" fill="hold">
                                          <p:stCondLst>
                                            <p:cond delay="800"/>
                                          </p:stCondLst>
                                        </p:cTn>
                                        <p:tgtEl>
                                          <p:spTgt spid="30"/>
                                        </p:tgtEl>
                                        <p:attrNameLst>
                                          <p:attrName>r</p:attrName>
                                        </p:attrNameLst>
                                      </p:cBhvr>
                                    </p:animRo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2"/>
                                        </p:tgtEl>
                                        <p:attrNameLst>
                                          <p:attrName>style.visibility</p:attrName>
                                        </p:attrNameLst>
                                      </p:cBhvr>
                                      <p:to>
                                        <p:strVal val="visible"/>
                                      </p:to>
                                    </p:set>
                                    <p:animEffect transition="in" filter="barn(inVertical)">
                                      <p:cBhvr>
                                        <p:cTn id="4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10" name="Hình ảnh 15">
            <a:extLst>
              <a:ext uri="{FF2B5EF4-FFF2-40B4-BE49-F238E27FC236}">
                <a16:creationId xmlns:a16="http://schemas.microsoft.com/office/drawing/2014/main" id="{3DB47CC7-60E4-18A1-B895-A05B4BAA7615}"/>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6327" b="87347" l="16837" r="82857">
                        <a14:foregroundMark x1="42041" y1="83673" x2="42857" y2="86429"/>
                        <a14:foregroundMark x1="52755" y1="86429" x2="53776" y2="87347"/>
                        <a14:foregroundMark x1="41633" y1="16327" x2="39694" y2="16735"/>
                      </a14:backgroundRemoval>
                    </a14:imgEffect>
                  </a14:imgLayer>
                </a14:imgProps>
              </a:ext>
              <a:ext uri="{28A0092B-C50C-407E-A947-70E740481C1C}">
                <a14:useLocalDpi xmlns:a14="http://schemas.microsoft.com/office/drawing/2010/main" val="0"/>
              </a:ext>
            </a:extLst>
          </a:blip>
          <a:srcRect l="8645" t="8173" r="8611" b="8386"/>
          <a:stretch/>
        </p:blipFill>
        <p:spPr>
          <a:xfrm flipH="1">
            <a:off x="7219559" y="1454643"/>
            <a:ext cx="5376372" cy="5294499"/>
          </a:xfrm>
          <a:prstGeom prst="rect">
            <a:avLst/>
          </a:prstGeom>
        </p:spPr>
      </p:pic>
      <p:sp>
        <p:nvSpPr>
          <p:cNvPr id="12" name="Flowchart: Alternate Process 11">
            <a:extLst>
              <a:ext uri="{FF2B5EF4-FFF2-40B4-BE49-F238E27FC236}">
                <a16:creationId xmlns:a16="http://schemas.microsoft.com/office/drawing/2014/main" id="{EC6A7A0B-FADF-ACF6-3470-AF6F6F326A7C}"/>
              </a:ext>
            </a:extLst>
          </p:cNvPr>
          <p:cNvSpPr/>
          <p:nvPr/>
        </p:nvSpPr>
        <p:spPr>
          <a:xfrm>
            <a:off x="289334" y="2093372"/>
            <a:ext cx="7573642" cy="4017042"/>
          </a:xfrm>
          <a:prstGeom prst="flowChartAlternateProcess">
            <a:avLst/>
          </a:prstGeom>
          <a:solidFill>
            <a:srgbClr val="FFFFCC"/>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44546A"/>
                </a:solidFill>
                <a:effectLst/>
                <a:uLnTx/>
                <a:uFillTx/>
                <a:latin typeface="Calibri" panose="020F0502020204030204"/>
                <a:ea typeface="+mn-ea"/>
                <a:cs typeface="+mn-cs"/>
              </a:rPr>
              <a:t>….</a:t>
            </a:r>
          </a:p>
        </p:txBody>
      </p:sp>
      <p:pic>
        <p:nvPicPr>
          <p:cNvPr id="2" name="Picture 1">
            <a:extLst>
              <a:ext uri="{FF2B5EF4-FFF2-40B4-BE49-F238E27FC236}">
                <a16:creationId xmlns:a16="http://schemas.microsoft.com/office/drawing/2014/main" id="{AC5362AD-22A2-7516-2E33-C9BC06BB926B}"/>
              </a:ext>
            </a:extLst>
          </p:cNvPr>
          <p:cNvPicPr>
            <a:picLocks noChangeAspect="1"/>
          </p:cNvPicPr>
          <p:nvPr/>
        </p:nvPicPr>
        <p:blipFill>
          <a:blip r:embed="rId5"/>
          <a:stretch>
            <a:fillRect/>
          </a:stretch>
        </p:blipFill>
        <p:spPr>
          <a:xfrm>
            <a:off x="-79770" y="245296"/>
            <a:ext cx="12046740" cy="1566808"/>
          </a:xfrm>
          <a:prstGeom prst="rect">
            <a:avLst/>
          </a:prstGeom>
        </p:spPr>
      </p:pic>
    </p:spTree>
    <p:extLst>
      <p:ext uri="{BB962C8B-B14F-4D97-AF65-F5344CB8AC3E}">
        <p14:creationId xmlns:p14="http://schemas.microsoft.com/office/powerpoint/2010/main" val="49864267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3000" fill="hold" nodeType="withEffect">
                                  <p:stCondLst>
                                    <p:cond delay="0"/>
                                  </p:stCondLst>
                                  <p:childTnLst>
                                    <p:animRot by="120000">
                                      <p:cBhvr>
                                        <p:cTn id="6" dur="100" fill="hold">
                                          <p:stCondLst>
                                            <p:cond delay="0"/>
                                          </p:stCondLst>
                                        </p:cTn>
                                        <p:tgtEl>
                                          <p:spTgt spid="10"/>
                                        </p:tgtEl>
                                        <p:attrNameLst>
                                          <p:attrName>r</p:attrName>
                                        </p:attrNameLst>
                                      </p:cBhvr>
                                    </p:animRot>
                                    <p:animRot by="-240000">
                                      <p:cBhvr>
                                        <p:cTn id="7" dur="200" fill="hold">
                                          <p:stCondLst>
                                            <p:cond delay="200"/>
                                          </p:stCondLst>
                                        </p:cTn>
                                        <p:tgtEl>
                                          <p:spTgt spid="10"/>
                                        </p:tgtEl>
                                        <p:attrNameLst>
                                          <p:attrName>r</p:attrName>
                                        </p:attrNameLst>
                                      </p:cBhvr>
                                    </p:animRot>
                                    <p:animRot by="240000">
                                      <p:cBhvr>
                                        <p:cTn id="8" dur="200" fill="hold">
                                          <p:stCondLst>
                                            <p:cond delay="400"/>
                                          </p:stCondLst>
                                        </p:cTn>
                                        <p:tgtEl>
                                          <p:spTgt spid="10"/>
                                        </p:tgtEl>
                                        <p:attrNameLst>
                                          <p:attrName>r</p:attrName>
                                        </p:attrNameLst>
                                      </p:cBhvr>
                                    </p:animRot>
                                    <p:animRot by="-240000">
                                      <p:cBhvr>
                                        <p:cTn id="9" dur="200" fill="hold">
                                          <p:stCondLst>
                                            <p:cond delay="600"/>
                                          </p:stCondLst>
                                        </p:cTn>
                                        <p:tgtEl>
                                          <p:spTgt spid="10"/>
                                        </p:tgtEl>
                                        <p:attrNameLst>
                                          <p:attrName>r</p:attrName>
                                        </p:attrNameLst>
                                      </p:cBhvr>
                                    </p:animRot>
                                    <p:animRot by="120000">
                                      <p:cBhvr>
                                        <p:cTn id="10" dur="200" fill="hold">
                                          <p:stCondLst>
                                            <p:cond delay="800"/>
                                          </p:stCondLst>
                                        </p:cTn>
                                        <p:tgtEl>
                                          <p:spTgt spid="10"/>
                                        </p:tgtEl>
                                        <p:attrNameLst>
                                          <p:attrName>r</p:attrName>
                                        </p:attrNameLst>
                                      </p:cBhvr>
                                    </p:animRot>
                                  </p:childTnLst>
                                </p:cTn>
                              </p:par>
                              <p:par>
                                <p:cTn id="11" presetID="32" presetClass="emph" presetSubtype="0" repeatCount="2000" fill="hold" nodeType="withEffect">
                                  <p:stCondLst>
                                    <p:cond delay="0"/>
                                  </p:stCondLst>
                                  <p:childTnLst>
                                    <p:animRot by="120000">
                                      <p:cBhvr>
                                        <p:cTn id="12" dur="100" fill="hold">
                                          <p:stCondLst>
                                            <p:cond delay="0"/>
                                          </p:stCondLst>
                                        </p:cTn>
                                        <p:tgtEl>
                                          <p:spTgt spid="10"/>
                                        </p:tgtEl>
                                        <p:attrNameLst>
                                          <p:attrName>r</p:attrName>
                                        </p:attrNameLst>
                                      </p:cBhvr>
                                    </p:animRot>
                                    <p:animRot by="-240000">
                                      <p:cBhvr>
                                        <p:cTn id="13" dur="200" fill="hold">
                                          <p:stCondLst>
                                            <p:cond delay="200"/>
                                          </p:stCondLst>
                                        </p:cTn>
                                        <p:tgtEl>
                                          <p:spTgt spid="10"/>
                                        </p:tgtEl>
                                        <p:attrNameLst>
                                          <p:attrName>r</p:attrName>
                                        </p:attrNameLst>
                                      </p:cBhvr>
                                    </p:animRot>
                                    <p:animRot by="240000">
                                      <p:cBhvr>
                                        <p:cTn id="14" dur="200" fill="hold">
                                          <p:stCondLst>
                                            <p:cond delay="400"/>
                                          </p:stCondLst>
                                        </p:cTn>
                                        <p:tgtEl>
                                          <p:spTgt spid="10"/>
                                        </p:tgtEl>
                                        <p:attrNameLst>
                                          <p:attrName>r</p:attrName>
                                        </p:attrNameLst>
                                      </p:cBhvr>
                                    </p:animRot>
                                    <p:animRot by="-240000">
                                      <p:cBhvr>
                                        <p:cTn id="15" dur="200" fill="hold">
                                          <p:stCondLst>
                                            <p:cond delay="600"/>
                                          </p:stCondLst>
                                        </p:cTn>
                                        <p:tgtEl>
                                          <p:spTgt spid="10"/>
                                        </p:tgtEl>
                                        <p:attrNameLst>
                                          <p:attrName>r</p:attrName>
                                        </p:attrNameLst>
                                      </p:cBhvr>
                                    </p:animRot>
                                    <p:animRot by="120000">
                                      <p:cBhvr>
                                        <p:cTn id="16" dur="200" fill="hold">
                                          <p:stCondLst>
                                            <p:cond delay="800"/>
                                          </p:stCondLst>
                                        </p:cTn>
                                        <p:tgtEl>
                                          <p:spTgt spid="10"/>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6FC47C5-A023-A062-9890-8A8F75DC8A75}"/>
              </a:ext>
            </a:extLst>
          </p:cNvPr>
          <p:cNvSpPr/>
          <p:nvPr/>
        </p:nvSpPr>
        <p:spPr>
          <a:xfrm>
            <a:off x="3377240" y="67000"/>
            <a:ext cx="5133373" cy="197278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Phần</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làm</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việc</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của</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 ban </a:t>
            </a: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cán</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sự</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lớp</a:t>
            </a:r>
            <a:endPar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AB1F2EE-F8FD-75F5-5DC5-711C7703A776}"/>
              </a:ext>
            </a:extLst>
          </p:cNvPr>
          <p:cNvSpPr txBox="1"/>
          <p:nvPr/>
        </p:nvSpPr>
        <p:spPr>
          <a:xfrm>
            <a:off x="273876" y="1851284"/>
            <a:ext cx="3643699" cy="1532334"/>
          </a:xfrm>
          <a:prstGeom prst="flowChartAlternateProcess">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Các</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tổ</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trưởng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kết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quả</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hoạt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động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trong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tuần</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của</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tổ</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 name="TextBox 4">
            <a:extLst>
              <a:ext uri="{FF2B5EF4-FFF2-40B4-BE49-F238E27FC236}">
                <a16:creationId xmlns:a16="http://schemas.microsoft.com/office/drawing/2014/main" id="{1BF6BC6C-93C9-D982-15BD-9D511EE50B93}"/>
              </a:ext>
            </a:extLst>
          </p:cNvPr>
          <p:cNvSpPr txBox="1"/>
          <p:nvPr/>
        </p:nvSpPr>
        <p:spPr>
          <a:xfrm>
            <a:off x="7830389" y="2039786"/>
            <a:ext cx="3958199" cy="1532334"/>
          </a:xfrm>
          <a:prstGeom prst="flowChartAlternateProcess">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Lớp trưởng báo cáo kết quả học tập của lớp trong tuần</a:t>
            </a:r>
            <a:endPar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21" name="Hình ảnh 20" descr="Ảnh có chứa đồ chơi, búp bê, đồ họa véc-tơ&#10;&#10;Mô tả được tạo tự động">
            <a:extLst>
              <a:ext uri="{FF2B5EF4-FFF2-40B4-BE49-F238E27FC236}">
                <a16:creationId xmlns:a16="http://schemas.microsoft.com/office/drawing/2014/main" id="{85D0EABF-2F2C-4343-9982-41B988171A0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3980" b="74184" l="23791" r="80784">
                        <a14:foregroundMark x1="53725" y1="36327" x2="51242" y2="32857"/>
                        <a14:foregroundMark x1="52157" y1="73367" x2="50458" y2="74184"/>
                      </a14:backgroundRemoval>
                    </a14:imgEffect>
                  </a14:imgLayer>
                </a14:imgProps>
              </a:ext>
              <a:ext uri="{28A0092B-C50C-407E-A947-70E740481C1C}">
                <a14:useLocalDpi xmlns:a14="http://schemas.microsoft.com/office/drawing/2010/main" val="0"/>
              </a:ext>
            </a:extLst>
          </a:blip>
          <a:srcRect l="16146" t="12631" r="21640" b="19326"/>
          <a:stretch/>
        </p:blipFill>
        <p:spPr>
          <a:xfrm>
            <a:off x="2578825" y="2533150"/>
            <a:ext cx="3225212" cy="4505381"/>
          </a:xfrm>
          <a:prstGeom prst="rect">
            <a:avLst/>
          </a:prstGeom>
        </p:spPr>
      </p:pic>
      <p:pic>
        <p:nvPicPr>
          <p:cNvPr id="22" name="Hình ảnh 21" descr="Ảnh có chứa đồ chơi, búp bê&#10;&#10;Mô tả được tạo tự động">
            <a:extLst>
              <a:ext uri="{FF2B5EF4-FFF2-40B4-BE49-F238E27FC236}">
                <a16:creationId xmlns:a16="http://schemas.microsoft.com/office/drawing/2014/main" id="{9F8E7196-D75B-9680-77BF-FD45A8574F27}"/>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20000" b="85408" l="34898" r="69490">
                        <a14:foregroundMark x1="49694" y1="20102" x2="49694" y2="20102"/>
                        <a14:foregroundMark x1="44898" y1="30816" x2="49286" y2="33673"/>
                        <a14:foregroundMark x1="58673" y1="32857" x2="51633" y2="34388"/>
                        <a14:foregroundMark x1="51020" y1="37245" x2="51020" y2="39796"/>
                        <a14:foregroundMark x1="47041" y1="81837" x2="43061" y2="83571"/>
                        <a14:foregroundMark x1="60612" y1="81429" x2="64035" y2="83770"/>
                        <a14:foregroundMark x1="45918" y1="29694" x2="46327" y2="25918"/>
                        <a14:foregroundMark x1="60000" y1="28265" x2="57041" y2="30612"/>
                        <a14:backgroundMark x1="67551" y1="85408" x2="64184" y2="85204"/>
                      </a14:backgroundRemoval>
                    </a14:imgEffect>
                  </a14:imgLayer>
                </a14:imgProps>
              </a:ext>
              <a:ext uri="{28A0092B-C50C-407E-A947-70E740481C1C}">
                <a14:useLocalDpi xmlns:a14="http://schemas.microsoft.com/office/drawing/2010/main" val="0"/>
              </a:ext>
            </a:extLst>
          </a:blip>
          <a:srcRect l="30639" t="12537" r="26115" b="10647"/>
          <a:stretch/>
        </p:blipFill>
        <p:spPr>
          <a:xfrm>
            <a:off x="6263468" y="2681533"/>
            <a:ext cx="2424651" cy="4200582"/>
          </a:xfrm>
          <a:prstGeom prst="rect">
            <a:avLst/>
          </a:prstGeom>
        </p:spPr>
      </p:pic>
    </p:spTree>
    <p:extLst>
      <p:ext uri="{BB962C8B-B14F-4D97-AF65-F5344CB8AC3E}">
        <p14:creationId xmlns:p14="http://schemas.microsoft.com/office/powerpoint/2010/main" val="226112161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endCondLst>
                                    <p:cond evt="onNext" delay="0">
                                      <p:tgtEl>
                                        <p:sldTgt/>
                                      </p:tgtEl>
                                    </p:cond>
                                  </p:endCondLst>
                                  <p:childTnLst>
                                    <p:animRot by="120000">
                                      <p:cBhvr>
                                        <p:cTn id="6" dur="100" fill="hold">
                                          <p:stCondLst>
                                            <p:cond delay="0"/>
                                          </p:stCondLst>
                                        </p:cTn>
                                        <p:tgtEl>
                                          <p:spTgt spid="21"/>
                                        </p:tgtEl>
                                        <p:attrNameLst>
                                          <p:attrName>r</p:attrName>
                                        </p:attrNameLst>
                                      </p:cBhvr>
                                    </p:animRot>
                                    <p:animRot by="-240000">
                                      <p:cBhvr>
                                        <p:cTn id="7" dur="200" fill="hold">
                                          <p:stCondLst>
                                            <p:cond delay="200"/>
                                          </p:stCondLst>
                                        </p:cTn>
                                        <p:tgtEl>
                                          <p:spTgt spid="21"/>
                                        </p:tgtEl>
                                        <p:attrNameLst>
                                          <p:attrName>r</p:attrName>
                                        </p:attrNameLst>
                                      </p:cBhvr>
                                    </p:animRot>
                                    <p:animRot by="240000">
                                      <p:cBhvr>
                                        <p:cTn id="8" dur="200" fill="hold">
                                          <p:stCondLst>
                                            <p:cond delay="400"/>
                                          </p:stCondLst>
                                        </p:cTn>
                                        <p:tgtEl>
                                          <p:spTgt spid="21"/>
                                        </p:tgtEl>
                                        <p:attrNameLst>
                                          <p:attrName>r</p:attrName>
                                        </p:attrNameLst>
                                      </p:cBhvr>
                                    </p:animRot>
                                    <p:animRot by="-240000">
                                      <p:cBhvr>
                                        <p:cTn id="9" dur="200" fill="hold">
                                          <p:stCondLst>
                                            <p:cond delay="600"/>
                                          </p:stCondLst>
                                        </p:cTn>
                                        <p:tgtEl>
                                          <p:spTgt spid="21"/>
                                        </p:tgtEl>
                                        <p:attrNameLst>
                                          <p:attrName>r</p:attrName>
                                        </p:attrNameLst>
                                      </p:cBhvr>
                                    </p:animRot>
                                    <p:animRot by="120000">
                                      <p:cBhvr>
                                        <p:cTn id="10" dur="200" fill="hold">
                                          <p:stCondLst>
                                            <p:cond delay="800"/>
                                          </p:stCondLst>
                                        </p:cTn>
                                        <p:tgtEl>
                                          <p:spTgt spid="21"/>
                                        </p:tgtEl>
                                        <p:attrNameLst>
                                          <p:attrName>r</p:attrName>
                                        </p:attrNameLst>
                                      </p:cBhvr>
                                    </p:animRot>
                                  </p:childTnLst>
                                </p:cTn>
                              </p:par>
                              <p:par>
                                <p:cTn id="11" presetID="32" presetClass="emph" presetSubtype="0" repeatCount="indefinite" fill="hold" nodeType="withEffect">
                                  <p:stCondLst>
                                    <p:cond delay="0"/>
                                  </p:stCondLst>
                                  <p:endCondLst>
                                    <p:cond evt="onNext" delay="0">
                                      <p:tgtEl>
                                        <p:sldTgt/>
                                      </p:tgtEl>
                                    </p:cond>
                                  </p:endCondLst>
                                  <p:childTnLst>
                                    <p:animRot by="120000">
                                      <p:cBhvr>
                                        <p:cTn id="12" dur="100" fill="hold">
                                          <p:stCondLst>
                                            <p:cond delay="0"/>
                                          </p:stCondLst>
                                        </p:cTn>
                                        <p:tgtEl>
                                          <p:spTgt spid="22"/>
                                        </p:tgtEl>
                                        <p:attrNameLst>
                                          <p:attrName>r</p:attrName>
                                        </p:attrNameLst>
                                      </p:cBhvr>
                                    </p:animRot>
                                    <p:animRot by="-240000">
                                      <p:cBhvr>
                                        <p:cTn id="13" dur="200" fill="hold">
                                          <p:stCondLst>
                                            <p:cond delay="200"/>
                                          </p:stCondLst>
                                        </p:cTn>
                                        <p:tgtEl>
                                          <p:spTgt spid="22"/>
                                        </p:tgtEl>
                                        <p:attrNameLst>
                                          <p:attrName>r</p:attrName>
                                        </p:attrNameLst>
                                      </p:cBhvr>
                                    </p:animRot>
                                    <p:animRot by="240000">
                                      <p:cBhvr>
                                        <p:cTn id="14" dur="200" fill="hold">
                                          <p:stCondLst>
                                            <p:cond delay="400"/>
                                          </p:stCondLst>
                                        </p:cTn>
                                        <p:tgtEl>
                                          <p:spTgt spid="22"/>
                                        </p:tgtEl>
                                        <p:attrNameLst>
                                          <p:attrName>r</p:attrName>
                                        </p:attrNameLst>
                                      </p:cBhvr>
                                    </p:animRot>
                                    <p:animRot by="-240000">
                                      <p:cBhvr>
                                        <p:cTn id="15" dur="200" fill="hold">
                                          <p:stCondLst>
                                            <p:cond delay="600"/>
                                          </p:stCondLst>
                                        </p:cTn>
                                        <p:tgtEl>
                                          <p:spTgt spid="22"/>
                                        </p:tgtEl>
                                        <p:attrNameLst>
                                          <p:attrName>r</p:attrName>
                                        </p:attrNameLst>
                                      </p:cBhvr>
                                    </p:animRot>
                                    <p:animRot by="120000">
                                      <p:cBhvr>
                                        <p:cTn id="16" dur="200" fill="hold">
                                          <p:stCondLst>
                                            <p:cond delay="800"/>
                                          </p:stCondLst>
                                        </p:cTn>
                                        <p:tgtEl>
                                          <p:spTgt spid="22"/>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additive="base">
                                        <p:cTn id="26" dur="500" fill="hold"/>
                                        <p:tgtEl>
                                          <p:spTgt spid="3"/>
                                        </p:tgtEl>
                                        <p:attrNameLst>
                                          <p:attrName>ppt_x</p:attrName>
                                        </p:attrNameLst>
                                      </p:cBhvr>
                                      <p:tavLst>
                                        <p:tav tm="0">
                                          <p:val>
                                            <p:strVal val="#ppt_x"/>
                                          </p:val>
                                        </p:tav>
                                        <p:tav tm="100000">
                                          <p:val>
                                            <p:strVal val="#ppt_x"/>
                                          </p:val>
                                        </p:tav>
                                      </p:tavLst>
                                    </p:anim>
                                    <p:anim calcmode="lin" valueType="num">
                                      <p:cBhvr additive="base">
                                        <p:cTn id="27" dur="500" fill="hold"/>
                                        <p:tgtEl>
                                          <p:spTgt spid="3"/>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additive="base">
                                        <p:cTn id="30" dur="500" fill="hold"/>
                                        <p:tgtEl>
                                          <p:spTgt spid="5"/>
                                        </p:tgtEl>
                                        <p:attrNameLst>
                                          <p:attrName>ppt_x</p:attrName>
                                        </p:attrNameLst>
                                      </p:cBhvr>
                                      <p:tavLst>
                                        <p:tav tm="0">
                                          <p:val>
                                            <p:strVal val="#ppt_x"/>
                                          </p:val>
                                        </p:tav>
                                        <p:tav tm="100000">
                                          <p:val>
                                            <p:strVal val="#ppt_x"/>
                                          </p:val>
                                        </p:tav>
                                      </p:tavLst>
                                    </p:anim>
                                    <p:anim calcmode="lin" valueType="num">
                                      <p:cBhvr additive="base">
                                        <p:cTn id="3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4" name="Hình ảnh 15">
            <a:extLst>
              <a:ext uri="{FF2B5EF4-FFF2-40B4-BE49-F238E27FC236}">
                <a16:creationId xmlns:a16="http://schemas.microsoft.com/office/drawing/2014/main" id="{6CA1C907-3C3E-EFDD-CBB6-06A7C23174B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6327" b="87347" l="16837" r="82857">
                        <a14:foregroundMark x1="42041" y1="83673" x2="42857" y2="86429"/>
                        <a14:foregroundMark x1="52755" y1="86429" x2="53776" y2="87347"/>
                        <a14:foregroundMark x1="41633" y1="16327" x2="39694" y2="16735"/>
                      </a14:backgroundRemoval>
                    </a14:imgEffect>
                  </a14:imgLayer>
                </a14:imgProps>
              </a:ext>
              <a:ext uri="{28A0092B-C50C-407E-A947-70E740481C1C}">
                <a14:useLocalDpi xmlns:a14="http://schemas.microsoft.com/office/drawing/2010/main" val="0"/>
              </a:ext>
            </a:extLst>
          </a:blip>
          <a:srcRect l="8645" t="8173" r="8611" b="8386"/>
          <a:stretch/>
        </p:blipFill>
        <p:spPr>
          <a:xfrm flipH="1">
            <a:off x="7219559" y="1454643"/>
            <a:ext cx="5376372" cy="5294499"/>
          </a:xfrm>
          <a:prstGeom prst="rect">
            <a:avLst/>
          </a:prstGeom>
        </p:spPr>
      </p:pic>
      <p:sp>
        <p:nvSpPr>
          <p:cNvPr id="6" name="Flowchart: Alternate Process 5">
            <a:extLst>
              <a:ext uri="{FF2B5EF4-FFF2-40B4-BE49-F238E27FC236}">
                <a16:creationId xmlns:a16="http://schemas.microsoft.com/office/drawing/2014/main" id="{BC33F8BD-3F1A-9443-93D1-A0E322A5E476}"/>
              </a:ext>
            </a:extLst>
          </p:cNvPr>
          <p:cNvSpPr/>
          <p:nvPr/>
        </p:nvSpPr>
        <p:spPr>
          <a:xfrm>
            <a:off x="289334" y="2093372"/>
            <a:ext cx="7573642" cy="4017042"/>
          </a:xfrm>
          <a:prstGeom prst="flowChartAlternateProcess">
            <a:avLst/>
          </a:prstGeom>
          <a:solidFill>
            <a:srgbClr val="FFFFCC"/>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44546A"/>
                </a:solidFill>
                <a:effectLst/>
                <a:uLnTx/>
                <a:uFillTx/>
                <a:latin typeface="Calibri" panose="020F0502020204030204"/>
                <a:ea typeface="+mn-ea"/>
                <a:cs typeface="+mn-cs"/>
              </a:rPr>
              <a:t>….</a:t>
            </a:r>
          </a:p>
        </p:txBody>
      </p:sp>
      <p:sp>
        <p:nvSpPr>
          <p:cNvPr id="8" name="TextBox 7">
            <a:extLst>
              <a:ext uri="{FF2B5EF4-FFF2-40B4-BE49-F238E27FC236}">
                <a16:creationId xmlns:a16="http://schemas.microsoft.com/office/drawing/2014/main" id="{7DB84613-7171-7AA2-9CD0-B33E30AA6354}"/>
              </a:ext>
            </a:extLst>
          </p:cNvPr>
          <p:cNvSpPr txBox="1"/>
          <p:nvPr/>
        </p:nvSpPr>
        <p:spPr>
          <a:xfrm>
            <a:off x="643976" y="2248220"/>
            <a:ext cx="233486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rPr>
              <a:t>Ưu điểm:</a:t>
            </a:r>
          </a:p>
        </p:txBody>
      </p:sp>
      <p:pic>
        <p:nvPicPr>
          <p:cNvPr id="2" name="Picture 1">
            <a:extLst>
              <a:ext uri="{FF2B5EF4-FFF2-40B4-BE49-F238E27FC236}">
                <a16:creationId xmlns:a16="http://schemas.microsoft.com/office/drawing/2014/main" id="{1A562129-247E-5E3D-9477-54D698624891}"/>
              </a:ext>
            </a:extLst>
          </p:cNvPr>
          <p:cNvPicPr>
            <a:picLocks noChangeAspect="1"/>
          </p:cNvPicPr>
          <p:nvPr/>
        </p:nvPicPr>
        <p:blipFill>
          <a:blip r:embed="rId5"/>
          <a:stretch>
            <a:fillRect/>
          </a:stretch>
        </p:blipFill>
        <p:spPr>
          <a:xfrm>
            <a:off x="0" y="340546"/>
            <a:ext cx="12046740" cy="1566808"/>
          </a:xfrm>
          <a:prstGeom prst="rect">
            <a:avLst/>
          </a:prstGeom>
        </p:spPr>
      </p:pic>
    </p:spTree>
    <p:extLst>
      <p:ext uri="{BB962C8B-B14F-4D97-AF65-F5344CB8AC3E}">
        <p14:creationId xmlns:p14="http://schemas.microsoft.com/office/powerpoint/2010/main" val="33296324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3000" fill="hold"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par>
                                <p:cTn id="11" presetID="32" presetClass="emph" presetSubtype="0" repeatCount="2000" fill="hold" nodeType="withEffect">
                                  <p:stCondLst>
                                    <p:cond delay="0"/>
                                  </p:stCondLst>
                                  <p:childTnLst>
                                    <p:animRot by="120000">
                                      <p:cBhvr>
                                        <p:cTn id="12" dur="100" fill="hold">
                                          <p:stCondLst>
                                            <p:cond delay="0"/>
                                          </p:stCondLst>
                                        </p:cTn>
                                        <p:tgtEl>
                                          <p:spTgt spid="4"/>
                                        </p:tgtEl>
                                        <p:attrNameLst>
                                          <p:attrName>r</p:attrName>
                                        </p:attrNameLst>
                                      </p:cBhvr>
                                    </p:animRot>
                                    <p:animRot by="-240000">
                                      <p:cBhvr>
                                        <p:cTn id="13" dur="200" fill="hold">
                                          <p:stCondLst>
                                            <p:cond delay="200"/>
                                          </p:stCondLst>
                                        </p:cTn>
                                        <p:tgtEl>
                                          <p:spTgt spid="4"/>
                                        </p:tgtEl>
                                        <p:attrNameLst>
                                          <p:attrName>r</p:attrName>
                                        </p:attrNameLst>
                                      </p:cBhvr>
                                    </p:animRot>
                                    <p:animRot by="240000">
                                      <p:cBhvr>
                                        <p:cTn id="14" dur="200" fill="hold">
                                          <p:stCondLst>
                                            <p:cond delay="400"/>
                                          </p:stCondLst>
                                        </p:cTn>
                                        <p:tgtEl>
                                          <p:spTgt spid="4"/>
                                        </p:tgtEl>
                                        <p:attrNameLst>
                                          <p:attrName>r</p:attrName>
                                        </p:attrNameLst>
                                      </p:cBhvr>
                                    </p:animRot>
                                    <p:animRot by="-240000">
                                      <p:cBhvr>
                                        <p:cTn id="15" dur="200" fill="hold">
                                          <p:stCondLst>
                                            <p:cond delay="600"/>
                                          </p:stCondLst>
                                        </p:cTn>
                                        <p:tgtEl>
                                          <p:spTgt spid="4"/>
                                        </p:tgtEl>
                                        <p:attrNameLst>
                                          <p:attrName>r</p:attrName>
                                        </p:attrNameLst>
                                      </p:cBhvr>
                                    </p:animRot>
                                    <p:animRot by="120000">
                                      <p:cBhvr>
                                        <p:cTn id="16" dur="200" fill="hold">
                                          <p:stCondLst>
                                            <p:cond delay="800"/>
                                          </p:stCondLst>
                                        </p:cTn>
                                        <p:tgtEl>
                                          <p:spTgt spid="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5" name="Hình ảnh 15">
            <a:extLst>
              <a:ext uri="{FF2B5EF4-FFF2-40B4-BE49-F238E27FC236}">
                <a16:creationId xmlns:a16="http://schemas.microsoft.com/office/drawing/2014/main" id="{B375D944-3212-73DE-AC06-141F8CDF8C8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6327" b="87347" l="16837" r="82857">
                        <a14:foregroundMark x1="42041" y1="83673" x2="42857" y2="86429"/>
                        <a14:foregroundMark x1="52755" y1="86429" x2="53776" y2="87347"/>
                        <a14:foregroundMark x1="41633" y1="16327" x2="39694" y2="16735"/>
                      </a14:backgroundRemoval>
                    </a14:imgEffect>
                  </a14:imgLayer>
                </a14:imgProps>
              </a:ext>
              <a:ext uri="{28A0092B-C50C-407E-A947-70E740481C1C}">
                <a14:useLocalDpi xmlns:a14="http://schemas.microsoft.com/office/drawing/2010/main" val="0"/>
              </a:ext>
            </a:extLst>
          </a:blip>
          <a:srcRect l="8645" t="8173" r="8611" b="8386"/>
          <a:stretch/>
        </p:blipFill>
        <p:spPr>
          <a:xfrm flipH="1">
            <a:off x="7219559" y="1454643"/>
            <a:ext cx="5376372" cy="5294499"/>
          </a:xfrm>
          <a:prstGeom prst="rect">
            <a:avLst/>
          </a:prstGeom>
        </p:spPr>
      </p:pic>
      <p:sp>
        <p:nvSpPr>
          <p:cNvPr id="7" name="Flowchart: Alternate Process 6">
            <a:extLst>
              <a:ext uri="{FF2B5EF4-FFF2-40B4-BE49-F238E27FC236}">
                <a16:creationId xmlns:a16="http://schemas.microsoft.com/office/drawing/2014/main" id="{97ACA998-ED6B-D2E6-E6A5-64BA8F01816C}"/>
              </a:ext>
            </a:extLst>
          </p:cNvPr>
          <p:cNvSpPr/>
          <p:nvPr/>
        </p:nvSpPr>
        <p:spPr>
          <a:xfrm>
            <a:off x="289334" y="2093372"/>
            <a:ext cx="7573642" cy="4017042"/>
          </a:xfrm>
          <a:prstGeom prst="flowChartAlternateProcess">
            <a:avLst/>
          </a:prstGeom>
          <a:solidFill>
            <a:srgbClr val="FFFFCC"/>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44546A"/>
                </a:solidFill>
                <a:effectLst/>
                <a:uLnTx/>
                <a:uFillTx/>
                <a:latin typeface="Calibri" panose="020F0502020204030204"/>
                <a:ea typeface="+mn-ea"/>
                <a:cs typeface="+mn-cs"/>
              </a:rPr>
              <a:t>….</a:t>
            </a:r>
          </a:p>
        </p:txBody>
      </p:sp>
      <p:sp>
        <p:nvSpPr>
          <p:cNvPr id="8" name="TextBox 7">
            <a:extLst>
              <a:ext uri="{FF2B5EF4-FFF2-40B4-BE49-F238E27FC236}">
                <a16:creationId xmlns:a16="http://schemas.microsoft.com/office/drawing/2014/main" id="{BC8EE888-7E1F-3C3C-D0C2-8E104B526E76}"/>
              </a:ext>
            </a:extLst>
          </p:cNvPr>
          <p:cNvSpPr txBox="1"/>
          <p:nvPr/>
        </p:nvSpPr>
        <p:spPr>
          <a:xfrm>
            <a:off x="643976" y="2248220"/>
            <a:ext cx="233486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rPr>
              <a:t>Hạn chế:</a:t>
            </a:r>
          </a:p>
        </p:txBody>
      </p:sp>
      <p:pic>
        <p:nvPicPr>
          <p:cNvPr id="2" name="Picture 1">
            <a:extLst>
              <a:ext uri="{FF2B5EF4-FFF2-40B4-BE49-F238E27FC236}">
                <a16:creationId xmlns:a16="http://schemas.microsoft.com/office/drawing/2014/main" id="{E9248B66-24DD-E4E5-66CE-356A38CB3EFC}"/>
              </a:ext>
            </a:extLst>
          </p:cNvPr>
          <p:cNvPicPr>
            <a:picLocks noChangeAspect="1"/>
          </p:cNvPicPr>
          <p:nvPr/>
        </p:nvPicPr>
        <p:blipFill>
          <a:blip r:embed="rId5"/>
          <a:stretch>
            <a:fillRect/>
          </a:stretch>
        </p:blipFill>
        <p:spPr>
          <a:xfrm>
            <a:off x="0" y="359596"/>
            <a:ext cx="12046740" cy="1566808"/>
          </a:xfrm>
          <a:prstGeom prst="rect">
            <a:avLst/>
          </a:prstGeom>
        </p:spPr>
      </p:pic>
    </p:spTree>
    <p:extLst>
      <p:ext uri="{BB962C8B-B14F-4D97-AF65-F5344CB8AC3E}">
        <p14:creationId xmlns:p14="http://schemas.microsoft.com/office/powerpoint/2010/main" val="364150345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3000" fill="hold" nodeType="with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par>
                                <p:cTn id="11" presetID="32" presetClass="emph" presetSubtype="0" repeatCount="2000"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111A82AB-3A81-58AB-7B22-B0C70769955B}"/>
              </a:ext>
            </a:extLst>
          </p:cNvPr>
          <p:cNvSpPr/>
          <p:nvPr/>
        </p:nvSpPr>
        <p:spPr>
          <a:xfrm>
            <a:off x="3377710" y="251011"/>
            <a:ext cx="4948518" cy="1434914"/>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Góc</a:t>
            </a:r>
            <a:r>
              <a:rPr kumimoji="0" lang="en-US" sz="5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5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tuyên</a:t>
            </a:r>
            <a:r>
              <a:rPr kumimoji="0" lang="en-US" sz="5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5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dương</a:t>
            </a:r>
            <a:endParaRPr kumimoji="0" lang="en-US" sz="5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8" name="TextBox 7">
            <a:extLst>
              <a:ext uri="{FF2B5EF4-FFF2-40B4-BE49-F238E27FC236}">
                <a16:creationId xmlns:a16="http://schemas.microsoft.com/office/drawing/2014/main" id="{4885464C-058D-171C-FC2B-482E6B44BA01}"/>
              </a:ext>
            </a:extLst>
          </p:cNvPr>
          <p:cNvSpPr txBox="1"/>
          <p:nvPr/>
        </p:nvSpPr>
        <p:spPr>
          <a:xfrm>
            <a:off x="407771" y="2008951"/>
            <a:ext cx="3278243" cy="1555178"/>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0" i="0" u="none" strike="noStrike" kern="1200" cap="none" spc="0" normalizeH="0" baseline="0" noProof="0">
                <a:ln>
                  <a:noFill/>
                </a:ln>
                <a:solidFill>
                  <a:srgbClr val="FF0000"/>
                </a:solidFill>
                <a:effectLst/>
                <a:uLnTx/>
                <a:uFillTx/>
                <a:latin typeface="Cambria" panose="02040503050406030204" pitchFamily="18" charset="0"/>
                <a:ea typeface="Cambria" panose="02040503050406030204" pitchFamily="18" charset="0"/>
                <a:cs typeface="+mn-cs"/>
              </a:rPr>
              <a:t>Ngôi sao chăm chỉ</a:t>
            </a:r>
            <a:endParaRPr kumimoji="0" lang="en-US" sz="4267"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
        <p:nvSpPr>
          <p:cNvPr id="9" name="TextBox 8">
            <a:extLst>
              <a:ext uri="{FF2B5EF4-FFF2-40B4-BE49-F238E27FC236}">
                <a16:creationId xmlns:a16="http://schemas.microsoft.com/office/drawing/2014/main" id="{5F968A2D-3E18-166D-44AB-EB3733827683}"/>
              </a:ext>
            </a:extLst>
          </p:cNvPr>
          <p:cNvSpPr txBox="1"/>
          <p:nvPr/>
        </p:nvSpPr>
        <p:spPr>
          <a:xfrm>
            <a:off x="7910639" y="2105883"/>
            <a:ext cx="3278243" cy="1555178"/>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0" i="0" u="none" strike="noStrike" kern="1200" cap="none" spc="0" normalizeH="0" baseline="0" noProof="0">
                <a:ln>
                  <a:noFill/>
                </a:ln>
                <a:solidFill>
                  <a:srgbClr val="FF0000"/>
                </a:solidFill>
                <a:effectLst/>
                <a:uLnTx/>
                <a:uFillTx/>
                <a:latin typeface="Cambria" panose="02040503050406030204" pitchFamily="18" charset="0"/>
                <a:ea typeface="Cambria" panose="02040503050406030204" pitchFamily="18" charset="0"/>
                <a:cs typeface="+mn-cs"/>
              </a:rPr>
              <a:t>Hoa ngoan ngoãn</a:t>
            </a:r>
            <a:endParaRPr kumimoji="0" lang="en-US" sz="4267"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pic>
        <p:nvPicPr>
          <p:cNvPr id="5" name="Hình ảnh 20" descr="Ảnh có chứa đồ chơi, búp bê, đồ họa véc-tơ&#10;&#10;Mô tả được tạo tự động">
            <a:extLst>
              <a:ext uri="{FF2B5EF4-FFF2-40B4-BE49-F238E27FC236}">
                <a16:creationId xmlns:a16="http://schemas.microsoft.com/office/drawing/2014/main" id="{E4DC6B6F-D16A-4ADE-ACF0-312E190B3C0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3980" b="74184" l="23791" r="80784">
                        <a14:foregroundMark x1="53725" y1="36327" x2="51242" y2="32857"/>
                        <a14:foregroundMark x1="52157" y1="73367" x2="50458" y2="74184"/>
                      </a14:backgroundRemoval>
                    </a14:imgEffect>
                  </a14:imgLayer>
                </a14:imgProps>
              </a:ext>
              <a:ext uri="{28A0092B-C50C-407E-A947-70E740481C1C}">
                <a14:useLocalDpi xmlns:a14="http://schemas.microsoft.com/office/drawing/2010/main" val="0"/>
              </a:ext>
            </a:extLst>
          </a:blip>
          <a:srcRect l="16146" t="12631" r="21640" b="19326"/>
          <a:stretch/>
        </p:blipFill>
        <p:spPr>
          <a:xfrm>
            <a:off x="2578825" y="2533150"/>
            <a:ext cx="3225212" cy="4505381"/>
          </a:xfrm>
          <a:prstGeom prst="rect">
            <a:avLst/>
          </a:prstGeom>
        </p:spPr>
      </p:pic>
      <p:pic>
        <p:nvPicPr>
          <p:cNvPr id="6" name="Hình ảnh 21" descr="Ảnh có chứa đồ chơi, búp bê&#10;&#10;Mô tả được tạo tự động">
            <a:extLst>
              <a:ext uri="{FF2B5EF4-FFF2-40B4-BE49-F238E27FC236}">
                <a16:creationId xmlns:a16="http://schemas.microsoft.com/office/drawing/2014/main" id="{1DE74C73-FA3B-EC08-D14F-2113A837D052}"/>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20000" b="85408" l="34898" r="69490">
                        <a14:foregroundMark x1="49694" y1="20102" x2="49694" y2="20102"/>
                        <a14:foregroundMark x1="44898" y1="30816" x2="49286" y2="33673"/>
                        <a14:foregroundMark x1="58673" y1="32857" x2="51633" y2="34388"/>
                        <a14:foregroundMark x1="51020" y1="37245" x2="51020" y2="39796"/>
                        <a14:foregroundMark x1="47041" y1="81837" x2="43061" y2="83571"/>
                        <a14:foregroundMark x1="60612" y1="81429" x2="64035" y2="83770"/>
                        <a14:foregroundMark x1="45918" y1="29694" x2="46327" y2="25918"/>
                        <a14:foregroundMark x1="60000" y1="28265" x2="57041" y2="30612"/>
                        <a14:backgroundMark x1="67551" y1="85408" x2="64184" y2="85204"/>
                      </a14:backgroundRemoval>
                    </a14:imgEffect>
                  </a14:imgLayer>
                </a14:imgProps>
              </a:ext>
              <a:ext uri="{28A0092B-C50C-407E-A947-70E740481C1C}">
                <a14:useLocalDpi xmlns:a14="http://schemas.microsoft.com/office/drawing/2010/main" val="0"/>
              </a:ext>
            </a:extLst>
          </a:blip>
          <a:srcRect l="30639" t="12537" r="26115" b="10647"/>
          <a:stretch/>
        </p:blipFill>
        <p:spPr>
          <a:xfrm>
            <a:off x="6263468" y="2681533"/>
            <a:ext cx="2424651" cy="4200582"/>
          </a:xfrm>
          <a:prstGeom prst="rect">
            <a:avLst/>
          </a:prstGeom>
        </p:spPr>
      </p:pic>
    </p:spTree>
    <p:extLst>
      <p:ext uri="{BB962C8B-B14F-4D97-AF65-F5344CB8AC3E}">
        <p14:creationId xmlns:p14="http://schemas.microsoft.com/office/powerpoint/2010/main" val="349331974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endCondLst>
                                    <p:cond evt="onNext" delay="0">
                                      <p:tgtEl>
                                        <p:sldTgt/>
                                      </p:tgtEl>
                                    </p:cond>
                                  </p:end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par>
                                <p:cTn id="11" presetID="32" presetClass="emph" presetSubtype="0" repeatCount="indefinite" fill="hold" nodeType="withEffect">
                                  <p:stCondLst>
                                    <p:cond delay="0"/>
                                  </p:stCondLst>
                                  <p:endCondLst>
                                    <p:cond evt="onNext" delay="0">
                                      <p:tgtEl>
                                        <p:sldTgt/>
                                      </p:tgtEl>
                                    </p:cond>
                                  </p:endCondLst>
                                  <p:childTnLst>
                                    <p:animRot by="120000">
                                      <p:cBhvr>
                                        <p:cTn id="12" dur="100" fill="hold">
                                          <p:stCondLst>
                                            <p:cond delay="0"/>
                                          </p:stCondLst>
                                        </p:cTn>
                                        <p:tgtEl>
                                          <p:spTgt spid="6"/>
                                        </p:tgtEl>
                                        <p:attrNameLst>
                                          <p:attrName>r</p:attrName>
                                        </p:attrNameLst>
                                      </p:cBhvr>
                                    </p:animRot>
                                    <p:animRot by="-240000">
                                      <p:cBhvr>
                                        <p:cTn id="13" dur="200" fill="hold">
                                          <p:stCondLst>
                                            <p:cond delay="200"/>
                                          </p:stCondLst>
                                        </p:cTn>
                                        <p:tgtEl>
                                          <p:spTgt spid="6"/>
                                        </p:tgtEl>
                                        <p:attrNameLst>
                                          <p:attrName>r</p:attrName>
                                        </p:attrNameLst>
                                      </p:cBhvr>
                                    </p:animRot>
                                    <p:animRot by="240000">
                                      <p:cBhvr>
                                        <p:cTn id="14" dur="200" fill="hold">
                                          <p:stCondLst>
                                            <p:cond delay="400"/>
                                          </p:stCondLst>
                                        </p:cTn>
                                        <p:tgtEl>
                                          <p:spTgt spid="6"/>
                                        </p:tgtEl>
                                        <p:attrNameLst>
                                          <p:attrName>r</p:attrName>
                                        </p:attrNameLst>
                                      </p:cBhvr>
                                    </p:animRot>
                                    <p:animRot by="-240000">
                                      <p:cBhvr>
                                        <p:cTn id="15" dur="200" fill="hold">
                                          <p:stCondLst>
                                            <p:cond delay="600"/>
                                          </p:stCondLst>
                                        </p:cTn>
                                        <p:tgtEl>
                                          <p:spTgt spid="6"/>
                                        </p:tgtEl>
                                        <p:attrNameLst>
                                          <p:attrName>r</p:attrName>
                                        </p:attrNameLst>
                                      </p:cBhvr>
                                    </p:animRot>
                                    <p:animRot by="120000">
                                      <p:cBhvr>
                                        <p:cTn id="16" dur="200" fill="hold">
                                          <p:stCondLst>
                                            <p:cond delay="800"/>
                                          </p:stCondLst>
                                        </p:cTn>
                                        <p:tgtEl>
                                          <p:spTgt spid="6"/>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par>
                                <p:cTn id="24" presetID="16" presetClass="entr" presetSubtype="21"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arn(inVertical)">
                                      <p:cBhvr>
                                        <p:cTn id="26" dur="500"/>
                                        <p:tgtEl>
                                          <p:spTgt spid="8"/>
                                        </p:tgtEl>
                                      </p:cBhvr>
                                    </p:animEffect>
                                  </p:childTnLst>
                                </p:cTn>
                              </p:par>
                              <p:par>
                                <p:cTn id="27" presetID="26" presetClass="emph" presetSubtype="0" fill="hold" grpId="1" nodeType="withEffect">
                                  <p:stCondLst>
                                    <p:cond delay="0"/>
                                  </p:stCondLst>
                                  <p:childTnLst>
                                    <p:animEffect transition="out" filter="fade">
                                      <p:cBhvr>
                                        <p:cTn id="28" dur="500" tmFilter="0, 0; .2, .5; .8, .5; 1, 0"/>
                                        <p:tgtEl>
                                          <p:spTgt spid="8"/>
                                        </p:tgtEl>
                                      </p:cBhvr>
                                    </p:animEffect>
                                    <p:animScale>
                                      <p:cBhvr>
                                        <p:cTn id="29" dur="250" autoRev="1" fill="hold"/>
                                        <p:tgtEl>
                                          <p:spTgt spid="8"/>
                                        </p:tgtEl>
                                      </p:cBhvr>
                                      <p:by x="105000" y="105000"/>
                                    </p:animScale>
                                  </p:childTnLst>
                                </p:cTn>
                              </p:par>
                              <p:par>
                                <p:cTn id="30" presetID="16" presetClass="entr" presetSubtype="21"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Vertical)">
                                      <p:cBhvr>
                                        <p:cTn id="32" dur="500"/>
                                        <p:tgtEl>
                                          <p:spTgt spid="9"/>
                                        </p:tgtEl>
                                      </p:cBhvr>
                                    </p:animEffect>
                                  </p:childTnLst>
                                </p:cTn>
                              </p:par>
                              <p:par>
                                <p:cTn id="33" presetID="26" presetClass="emph" presetSubtype="0" fill="hold" grpId="1" nodeType="withEffect">
                                  <p:stCondLst>
                                    <p:cond delay="0"/>
                                  </p:stCondLst>
                                  <p:childTnLst>
                                    <p:animEffect transition="out" filter="fade">
                                      <p:cBhvr>
                                        <p:cTn id="34" dur="500" tmFilter="0, 0; .2, .5; .8, .5; 1, 0"/>
                                        <p:tgtEl>
                                          <p:spTgt spid="9"/>
                                        </p:tgtEl>
                                      </p:cBhvr>
                                    </p:animEffect>
                                    <p:animScale>
                                      <p:cBhvr>
                                        <p:cTn id="35" dur="25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8" grpId="1" animBg="1"/>
      <p:bldP spid="9" grpId="0" animBg="1"/>
      <p:bldP spid="9"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3">
            <a:extLst>
              <a:ext uri="{FF2B5EF4-FFF2-40B4-BE49-F238E27FC236}">
                <a16:creationId xmlns:a16="http://schemas.microsoft.com/office/drawing/2014/main" id="{D9AEFEE2-D743-8F05-2EB6-EF8DDC248EE6}"/>
              </a:ext>
            </a:extLst>
          </p:cNvPr>
          <p:cNvPicPr>
            <a:picLocks noChangeAspect="1"/>
          </p:cNvPicPr>
          <p:nvPr/>
        </p:nvPicPr>
        <p:blipFill rotWithShape="1">
          <a:blip r:embed="rId2">
            <a:extLst>
              <a:ext uri="{28A0092B-C50C-407E-A947-70E740481C1C}">
                <a14:useLocalDpi xmlns:a14="http://schemas.microsoft.com/office/drawing/2010/main" val="0"/>
              </a:ext>
            </a:extLst>
          </a:blip>
          <a:srcRect t="4285" b="23843"/>
          <a:stretch/>
        </p:blipFill>
        <p:spPr>
          <a:xfrm>
            <a:off x="20" y="1282"/>
            <a:ext cx="12191980" cy="6856718"/>
          </a:xfrm>
          <a:prstGeom prst="rect">
            <a:avLst/>
          </a:prstGeom>
        </p:spPr>
      </p:pic>
      <p:sp>
        <p:nvSpPr>
          <p:cNvPr id="10" name="TextBox 10">
            <a:extLst>
              <a:ext uri="{FF2B5EF4-FFF2-40B4-BE49-F238E27FC236}">
                <a16:creationId xmlns:a16="http://schemas.microsoft.com/office/drawing/2014/main" id="{BF2331F6-BFD7-7F84-63EF-850002B03814}"/>
              </a:ext>
            </a:extLst>
          </p:cNvPr>
          <p:cNvSpPr txBox="1"/>
          <p:nvPr/>
        </p:nvSpPr>
        <p:spPr>
          <a:xfrm>
            <a:off x="190647" y="25848"/>
            <a:ext cx="12001333" cy="1195712"/>
          </a:xfrm>
          <a:prstGeom prst="rect">
            <a:avLst/>
          </a:prstGeom>
          <a:noFill/>
        </p:spPr>
        <p:txBody>
          <a:bodyPr wrap="square" rtlCol="0">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6000" b="1" i="0" u="none" strike="noStrike" kern="1200" cap="none" spc="0" normalizeH="0" baseline="0" noProof="0">
                <a:ln w="190500">
                  <a:solidFill>
                    <a:prstClr val="white"/>
                  </a:solidFill>
                  <a:prstDash val="solid"/>
                </a:ln>
                <a:solidFill>
                  <a:prstClr val="white"/>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Phương hướng hoạt động Tuần …</a:t>
            </a:r>
            <a:endParaRPr kumimoji="0" lang="en-US" sz="6000" b="1" i="0" u="none" strike="noStrike" kern="1200" cap="none" spc="0" normalizeH="0" baseline="0" noProof="0" dirty="0">
              <a:ln w="190500">
                <a:solidFill>
                  <a:prstClr val="white"/>
                </a:solidFill>
                <a:prstDash val="solid"/>
              </a:ln>
              <a:solidFill>
                <a:prstClr val="white"/>
              </a:solidFill>
              <a:effectLst>
                <a:outerShdw blurRad="12700" dist="38100" dir="2700000" algn="tl" rotWithShape="0">
                  <a:srgbClr val="5B9BD5">
                    <a:lumMod val="60000"/>
                    <a:lumOff val="40000"/>
                  </a:srgbClr>
                </a:outerShdw>
              </a:effectLst>
              <a:uLnTx/>
              <a:uFillTx/>
              <a:latin typeface="Calibri" panose="020F0502020204030204"/>
              <a:ea typeface="+mn-ea"/>
              <a:cs typeface="+mn-cs"/>
            </a:endParaRPr>
          </a:p>
        </p:txBody>
      </p:sp>
      <p:sp>
        <p:nvSpPr>
          <p:cNvPr id="12" name="TextBox 10">
            <a:extLst>
              <a:ext uri="{FF2B5EF4-FFF2-40B4-BE49-F238E27FC236}">
                <a16:creationId xmlns:a16="http://schemas.microsoft.com/office/drawing/2014/main" id="{D9D57F1F-C214-7EC9-7911-C032E4EA8E26}"/>
              </a:ext>
            </a:extLst>
          </p:cNvPr>
          <p:cNvSpPr txBox="1"/>
          <p:nvPr/>
        </p:nvSpPr>
        <p:spPr>
          <a:xfrm>
            <a:off x="190667" y="57199"/>
            <a:ext cx="12001333" cy="1195712"/>
          </a:xfrm>
          <a:prstGeom prst="rect">
            <a:avLst/>
          </a:prstGeom>
          <a:noFill/>
        </p:spPr>
        <p:txBody>
          <a:bodyPr wrap="square" rtlCol="0">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6000" b="1" i="0" u="none" strike="noStrike" kern="1200" cap="none" spc="0" normalizeH="0" baseline="0" noProof="0" dirty="0" err="1">
                <a:ln w="28575">
                  <a:solidFill>
                    <a:srgbClr val="002060"/>
                  </a:solidFill>
                  <a:prstDash val="solid"/>
                </a:ln>
                <a:solidFill>
                  <a:srgbClr val="4472C4">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P</a:t>
            </a:r>
            <a:r>
              <a:rPr kumimoji="0" lang="en-US" sz="6000" b="1" i="0" u="none" strike="noStrike" kern="1200" cap="none" spc="0" normalizeH="0" baseline="0" noProof="0" dirty="0" err="1">
                <a:ln w="28575">
                  <a:solidFill>
                    <a:srgbClr val="002060"/>
                  </a:solidFill>
                  <a:prstDash val="solid"/>
                </a:ln>
                <a:solidFill>
                  <a:srgbClr val="FFC000">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h</a:t>
            </a:r>
            <a:r>
              <a:rPr kumimoji="0" lang="en-US" sz="6000" b="1" i="0" u="none" strike="noStrike" kern="1200" cap="none" spc="0" normalizeH="0" baseline="0" noProof="0" dirty="0" err="1">
                <a:ln w="28575">
                  <a:solidFill>
                    <a:srgbClr val="002060"/>
                  </a:solidFill>
                  <a:prstDash val="solid"/>
                </a:ln>
                <a:solidFill>
                  <a:srgbClr val="F99D9D"/>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ư</a:t>
            </a:r>
            <a:r>
              <a:rPr kumimoji="0" lang="en-US" sz="6000" b="1" i="0" u="none" strike="noStrike" kern="1200" cap="none" spc="0" normalizeH="0" baseline="0" noProof="0" dirty="0" err="1">
                <a:ln w="28575">
                  <a:solidFill>
                    <a:srgbClr val="002060"/>
                  </a:solidFill>
                  <a:prstDash val="solid"/>
                </a:ln>
                <a:solidFill>
                  <a:srgbClr val="70AD47">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ơ</a:t>
            </a:r>
            <a:r>
              <a:rPr kumimoji="0" lang="en-US" sz="6000" b="1" i="0" u="none" strike="noStrike" kern="1200" cap="none" spc="0" normalizeH="0" baseline="0" noProof="0" dirty="0" err="1">
                <a:ln w="28575">
                  <a:solidFill>
                    <a:srgbClr val="002060"/>
                  </a:solidFill>
                  <a:prstDash val="solid"/>
                </a:ln>
                <a:solidFill>
                  <a:srgbClr val="FFCCFF"/>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n</a:t>
            </a:r>
            <a:r>
              <a:rPr kumimoji="0" lang="en-US" sz="6000" b="1" i="0" u="none" strike="noStrike" kern="1200" cap="none" spc="0" normalizeH="0" baseline="0" noProof="0" dirty="0" err="1">
                <a:ln w="28575">
                  <a:solidFill>
                    <a:srgbClr val="002060"/>
                  </a:solidFill>
                  <a:prstDash val="solid"/>
                </a:ln>
                <a:solidFill>
                  <a:srgbClr val="93F2FF"/>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g</a:t>
            </a:r>
            <a:r>
              <a:rPr kumimoji="0" lang="en-US" sz="6000" b="1" i="0" u="none" strike="noStrike" kern="1200" cap="none" spc="0" normalizeH="0" baseline="0" noProof="0" dirty="0">
                <a:ln w="28575">
                  <a:solidFill>
                    <a:srgbClr val="002060"/>
                  </a:solidFill>
                  <a:prstDash val="solid"/>
                </a:ln>
                <a:solidFill>
                  <a:srgbClr val="ED7D31">
                    <a:lumMod val="20000"/>
                    <a:lumOff val="8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 </a:t>
            </a:r>
            <a:r>
              <a:rPr kumimoji="0" lang="en-US" sz="6000" b="1" i="0" u="none" strike="noStrike" kern="1200" cap="none" spc="0" normalizeH="0" baseline="0" noProof="0" dirty="0" err="1">
                <a:ln w="28575">
                  <a:solidFill>
                    <a:srgbClr val="002060"/>
                  </a:solidFill>
                  <a:prstDash val="solid"/>
                </a:ln>
                <a:solidFill>
                  <a:srgbClr val="CC99FF"/>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h</a:t>
            </a:r>
            <a:r>
              <a:rPr kumimoji="0" lang="en-US" sz="6000" b="1" i="0" u="none" strike="noStrike" kern="1200" cap="none" spc="0" normalizeH="0" baseline="0" noProof="0" dirty="0" err="1">
                <a:ln w="28575">
                  <a:solidFill>
                    <a:srgbClr val="002060"/>
                  </a:solidFill>
                  <a:prstDash val="solid"/>
                </a:ln>
                <a:solidFill>
                  <a:srgbClr val="FFCC99"/>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ư</a:t>
            </a:r>
            <a:r>
              <a:rPr kumimoji="0" lang="en-US" sz="6000" b="1" i="0" u="none" strike="noStrike" kern="1200" cap="none" spc="0" normalizeH="0" baseline="0" noProof="0" dirty="0" err="1">
                <a:ln w="28575">
                  <a:solidFill>
                    <a:srgbClr val="002060"/>
                  </a:solidFill>
                  <a:prstDash val="solid"/>
                </a:ln>
                <a:solidFill>
                  <a:srgbClr val="70AD47">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ớ</a:t>
            </a:r>
            <a:r>
              <a:rPr kumimoji="0" lang="en-US" sz="6000" b="1" i="0" u="none" strike="noStrike" kern="1200" cap="none" spc="0" normalizeH="0" baseline="0" noProof="0" dirty="0" err="1">
                <a:ln w="28575">
                  <a:solidFill>
                    <a:srgbClr val="002060"/>
                  </a:solidFill>
                  <a:prstDash val="solid"/>
                </a:ln>
                <a:solidFill>
                  <a:srgbClr val="ACF0FE"/>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n</a:t>
            </a:r>
            <a:r>
              <a:rPr kumimoji="0" lang="en-US" sz="6000" b="1" i="0" u="none" strike="noStrike" kern="1200" cap="none" spc="0" normalizeH="0" baseline="0" noProof="0" dirty="0" err="1">
                <a:ln w="28575">
                  <a:solidFill>
                    <a:srgbClr val="002060"/>
                  </a:solidFill>
                  <a:prstDash val="solid"/>
                </a:ln>
                <a:solidFill>
                  <a:srgbClr val="F99D9D"/>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g</a:t>
            </a:r>
            <a:r>
              <a:rPr kumimoji="0" lang="en-US" sz="6000" b="1" i="0" u="none" strike="noStrike" kern="1200" cap="none" spc="0" normalizeH="0" baseline="0" noProof="0" dirty="0">
                <a:ln w="28575">
                  <a:solidFill>
                    <a:srgbClr val="002060"/>
                  </a:solidFill>
                  <a:prstDash val="solid"/>
                </a:ln>
                <a:solidFill>
                  <a:srgbClr val="ED7D31">
                    <a:lumMod val="20000"/>
                    <a:lumOff val="8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 </a:t>
            </a:r>
            <a:r>
              <a:rPr kumimoji="0" lang="en-US" sz="6000" b="1" i="0" u="none" strike="noStrike" kern="1200" cap="none" spc="0" normalizeH="0" baseline="0" noProof="0" dirty="0" err="1">
                <a:ln w="28575">
                  <a:solidFill>
                    <a:srgbClr val="002060"/>
                  </a:solidFill>
                  <a:prstDash val="solid"/>
                </a:ln>
                <a:solidFill>
                  <a:srgbClr val="C5F1D3"/>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h</a:t>
            </a:r>
            <a:r>
              <a:rPr kumimoji="0" lang="en-US" sz="6000" b="1" i="0" u="none" strike="noStrike" kern="1200" cap="none" spc="0" normalizeH="0" baseline="0" noProof="0" dirty="0" err="1">
                <a:ln w="28575">
                  <a:solidFill>
                    <a:srgbClr val="002060"/>
                  </a:solidFill>
                  <a:prstDash val="solid"/>
                </a:ln>
                <a:solidFill>
                  <a:srgbClr val="FFC000">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o</a:t>
            </a:r>
            <a:r>
              <a:rPr kumimoji="0" lang="en-US" sz="6000" b="1" i="0" u="none" strike="noStrike" kern="1200" cap="none" spc="0" normalizeH="0" baseline="0" noProof="0" dirty="0" err="1">
                <a:ln w="28575">
                  <a:solidFill>
                    <a:srgbClr val="002060"/>
                  </a:solidFill>
                  <a:prstDash val="solid"/>
                </a:ln>
                <a:solidFill>
                  <a:srgbClr val="FFCCFF"/>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ạ</a:t>
            </a:r>
            <a:r>
              <a:rPr kumimoji="0" lang="en-US" sz="6000" b="1" i="0" u="none" strike="noStrike" kern="1200" cap="none" spc="0" normalizeH="0" baseline="0" noProof="0" dirty="0" err="1">
                <a:ln w="28575">
                  <a:solidFill>
                    <a:srgbClr val="002060"/>
                  </a:solidFill>
                  <a:prstDash val="solid"/>
                </a:ln>
                <a:solidFill>
                  <a:srgbClr val="FFCC99"/>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t</a:t>
            </a:r>
            <a:r>
              <a:rPr kumimoji="0" lang="en-US" sz="6000" b="1" i="0" u="none" strike="noStrike" kern="1200" cap="none" spc="0" normalizeH="0" baseline="0" noProof="0" dirty="0">
                <a:ln w="28575">
                  <a:solidFill>
                    <a:srgbClr val="002060"/>
                  </a:solidFill>
                  <a:prstDash val="solid"/>
                </a:ln>
                <a:solidFill>
                  <a:srgbClr val="ED7D31">
                    <a:lumMod val="20000"/>
                    <a:lumOff val="8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 </a:t>
            </a:r>
            <a:r>
              <a:rPr kumimoji="0" lang="en-US" sz="6000" b="1" i="0" u="none" strike="noStrike" kern="1200" cap="none" spc="0" normalizeH="0" baseline="0" noProof="0" dirty="0" err="1">
                <a:ln w="28575">
                  <a:solidFill>
                    <a:srgbClr val="002060"/>
                  </a:solidFill>
                  <a:prstDash val="solid"/>
                </a:ln>
                <a:solidFill>
                  <a:srgbClr val="F99D9D"/>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đ</a:t>
            </a:r>
            <a:r>
              <a:rPr kumimoji="0" lang="en-US" sz="6000" b="1" i="0" u="none" strike="noStrike" kern="1200" cap="none" spc="0" normalizeH="0" baseline="0" noProof="0" dirty="0" err="1">
                <a:ln w="28575">
                  <a:solidFill>
                    <a:srgbClr val="002060"/>
                  </a:solidFill>
                  <a:prstDash val="solid"/>
                </a:ln>
                <a:solidFill>
                  <a:srgbClr val="4472C4">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ộ</a:t>
            </a:r>
            <a:r>
              <a:rPr kumimoji="0" lang="en-US" sz="6000" b="1" i="0" u="none" strike="noStrike" kern="1200" cap="none" spc="0" normalizeH="0" baseline="0" noProof="0" dirty="0" err="1">
                <a:ln w="28575">
                  <a:solidFill>
                    <a:srgbClr val="002060"/>
                  </a:solidFill>
                  <a:prstDash val="solid"/>
                </a:ln>
                <a:solidFill>
                  <a:srgbClr val="ED7D31">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n</a:t>
            </a:r>
            <a:r>
              <a:rPr kumimoji="0" lang="en-US" sz="6000" b="1" i="0" u="none" strike="noStrike" kern="1200" cap="none" spc="0" normalizeH="0" baseline="0" noProof="0" dirty="0" err="1">
                <a:ln w="28575">
                  <a:solidFill>
                    <a:srgbClr val="002060"/>
                  </a:solidFill>
                  <a:prstDash val="solid"/>
                </a:ln>
                <a:solidFill>
                  <a:srgbClr val="70AD47">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g</a:t>
            </a:r>
            <a:r>
              <a:rPr kumimoji="0" lang="en-US" sz="6000" b="1" i="0" u="none" strike="noStrike" kern="1200" cap="none" spc="0" normalizeH="0" baseline="0" noProof="0" dirty="0">
                <a:ln w="28575">
                  <a:solidFill>
                    <a:srgbClr val="002060"/>
                  </a:solidFill>
                  <a:prstDash val="solid"/>
                </a:ln>
                <a:solidFill>
                  <a:srgbClr val="ED7D31">
                    <a:lumMod val="20000"/>
                    <a:lumOff val="8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 </a:t>
            </a:r>
            <a:r>
              <a:rPr kumimoji="0" lang="en-US" sz="6000" b="1" i="0" u="none" strike="noStrike" kern="1200" cap="none" spc="0" normalizeH="0" baseline="0" noProof="0" dirty="0" err="1">
                <a:ln w="28575">
                  <a:solidFill>
                    <a:srgbClr val="002060"/>
                  </a:solidFill>
                  <a:prstDash val="solid"/>
                </a:ln>
                <a:solidFill>
                  <a:srgbClr val="93F2FF"/>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T</a:t>
            </a:r>
            <a:r>
              <a:rPr kumimoji="0" lang="en-US" sz="6000" b="1" i="0" u="none" strike="noStrike" kern="1200" cap="none" spc="0" normalizeH="0" baseline="0" noProof="0" dirty="0" err="1">
                <a:ln w="28575">
                  <a:solidFill>
                    <a:srgbClr val="002060"/>
                  </a:solidFill>
                  <a:prstDash val="solid"/>
                </a:ln>
                <a:solidFill>
                  <a:srgbClr val="CC99FF"/>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u</a:t>
            </a:r>
            <a:r>
              <a:rPr kumimoji="0" lang="en-US" sz="6000" b="1" i="0" u="none" strike="noStrike" kern="1200" cap="none" spc="0" normalizeH="0" baseline="0" noProof="0" dirty="0" err="1">
                <a:ln w="28575">
                  <a:solidFill>
                    <a:srgbClr val="002060"/>
                  </a:solidFill>
                  <a:prstDash val="solid"/>
                </a:ln>
                <a:solidFill>
                  <a:srgbClr val="FFC000">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ầ</a:t>
            </a:r>
            <a:r>
              <a:rPr kumimoji="0" lang="en-US" sz="6000" b="1" i="0" u="none" strike="noStrike" kern="1200" cap="none" spc="0" normalizeH="0" baseline="0" noProof="0" dirty="0" err="1">
                <a:ln w="28575">
                  <a:solidFill>
                    <a:srgbClr val="002060"/>
                  </a:solidFill>
                  <a:prstDash val="solid"/>
                </a:ln>
                <a:solidFill>
                  <a:srgbClr val="4472C4">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n</a:t>
            </a:r>
            <a:r>
              <a:rPr kumimoji="0" lang="en-US" sz="6000" b="1" i="0" u="none" strike="noStrike" kern="1200" cap="none" spc="0" normalizeH="0" baseline="0" noProof="0" dirty="0">
                <a:ln w="28575">
                  <a:solidFill>
                    <a:srgbClr val="002060"/>
                  </a:solidFill>
                  <a:prstDash val="solid"/>
                </a:ln>
                <a:solidFill>
                  <a:srgbClr val="ED7D31">
                    <a:lumMod val="20000"/>
                    <a:lumOff val="8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 …</a:t>
            </a:r>
            <a:endParaRPr kumimoji="0" lang="en-US" sz="6000" b="1" i="0" u="none" strike="noStrike" kern="1200" cap="none" spc="0" normalizeH="0" baseline="0" noProof="0" dirty="0">
              <a:ln w="28575">
                <a:solidFill>
                  <a:srgbClr val="002060"/>
                </a:solidFill>
                <a:prstDash val="solid"/>
              </a:ln>
              <a:solidFill>
                <a:srgbClr val="F09CF2"/>
              </a:solidFill>
              <a:effectLst>
                <a:outerShdw blurRad="12700" dist="38100" dir="2700000" algn="tl" rotWithShape="0">
                  <a:srgbClr val="5B9BD5">
                    <a:lumMod val="60000"/>
                    <a:lumOff val="40000"/>
                  </a:srgbClr>
                </a:outerShdw>
              </a:effectLst>
              <a:uLnTx/>
              <a:uFillTx/>
              <a:latin typeface="Calibri" panose="020F0502020204030204"/>
              <a:ea typeface="+mn-ea"/>
              <a:cs typeface="+mn-cs"/>
            </a:endParaRPr>
          </a:p>
        </p:txBody>
      </p:sp>
      <p:sp>
        <p:nvSpPr>
          <p:cNvPr id="2" name="Rectangle: Rounded Corners 1">
            <a:extLst>
              <a:ext uri="{FF2B5EF4-FFF2-40B4-BE49-F238E27FC236}">
                <a16:creationId xmlns:a16="http://schemas.microsoft.com/office/drawing/2014/main" id="{67AA27F6-1499-E8BA-8CC9-36BE51BB883C}"/>
              </a:ext>
            </a:extLst>
          </p:cNvPr>
          <p:cNvSpPr/>
          <p:nvPr/>
        </p:nvSpPr>
        <p:spPr>
          <a:xfrm>
            <a:off x="3068732" y="1605692"/>
            <a:ext cx="8615081" cy="4132728"/>
          </a:xfrm>
          <a:prstGeom prst="roundRect">
            <a:avLst/>
          </a:prstGeom>
          <a:solidFill>
            <a:srgbClr val="CCECFF"/>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Hình ảnh 6" descr="Ảnh có chứa mẫu họa&#10;&#10;Mô tả được tạo tự động">
            <a:extLst>
              <a:ext uri="{FF2B5EF4-FFF2-40B4-BE49-F238E27FC236}">
                <a16:creationId xmlns:a16="http://schemas.microsoft.com/office/drawing/2014/main" id="{DEA06674-89B9-6D56-FAD9-4C8C69D45B3F}"/>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857" b="91531" l="9878" r="89878">
                        <a14:foregroundMark x1="57224" y1="9184" x2="52163" y2="7959"/>
                        <a14:foregroundMark x1="46204" y1="88367" x2="48000" y2="91531"/>
                      </a14:backgroundRemoval>
                    </a14:imgEffect>
                  </a14:imgLayer>
                </a14:imgProps>
              </a:ext>
              <a:ext uri="{28A0092B-C50C-407E-A947-70E740481C1C}">
                <a14:useLocalDpi xmlns:a14="http://schemas.microsoft.com/office/drawing/2010/main" val="0"/>
              </a:ext>
            </a:extLst>
          </a:blip>
          <a:srcRect l="18530" t="4179" r="21610" b="4477"/>
          <a:stretch/>
        </p:blipFill>
        <p:spPr>
          <a:xfrm flipH="1">
            <a:off x="-184239" y="3109801"/>
            <a:ext cx="2955539" cy="3607959"/>
          </a:xfrm>
          <a:prstGeom prst="rect">
            <a:avLst/>
          </a:prstGeom>
        </p:spPr>
      </p:pic>
      <p:sp>
        <p:nvSpPr>
          <p:cNvPr id="5" name="TextBox 4">
            <a:extLst>
              <a:ext uri="{FF2B5EF4-FFF2-40B4-BE49-F238E27FC236}">
                <a16:creationId xmlns:a16="http://schemas.microsoft.com/office/drawing/2014/main" id="{A6B97E7C-AE4E-FB80-058F-34263EE367CC}"/>
              </a:ext>
            </a:extLst>
          </p:cNvPr>
          <p:cNvSpPr txBox="1"/>
          <p:nvPr/>
        </p:nvSpPr>
        <p:spPr>
          <a:xfrm>
            <a:off x="4822371" y="1981200"/>
            <a:ext cx="257991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276965305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34" presetClass="emph" presetSubtype="0" repeatCount="indefinite" fill="hold" grpId="1" nodeType="withEffect">
                                  <p:stCondLst>
                                    <p:cond delay="0"/>
                                  </p:stCondLst>
                                  <p:endCondLst>
                                    <p:cond evt="onNext" delay="0">
                                      <p:tgtEl>
                                        <p:sldTgt/>
                                      </p:tgtEl>
                                    </p:cond>
                                  </p:endCondLst>
                                  <p:iterate type="lt">
                                    <p:tmPct val="10000"/>
                                  </p:iterate>
                                  <p:childTnLst>
                                    <p:animMotion origin="layout" path="M -2.5E-6 -3.7037E-7 L -2.5E-6 -0.07222 " pathEditMode="relative" rAng="0" ptsTypes="AA">
                                      <p:cBhvr>
                                        <p:cTn id="11" dur="250" accel="50000" decel="50000" autoRev="1" fill="hold">
                                          <p:stCondLst>
                                            <p:cond delay="0"/>
                                          </p:stCondLst>
                                        </p:cTn>
                                        <p:tgtEl>
                                          <p:spTgt spid="12"/>
                                        </p:tgtEl>
                                        <p:attrNameLst>
                                          <p:attrName>ppt_x</p:attrName>
                                          <p:attrName>ppt_y</p:attrName>
                                        </p:attrNameLst>
                                      </p:cBhvr>
                                      <p:rCtr x="0" y="-3611"/>
                                    </p:animMotion>
                                    <p:animRot by="1500000">
                                      <p:cBhvr>
                                        <p:cTn id="12" dur="125" fill="hold">
                                          <p:stCondLst>
                                            <p:cond delay="0"/>
                                          </p:stCondLst>
                                        </p:cTn>
                                        <p:tgtEl>
                                          <p:spTgt spid="12"/>
                                        </p:tgtEl>
                                        <p:attrNameLst>
                                          <p:attrName>r</p:attrName>
                                        </p:attrNameLst>
                                      </p:cBhvr>
                                    </p:animRot>
                                    <p:animRot by="-1500000">
                                      <p:cBhvr>
                                        <p:cTn id="13" dur="125" fill="hold">
                                          <p:stCondLst>
                                            <p:cond delay="125"/>
                                          </p:stCondLst>
                                        </p:cTn>
                                        <p:tgtEl>
                                          <p:spTgt spid="12"/>
                                        </p:tgtEl>
                                        <p:attrNameLst>
                                          <p:attrName>r</p:attrName>
                                        </p:attrNameLst>
                                      </p:cBhvr>
                                    </p:animRot>
                                    <p:animRot by="-1500000">
                                      <p:cBhvr>
                                        <p:cTn id="14" dur="125" fill="hold">
                                          <p:stCondLst>
                                            <p:cond delay="250"/>
                                          </p:stCondLst>
                                        </p:cTn>
                                        <p:tgtEl>
                                          <p:spTgt spid="12"/>
                                        </p:tgtEl>
                                        <p:attrNameLst>
                                          <p:attrName>r</p:attrName>
                                        </p:attrNameLst>
                                      </p:cBhvr>
                                    </p:animRot>
                                    <p:animRot by="1500000">
                                      <p:cBhvr>
                                        <p:cTn id="15" dur="125" fill="hold">
                                          <p:stCondLst>
                                            <p:cond delay="375"/>
                                          </p:stCondLst>
                                        </p:cTn>
                                        <p:tgtEl>
                                          <p:spTgt spid="12"/>
                                        </p:tgtEl>
                                        <p:attrNameLst>
                                          <p:attrName>r</p:attrName>
                                        </p:attrNameLst>
                                      </p:cBhvr>
                                    </p:animRot>
                                  </p:childTnLst>
                                </p:cTn>
                              </p:par>
                              <p:par>
                                <p:cTn id="16" presetID="53" presetClass="entr" presetSubtype="16" fill="hold" grpId="0" nodeType="withEffect">
                                  <p:stCondLst>
                                    <p:cond delay="0"/>
                                  </p:stCondLst>
                                  <p:iterate type="lt">
                                    <p:tmPct val="0"/>
                                  </p:iterate>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ppt_w</p:attrName>
                                        </p:attrNameLst>
                                      </p:cBhvr>
                                      <p:tavLst>
                                        <p:tav tm="0">
                                          <p:val>
                                            <p:fltVal val="0"/>
                                          </p:val>
                                        </p:tav>
                                        <p:tav tm="100000">
                                          <p:val>
                                            <p:strVal val="#ppt_w"/>
                                          </p:val>
                                        </p:tav>
                                      </p:tavLst>
                                    </p:anim>
                                    <p:anim calcmode="lin" valueType="num">
                                      <p:cBhvr>
                                        <p:cTn id="19" dur="500" fill="hold"/>
                                        <p:tgtEl>
                                          <p:spTgt spid="10"/>
                                        </p:tgtEl>
                                        <p:attrNameLst>
                                          <p:attrName>ppt_h</p:attrName>
                                        </p:attrNameLst>
                                      </p:cBhvr>
                                      <p:tavLst>
                                        <p:tav tm="0">
                                          <p:val>
                                            <p:fltVal val="0"/>
                                          </p:val>
                                        </p:tav>
                                        <p:tav tm="100000">
                                          <p:val>
                                            <p:strVal val="#ppt_h"/>
                                          </p:val>
                                        </p:tav>
                                      </p:tavLst>
                                    </p:anim>
                                    <p:animEffect transition="in" filter="fade">
                                      <p:cBhvr>
                                        <p:cTn id="20" dur="500"/>
                                        <p:tgtEl>
                                          <p:spTgt spid="10"/>
                                        </p:tgtEl>
                                      </p:cBhvr>
                                    </p:animEffect>
                                  </p:childTnLst>
                                </p:cTn>
                              </p:par>
                              <p:par>
                                <p:cTn id="21" presetID="34" presetClass="emph" presetSubtype="0" repeatCount="indefinite" fill="hold" grpId="1" nodeType="withEffect">
                                  <p:stCondLst>
                                    <p:cond delay="0"/>
                                  </p:stCondLst>
                                  <p:endCondLst>
                                    <p:cond evt="onNext" delay="0">
                                      <p:tgtEl>
                                        <p:sldTgt/>
                                      </p:tgtEl>
                                    </p:cond>
                                  </p:endCondLst>
                                  <p:iterate type="lt">
                                    <p:tmPct val="10000"/>
                                  </p:iterate>
                                  <p:childTnLst>
                                    <p:animMotion origin="layout" path="M -2.5E-6 -7.40741E-7 L -2.5E-6 -0.07222 " pathEditMode="relative" rAng="0" ptsTypes="AA">
                                      <p:cBhvr>
                                        <p:cTn id="22" dur="250" accel="50000" decel="50000" autoRev="1" fill="hold">
                                          <p:stCondLst>
                                            <p:cond delay="0"/>
                                          </p:stCondLst>
                                        </p:cTn>
                                        <p:tgtEl>
                                          <p:spTgt spid="10"/>
                                        </p:tgtEl>
                                        <p:attrNameLst>
                                          <p:attrName>ppt_x</p:attrName>
                                          <p:attrName>ppt_y</p:attrName>
                                        </p:attrNameLst>
                                      </p:cBhvr>
                                      <p:rCtr x="0" y="-3611"/>
                                    </p:animMotion>
                                    <p:animRot by="1500000">
                                      <p:cBhvr>
                                        <p:cTn id="23" dur="125" fill="hold">
                                          <p:stCondLst>
                                            <p:cond delay="0"/>
                                          </p:stCondLst>
                                        </p:cTn>
                                        <p:tgtEl>
                                          <p:spTgt spid="10"/>
                                        </p:tgtEl>
                                        <p:attrNameLst>
                                          <p:attrName>r</p:attrName>
                                        </p:attrNameLst>
                                      </p:cBhvr>
                                    </p:animRot>
                                    <p:animRot by="-1500000">
                                      <p:cBhvr>
                                        <p:cTn id="24" dur="125" fill="hold">
                                          <p:stCondLst>
                                            <p:cond delay="125"/>
                                          </p:stCondLst>
                                        </p:cTn>
                                        <p:tgtEl>
                                          <p:spTgt spid="10"/>
                                        </p:tgtEl>
                                        <p:attrNameLst>
                                          <p:attrName>r</p:attrName>
                                        </p:attrNameLst>
                                      </p:cBhvr>
                                    </p:animRot>
                                    <p:animRot by="-1500000">
                                      <p:cBhvr>
                                        <p:cTn id="25" dur="125" fill="hold">
                                          <p:stCondLst>
                                            <p:cond delay="250"/>
                                          </p:stCondLst>
                                        </p:cTn>
                                        <p:tgtEl>
                                          <p:spTgt spid="10"/>
                                        </p:tgtEl>
                                        <p:attrNameLst>
                                          <p:attrName>r</p:attrName>
                                        </p:attrNameLst>
                                      </p:cBhvr>
                                    </p:animRot>
                                    <p:animRot by="1500000">
                                      <p:cBhvr>
                                        <p:cTn id="26" dur="125" fill="hold">
                                          <p:stCondLst>
                                            <p:cond delay="375"/>
                                          </p:stCondLst>
                                        </p:cTn>
                                        <p:tgtEl>
                                          <p:spTgt spid="10"/>
                                        </p:tgtEl>
                                        <p:attrNameLst>
                                          <p:attrName>r</p:attrName>
                                        </p:attrNameLst>
                                      </p:cBhvr>
                                    </p:animRot>
                                  </p:childTnLst>
                                </p:cTn>
                              </p:par>
                              <p:par>
                                <p:cTn id="27" presetID="14" presetClass="entr" presetSubtype="10" fill="hold" grpId="0" nodeType="with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randombar(horizontal)">
                                      <p:cBhvr>
                                        <p:cTn id="29" dur="500"/>
                                        <p:tgtEl>
                                          <p:spTgt spid="2"/>
                                        </p:tgtEl>
                                      </p:cBhvr>
                                    </p:animEffect>
                                  </p:childTnLst>
                                </p:cTn>
                              </p:par>
                              <p:par>
                                <p:cTn id="30" presetID="32" presetClass="emph" presetSubtype="0" repeatCount="indefinite" fill="hold" nodeType="withEffect">
                                  <p:stCondLst>
                                    <p:cond delay="0"/>
                                  </p:stCondLst>
                                  <p:childTnLst>
                                    <p:animRot by="120000">
                                      <p:cBhvr>
                                        <p:cTn id="31" dur="100" fill="hold">
                                          <p:stCondLst>
                                            <p:cond delay="0"/>
                                          </p:stCondLst>
                                        </p:cTn>
                                        <p:tgtEl>
                                          <p:spTgt spid="3"/>
                                        </p:tgtEl>
                                        <p:attrNameLst>
                                          <p:attrName>r</p:attrName>
                                        </p:attrNameLst>
                                      </p:cBhvr>
                                    </p:animRot>
                                    <p:animRot by="-240000">
                                      <p:cBhvr>
                                        <p:cTn id="32" dur="200" fill="hold">
                                          <p:stCondLst>
                                            <p:cond delay="200"/>
                                          </p:stCondLst>
                                        </p:cTn>
                                        <p:tgtEl>
                                          <p:spTgt spid="3"/>
                                        </p:tgtEl>
                                        <p:attrNameLst>
                                          <p:attrName>r</p:attrName>
                                        </p:attrNameLst>
                                      </p:cBhvr>
                                    </p:animRot>
                                    <p:animRot by="240000">
                                      <p:cBhvr>
                                        <p:cTn id="33" dur="200" fill="hold">
                                          <p:stCondLst>
                                            <p:cond delay="400"/>
                                          </p:stCondLst>
                                        </p:cTn>
                                        <p:tgtEl>
                                          <p:spTgt spid="3"/>
                                        </p:tgtEl>
                                        <p:attrNameLst>
                                          <p:attrName>r</p:attrName>
                                        </p:attrNameLst>
                                      </p:cBhvr>
                                    </p:animRot>
                                    <p:animRot by="-240000">
                                      <p:cBhvr>
                                        <p:cTn id="34" dur="200" fill="hold">
                                          <p:stCondLst>
                                            <p:cond delay="600"/>
                                          </p:stCondLst>
                                        </p:cTn>
                                        <p:tgtEl>
                                          <p:spTgt spid="3"/>
                                        </p:tgtEl>
                                        <p:attrNameLst>
                                          <p:attrName>r</p:attrName>
                                        </p:attrNameLst>
                                      </p:cBhvr>
                                    </p:animRot>
                                    <p:animRot by="120000">
                                      <p:cBhvr>
                                        <p:cTn id="35" dur="200" fill="hold">
                                          <p:stCondLst>
                                            <p:cond delay="800"/>
                                          </p:stCondLst>
                                        </p:cTn>
                                        <p:tgtEl>
                                          <p:spTgt spid="3"/>
                                        </p:tgtEl>
                                        <p:attrNameLst>
                                          <p:attrName>r</p:attrName>
                                        </p:attrNameLst>
                                      </p:cBhvr>
                                    </p:animRo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barn(inVertical)">
                                      <p:cBhvr>
                                        <p:cTn id="4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P spid="12" grpId="0"/>
      <p:bldP spid="12" grpId="1"/>
      <p:bldP spid="2" grpId="0" animBg="1"/>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0" b="-20000"/>
          </a:stretch>
        </a:blipFill>
        <a:effectLst/>
      </p:bgPr>
    </p:bg>
    <p:spTree>
      <p:nvGrpSpPr>
        <p:cNvPr id="1" name=""/>
        <p:cNvGrpSpPr/>
        <p:nvPr/>
      </p:nvGrpSpPr>
      <p:grpSpPr>
        <a:xfrm>
          <a:off x="0" y="0"/>
          <a:ext cx="0" cy="0"/>
          <a:chOff x="0" y="0"/>
          <a:chExt cx="0" cy="0"/>
        </a:xfrm>
      </p:grpSpPr>
      <p:pic>
        <p:nvPicPr>
          <p:cNvPr id="1034" name="Picture 10" descr="Hand Painted Children S Cartoon Creative Birthday Background | Happy  birthday greetings friends, Happy birthday wishes cards, Birthday background">
            <a:extLst>
              <a:ext uri="{FF2B5EF4-FFF2-40B4-BE49-F238E27FC236}">
                <a16:creationId xmlns:a16="http://schemas.microsoft.com/office/drawing/2014/main" id="{3AB8730D-EDD1-E561-5FC7-A6BB18C79E8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931" b="94688" l="10000" r="95231">
                        <a14:foregroundMark x1="10154" y1="48499" x2="10154" y2="48499"/>
                        <a14:foregroundMark x1="10308" y1="70670" x2="10308" y2="70670"/>
                        <a14:foregroundMark x1="13077" y1="91224" x2="13077" y2="91224"/>
                        <a14:foregroundMark x1="23231" y1="90300" x2="23231" y2="90300"/>
                        <a14:foregroundMark x1="36462" y1="93764" x2="36462" y2="93764"/>
                        <a14:foregroundMark x1="58462" y1="45958" x2="58462" y2="45958"/>
                        <a14:foregroundMark x1="55231" y1="59815" x2="55231" y2="59815"/>
                        <a14:foregroundMark x1="92000" y1="37644" x2="92000" y2="37644"/>
                        <a14:foregroundMark x1="95231" y1="34180" x2="95231" y2="34180"/>
                        <a14:foregroundMark x1="81077" y1="59122" x2="81077" y2="59122"/>
                        <a14:foregroundMark x1="79846" y1="59122" x2="80615" y2="60970"/>
                        <a14:foregroundMark x1="68923" y1="92610" x2="68923" y2="92610"/>
                        <a14:foregroundMark x1="50154" y1="69977" x2="50154" y2="69977"/>
                        <a14:foregroundMark x1="54615" y1="73672" x2="54615" y2="73672"/>
                        <a14:foregroundMark x1="46154" y1="93533" x2="46154" y2="93533"/>
                        <a14:foregroundMark x1="46462" y1="94688" x2="57231" y2="92379"/>
                        <a14:foregroundMark x1="57231" y1="92379" x2="58462" y2="91224"/>
                        <a14:foregroundMark x1="64769" y1="90531" x2="68000" y2="92379"/>
                        <a14:foregroundMark x1="59907" y1="69284" x2="59885" y2="70934"/>
                        <a14:backgroundMark x1="61692" y1="64203" x2="61692" y2="64203"/>
                        <a14:backgroundMark x1="56000" y1="72286" x2="58462" y2="75520"/>
                        <a14:backgroundMark x1="61231" y1="63048" x2="60923" y2="64203"/>
                        <a14:backgroundMark x1="60923" y1="66282" x2="60308" y2="67436"/>
                        <a14:backgroundMark x1="58308" y1="64896" x2="58308" y2="64896"/>
                        <a14:backgroundMark x1="58308" y1="64896" x2="58308" y2="64896"/>
                        <a14:backgroundMark x1="59385" y1="60277" x2="59385" y2="60277"/>
                        <a14:backgroundMark x1="59846" y1="63510" x2="59846" y2="63510"/>
                        <a14:backgroundMark x1="60769" y1="64665" x2="60769" y2="64665"/>
                        <a14:backgroundMark x1="60769" y1="64665" x2="60000" y2="68591"/>
                        <a14:backgroundMark x1="59692" y1="64896" x2="59692" y2="69284"/>
                        <a14:backgroundMark x1="62000" y1="60739" x2="63692" y2="61432"/>
                        <a14:backgroundMark x1="60923" y1="63279" x2="59231" y2="62818"/>
                      </a14:backgroundRemoval>
                    </a14:imgEffect>
                  </a14:imgLayer>
                </a14:imgProps>
              </a:ext>
              <a:ext uri="{28A0092B-C50C-407E-A947-70E740481C1C}">
                <a14:useLocalDpi xmlns:a14="http://schemas.microsoft.com/office/drawing/2010/main" val="0"/>
              </a:ext>
            </a:extLst>
          </a:blip>
          <a:srcRect/>
          <a:stretch>
            <a:fillRect/>
          </a:stretch>
        </p:blipFill>
        <p:spPr bwMode="auto">
          <a:xfrm>
            <a:off x="2381250" y="1550391"/>
            <a:ext cx="8124825" cy="541238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2DA80AC-287F-7DD1-0E6F-99C00F6B5224}"/>
              </a:ext>
            </a:extLst>
          </p:cNvPr>
          <p:cNvSpPr txBox="1"/>
          <p:nvPr/>
        </p:nvSpPr>
        <p:spPr>
          <a:xfrm>
            <a:off x="812274" y="203261"/>
            <a:ext cx="10277220" cy="923330"/>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ea typeface="Tahoma" panose="020B0604030504040204" pitchFamily="34" charset="0"/>
                <a:cs typeface="Tahoma" panose="020B0604030504040204" pitchFamily="34" charset="0"/>
              </a:rPr>
              <a:t>Chúc</a:t>
            </a:r>
            <a:r>
              <a:rPr kumimoji="0" lang="en-US" sz="5400" b="1" i="0" u="none" strike="noStrike" kern="1200" cap="none" spc="0" normalizeH="0" baseline="0" noProof="0" dirty="0">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ea typeface="Tahoma" panose="020B0604030504040204" pitchFamily="34" charset="0"/>
                <a:cs typeface="Tahoma" panose="020B0604030504040204" pitchFamily="34" charset="0"/>
              </a:rPr>
              <a:t> </a:t>
            </a:r>
            <a:r>
              <a:rPr kumimoji="0" lang="en-US" sz="5400" b="1" i="0" u="none" strike="noStrike" kern="1200" cap="none" spc="0" normalizeH="0" baseline="0" noProof="0" dirty="0" err="1">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ea typeface="Tahoma" panose="020B0604030504040204" pitchFamily="34" charset="0"/>
                <a:cs typeface="Tahoma" panose="020B0604030504040204" pitchFamily="34" charset="0"/>
              </a:rPr>
              <a:t>mừng</a:t>
            </a:r>
            <a:r>
              <a:rPr kumimoji="0" lang="en-US" sz="5400" b="1" i="0" u="none" strike="noStrike" kern="1200" cap="none" spc="0" normalizeH="0" baseline="0" noProof="0" dirty="0">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ea typeface="Tahoma" panose="020B0604030504040204" pitchFamily="34" charset="0"/>
                <a:cs typeface="Tahoma" panose="020B0604030504040204" pitchFamily="34" charset="0"/>
              </a:rPr>
              <a:t> </a:t>
            </a:r>
            <a:r>
              <a:rPr kumimoji="0" lang="en-US" sz="5400" b="1" i="0" u="none" strike="noStrike" kern="1200" cap="none" spc="0" normalizeH="0" baseline="0" noProof="0" dirty="0" err="1">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ea typeface="Tahoma" panose="020B0604030504040204" pitchFamily="34" charset="0"/>
                <a:cs typeface="Tahoma" panose="020B0604030504040204" pitchFamily="34" charset="0"/>
              </a:rPr>
              <a:t>sinh</a:t>
            </a:r>
            <a:r>
              <a:rPr kumimoji="0" lang="en-US" sz="5400" b="1" i="0" u="none" strike="noStrike" kern="1200" cap="none" spc="0" normalizeH="0" baseline="0" noProof="0" dirty="0">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ea typeface="Tahoma" panose="020B0604030504040204" pitchFamily="34" charset="0"/>
                <a:cs typeface="Tahoma" panose="020B0604030504040204" pitchFamily="34" charset="0"/>
              </a:rPr>
              <a:t> </a:t>
            </a:r>
            <a:r>
              <a:rPr kumimoji="0" lang="en-US" sz="5400" b="1" i="0" u="none" strike="noStrike" kern="1200" cap="none" spc="0" normalizeH="0" baseline="0" noProof="0" dirty="0" err="1">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ea typeface="Tahoma" panose="020B0604030504040204" pitchFamily="34" charset="0"/>
                <a:cs typeface="Tahoma" panose="020B0604030504040204" pitchFamily="34" charset="0"/>
              </a:rPr>
              <a:t>nhật</a:t>
            </a:r>
            <a:r>
              <a:rPr kumimoji="0" lang="en-US" sz="5400" b="1" i="0" u="none" strike="noStrike" kern="1200" cap="none" spc="0" normalizeH="0" baseline="0" noProof="0" dirty="0">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ea typeface="Tahoma" panose="020B0604030504040204" pitchFamily="34" charset="0"/>
                <a:cs typeface="Tahoma" panose="020B0604030504040204" pitchFamily="34" charset="0"/>
              </a:rPr>
              <a:t> </a:t>
            </a:r>
            <a:r>
              <a:rPr kumimoji="0" lang="en-US" sz="5400" b="1" i="0" u="none" strike="noStrike" kern="1200" cap="none" spc="0" normalizeH="0" baseline="0" noProof="0" dirty="0" err="1">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ea typeface="Tahoma" panose="020B0604030504040204" pitchFamily="34" charset="0"/>
                <a:cs typeface="Tahoma" panose="020B0604030504040204" pitchFamily="34" charset="0"/>
              </a:rPr>
              <a:t>Tháng</a:t>
            </a:r>
            <a:r>
              <a:rPr kumimoji="0" lang="en-US" sz="5400" b="1" i="0" u="none" strike="noStrike" kern="1200" cap="none" spc="0" normalizeH="0" baseline="0" noProof="0" dirty="0">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ea typeface="Tahoma" panose="020B0604030504040204" pitchFamily="34" charset="0"/>
                <a:cs typeface="Tahoma" panose="020B0604030504040204" pitchFamily="34" charset="0"/>
              </a:rPr>
              <a:t> …</a:t>
            </a:r>
          </a:p>
        </p:txBody>
      </p:sp>
      <p:cxnSp>
        <p:nvCxnSpPr>
          <p:cNvPr id="6" name="Straight Connector 5">
            <a:extLst>
              <a:ext uri="{FF2B5EF4-FFF2-40B4-BE49-F238E27FC236}">
                <a16:creationId xmlns:a16="http://schemas.microsoft.com/office/drawing/2014/main" id="{E9C69474-A76E-4B6F-7CBB-F06E7D04C349}"/>
              </a:ext>
            </a:extLst>
          </p:cNvPr>
          <p:cNvCxnSpPr/>
          <p:nvPr/>
        </p:nvCxnSpPr>
        <p:spPr>
          <a:xfrm>
            <a:off x="7038975" y="5000625"/>
            <a:ext cx="171450" cy="381000"/>
          </a:xfrm>
          <a:prstGeom prst="line">
            <a:avLst/>
          </a:prstGeom>
        </p:spPr>
        <p:style>
          <a:lnRef idx="1">
            <a:schemeClr val="accent2"/>
          </a:lnRef>
          <a:fillRef idx="0">
            <a:schemeClr val="accent2"/>
          </a:fillRef>
          <a:effectRef idx="0">
            <a:schemeClr val="accent2"/>
          </a:effectRef>
          <a:fontRef idx="minor">
            <a:schemeClr val="tx1"/>
          </a:fontRef>
        </p:style>
      </p:cxnSp>
      <p:cxnSp>
        <p:nvCxnSpPr>
          <p:cNvPr id="8" name="Straight Connector 7">
            <a:extLst>
              <a:ext uri="{FF2B5EF4-FFF2-40B4-BE49-F238E27FC236}">
                <a16:creationId xmlns:a16="http://schemas.microsoft.com/office/drawing/2014/main" id="{0D3249AF-AADA-1DC8-897F-10335D457863}"/>
              </a:ext>
            </a:extLst>
          </p:cNvPr>
          <p:cNvCxnSpPr>
            <a:cxnSpLocks/>
          </p:cNvCxnSpPr>
          <p:nvPr/>
        </p:nvCxnSpPr>
        <p:spPr>
          <a:xfrm>
            <a:off x="7191375" y="4600575"/>
            <a:ext cx="19050" cy="857250"/>
          </a:xfrm>
          <a:prstGeom prst="line">
            <a:avLst/>
          </a:prstGeom>
          <a:ln>
            <a:solidFill>
              <a:srgbClr val="F99D9D"/>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C1F67CE-8DAF-D374-1DD0-4DFEF5C2D7F1}"/>
              </a:ext>
            </a:extLst>
          </p:cNvPr>
          <p:cNvCxnSpPr>
            <a:cxnSpLocks/>
          </p:cNvCxnSpPr>
          <p:nvPr/>
        </p:nvCxnSpPr>
        <p:spPr>
          <a:xfrm flipH="1">
            <a:off x="7200900" y="4810125"/>
            <a:ext cx="76200" cy="6477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223254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1.04167E-6 -7.40741E-7 L -1.04167E-6 -0.07222 " pathEditMode="relative" rAng="0" ptsTypes="AA">
                                      <p:cBhvr>
                                        <p:cTn id="6" dur="250" accel="50000" decel="50000" autoRev="1" fill="hold">
                                          <p:stCondLst>
                                            <p:cond delay="0"/>
                                          </p:stCondLst>
                                        </p:cTn>
                                        <p:tgtEl>
                                          <p:spTgt spid="4"/>
                                        </p:tgtEl>
                                        <p:attrNameLst>
                                          <p:attrName>ppt_x</p:attrName>
                                          <p:attrName>ppt_y</p:attrName>
                                        </p:attrNameLst>
                                      </p:cBhvr>
                                      <p:rCtr x="0" y="-3611"/>
                                    </p:animMotion>
                                    <p:animRot by="1500000">
                                      <p:cBhvr>
                                        <p:cTn id="7" dur="125" fill="hold">
                                          <p:stCondLst>
                                            <p:cond delay="0"/>
                                          </p:stCondLst>
                                        </p:cTn>
                                        <p:tgtEl>
                                          <p:spTgt spid="4"/>
                                        </p:tgtEl>
                                        <p:attrNameLst>
                                          <p:attrName>r</p:attrName>
                                        </p:attrNameLst>
                                      </p:cBhvr>
                                    </p:animRot>
                                    <p:animRot by="-1500000">
                                      <p:cBhvr>
                                        <p:cTn id="8" dur="125" fill="hold">
                                          <p:stCondLst>
                                            <p:cond delay="125"/>
                                          </p:stCondLst>
                                        </p:cTn>
                                        <p:tgtEl>
                                          <p:spTgt spid="4"/>
                                        </p:tgtEl>
                                        <p:attrNameLst>
                                          <p:attrName>r</p:attrName>
                                        </p:attrNameLst>
                                      </p:cBhvr>
                                    </p:animRot>
                                    <p:animRot by="-1500000">
                                      <p:cBhvr>
                                        <p:cTn id="9" dur="125" fill="hold">
                                          <p:stCondLst>
                                            <p:cond delay="250"/>
                                          </p:stCondLst>
                                        </p:cTn>
                                        <p:tgtEl>
                                          <p:spTgt spid="4"/>
                                        </p:tgtEl>
                                        <p:attrNameLst>
                                          <p:attrName>r</p:attrName>
                                        </p:attrNameLst>
                                      </p:cBhvr>
                                    </p:animRot>
                                    <p:animRot by="1500000">
                                      <p:cBhvr>
                                        <p:cTn id="10" dur="125" fill="hold">
                                          <p:stCondLst>
                                            <p:cond delay="375"/>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Hình ảnh 4">
            <a:extLst>
              <a:ext uri="{FF2B5EF4-FFF2-40B4-BE49-F238E27FC236}">
                <a16:creationId xmlns:a16="http://schemas.microsoft.com/office/drawing/2014/main" id="{D507BCAD-27C1-57FA-59EE-32476CA5580E}"/>
              </a:ext>
            </a:extLst>
          </p:cNvPr>
          <p:cNvPicPr>
            <a:picLocks noChangeAspect="1"/>
          </p:cNvPicPr>
          <p:nvPr/>
        </p:nvPicPr>
        <p:blipFill rotWithShape="1">
          <a:blip r:embed="rId3">
            <a:extLst>
              <a:ext uri="{28A0092B-C50C-407E-A947-70E740481C1C}">
                <a14:useLocalDpi xmlns:a14="http://schemas.microsoft.com/office/drawing/2010/main" val="0"/>
              </a:ext>
            </a:extLst>
          </a:blip>
          <a:srcRect t="14433" b="1313"/>
          <a:stretch/>
        </p:blipFill>
        <p:spPr>
          <a:xfrm>
            <a:off x="20" y="1282"/>
            <a:ext cx="12191980" cy="6856718"/>
          </a:xfrm>
          <a:prstGeom prst="rect">
            <a:avLst/>
          </a:prstGeom>
        </p:spPr>
      </p:pic>
      <p:sp>
        <p:nvSpPr>
          <p:cNvPr id="7" name="Hình chữ nhật: Góc Tròn 6">
            <a:extLst>
              <a:ext uri="{FF2B5EF4-FFF2-40B4-BE49-F238E27FC236}">
                <a16:creationId xmlns:a16="http://schemas.microsoft.com/office/drawing/2014/main" id="{AF45DDCB-DEEA-744B-3866-50828F7BE3C3}"/>
              </a:ext>
            </a:extLst>
          </p:cNvPr>
          <p:cNvSpPr/>
          <p:nvPr/>
        </p:nvSpPr>
        <p:spPr>
          <a:xfrm>
            <a:off x="817089" y="524839"/>
            <a:ext cx="8176438" cy="6018835"/>
          </a:xfrm>
          <a:custGeom>
            <a:avLst/>
            <a:gdLst>
              <a:gd name="connsiteX0" fmla="*/ 0 w 8176438"/>
              <a:gd name="connsiteY0" fmla="*/ 1003159 h 6018835"/>
              <a:gd name="connsiteX1" fmla="*/ 1003159 w 8176438"/>
              <a:gd name="connsiteY1" fmla="*/ 0 h 6018835"/>
              <a:gd name="connsiteX2" fmla="*/ 7173279 w 8176438"/>
              <a:gd name="connsiteY2" fmla="*/ 0 h 6018835"/>
              <a:gd name="connsiteX3" fmla="*/ 8176438 w 8176438"/>
              <a:gd name="connsiteY3" fmla="*/ 1003159 h 6018835"/>
              <a:gd name="connsiteX4" fmla="*/ 8176438 w 8176438"/>
              <a:gd name="connsiteY4" fmla="*/ 5015676 h 6018835"/>
              <a:gd name="connsiteX5" fmla="*/ 7173279 w 8176438"/>
              <a:gd name="connsiteY5" fmla="*/ 6018835 h 6018835"/>
              <a:gd name="connsiteX6" fmla="*/ 1003159 w 8176438"/>
              <a:gd name="connsiteY6" fmla="*/ 6018835 h 6018835"/>
              <a:gd name="connsiteX7" fmla="*/ 0 w 8176438"/>
              <a:gd name="connsiteY7" fmla="*/ 5015676 h 6018835"/>
              <a:gd name="connsiteX8" fmla="*/ 0 w 8176438"/>
              <a:gd name="connsiteY8" fmla="*/ 1003159 h 6018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76438" h="6018835" fill="none" extrusionOk="0">
                <a:moveTo>
                  <a:pt x="0" y="1003159"/>
                </a:moveTo>
                <a:cubicBezTo>
                  <a:pt x="-54790" y="452537"/>
                  <a:pt x="430104" y="108038"/>
                  <a:pt x="1003159" y="0"/>
                </a:cubicBezTo>
                <a:cubicBezTo>
                  <a:pt x="2071890" y="77600"/>
                  <a:pt x="4896375" y="-27269"/>
                  <a:pt x="7173279" y="0"/>
                </a:cubicBezTo>
                <a:cubicBezTo>
                  <a:pt x="7734895" y="-10009"/>
                  <a:pt x="8267374" y="475901"/>
                  <a:pt x="8176438" y="1003159"/>
                </a:cubicBezTo>
                <a:cubicBezTo>
                  <a:pt x="8285438" y="2738288"/>
                  <a:pt x="8098229" y="3773028"/>
                  <a:pt x="8176438" y="5015676"/>
                </a:cubicBezTo>
                <a:cubicBezTo>
                  <a:pt x="8142903" y="5556586"/>
                  <a:pt x="7628321" y="6062491"/>
                  <a:pt x="7173279" y="6018835"/>
                </a:cubicBezTo>
                <a:cubicBezTo>
                  <a:pt x="5589765" y="6068012"/>
                  <a:pt x="3474126" y="5896133"/>
                  <a:pt x="1003159" y="6018835"/>
                </a:cubicBezTo>
                <a:cubicBezTo>
                  <a:pt x="442235" y="6071791"/>
                  <a:pt x="-68027" y="5628277"/>
                  <a:pt x="0" y="5015676"/>
                </a:cubicBezTo>
                <a:cubicBezTo>
                  <a:pt x="47022" y="4476548"/>
                  <a:pt x="104569" y="1843506"/>
                  <a:pt x="0" y="1003159"/>
                </a:cubicBezTo>
                <a:close/>
              </a:path>
              <a:path w="8176438" h="6018835" stroke="0" extrusionOk="0">
                <a:moveTo>
                  <a:pt x="0" y="1003159"/>
                </a:moveTo>
                <a:cubicBezTo>
                  <a:pt x="39818" y="444579"/>
                  <a:pt x="473446" y="-1623"/>
                  <a:pt x="1003159" y="0"/>
                </a:cubicBezTo>
                <a:cubicBezTo>
                  <a:pt x="2438542" y="-129276"/>
                  <a:pt x="6189222" y="-77778"/>
                  <a:pt x="7173279" y="0"/>
                </a:cubicBezTo>
                <a:cubicBezTo>
                  <a:pt x="7708369" y="-60378"/>
                  <a:pt x="8172238" y="473346"/>
                  <a:pt x="8176438" y="1003159"/>
                </a:cubicBezTo>
                <a:cubicBezTo>
                  <a:pt x="8258037" y="1414857"/>
                  <a:pt x="8330738" y="4435568"/>
                  <a:pt x="8176438" y="5015676"/>
                </a:cubicBezTo>
                <a:cubicBezTo>
                  <a:pt x="8206159" y="5632384"/>
                  <a:pt x="7711910" y="6024068"/>
                  <a:pt x="7173279" y="6018835"/>
                </a:cubicBezTo>
                <a:cubicBezTo>
                  <a:pt x="6311702" y="6063055"/>
                  <a:pt x="3262200" y="5989453"/>
                  <a:pt x="1003159" y="6018835"/>
                </a:cubicBezTo>
                <a:cubicBezTo>
                  <a:pt x="439168" y="5980559"/>
                  <a:pt x="-72629" y="5552919"/>
                  <a:pt x="0" y="5015676"/>
                </a:cubicBezTo>
                <a:cubicBezTo>
                  <a:pt x="-159954" y="3306283"/>
                  <a:pt x="22140" y="2264407"/>
                  <a:pt x="0" y="1003159"/>
                </a:cubicBezTo>
                <a:close/>
              </a:path>
            </a:pathLst>
          </a:custGeom>
          <a:solidFill>
            <a:schemeClr val="lt1"/>
          </a:solidFill>
          <a:ln w="76200">
            <a:solidFill>
              <a:schemeClr val="accent2">
                <a:lumMod val="60000"/>
                <a:lumOff val="40000"/>
              </a:schemeClr>
            </a:solidFill>
            <a:prstDash val="dash"/>
            <a:extLst>
              <a:ext uri="{C807C97D-BFC1-408E-A445-0C87EB9F89A2}">
                <ask:lineSketchStyleProps xmlns:ask="http://schemas.microsoft.com/office/drawing/2018/sketchyshapes" sd="2925326911">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2" name="Hình ảnh 11" descr="Ảnh có chứa mẫu họa&#10;&#10;Mô tả được tạo tự động">
            <a:extLst>
              <a:ext uri="{FF2B5EF4-FFF2-40B4-BE49-F238E27FC236}">
                <a16:creationId xmlns:a16="http://schemas.microsoft.com/office/drawing/2014/main" id="{20A07B72-174B-A980-2377-A6B36B7284D0}"/>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4694" b="74388" l="13388" r="81143">
                        <a14:foregroundMark x1="47429" y1="21224" x2="35429" y2="30408"/>
                        <a14:foregroundMark x1="41224" y1="23163" x2="42531" y2="22551"/>
                        <a14:foregroundMark x1="38857" y1="24388" x2="41878" y2="30816"/>
                        <a14:foregroundMark x1="74204" y1="44184" x2="75429" y2="44184"/>
                        <a14:foregroundMark x1="20082" y1="47041" x2="20898" y2="46224"/>
                        <a14:foregroundMark x1="20898" y1="54592" x2="20408" y2="54592"/>
                        <a14:foregroundMark x1="13388" y1="59592" x2="13388" y2="59592"/>
                        <a14:foregroundMark x1="44571" y1="14796" x2="47184" y2="15612"/>
                        <a14:foregroundMark x1="45388" y1="72959" x2="47755" y2="73571"/>
                        <a14:foregroundMark x1="52735" y1="74184" x2="54367" y2="74388"/>
                        <a14:foregroundMark x1="43429" y1="23061" x2="45061" y2="26837"/>
                        <a14:backgroundMark x1="70041" y1="26122" x2="75837" y2="23163"/>
                        <a14:backgroundMark x1="77469" y1="22653" x2="73061" y2="29286"/>
                      </a14:backgroundRemoval>
                    </a14:imgEffect>
                  </a14:imgLayer>
                </a14:imgProps>
              </a:ext>
              <a:ext uri="{28A0092B-C50C-407E-A947-70E740481C1C}">
                <a14:useLocalDpi xmlns:a14="http://schemas.microsoft.com/office/drawing/2010/main" val="0"/>
              </a:ext>
            </a:extLst>
          </a:blip>
          <a:srcRect l="7222" t="7480" r="10611" b="20000"/>
          <a:stretch/>
        </p:blipFill>
        <p:spPr>
          <a:xfrm flipH="1">
            <a:off x="7878515" y="3429000"/>
            <a:ext cx="5043459" cy="3561091"/>
          </a:xfrm>
          <a:prstGeom prst="rect">
            <a:avLst/>
          </a:prstGeom>
        </p:spPr>
      </p:pic>
      <p:sp>
        <p:nvSpPr>
          <p:cNvPr id="3" name="TextBox 2">
            <a:extLst>
              <a:ext uri="{FF2B5EF4-FFF2-40B4-BE49-F238E27FC236}">
                <a16:creationId xmlns:a16="http://schemas.microsoft.com/office/drawing/2014/main" id="{D6A4FDD3-C2A3-56BE-3D5F-62BF34211657}"/>
              </a:ext>
            </a:extLst>
          </p:cNvPr>
          <p:cNvSpPr txBox="1"/>
          <p:nvPr/>
        </p:nvSpPr>
        <p:spPr>
          <a:xfrm>
            <a:off x="1477926" y="935665"/>
            <a:ext cx="3168502" cy="584775"/>
          </a:xfrm>
          <a:prstGeom prst="rect">
            <a:avLst/>
          </a:prstGeom>
          <a:noFill/>
        </p:spPr>
        <p:txBody>
          <a:bodyPr wrap="square" rtlCol="0">
            <a:spAutoFit/>
          </a:bodyPr>
          <a:lstStyle/>
          <a:p>
            <a:r>
              <a:rPr lang="en-US" sz="3200" b="1" dirty="0" err="1">
                <a:solidFill>
                  <a:srgbClr val="002060"/>
                </a:solidFill>
              </a:rPr>
              <a:t>Chủ</a:t>
            </a:r>
            <a:r>
              <a:rPr lang="en-US" sz="3200" b="1" dirty="0">
                <a:solidFill>
                  <a:srgbClr val="002060"/>
                </a:solidFill>
              </a:rPr>
              <a:t> </a:t>
            </a:r>
            <a:r>
              <a:rPr lang="en-US" sz="3200" b="1" dirty="0" err="1">
                <a:solidFill>
                  <a:srgbClr val="002060"/>
                </a:solidFill>
              </a:rPr>
              <a:t>đề</a:t>
            </a:r>
            <a:r>
              <a:rPr lang="en-US" sz="3200" b="1" dirty="0">
                <a:solidFill>
                  <a:srgbClr val="002060"/>
                </a:solidFill>
              </a:rPr>
              <a:t> </a:t>
            </a:r>
            <a:r>
              <a:rPr lang="en-US" sz="3200" b="1" dirty="0" err="1">
                <a:solidFill>
                  <a:srgbClr val="002060"/>
                </a:solidFill>
              </a:rPr>
              <a:t>tuần</a:t>
            </a:r>
            <a:r>
              <a:rPr lang="en-US" sz="3200" b="1" dirty="0">
                <a:solidFill>
                  <a:srgbClr val="002060"/>
                </a:solidFill>
              </a:rPr>
              <a:t> 15:</a:t>
            </a:r>
          </a:p>
        </p:txBody>
      </p:sp>
      <p:pic>
        <p:nvPicPr>
          <p:cNvPr id="6" name="Picture 5">
            <a:extLst>
              <a:ext uri="{FF2B5EF4-FFF2-40B4-BE49-F238E27FC236}">
                <a16:creationId xmlns:a16="http://schemas.microsoft.com/office/drawing/2014/main" id="{9B09D650-963D-A1E9-AB69-1FE6D5FA1549}"/>
              </a:ext>
            </a:extLst>
          </p:cNvPr>
          <p:cNvPicPr>
            <a:picLocks noChangeAspect="1"/>
          </p:cNvPicPr>
          <p:nvPr/>
        </p:nvPicPr>
        <p:blipFill>
          <a:blip r:embed="rId6"/>
          <a:stretch>
            <a:fillRect/>
          </a:stretch>
        </p:blipFill>
        <p:spPr>
          <a:xfrm>
            <a:off x="1429332" y="2270838"/>
            <a:ext cx="7419475" cy="3103133"/>
          </a:xfrm>
          <a:prstGeom prst="rect">
            <a:avLst/>
          </a:prstGeom>
        </p:spPr>
      </p:pic>
    </p:spTree>
    <p:extLst>
      <p:ext uri="{BB962C8B-B14F-4D97-AF65-F5344CB8AC3E}">
        <p14:creationId xmlns:p14="http://schemas.microsoft.com/office/powerpoint/2010/main" val="370591908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3.33333E-6 -1.48148E-6 L -0.35378 -0.00231 " pathEditMode="relative" rAng="0" ptsTypes="AA">
                                      <p:cBhvr>
                                        <p:cTn id="6" dur="1000" fill="hold"/>
                                        <p:tgtEl>
                                          <p:spTgt spid="12"/>
                                        </p:tgtEl>
                                        <p:attrNameLst>
                                          <p:attrName>ppt_x</p:attrName>
                                          <p:attrName>ppt_y</p:attrName>
                                        </p:attrNameLst>
                                      </p:cBhvr>
                                      <p:rCtr x="-17695" y="-116"/>
                                    </p:animMotion>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7" presetID="32" presetClass="emph" presetSubtype="0" repeatCount="indefinite" fill="hold" nodeType="withEffect">
                                  <p:stCondLst>
                                    <p:cond delay="0"/>
                                  </p:stCondLst>
                                  <p:endCondLst>
                                    <p:cond evt="onNext" delay="0">
                                      <p:tgtEl>
                                        <p:sldTgt/>
                                      </p:tgtEl>
                                    </p:cond>
                                  </p:endCondLst>
                                  <p:childTnLst>
                                    <p:animRot by="120000">
                                      <p:cBhvr>
                                        <p:cTn id="8" dur="100" fill="hold">
                                          <p:stCondLst>
                                            <p:cond delay="0"/>
                                          </p:stCondLst>
                                        </p:cTn>
                                        <p:tgtEl>
                                          <p:spTgt spid="12"/>
                                        </p:tgtEl>
                                        <p:attrNameLst>
                                          <p:attrName>r</p:attrName>
                                        </p:attrNameLst>
                                      </p:cBhvr>
                                    </p:animRot>
                                    <p:animRot by="-240000">
                                      <p:cBhvr>
                                        <p:cTn id="9" dur="200" fill="hold">
                                          <p:stCondLst>
                                            <p:cond delay="200"/>
                                          </p:stCondLst>
                                        </p:cTn>
                                        <p:tgtEl>
                                          <p:spTgt spid="12"/>
                                        </p:tgtEl>
                                        <p:attrNameLst>
                                          <p:attrName>r</p:attrName>
                                        </p:attrNameLst>
                                      </p:cBhvr>
                                    </p:animRot>
                                    <p:animRot by="240000">
                                      <p:cBhvr>
                                        <p:cTn id="10" dur="200" fill="hold">
                                          <p:stCondLst>
                                            <p:cond delay="400"/>
                                          </p:stCondLst>
                                        </p:cTn>
                                        <p:tgtEl>
                                          <p:spTgt spid="12"/>
                                        </p:tgtEl>
                                        <p:attrNameLst>
                                          <p:attrName>r</p:attrName>
                                        </p:attrNameLst>
                                      </p:cBhvr>
                                    </p:animRot>
                                    <p:animRot by="-240000">
                                      <p:cBhvr>
                                        <p:cTn id="11" dur="200" fill="hold">
                                          <p:stCondLst>
                                            <p:cond delay="600"/>
                                          </p:stCondLst>
                                        </p:cTn>
                                        <p:tgtEl>
                                          <p:spTgt spid="12"/>
                                        </p:tgtEl>
                                        <p:attrNameLst>
                                          <p:attrName>r</p:attrName>
                                        </p:attrNameLst>
                                      </p:cBhvr>
                                    </p:animRot>
                                    <p:animRot by="120000">
                                      <p:cBhvr>
                                        <p:cTn id="12" dur="200" fill="hold">
                                          <p:stCondLst>
                                            <p:cond delay="800"/>
                                          </p:stCondLst>
                                        </p:cTn>
                                        <p:tgtEl>
                                          <p:spTgt spid="12"/>
                                        </p:tgtEl>
                                        <p:attrNameLst>
                                          <p:attrName>r</p:attrName>
                                        </p:attrNameLst>
                                      </p:cBhvr>
                                    </p:animRo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4">
            <a:extLst>
              <a:ext uri="{FF2B5EF4-FFF2-40B4-BE49-F238E27FC236}">
                <a16:creationId xmlns:a16="http://schemas.microsoft.com/office/drawing/2014/main" id="{3D5B0EEB-ED8B-15F8-2055-9661AAF9B23C}"/>
              </a:ext>
            </a:extLst>
          </p:cNvPr>
          <p:cNvPicPr>
            <a:picLocks noChangeAspect="1"/>
          </p:cNvPicPr>
          <p:nvPr/>
        </p:nvPicPr>
        <p:blipFill rotWithShape="1">
          <a:blip r:embed="rId2">
            <a:extLst>
              <a:ext uri="{28A0092B-C50C-407E-A947-70E740481C1C}">
                <a14:useLocalDpi xmlns:a14="http://schemas.microsoft.com/office/drawing/2010/main" val="0"/>
              </a:ext>
            </a:extLst>
          </a:blip>
          <a:srcRect t="14433" b="1313"/>
          <a:stretch/>
        </p:blipFill>
        <p:spPr>
          <a:xfrm>
            <a:off x="20" y="1282"/>
            <a:ext cx="12191980" cy="6856718"/>
          </a:xfrm>
          <a:prstGeom prst="rect">
            <a:avLst/>
          </a:prstGeom>
        </p:spPr>
      </p:pic>
      <p:sp>
        <p:nvSpPr>
          <p:cNvPr id="9" name="Rectangle: Rounded Corners 8">
            <a:extLst>
              <a:ext uri="{FF2B5EF4-FFF2-40B4-BE49-F238E27FC236}">
                <a16:creationId xmlns:a16="http://schemas.microsoft.com/office/drawing/2014/main" id="{827964B4-A109-66F1-D100-D4A4BD96DD92}"/>
              </a:ext>
            </a:extLst>
          </p:cNvPr>
          <p:cNvSpPr/>
          <p:nvPr/>
        </p:nvSpPr>
        <p:spPr>
          <a:xfrm>
            <a:off x="368247" y="477116"/>
            <a:ext cx="11455505" cy="5903768"/>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68A0EB07-8B9D-011E-C5F5-B0C4BE03C684}"/>
              </a:ext>
            </a:extLst>
          </p:cNvPr>
          <p:cNvSpPr txBox="1"/>
          <p:nvPr/>
        </p:nvSpPr>
        <p:spPr>
          <a:xfrm>
            <a:off x="941451" y="666750"/>
            <a:ext cx="1030605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0000"/>
                </a:solidFill>
                <a:effectLst/>
                <a:uLnTx/>
                <a:uFillTx/>
                <a:latin typeface="Calibri" panose="020F0502020204030204"/>
                <a:ea typeface="+mn-ea"/>
                <a:cs typeface="+mn-cs"/>
              </a:rPr>
              <a:t>Các</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thành</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viên</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báo</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cáo</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về</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việc</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tự</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lực</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thực</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hiện</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nhiệm</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vụ</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ở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trường</a:t>
            </a:r>
            <a:endParaRPr kumimoji="0" lang="en-US" sz="40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DF2D3273-95AB-FCCA-4EDD-B7700E22D571}"/>
              </a:ext>
            </a:extLst>
          </p:cNvPr>
          <p:cNvPicPr>
            <a:picLocks noChangeAspect="1"/>
          </p:cNvPicPr>
          <p:nvPr/>
        </p:nvPicPr>
        <p:blipFill>
          <a:blip r:embed="rId3"/>
          <a:stretch>
            <a:fillRect/>
          </a:stretch>
        </p:blipFill>
        <p:spPr>
          <a:xfrm>
            <a:off x="8019164" y="2460439"/>
            <a:ext cx="3086100" cy="3000375"/>
          </a:xfrm>
          <a:prstGeom prst="rect">
            <a:avLst/>
          </a:prstGeom>
        </p:spPr>
      </p:pic>
      <p:sp>
        <p:nvSpPr>
          <p:cNvPr id="6" name="TextBox 5">
            <a:extLst>
              <a:ext uri="{FF2B5EF4-FFF2-40B4-BE49-F238E27FC236}">
                <a16:creationId xmlns:a16="http://schemas.microsoft.com/office/drawing/2014/main" id="{24E241D9-BF23-6982-A62F-23904D11881F}"/>
              </a:ext>
            </a:extLst>
          </p:cNvPr>
          <p:cNvSpPr txBox="1"/>
          <p:nvPr/>
        </p:nvSpPr>
        <p:spPr>
          <a:xfrm>
            <a:off x="790543" y="2359826"/>
            <a:ext cx="6747941" cy="1555178"/>
          </a:xfrm>
          <a:prstGeom prst="roundRect">
            <a:avLst/>
          </a:prstGeom>
          <a:solidFill>
            <a:schemeClr val="accent4">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0" i="0" u="none" strike="noStrike" kern="1200" cap="none" spc="0" normalizeH="0" baseline="0" noProof="0" dirty="0" err="1">
                <a:ln>
                  <a:noFill/>
                </a:ln>
                <a:solidFill>
                  <a:srgbClr val="002060"/>
                </a:solidFill>
                <a:effectLst/>
                <a:uLnTx/>
                <a:uFillTx/>
                <a:ea typeface="Cambria" panose="02040503050406030204" pitchFamily="18" charset="0"/>
              </a:rPr>
              <a:t>Việc</a:t>
            </a:r>
            <a:r>
              <a:rPr kumimoji="0" lang="en-US" sz="4267" b="0" i="0" u="none" strike="noStrike" kern="1200" cap="none" spc="0" normalizeH="0" noProof="0" dirty="0">
                <a:ln>
                  <a:noFill/>
                </a:ln>
                <a:solidFill>
                  <a:srgbClr val="002060"/>
                </a:solidFill>
                <a:effectLst/>
                <a:uLnTx/>
                <a:uFillTx/>
                <a:ea typeface="Cambria" panose="02040503050406030204" pitchFamily="18" charset="0"/>
              </a:rPr>
              <a:t> </a:t>
            </a:r>
            <a:r>
              <a:rPr kumimoji="0" lang="en-US" sz="4267" b="0" i="0" u="none" strike="noStrike" kern="1200" cap="none" spc="0" normalizeH="0" noProof="0" dirty="0" err="1">
                <a:ln>
                  <a:noFill/>
                </a:ln>
                <a:solidFill>
                  <a:srgbClr val="002060"/>
                </a:solidFill>
                <a:effectLst/>
                <a:uLnTx/>
                <a:uFillTx/>
                <a:ea typeface="Cambria" panose="02040503050406030204" pitchFamily="18" charset="0"/>
              </a:rPr>
              <a:t>đã</a:t>
            </a:r>
            <a:r>
              <a:rPr kumimoji="0" lang="en-US" sz="4267" b="0" i="0" u="none" strike="noStrike" kern="1200" cap="none" spc="0" normalizeH="0" noProof="0" dirty="0">
                <a:ln>
                  <a:noFill/>
                </a:ln>
                <a:solidFill>
                  <a:srgbClr val="002060"/>
                </a:solidFill>
                <a:effectLst/>
                <a:uLnTx/>
                <a:uFillTx/>
                <a:ea typeface="Cambria" panose="02040503050406030204" pitchFamily="18" charset="0"/>
              </a:rPr>
              <a:t> </a:t>
            </a:r>
            <a:r>
              <a:rPr kumimoji="0" lang="en-US" sz="4267" b="0" i="0" u="none" strike="noStrike" kern="1200" cap="none" spc="0" normalizeH="0" noProof="0" dirty="0" err="1">
                <a:ln>
                  <a:noFill/>
                </a:ln>
                <a:solidFill>
                  <a:srgbClr val="002060"/>
                </a:solidFill>
                <a:effectLst/>
                <a:uLnTx/>
                <a:uFillTx/>
                <a:ea typeface="Cambria" panose="02040503050406030204" pitchFamily="18" charset="0"/>
              </a:rPr>
              <a:t>làm</a:t>
            </a:r>
            <a:r>
              <a:rPr kumimoji="0" lang="en-US" sz="4267" b="0" i="0" u="none" strike="noStrike" kern="1200" cap="none" spc="0" normalizeH="0" noProof="0" dirty="0">
                <a:ln>
                  <a:noFill/>
                </a:ln>
                <a:solidFill>
                  <a:srgbClr val="002060"/>
                </a:solidFill>
                <a:effectLst/>
                <a:uLnTx/>
                <a:uFillTx/>
                <a:ea typeface="Cambria" panose="02040503050406030204" pitchFamily="18" charset="0"/>
              </a:rPr>
              <a:t> </a:t>
            </a:r>
            <a:r>
              <a:rPr kumimoji="0" lang="en-US" sz="4267" b="0" i="0" u="none" strike="noStrike" kern="1200" cap="none" spc="0" normalizeH="0" noProof="0" dirty="0" err="1">
                <a:ln>
                  <a:noFill/>
                </a:ln>
                <a:solidFill>
                  <a:srgbClr val="002060"/>
                </a:solidFill>
                <a:effectLst/>
                <a:uLnTx/>
                <a:uFillTx/>
                <a:ea typeface="Cambria" panose="02040503050406030204" pitchFamily="18" charset="0"/>
              </a:rPr>
              <a:t>hoặc</a:t>
            </a:r>
            <a:r>
              <a:rPr kumimoji="0" lang="en-US" sz="4267" b="0" i="0" u="none" strike="noStrike" kern="1200" cap="none" spc="0" normalizeH="0" noProof="0" dirty="0">
                <a:ln>
                  <a:noFill/>
                </a:ln>
                <a:solidFill>
                  <a:srgbClr val="002060"/>
                </a:solidFill>
                <a:effectLst/>
                <a:uLnTx/>
                <a:uFillTx/>
                <a:ea typeface="Cambria" panose="02040503050406030204" pitchFamily="18" charset="0"/>
              </a:rPr>
              <a:t> </a:t>
            </a:r>
            <a:r>
              <a:rPr kumimoji="0" lang="en-US" sz="4267" b="0" i="0" u="none" strike="noStrike" kern="1200" cap="none" spc="0" normalizeH="0" noProof="0" dirty="0" err="1">
                <a:ln>
                  <a:noFill/>
                </a:ln>
                <a:solidFill>
                  <a:srgbClr val="002060"/>
                </a:solidFill>
                <a:effectLst/>
                <a:uLnTx/>
                <a:uFillTx/>
                <a:ea typeface="Cambria" panose="02040503050406030204" pitchFamily="18" charset="0"/>
              </a:rPr>
              <a:t>chưa</a:t>
            </a:r>
            <a:r>
              <a:rPr kumimoji="0" lang="en-US" sz="4267" b="0" i="0" u="none" strike="noStrike" kern="1200" cap="none" spc="0" normalizeH="0" noProof="0" dirty="0">
                <a:ln>
                  <a:noFill/>
                </a:ln>
                <a:solidFill>
                  <a:srgbClr val="002060"/>
                </a:solidFill>
                <a:effectLst/>
                <a:uLnTx/>
                <a:uFillTx/>
                <a:ea typeface="Cambria" panose="02040503050406030204" pitchFamily="18" charset="0"/>
              </a:rPr>
              <a:t> </a:t>
            </a:r>
            <a:r>
              <a:rPr kumimoji="0" lang="en-US" sz="4267" b="0" i="0" u="none" strike="noStrike" kern="1200" cap="none" spc="0" normalizeH="0" noProof="0" dirty="0" err="1">
                <a:ln>
                  <a:noFill/>
                </a:ln>
                <a:solidFill>
                  <a:srgbClr val="002060"/>
                </a:solidFill>
                <a:effectLst/>
                <a:uLnTx/>
                <a:uFillTx/>
                <a:ea typeface="Cambria" panose="02040503050406030204" pitchFamily="18" charset="0"/>
              </a:rPr>
              <a:t>làm</a:t>
            </a:r>
            <a:r>
              <a:rPr kumimoji="0" lang="en-US" sz="4267" b="0" i="0" u="none" strike="noStrike" kern="1200" cap="none" spc="0" normalizeH="0" noProof="0" dirty="0">
                <a:ln>
                  <a:noFill/>
                </a:ln>
                <a:solidFill>
                  <a:srgbClr val="002060"/>
                </a:solidFill>
                <a:effectLst/>
                <a:uLnTx/>
                <a:uFillTx/>
                <a:ea typeface="Cambria" panose="02040503050406030204" pitchFamily="18" charset="0"/>
              </a:rPr>
              <a:t> </a:t>
            </a:r>
            <a:r>
              <a:rPr kumimoji="0" lang="en-US" sz="4267" b="0" i="0" u="none" strike="noStrike" kern="1200" cap="none" spc="0" normalizeH="0" noProof="0" dirty="0" err="1">
                <a:ln>
                  <a:noFill/>
                </a:ln>
                <a:solidFill>
                  <a:srgbClr val="002060"/>
                </a:solidFill>
                <a:effectLst/>
                <a:uLnTx/>
                <a:uFillTx/>
                <a:ea typeface="Cambria" panose="02040503050406030204" pitchFamily="18" charset="0"/>
              </a:rPr>
              <a:t>theo</a:t>
            </a:r>
            <a:r>
              <a:rPr kumimoji="0" lang="en-US" sz="4267" b="0" i="0" u="none" strike="noStrike" kern="1200" cap="none" spc="0" normalizeH="0" noProof="0" dirty="0">
                <a:ln>
                  <a:noFill/>
                </a:ln>
                <a:solidFill>
                  <a:srgbClr val="002060"/>
                </a:solidFill>
                <a:effectLst/>
                <a:uLnTx/>
                <a:uFillTx/>
                <a:ea typeface="Cambria" panose="02040503050406030204" pitchFamily="18" charset="0"/>
              </a:rPr>
              <a:t> </a:t>
            </a:r>
            <a:r>
              <a:rPr kumimoji="0" lang="en-US" sz="4267" b="0" i="0" u="none" strike="noStrike" kern="1200" cap="none" spc="0" normalizeH="0" noProof="0" dirty="0" err="1">
                <a:ln>
                  <a:noFill/>
                </a:ln>
                <a:solidFill>
                  <a:srgbClr val="002060"/>
                </a:solidFill>
                <a:effectLst/>
                <a:uLnTx/>
                <a:uFillTx/>
                <a:ea typeface="Cambria" panose="02040503050406030204" pitchFamily="18" charset="0"/>
              </a:rPr>
              <a:t>kế</a:t>
            </a:r>
            <a:r>
              <a:rPr kumimoji="0" lang="en-US" sz="4267" b="0" i="0" u="none" strike="noStrike" kern="1200" cap="none" spc="0" normalizeH="0" noProof="0" dirty="0">
                <a:ln>
                  <a:noFill/>
                </a:ln>
                <a:solidFill>
                  <a:srgbClr val="002060"/>
                </a:solidFill>
                <a:effectLst/>
                <a:uLnTx/>
                <a:uFillTx/>
                <a:ea typeface="Cambria" panose="02040503050406030204" pitchFamily="18" charset="0"/>
              </a:rPr>
              <a:t> </a:t>
            </a:r>
            <a:r>
              <a:rPr kumimoji="0" lang="en-US" sz="4267" b="0" i="0" u="none" strike="noStrike" kern="1200" cap="none" spc="0" normalizeH="0" noProof="0" dirty="0" err="1">
                <a:ln>
                  <a:noFill/>
                </a:ln>
                <a:solidFill>
                  <a:srgbClr val="002060"/>
                </a:solidFill>
                <a:effectLst/>
                <a:uLnTx/>
                <a:uFillTx/>
                <a:ea typeface="Cambria" panose="02040503050406030204" pitchFamily="18" charset="0"/>
              </a:rPr>
              <a:t>hoạch</a:t>
            </a:r>
            <a:r>
              <a:rPr kumimoji="0" lang="en-US" sz="4267" b="0" i="0" u="none" strike="noStrike" kern="1200" cap="none" spc="0" normalizeH="0" noProof="0" dirty="0">
                <a:ln>
                  <a:noFill/>
                </a:ln>
                <a:solidFill>
                  <a:srgbClr val="002060"/>
                </a:solidFill>
                <a:effectLst/>
                <a:uLnTx/>
                <a:uFillTx/>
                <a:ea typeface="Cambria" panose="02040503050406030204" pitchFamily="18" charset="0"/>
              </a:rPr>
              <a:t>;</a:t>
            </a:r>
            <a:endParaRPr kumimoji="0" lang="en-US" sz="4267" b="0" i="0" u="none" strike="noStrike" kern="1200" cap="none" spc="0" normalizeH="0" baseline="0" noProof="0" dirty="0">
              <a:ln>
                <a:noFill/>
              </a:ln>
              <a:solidFill>
                <a:srgbClr val="002060"/>
              </a:solidFill>
              <a:effectLst/>
              <a:uLnTx/>
              <a:uFillTx/>
              <a:ea typeface="Cambria" panose="02040503050406030204" pitchFamily="18" charset="0"/>
            </a:endParaRPr>
          </a:p>
        </p:txBody>
      </p:sp>
      <p:sp>
        <p:nvSpPr>
          <p:cNvPr id="7" name="TextBox 6">
            <a:extLst>
              <a:ext uri="{FF2B5EF4-FFF2-40B4-BE49-F238E27FC236}">
                <a16:creationId xmlns:a16="http://schemas.microsoft.com/office/drawing/2014/main" id="{CCD81BB9-7E8F-6947-6E87-67D2104C0C34}"/>
              </a:ext>
            </a:extLst>
          </p:cNvPr>
          <p:cNvSpPr txBox="1"/>
          <p:nvPr/>
        </p:nvSpPr>
        <p:spPr>
          <a:xfrm>
            <a:off x="886236" y="4422542"/>
            <a:ext cx="6747941" cy="1555178"/>
          </a:xfrm>
          <a:prstGeom prst="roundRect">
            <a:avLst/>
          </a:prstGeom>
          <a:solidFill>
            <a:schemeClr val="accent4">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0" i="0" u="none" strike="noStrike" kern="1200" cap="none" spc="0" normalizeH="0" baseline="0" noProof="0" dirty="0" err="1">
                <a:ln>
                  <a:noFill/>
                </a:ln>
                <a:solidFill>
                  <a:srgbClr val="002060"/>
                </a:solidFill>
                <a:effectLst/>
                <a:uLnTx/>
                <a:uFillTx/>
                <a:ea typeface="Cambria" panose="02040503050406030204" pitchFamily="18" charset="0"/>
              </a:rPr>
              <a:t>Khó</a:t>
            </a:r>
            <a:r>
              <a:rPr kumimoji="0" lang="en-US" sz="4267" b="0" i="0" u="none" strike="noStrike" kern="1200" cap="none" spc="0" normalizeH="0" noProof="0" dirty="0">
                <a:ln>
                  <a:noFill/>
                </a:ln>
                <a:solidFill>
                  <a:srgbClr val="002060"/>
                </a:solidFill>
                <a:effectLst/>
                <a:uLnTx/>
                <a:uFillTx/>
                <a:ea typeface="Cambria" panose="02040503050406030204" pitchFamily="18" charset="0"/>
              </a:rPr>
              <a:t> </a:t>
            </a:r>
            <a:r>
              <a:rPr kumimoji="0" lang="en-US" sz="4267" b="0" i="0" u="none" strike="noStrike" kern="1200" cap="none" spc="0" normalizeH="0" noProof="0" dirty="0" err="1">
                <a:ln>
                  <a:noFill/>
                </a:ln>
                <a:solidFill>
                  <a:srgbClr val="002060"/>
                </a:solidFill>
                <a:effectLst/>
                <a:uLnTx/>
                <a:uFillTx/>
                <a:ea typeface="Cambria" panose="02040503050406030204" pitchFamily="18" charset="0"/>
              </a:rPr>
              <a:t>khăn</a:t>
            </a:r>
            <a:r>
              <a:rPr kumimoji="0" lang="en-US" sz="4267" b="0" i="0" u="none" strike="noStrike" kern="1200" cap="none" spc="0" normalizeH="0" noProof="0" dirty="0">
                <a:ln>
                  <a:noFill/>
                </a:ln>
                <a:solidFill>
                  <a:srgbClr val="002060"/>
                </a:solidFill>
                <a:effectLst/>
                <a:uLnTx/>
                <a:uFillTx/>
                <a:ea typeface="Cambria" panose="02040503050406030204" pitchFamily="18" charset="0"/>
              </a:rPr>
              <a:t> </a:t>
            </a:r>
            <a:r>
              <a:rPr kumimoji="0" lang="en-US" sz="4267" b="0" i="0" u="none" strike="noStrike" kern="1200" cap="none" spc="0" normalizeH="0" noProof="0" dirty="0" err="1">
                <a:ln>
                  <a:noFill/>
                </a:ln>
                <a:solidFill>
                  <a:srgbClr val="002060"/>
                </a:solidFill>
                <a:effectLst/>
                <a:uLnTx/>
                <a:uFillTx/>
                <a:ea typeface="Cambria" panose="02040503050406030204" pitchFamily="18" charset="0"/>
              </a:rPr>
              <a:t>đã</a:t>
            </a:r>
            <a:r>
              <a:rPr kumimoji="0" lang="en-US" sz="4267" b="0" i="0" u="none" strike="noStrike" kern="1200" cap="none" spc="0" normalizeH="0" noProof="0" dirty="0">
                <a:ln>
                  <a:noFill/>
                </a:ln>
                <a:solidFill>
                  <a:srgbClr val="002060"/>
                </a:solidFill>
                <a:effectLst/>
                <a:uLnTx/>
                <a:uFillTx/>
                <a:ea typeface="Cambria" panose="02040503050406030204" pitchFamily="18" charset="0"/>
              </a:rPr>
              <a:t> </a:t>
            </a:r>
            <a:r>
              <a:rPr kumimoji="0" lang="en-US" sz="4267" b="0" i="0" u="none" strike="noStrike" kern="1200" cap="none" spc="0" normalizeH="0" noProof="0" dirty="0" err="1">
                <a:ln>
                  <a:noFill/>
                </a:ln>
                <a:solidFill>
                  <a:srgbClr val="002060"/>
                </a:solidFill>
                <a:effectLst/>
                <a:uLnTx/>
                <a:uFillTx/>
                <a:ea typeface="Cambria" panose="02040503050406030204" pitchFamily="18" charset="0"/>
              </a:rPr>
              <a:t>gặp</a:t>
            </a:r>
            <a:r>
              <a:rPr kumimoji="0" lang="en-US" sz="4267" b="0" i="0" u="none" strike="noStrike" kern="1200" cap="none" spc="0" normalizeH="0" noProof="0" dirty="0">
                <a:ln>
                  <a:noFill/>
                </a:ln>
                <a:solidFill>
                  <a:srgbClr val="002060"/>
                </a:solidFill>
                <a:effectLst/>
                <a:uLnTx/>
                <a:uFillTx/>
                <a:ea typeface="Cambria" panose="02040503050406030204" pitchFamily="18" charset="0"/>
              </a:rPr>
              <a:t> </a:t>
            </a:r>
            <a:r>
              <a:rPr kumimoji="0" lang="en-US" sz="4267" b="0" i="0" u="none" strike="noStrike" kern="1200" cap="none" spc="0" normalizeH="0" noProof="0" dirty="0" err="1">
                <a:ln>
                  <a:noFill/>
                </a:ln>
                <a:solidFill>
                  <a:srgbClr val="002060"/>
                </a:solidFill>
                <a:effectLst/>
                <a:uLnTx/>
                <a:uFillTx/>
                <a:ea typeface="Cambria" panose="02040503050406030204" pitchFamily="18" charset="0"/>
              </a:rPr>
              <a:t>và</a:t>
            </a:r>
            <a:r>
              <a:rPr kumimoji="0" lang="en-US" sz="4267" b="0" i="0" u="none" strike="noStrike" kern="1200" cap="none" spc="0" normalizeH="0" noProof="0" dirty="0">
                <a:ln>
                  <a:noFill/>
                </a:ln>
                <a:solidFill>
                  <a:srgbClr val="002060"/>
                </a:solidFill>
                <a:effectLst/>
                <a:uLnTx/>
                <a:uFillTx/>
                <a:ea typeface="Cambria" panose="02040503050406030204" pitchFamily="18" charset="0"/>
              </a:rPr>
              <a:t> </a:t>
            </a:r>
            <a:r>
              <a:rPr kumimoji="0" lang="en-US" sz="4267" b="0" i="0" u="none" strike="noStrike" kern="1200" cap="none" spc="0" normalizeH="0" noProof="0" dirty="0" err="1">
                <a:ln>
                  <a:noFill/>
                </a:ln>
                <a:solidFill>
                  <a:srgbClr val="002060"/>
                </a:solidFill>
                <a:effectLst/>
                <a:uLnTx/>
                <a:uFillTx/>
                <a:ea typeface="Cambria" panose="02040503050406030204" pitchFamily="18" charset="0"/>
              </a:rPr>
              <a:t>cách</a:t>
            </a:r>
            <a:r>
              <a:rPr kumimoji="0" lang="en-US" sz="4267" b="0" i="0" u="none" strike="noStrike" kern="1200" cap="none" spc="0" normalizeH="0" noProof="0" dirty="0">
                <a:ln>
                  <a:noFill/>
                </a:ln>
                <a:solidFill>
                  <a:srgbClr val="002060"/>
                </a:solidFill>
                <a:effectLst/>
                <a:uLnTx/>
                <a:uFillTx/>
                <a:ea typeface="Cambria" panose="02040503050406030204" pitchFamily="18" charset="0"/>
              </a:rPr>
              <a:t> </a:t>
            </a:r>
            <a:r>
              <a:rPr kumimoji="0" lang="en-US" sz="4267" b="0" i="0" u="none" strike="noStrike" kern="1200" cap="none" spc="0" normalizeH="0" noProof="0" dirty="0" err="1">
                <a:ln>
                  <a:noFill/>
                </a:ln>
                <a:solidFill>
                  <a:srgbClr val="002060"/>
                </a:solidFill>
                <a:effectLst/>
                <a:uLnTx/>
                <a:uFillTx/>
                <a:ea typeface="Cambria" panose="02040503050406030204" pitchFamily="18" charset="0"/>
              </a:rPr>
              <a:t>vượt</a:t>
            </a:r>
            <a:r>
              <a:rPr kumimoji="0" lang="en-US" sz="4267" b="0" i="0" u="none" strike="noStrike" kern="1200" cap="none" spc="0" normalizeH="0" noProof="0" dirty="0">
                <a:ln>
                  <a:noFill/>
                </a:ln>
                <a:solidFill>
                  <a:srgbClr val="002060"/>
                </a:solidFill>
                <a:effectLst/>
                <a:uLnTx/>
                <a:uFillTx/>
                <a:ea typeface="Cambria" panose="02040503050406030204" pitchFamily="18" charset="0"/>
              </a:rPr>
              <a:t> qua;</a:t>
            </a:r>
            <a:endParaRPr kumimoji="0" lang="en-US" sz="4267" b="0" i="0" u="none" strike="noStrike" kern="1200" cap="none" spc="0" normalizeH="0" baseline="0" noProof="0" dirty="0">
              <a:ln>
                <a:noFill/>
              </a:ln>
              <a:solidFill>
                <a:srgbClr val="002060"/>
              </a:solidFill>
              <a:effectLst/>
              <a:uLnTx/>
              <a:uFillTx/>
              <a:ea typeface="Cambria" panose="02040503050406030204" pitchFamily="18" charset="0"/>
            </a:endParaRPr>
          </a:p>
        </p:txBody>
      </p:sp>
    </p:spTree>
    <p:extLst>
      <p:ext uri="{BB962C8B-B14F-4D97-AF65-F5344CB8AC3E}">
        <p14:creationId xmlns:p14="http://schemas.microsoft.com/office/powerpoint/2010/main" val="77656502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6" grpId="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7474488-7875-48DB-A80F-BB3AF637FCF8}"/>
              </a:ext>
            </a:extLst>
          </p:cNvPr>
          <p:cNvPicPr>
            <a:picLocks noChangeAspect="1"/>
          </p:cNvPicPr>
          <p:nvPr/>
        </p:nvPicPr>
        <p:blipFill>
          <a:blip r:embed="rId3"/>
          <a:stretch>
            <a:fillRect/>
          </a:stretch>
        </p:blipFill>
        <p:spPr>
          <a:xfrm>
            <a:off x="3230901" y="2355767"/>
            <a:ext cx="5377138" cy="1920406"/>
          </a:xfrm>
          <a:prstGeom prst="rect">
            <a:avLst/>
          </a:prstGeom>
        </p:spPr>
      </p:pic>
    </p:spTree>
    <p:extLst>
      <p:ext uri="{BB962C8B-B14F-4D97-AF65-F5344CB8AC3E}">
        <p14:creationId xmlns:p14="http://schemas.microsoft.com/office/powerpoint/2010/main" val="2069476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4" name="Hình ảnh 15">
            <a:extLst>
              <a:ext uri="{FF2B5EF4-FFF2-40B4-BE49-F238E27FC236}">
                <a16:creationId xmlns:a16="http://schemas.microsoft.com/office/drawing/2014/main" id="{6CA1C907-3C3E-EFDD-CBB6-06A7C23174B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6327" b="87347" l="16837" r="82857">
                        <a14:foregroundMark x1="42041" y1="83673" x2="42857" y2="86429"/>
                        <a14:foregroundMark x1="52755" y1="86429" x2="53776" y2="87347"/>
                        <a14:foregroundMark x1="41633" y1="16327" x2="39694" y2="16735"/>
                      </a14:backgroundRemoval>
                    </a14:imgEffect>
                  </a14:imgLayer>
                </a14:imgProps>
              </a:ext>
              <a:ext uri="{28A0092B-C50C-407E-A947-70E740481C1C}">
                <a14:useLocalDpi xmlns:a14="http://schemas.microsoft.com/office/drawing/2010/main" val="0"/>
              </a:ext>
            </a:extLst>
          </a:blip>
          <a:srcRect l="8645" t="8173" r="8611" b="8386"/>
          <a:stretch/>
        </p:blipFill>
        <p:spPr>
          <a:xfrm flipH="1">
            <a:off x="7219559" y="1454643"/>
            <a:ext cx="5376372" cy="5294499"/>
          </a:xfrm>
          <a:prstGeom prst="rect">
            <a:avLst/>
          </a:prstGeom>
        </p:spPr>
      </p:pic>
      <p:sp>
        <p:nvSpPr>
          <p:cNvPr id="6" name="Flowchart: Alternate Process 5">
            <a:extLst>
              <a:ext uri="{FF2B5EF4-FFF2-40B4-BE49-F238E27FC236}">
                <a16:creationId xmlns:a16="http://schemas.microsoft.com/office/drawing/2014/main" id="{BC33F8BD-3F1A-9443-93D1-A0E322A5E476}"/>
              </a:ext>
            </a:extLst>
          </p:cNvPr>
          <p:cNvSpPr/>
          <p:nvPr/>
        </p:nvSpPr>
        <p:spPr>
          <a:xfrm>
            <a:off x="289334" y="2434856"/>
            <a:ext cx="7573642" cy="3675558"/>
          </a:xfrm>
          <a:prstGeom prst="flowChartAlternateProcess">
            <a:avLst/>
          </a:prstGeom>
          <a:solidFill>
            <a:srgbClr val="FFFFCC"/>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0" i="0" u="none" strike="noStrike" kern="1200" cap="none" spc="0" normalizeH="0" baseline="0" noProof="0" dirty="0">
              <a:ln>
                <a:noFill/>
              </a:ln>
              <a:solidFill>
                <a:srgbClr val="44546A"/>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7DB84613-7171-7AA2-9CD0-B33E30AA6354}"/>
              </a:ext>
            </a:extLst>
          </p:cNvPr>
          <p:cNvSpPr txBox="1"/>
          <p:nvPr/>
        </p:nvSpPr>
        <p:spPr>
          <a:xfrm>
            <a:off x="765545" y="3141354"/>
            <a:ext cx="6581554" cy="2123658"/>
          </a:xfrm>
          <a:prstGeom prst="rect">
            <a:avLst/>
          </a:prstGeom>
          <a:noFill/>
        </p:spPr>
        <p:txBody>
          <a:bodyPr wrap="square" rtlCol="0">
            <a:spAutoFit/>
          </a:bodyPr>
          <a:lstStyle/>
          <a:p>
            <a:pPr lvl="0" algn="ctr">
              <a:defRPr/>
            </a:pPr>
            <a:r>
              <a:rPr lang="en-US" sz="4400" b="1" dirty="0" err="1">
                <a:solidFill>
                  <a:srgbClr val="002060"/>
                </a:solidFill>
              </a:rPr>
              <a:t>Kể</a:t>
            </a:r>
            <a:r>
              <a:rPr lang="en-US" sz="4400" b="1" dirty="0">
                <a:solidFill>
                  <a:srgbClr val="002060"/>
                </a:solidFill>
              </a:rPr>
              <a:t> </a:t>
            </a:r>
            <a:r>
              <a:rPr lang="en-US" sz="4400" b="1" dirty="0" err="1">
                <a:solidFill>
                  <a:srgbClr val="002060"/>
                </a:solidFill>
              </a:rPr>
              <a:t>về</a:t>
            </a:r>
            <a:r>
              <a:rPr lang="en-US" sz="4400" b="1" dirty="0">
                <a:solidFill>
                  <a:srgbClr val="002060"/>
                </a:solidFill>
              </a:rPr>
              <a:t> </a:t>
            </a:r>
            <a:r>
              <a:rPr lang="en-US" sz="4400" b="1" dirty="0" err="1">
                <a:solidFill>
                  <a:srgbClr val="002060"/>
                </a:solidFill>
              </a:rPr>
              <a:t>những</a:t>
            </a:r>
            <a:r>
              <a:rPr lang="en-US" sz="4400" b="1" dirty="0">
                <a:solidFill>
                  <a:srgbClr val="002060"/>
                </a:solidFill>
              </a:rPr>
              <a:t> </a:t>
            </a:r>
            <a:r>
              <a:rPr lang="en-US" sz="4400" b="1" dirty="0" err="1">
                <a:solidFill>
                  <a:srgbClr val="002060"/>
                </a:solidFill>
              </a:rPr>
              <a:t>việc</a:t>
            </a:r>
            <a:r>
              <a:rPr lang="en-US" sz="4400" b="1" dirty="0">
                <a:solidFill>
                  <a:srgbClr val="002060"/>
                </a:solidFill>
              </a:rPr>
              <a:t> </a:t>
            </a:r>
            <a:r>
              <a:rPr lang="en-US" sz="4400" b="1" dirty="0" err="1">
                <a:solidFill>
                  <a:srgbClr val="002060"/>
                </a:solidFill>
              </a:rPr>
              <a:t>làm</a:t>
            </a:r>
            <a:r>
              <a:rPr lang="en-US" sz="4400" b="1" dirty="0">
                <a:solidFill>
                  <a:srgbClr val="002060"/>
                </a:solidFill>
              </a:rPr>
              <a:t> </a:t>
            </a:r>
            <a:r>
              <a:rPr lang="en-US" sz="4400" b="1" dirty="0" err="1">
                <a:solidFill>
                  <a:srgbClr val="002060"/>
                </a:solidFill>
              </a:rPr>
              <a:t>sáng</a:t>
            </a:r>
            <a:r>
              <a:rPr lang="en-US" sz="4400" b="1" dirty="0">
                <a:solidFill>
                  <a:srgbClr val="002060"/>
                </a:solidFill>
              </a:rPr>
              <a:t> </a:t>
            </a:r>
            <a:r>
              <a:rPr lang="en-US" sz="4400" b="1" dirty="0" err="1">
                <a:solidFill>
                  <a:srgbClr val="002060"/>
                </a:solidFill>
              </a:rPr>
              <a:t>tạo</a:t>
            </a:r>
            <a:r>
              <a:rPr lang="en-US" sz="4400" b="1" dirty="0">
                <a:solidFill>
                  <a:srgbClr val="002060"/>
                </a:solidFill>
              </a:rPr>
              <a:t> </a:t>
            </a:r>
            <a:r>
              <a:rPr lang="en-US" sz="4400" b="1" dirty="0" err="1">
                <a:solidFill>
                  <a:srgbClr val="002060"/>
                </a:solidFill>
              </a:rPr>
              <a:t>trong</a:t>
            </a:r>
            <a:r>
              <a:rPr lang="en-US" sz="4400" b="1" dirty="0">
                <a:solidFill>
                  <a:srgbClr val="002060"/>
                </a:solidFill>
              </a:rPr>
              <a:t> </a:t>
            </a:r>
            <a:r>
              <a:rPr lang="en-US" sz="4400" b="1" dirty="0" err="1">
                <a:solidFill>
                  <a:srgbClr val="002060"/>
                </a:solidFill>
              </a:rPr>
              <a:t>quá</a:t>
            </a:r>
            <a:r>
              <a:rPr lang="en-US" sz="4400" b="1" dirty="0">
                <a:solidFill>
                  <a:srgbClr val="002060"/>
                </a:solidFill>
              </a:rPr>
              <a:t> </a:t>
            </a:r>
            <a:r>
              <a:rPr lang="en-US" sz="4400" b="1" dirty="0" err="1">
                <a:solidFill>
                  <a:srgbClr val="002060"/>
                </a:solidFill>
              </a:rPr>
              <a:t>trình</a:t>
            </a:r>
            <a:r>
              <a:rPr lang="en-US" sz="4400" b="1" dirty="0">
                <a:solidFill>
                  <a:srgbClr val="002060"/>
                </a:solidFill>
              </a:rPr>
              <a:t> </a:t>
            </a:r>
            <a:r>
              <a:rPr lang="en-US" sz="4400" b="1" dirty="0" err="1">
                <a:solidFill>
                  <a:srgbClr val="002060"/>
                </a:solidFill>
              </a:rPr>
              <a:t>thực</a:t>
            </a:r>
            <a:r>
              <a:rPr lang="en-US" sz="4400" b="1" dirty="0">
                <a:solidFill>
                  <a:srgbClr val="002060"/>
                </a:solidFill>
              </a:rPr>
              <a:t> </a:t>
            </a:r>
            <a:r>
              <a:rPr lang="en-US" sz="4400" b="1" dirty="0" err="1">
                <a:solidFill>
                  <a:srgbClr val="002060"/>
                </a:solidFill>
              </a:rPr>
              <a:t>hiện</a:t>
            </a:r>
            <a:r>
              <a:rPr lang="en-US" sz="4400" b="1" dirty="0">
                <a:solidFill>
                  <a:srgbClr val="002060"/>
                </a:solidFill>
              </a:rPr>
              <a:t> </a:t>
            </a:r>
            <a:r>
              <a:rPr lang="en-US" sz="4400" b="1" dirty="0" err="1">
                <a:solidFill>
                  <a:srgbClr val="002060"/>
                </a:solidFill>
              </a:rPr>
              <a:t>nhiệm</a:t>
            </a:r>
            <a:r>
              <a:rPr lang="en-US" sz="4400" b="1" dirty="0">
                <a:solidFill>
                  <a:srgbClr val="002060"/>
                </a:solidFill>
              </a:rPr>
              <a:t> </a:t>
            </a:r>
            <a:r>
              <a:rPr lang="en-US" sz="4400" b="1" dirty="0" err="1">
                <a:solidFill>
                  <a:srgbClr val="002060"/>
                </a:solidFill>
              </a:rPr>
              <a:t>vụ</a:t>
            </a:r>
            <a:r>
              <a:rPr lang="en-US" sz="4400" b="1" dirty="0">
                <a:solidFill>
                  <a:srgbClr val="002060"/>
                </a:solidFill>
              </a:rPr>
              <a:t> </a:t>
            </a:r>
            <a:r>
              <a:rPr lang="en-US" sz="4400" b="1" dirty="0" err="1">
                <a:solidFill>
                  <a:srgbClr val="002060"/>
                </a:solidFill>
              </a:rPr>
              <a:t>của</a:t>
            </a:r>
            <a:r>
              <a:rPr lang="en-US" sz="4400" b="1" dirty="0">
                <a:solidFill>
                  <a:srgbClr val="002060"/>
                </a:solidFill>
              </a:rPr>
              <a:t> </a:t>
            </a:r>
            <a:r>
              <a:rPr lang="en-US" sz="4400" b="1" dirty="0" err="1">
                <a:solidFill>
                  <a:srgbClr val="002060"/>
                </a:solidFill>
              </a:rPr>
              <a:t>mình</a:t>
            </a:r>
            <a:r>
              <a:rPr lang="en-US" sz="4400" b="1" dirty="0">
                <a:solidFill>
                  <a:srgbClr val="002060"/>
                </a:solidFill>
              </a:rPr>
              <a:t>.</a:t>
            </a:r>
            <a:endParaRPr kumimoji="0" lang="en-US" sz="4400" b="1" i="0" u="none" strike="noStrike" kern="1200" cap="none" spc="0" normalizeH="0" baseline="0" noProof="0" dirty="0">
              <a:ln>
                <a:noFill/>
              </a:ln>
              <a:solidFill>
                <a:srgbClr val="002060"/>
              </a:solidFill>
              <a:effectLst/>
              <a:uLnTx/>
              <a:uFillTx/>
              <a:latin typeface="Calibri" panose="020F0502020204030204"/>
            </a:endParaRPr>
          </a:p>
        </p:txBody>
      </p:sp>
    </p:spTree>
    <p:extLst>
      <p:ext uri="{BB962C8B-B14F-4D97-AF65-F5344CB8AC3E}">
        <p14:creationId xmlns:p14="http://schemas.microsoft.com/office/powerpoint/2010/main" val="428063700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3000" fill="hold"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par>
                                <p:cTn id="11" presetID="32" presetClass="emph" presetSubtype="0" repeatCount="2000" fill="hold" nodeType="withEffect">
                                  <p:stCondLst>
                                    <p:cond delay="0"/>
                                  </p:stCondLst>
                                  <p:childTnLst>
                                    <p:animRot by="120000">
                                      <p:cBhvr>
                                        <p:cTn id="12" dur="100" fill="hold">
                                          <p:stCondLst>
                                            <p:cond delay="0"/>
                                          </p:stCondLst>
                                        </p:cTn>
                                        <p:tgtEl>
                                          <p:spTgt spid="4"/>
                                        </p:tgtEl>
                                        <p:attrNameLst>
                                          <p:attrName>r</p:attrName>
                                        </p:attrNameLst>
                                      </p:cBhvr>
                                    </p:animRot>
                                    <p:animRot by="-240000">
                                      <p:cBhvr>
                                        <p:cTn id="13" dur="200" fill="hold">
                                          <p:stCondLst>
                                            <p:cond delay="200"/>
                                          </p:stCondLst>
                                        </p:cTn>
                                        <p:tgtEl>
                                          <p:spTgt spid="4"/>
                                        </p:tgtEl>
                                        <p:attrNameLst>
                                          <p:attrName>r</p:attrName>
                                        </p:attrNameLst>
                                      </p:cBhvr>
                                    </p:animRot>
                                    <p:animRot by="240000">
                                      <p:cBhvr>
                                        <p:cTn id="14" dur="200" fill="hold">
                                          <p:stCondLst>
                                            <p:cond delay="400"/>
                                          </p:stCondLst>
                                        </p:cTn>
                                        <p:tgtEl>
                                          <p:spTgt spid="4"/>
                                        </p:tgtEl>
                                        <p:attrNameLst>
                                          <p:attrName>r</p:attrName>
                                        </p:attrNameLst>
                                      </p:cBhvr>
                                    </p:animRot>
                                    <p:animRot by="-240000">
                                      <p:cBhvr>
                                        <p:cTn id="15" dur="200" fill="hold">
                                          <p:stCondLst>
                                            <p:cond delay="600"/>
                                          </p:stCondLst>
                                        </p:cTn>
                                        <p:tgtEl>
                                          <p:spTgt spid="4"/>
                                        </p:tgtEl>
                                        <p:attrNameLst>
                                          <p:attrName>r</p:attrName>
                                        </p:attrNameLst>
                                      </p:cBhvr>
                                    </p:animRot>
                                    <p:animRot by="120000">
                                      <p:cBhvr>
                                        <p:cTn id="16" dur="200" fill="hold">
                                          <p:stCondLst>
                                            <p:cond delay="800"/>
                                          </p:stCondLst>
                                        </p:cTn>
                                        <p:tgtEl>
                                          <p:spTgt spid="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4">
            <a:extLst>
              <a:ext uri="{FF2B5EF4-FFF2-40B4-BE49-F238E27FC236}">
                <a16:creationId xmlns:a16="http://schemas.microsoft.com/office/drawing/2014/main" id="{822ABA53-E0F0-AA22-E2CC-94EDBF480752}"/>
              </a:ext>
            </a:extLst>
          </p:cNvPr>
          <p:cNvPicPr>
            <a:picLocks noChangeAspect="1"/>
          </p:cNvPicPr>
          <p:nvPr/>
        </p:nvPicPr>
        <p:blipFill rotWithShape="1">
          <a:blip r:embed="rId2">
            <a:extLst>
              <a:ext uri="{28A0092B-C50C-407E-A947-70E740481C1C}">
                <a14:useLocalDpi xmlns:a14="http://schemas.microsoft.com/office/drawing/2010/main" val="0"/>
              </a:ext>
            </a:extLst>
          </a:blip>
          <a:srcRect t="14433" b="1313"/>
          <a:stretch/>
        </p:blipFill>
        <p:spPr>
          <a:xfrm>
            <a:off x="20" y="1282"/>
            <a:ext cx="12191980" cy="6856718"/>
          </a:xfrm>
          <a:prstGeom prst="rect">
            <a:avLst/>
          </a:prstGeom>
        </p:spPr>
      </p:pic>
      <p:sp>
        <p:nvSpPr>
          <p:cNvPr id="4" name="Rectangle: Rounded Corners 3">
            <a:extLst>
              <a:ext uri="{FF2B5EF4-FFF2-40B4-BE49-F238E27FC236}">
                <a16:creationId xmlns:a16="http://schemas.microsoft.com/office/drawing/2014/main" id="{E7609063-FE99-EF31-AC4B-7299060E33F0}"/>
              </a:ext>
            </a:extLst>
          </p:cNvPr>
          <p:cNvSpPr/>
          <p:nvPr/>
        </p:nvSpPr>
        <p:spPr>
          <a:xfrm>
            <a:off x="368247" y="477116"/>
            <a:ext cx="11455505" cy="5903768"/>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3D69C72B-51D2-5330-4240-36051AF24FC1}"/>
              </a:ext>
            </a:extLst>
          </p:cNvPr>
          <p:cNvSpPr txBox="1"/>
          <p:nvPr/>
        </p:nvSpPr>
        <p:spPr>
          <a:xfrm>
            <a:off x="942974" y="859197"/>
            <a:ext cx="10306050" cy="1446550"/>
          </a:xfrm>
          <a:prstGeom prst="rect">
            <a:avLst/>
          </a:prstGeom>
          <a:noFill/>
        </p:spPr>
        <p:txBody>
          <a:bodyPr wrap="square" rtlCol="0">
            <a:spAutoFit/>
          </a:bodyPr>
          <a:lstStyle/>
          <a:p>
            <a:pPr lvl="0" algn="ctr"/>
            <a:r>
              <a:rPr lang="vi-VN" sz="4400" b="1" dirty="0">
                <a:solidFill>
                  <a:srgbClr val="FF0000"/>
                </a:solidFill>
                <a:latin typeface="Calibri" panose="020F0502020204030204" pitchFamily="34" charset="0"/>
                <a:cs typeface="Calibri" panose="020F0502020204030204" pitchFamily="34" charset="0"/>
              </a:rPr>
              <a:t>Chia sẻ cảm xúc khi tự lực thực hiện nhiệm vụ được giao.</a:t>
            </a:r>
            <a:endParaRPr kumimoji="0" lang="en-US" sz="44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pic>
        <p:nvPicPr>
          <p:cNvPr id="26" name="Hình ảnh 17" descr="Ảnh có chứa đồ chơi, búp bê&#10;&#10;Mô tả được tạo tự động">
            <a:extLst>
              <a:ext uri="{FF2B5EF4-FFF2-40B4-BE49-F238E27FC236}">
                <a16:creationId xmlns:a16="http://schemas.microsoft.com/office/drawing/2014/main" id="{E10F970E-B0B1-08CF-8997-822C98C78B35}"/>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4796" b="83980" l="25816" r="77653">
                        <a14:foregroundMark x1="53673" y1="38061" x2="47041" y2="30612"/>
                        <a14:foregroundMark x1="60204" y1="35204" x2="60000" y2="28469"/>
                        <a14:foregroundMark x1="45714" y1="31224" x2="53265" y2="37245"/>
                        <a14:foregroundMark x1="72551" y1="20918" x2="74694" y2="22245"/>
                        <a14:foregroundMark x1="59388" y1="36224" x2="55204" y2="39388"/>
                        <a14:foregroundMark x1="47653" y1="81837" x2="43673" y2="83980"/>
                        <a14:foregroundMark x1="56837" y1="82143" x2="59796" y2="83980"/>
                        <a14:foregroundMark x1="43469" y1="18061" x2="43061" y2="18061"/>
                        <a14:foregroundMark x1="50306" y1="33265" x2="52653" y2="36429"/>
                        <a14:foregroundMark x1="73571" y1="23061" x2="72347" y2="26429"/>
                        <a14:foregroundMark x1="71327" y1="26837" x2="71327" y2="26837"/>
                        <a14:foregroundMark x1="72347" y1="27449" x2="72347" y2="27449"/>
                        <a14:backgroundMark x1="69388" y1="20510" x2="67959" y2="20510"/>
                      </a14:backgroundRemoval>
                    </a14:imgEffect>
                  </a14:imgLayer>
                </a14:imgProps>
              </a:ext>
              <a:ext uri="{28A0092B-C50C-407E-A947-70E740481C1C}">
                <a14:useLocalDpi xmlns:a14="http://schemas.microsoft.com/office/drawing/2010/main" val="0"/>
              </a:ext>
            </a:extLst>
          </a:blip>
          <a:srcRect l="19368" t="6564" r="15812" b="10564"/>
          <a:stretch/>
        </p:blipFill>
        <p:spPr>
          <a:xfrm flipH="1">
            <a:off x="8930541" y="1798057"/>
            <a:ext cx="3572177" cy="4566960"/>
          </a:xfrm>
          <a:prstGeom prst="rect">
            <a:avLst/>
          </a:prstGeom>
        </p:spPr>
      </p:pic>
      <p:pic>
        <p:nvPicPr>
          <p:cNvPr id="27" name="Hình ảnh 18" descr="Ảnh có chứa đồ chơi, búp bê&#10;&#10;Mô tả được tạo tự động">
            <a:extLst>
              <a:ext uri="{FF2B5EF4-FFF2-40B4-BE49-F238E27FC236}">
                <a16:creationId xmlns:a16="http://schemas.microsoft.com/office/drawing/2014/main" id="{3AF6B2C9-9119-A515-5473-09DE9BE049E9}"/>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9388" b="82347" l="31531" r="75408">
                        <a14:foregroundMark x1="55204" y1="33980" x2="53980" y2="33980"/>
                        <a14:foregroundMark x1="40510" y1="34592" x2="48673" y2="35204"/>
                        <a14:foregroundMark x1="48673" y1="35204" x2="48776" y2="35408"/>
                        <a14:foregroundMark x1="56531" y1="29898" x2="53163" y2="34388"/>
                        <a14:foregroundMark x1="52449" y1="82347" x2="54592" y2="82347"/>
                        <a14:foregroundMark x1="43878" y1="80612" x2="41224" y2="82143"/>
                      </a14:backgroundRemoval>
                    </a14:imgEffect>
                  </a14:imgLayer>
                </a14:imgProps>
              </a:ext>
              <a:ext uri="{28A0092B-C50C-407E-A947-70E740481C1C}">
                <a14:useLocalDpi xmlns:a14="http://schemas.microsoft.com/office/drawing/2010/main" val="0"/>
              </a:ext>
            </a:extLst>
          </a:blip>
          <a:srcRect l="26137" t="11693" r="19094" b="10564"/>
          <a:stretch/>
        </p:blipFill>
        <p:spPr>
          <a:xfrm>
            <a:off x="312796" y="2219681"/>
            <a:ext cx="2986784" cy="4239667"/>
          </a:xfrm>
          <a:prstGeom prst="rect">
            <a:avLst/>
          </a:prstGeom>
        </p:spPr>
      </p:pic>
      <p:pic>
        <p:nvPicPr>
          <p:cNvPr id="30" name="Hình ảnh 19" descr="Ảnh có chứa đồ chơi, búp bê, đồ họa véc-tơ&#10;&#10;Mô tả được tạo tự động">
            <a:extLst>
              <a:ext uri="{FF2B5EF4-FFF2-40B4-BE49-F238E27FC236}">
                <a16:creationId xmlns:a16="http://schemas.microsoft.com/office/drawing/2014/main" id="{9EA3C0A2-FBFD-B652-04BE-BC331BAAC65B}"/>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9184" b="82653" l="19796" r="80714">
                        <a14:foregroundMark x1="20816" y1="45204" x2="20816" y2="45204"/>
                        <a14:foregroundMark x1="20204" y1="47551" x2="20204" y2="47551"/>
                        <a14:foregroundMark x1="20408" y1="49796" x2="20408" y2="49796"/>
                        <a14:foregroundMark x1="19796" y1="50102" x2="19796" y2="50102"/>
                        <a14:foregroundMark x1="37143" y1="40000" x2="37551" y2="37245"/>
                        <a14:foregroundMark x1="44490" y1="81224" x2="42347" y2="81429"/>
                        <a14:foregroundMark x1="72551" y1="71429" x2="70918" y2="71429"/>
                      </a14:backgroundRemoval>
                    </a14:imgEffect>
                  </a14:imgLayer>
                </a14:imgProps>
              </a:ext>
              <a:ext uri="{28A0092B-C50C-407E-A947-70E740481C1C}">
                <a14:useLocalDpi xmlns:a14="http://schemas.microsoft.com/office/drawing/2010/main" val="0"/>
              </a:ext>
            </a:extLst>
          </a:blip>
          <a:srcRect l="14650" t="11282" r="11709" b="9129"/>
          <a:stretch/>
        </p:blipFill>
        <p:spPr>
          <a:xfrm>
            <a:off x="6097554" y="2391442"/>
            <a:ext cx="3849648" cy="4160624"/>
          </a:xfrm>
          <a:prstGeom prst="rect">
            <a:avLst/>
          </a:prstGeom>
        </p:spPr>
      </p:pic>
      <p:pic>
        <p:nvPicPr>
          <p:cNvPr id="31" name="Hình ảnh 21" descr="Ảnh có chứa đồ chơi, búp bê, đồ họa véc-tơ&#10;&#10;Mô tả được tạo tự động">
            <a:extLst>
              <a:ext uri="{FF2B5EF4-FFF2-40B4-BE49-F238E27FC236}">
                <a16:creationId xmlns:a16="http://schemas.microsoft.com/office/drawing/2014/main" id="{8B49243D-561E-4858-6A68-586B0FF13B66}"/>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17673" b="76259" l="23880" r="81407">
                        <a14:foregroundMark x1="53856" y1="34184" x2="50065" y2="35000"/>
                      </a14:backgroundRemoval>
                    </a14:imgEffect>
                  </a14:imgLayer>
                </a14:imgProps>
              </a:ext>
              <a:ext uri="{28A0092B-C50C-407E-A947-70E740481C1C}">
                <a14:useLocalDpi xmlns:a14="http://schemas.microsoft.com/office/drawing/2010/main" val="0"/>
              </a:ext>
            </a:extLst>
          </a:blip>
          <a:srcRect l="16689" t="10350" r="11402" b="16418"/>
          <a:stretch/>
        </p:blipFill>
        <p:spPr>
          <a:xfrm>
            <a:off x="2834266" y="2346033"/>
            <a:ext cx="3440525" cy="4488546"/>
          </a:xfrm>
          <a:prstGeom prst="rect">
            <a:avLst/>
          </a:prstGeom>
        </p:spPr>
      </p:pic>
    </p:spTree>
    <p:extLst>
      <p:ext uri="{BB962C8B-B14F-4D97-AF65-F5344CB8AC3E}">
        <p14:creationId xmlns:p14="http://schemas.microsoft.com/office/powerpoint/2010/main" val="155401649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anim calcmode="lin" valueType="num">
                                      <p:cBhvr additive="base">
                                        <p:cTn id="11" dur="500" fill="hold"/>
                                        <p:tgtEl>
                                          <p:spTgt spid="31"/>
                                        </p:tgtEl>
                                        <p:attrNameLst>
                                          <p:attrName>ppt_x</p:attrName>
                                        </p:attrNameLst>
                                      </p:cBhvr>
                                      <p:tavLst>
                                        <p:tav tm="0">
                                          <p:val>
                                            <p:strVal val="#ppt_x"/>
                                          </p:val>
                                        </p:tav>
                                        <p:tav tm="100000">
                                          <p:val>
                                            <p:strVal val="#ppt_x"/>
                                          </p:val>
                                        </p:tav>
                                      </p:tavLst>
                                    </p:anim>
                                    <p:anim calcmode="lin" valueType="num">
                                      <p:cBhvr additive="base">
                                        <p:cTn id="12" dur="500" fill="hold"/>
                                        <p:tgtEl>
                                          <p:spTgt spid="3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0"/>
                                        </p:tgtEl>
                                        <p:attrNameLst>
                                          <p:attrName>style.visibility</p:attrName>
                                        </p:attrNameLst>
                                      </p:cBhvr>
                                      <p:to>
                                        <p:strVal val="visible"/>
                                      </p:to>
                                    </p:set>
                                    <p:anim calcmode="lin" valueType="num">
                                      <p:cBhvr additive="base">
                                        <p:cTn id="15" dur="500" fill="hold"/>
                                        <p:tgtEl>
                                          <p:spTgt spid="30"/>
                                        </p:tgtEl>
                                        <p:attrNameLst>
                                          <p:attrName>ppt_x</p:attrName>
                                        </p:attrNameLst>
                                      </p:cBhvr>
                                      <p:tavLst>
                                        <p:tav tm="0">
                                          <p:val>
                                            <p:strVal val="#ppt_x"/>
                                          </p:val>
                                        </p:tav>
                                        <p:tav tm="100000">
                                          <p:val>
                                            <p:strVal val="#ppt_x"/>
                                          </p:val>
                                        </p:tav>
                                      </p:tavLst>
                                    </p:anim>
                                    <p:anim calcmode="lin" valueType="num">
                                      <p:cBhvr additive="base">
                                        <p:cTn id="16" dur="500" fill="hold"/>
                                        <p:tgtEl>
                                          <p:spTgt spid="30"/>
                                        </p:tgtEl>
                                        <p:attrNameLst>
                                          <p:attrName>ppt_y</p:attrName>
                                        </p:attrNameLst>
                                      </p:cBhvr>
                                      <p:tavLst>
                                        <p:tav tm="0">
                                          <p:val>
                                            <p:strVal val="1+#ppt_h/2"/>
                                          </p:val>
                                        </p:tav>
                                        <p:tav tm="100000">
                                          <p:val>
                                            <p:strVal val="#ppt_y"/>
                                          </p:val>
                                        </p:tav>
                                      </p:tavLst>
                                    </p:anim>
                                  </p:childTnLst>
                                </p:cTn>
                              </p:par>
                              <p:par>
                                <p:cTn id="17" presetID="32" presetClass="emph" presetSubtype="0" repeatCount="indefinite" fill="hold" nodeType="withEffect">
                                  <p:stCondLst>
                                    <p:cond delay="0"/>
                                  </p:stCondLst>
                                  <p:endCondLst>
                                    <p:cond evt="onNext" delay="0">
                                      <p:tgtEl>
                                        <p:sldTgt/>
                                      </p:tgtEl>
                                    </p:cond>
                                  </p:endCondLst>
                                  <p:childTnLst>
                                    <p:animRot by="120000">
                                      <p:cBhvr>
                                        <p:cTn id="18" dur="100" fill="hold">
                                          <p:stCondLst>
                                            <p:cond delay="0"/>
                                          </p:stCondLst>
                                        </p:cTn>
                                        <p:tgtEl>
                                          <p:spTgt spid="26"/>
                                        </p:tgtEl>
                                        <p:attrNameLst>
                                          <p:attrName>r</p:attrName>
                                        </p:attrNameLst>
                                      </p:cBhvr>
                                    </p:animRot>
                                    <p:animRot by="-240000">
                                      <p:cBhvr>
                                        <p:cTn id="19" dur="200" fill="hold">
                                          <p:stCondLst>
                                            <p:cond delay="200"/>
                                          </p:stCondLst>
                                        </p:cTn>
                                        <p:tgtEl>
                                          <p:spTgt spid="26"/>
                                        </p:tgtEl>
                                        <p:attrNameLst>
                                          <p:attrName>r</p:attrName>
                                        </p:attrNameLst>
                                      </p:cBhvr>
                                    </p:animRot>
                                    <p:animRot by="240000">
                                      <p:cBhvr>
                                        <p:cTn id="20" dur="200" fill="hold">
                                          <p:stCondLst>
                                            <p:cond delay="400"/>
                                          </p:stCondLst>
                                        </p:cTn>
                                        <p:tgtEl>
                                          <p:spTgt spid="26"/>
                                        </p:tgtEl>
                                        <p:attrNameLst>
                                          <p:attrName>r</p:attrName>
                                        </p:attrNameLst>
                                      </p:cBhvr>
                                    </p:animRot>
                                    <p:animRot by="-240000">
                                      <p:cBhvr>
                                        <p:cTn id="21" dur="200" fill="hold">
                                          <p:stCondLst>
                                            <p:cond delay="600"/>
                                          </p:stCondLst>
                                        </p:cTn>
                                        <p:tgtEl>
                                          <p:spTgt spid="26"/>
                                        </p:tgtEl>
                                        <p:attrNameLst>
                                          <p:attrName>r</p:attrName>
                                        </p:attrNameLst>
                                      </p:cBhvr>
                                    </p:animRot>
                                    <p:animRot by="120000">
                                      <p:cBhvr>
                                        <p:cTn id="22" dur="200" fill="hold">
                                          <p:stCondLst>
                                            <p:cond delay="800"/>
                                          </p:stCondLst>
                                        </p:cTn>
                                        <p:tgtEl>
                                          <p:spTgt spid="26"/>
                                        </p:tgtEl>
                                        <p:attrNameLst>
                                          <p:attrName>r</p:attrName>
                                        </p:attrNameLst>
                                      </p:cBhvr>
                                    </p:animRot>
                                  </p:childTnLst>
                                </p:cTn>
                              </p:par>
                              <p:par>
                                <p:cTn id="23" presetID="32" presetClass="emph" presetSubtype="0" repeatCount="indefinite" fill="hold" nodeType="withEffect">
                                  <p:stCondLst>
                                    <p:cond delay="0"/>
                                  </p:stCondLst>
                                  <p:endCondLst>
                                    <p:cond evt="onNext" delay="0">
                                      <p:tgtEl>
                                        <p:sldTgt/>
                                      </p:tgtEl>
                                    </p:cond>
                                  </p:endCondLst>
                                  <p:childTnLst>
                                    <p:animRot by="120000">
                                      <p:cBhvr>
                                        <p:cTn id="24" dur="100" fill="hold">
                                          <p:stCondLst>
                                            <p:cond delay="0"/>
                                          </p:stCondLst>
                                        </p:cTn>
                                        <p:tgtEl>
                                          <p:spTgt spid="31"/>
                                        </p:tgtEl>
                                        <p:attrNameLst>
                                          <p:attrName>r</p:attrName>
                                        </p:attrNameLst>
                                      </p:cBhvr>
                                    </p:animRot>
                                    <p:animRot by="-240000">
                                      <p:cBhvr>
                                        <p:cTn id="25" dur="200" fill="hold">
                                          <p:stCondLst>
                                            <p:cond delay="200"/>
                                          </p:stCondLst>
                                        </p:cTn>
                                        <p:tgtEl>
                                          <p:spTgt spid="31"/>
                                        </p:tgtEl>
                                        <p:attrNameLst>
                                          <p:attrName>r</p:attrName>
                                        </p:attrNameLst>
                                      </p:cBhvr>
                                    </p:animRot>
                                    <p:animRot by="240000">
                                      <p:cBhvr>
                                        <p:cTn id="26" dur="200" fill="hold">
                                          <p:stCondLst>
                                            <p:cond delay="400"/>
                                          </p:stCondLst>
                                        </p:cTn>
                                        <p:tgtEl>
                                          <p:spTgt spid="31"/>
                                        </p:tgtEl>
                                        <p:attrNameLst>
                                          <p:attrName>r</p:attrName>
                                        </p:attrNameLst>
                                      </p:cBhvr>
                                    </p:animRot>
                                    <p:animRot by="-240000">
                                      <p:cBhvr>
                                        <p:cTn id="27" dur="200" fill="hold">
                                          <p:stCondLst>
                                            <p:cond delay="600"/>
                                          </p:stCondLst>
                                        </p:cTn>
                                        <p:tgtEl>
                                          <p:spTgt spid="31"/>
                                        </p:tgtEl>
                                        <p:attrNameLst>
                                          <p:attrName>r</p:attrName>
                                        </p:attrNameLst>
                                      </p:cBhvr>
                                    </p:animRot>
                                    <p:animRot by="120000">
                                      <p:cBhvr>
                                        <p:cTn id="28" dur="200" fill="hold">
                                          <p:stCondLst>
                                            <p:cond delay="800"/>
                                          </p:stCondLst>
                                        </p:cTn>
                                        <p:tgtEl>
                                          <p:spTgt spid="31"/>
                                        </p:tgtEl>
                                        <p:attrNameLst>
                                          <p:attrName>r</p:attrName>
                                        </p:attrNameLst>
                                      </p:cBhvr>
                                    </p:animRot>
                                  </p:childTnLst>
                                </p:cTn>
                              </p:par>
                              <p:par>
                                <p:cTn id="29" presetID="32" presetClass="emph" presetSubtype="0" repeatCount="indefinite" fill="hold" nodeType="withEffect">
                                  <p:stCondLst>
                                    <p:cond delay="0"/>
                                  </p:stCondLst>
                                  <p:endCondLst>
                                    <p:cond evt="onNext" delay="0">
                                      <p:tgtEl>
                                        <p:sldTgt/>
                                      </p:tgtEl>
                                    </p:cond>
                                  </p:endCondLst>
                                  <p:childTnLst>
                                    <p:animRot by="120000">
                                      <p:cBhvr>
                                        <p:cTn id="30" dur="100" fill="hold">
                                          <p:stCondLst>
                                            <p:cond delay="0"/>
                                          </p:stCondLst>
                                        </p:cTn>
                                        <p:tgtEl>
                                          <p:spTgt spid="30"/>
                                        </p:tgtEl>
                                        <p:attrNameLst>
                                          <p:attrName>r</p:attrName>
                                        </p:attrNameLst>
                                      </p:cBhvr>
                                    </p:animRot>
                                    <p:animRot by="-240000">
                                      <p:cBhvr>
                                        <p:cTn id="31" dur="200" fill="hold">
                                          <p:stCondLst>
                                            <p:cond delay="200"/>
                                          </p:stCondLst>
                                        </p:cTn>
                                        <p:tgtEl>
                                          <p:spTgt spid="30"/>
                                        </p:tgtEl>
                                        <p:attrNameLst>
                                          <p:attrName>r</p:attrName>
                                        </p:attrNameLst>
                                      </p:cBhvr>
                                    </p:animRot>
                                    <p:animRot by="240000">
                                      <p:cBhvr>
                                        <p:cTn id="32" dur="200" fill="hold">
                                          <p:stCondLst>
                                            <p:cond delay="400"/>
                                          </p:stCondLst>
                                        </p:cTn>
                                        <p:tgtEl>
                                          <p:spTgt spid="30"/>
                                        </p:tgtEl>
                                        <p:attrNameLst>
                                          <p:attrName>r</p:attrName>
                                        </p:attrNameLst>
                                      </p:cBhvr>
                                    </p:animRot>
                                    <p:animRot by="-240000">
                                      <p:cBhvr>
                                        <p:cTn id="33" dur="200" fill="hold">
                                          <p:stCondLst>
                                            <p:cond delay="600"/>
                                          </p:stCondLst>
                                        </p:cTn>
                                        <p:tgtEl>
                                          <p:spTgt spid="30"/>
                                        </p:tgtEl>
                                        <p:attrNameLst>
                                          <p:attrName>r</p:attrName>
                                        </p:attrNameLst>
                                      </p:cBhvr>
                                    </p:animRot>
                                    <p:animRot by="120000">
                                      <p:cBhvr>
                                        <p:cTn id="34" dur="200" fill="hold">
                                          <p:stCondLst>
                                            <p:cond delay="800"/>
                                          </p:stCondLst>
                                        </p:cTn>
                                        <p:tgtEl>
                                          <p:spTgt spid="30"/>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barn(inVertical)">
                                      <p:cBhvr>
                                        <p:cTn id="3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122" name="Picture 2" descr="Hình ảnh Đỏ Trắng Pháo Hoa Pháo Hoa Nở PNG , Hoạt Hình, Phim Hoạt Hình Pháo  Hoa, Màu đỏ PNG và Vector với nền trong suốt để tải xuống miễn phí">
            <a:extLst>
              <a:ext uri="{FF2B5EF4-FFF2-40B4-BE49-F238E27FC236}">
                <a16:creationId xmlns:a16="http://schemas.microsoft.com/office/drawing/2014/main" id="{B922D47D-937F-AA97-9F61-19607991C3D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35156" y1="47969" x2="41406" y2="56875"/>
                        <a14:foregroundMark x1="34219" y1="47656" x2="34219" y2="47656"/>
                        <a14:foregroundMark x1="35313" y1="44531" x2="20938" y2="71406"/>
                        <a14:foregroundMark x1="32031" y1="56094" x2="37031" y2="62187"/>
                        <a14:foregroundMark x1="29219" y1="60156" x2="33594" y2="65938"/>
                        <a14:foregroundMark x1="69634" y1="39598" x2="70313" y2="39219"/>
                        <a14:foregroundMark x1="62171" y1="43761" x2="64152" y2="42656"/>
                        <a14:foregroundMark x1="55469" y1="47500" x2="56374" y2="46995"/>
                        <a14:foregroundMark x1="70313" y1="39219" x2="69688" y2="31094"/>
                        <a14:foregroundMark x1="69688" y1="31094" x2="69219" y2="30781"/>
                        <a14:foregroundMark x1="30897" y1="31176" x2="31400" y2="32560"/>
                        <a14:foregroundMark x1="27962" y1="23107" x2="29874" y2="28365"/>
                        <a14:foregroundMark x1="26094" y1="17969" x2="27286" y2="21247"/>
                        <a14:foregroundMark x1="21094" y1="25625" x2="21094" y2="25625"/>
                        <a14:foregroundMark x1="37656" y1="13906" x2="37656" y2="13906"/>
                        <a14:foregroundMark x1="38750" y1="15156" x2="38750" y2="15156"/>
                        <a14:foregroundMark x1="37188" y1="20938" x2="37188" y2="20938"/>
                        <a14:foregroundMark x1="37969" y1="22500" x2="37969" y2="22500"/>
                        <a14:foregroundMark x1="48750" y1="15000" x2="48750" y2="15000"/>
                        <a14:foregroundMark x1="55781" y1="25625" x2="55781" y2="25625"/>
                        <a14:foregroundMark x1="66563" y1="18438" x2="66563" y2="18438"/>
                        <a14:foregroundMark x1="58281" y1="31563" x2="58281" y2="31563"/>
                        <a14:foregroundMark x1="52812" y1="34219" x2="52812" y2="34219"/>
                        <a14:foregroundMark x1="70938" y1="49219" x2="70938" y2="49219"/>
                        <a14:foregroundMark x1="40625" y1="58594" x2="44219" y2="62344"/>
                        <a14:foregroundMark x1="27500" y1="64219" x2="30469" y2="67500"/>
                        <a14:foregroundMark x1="28281" y1="66094" x2="27500" y2="66250"/>
                        <a14:foregroundMark x1="62656" y1="61563" x2="62656" y2="61563"/>
                        <a14:foregroundMark x1="63125" y1="62969" x2="63125" y2="62969"/>
                        <a14:foregroundMark x1="78281" y1="54375" x2="78281" y2="54375"/>
                        <a14:foregroundMark x1="72188" y1="50938" x2="72188" y2="50938"/>
                        <a14:foregroundMark x1="80156" y1="29063" x2="80156" y2="29063"/>
                        <a14:foregroundMark x1="76875" y1="76250" x2="76875" y2="76250"/>
                        <a14:backgroundMark x1="28125" y1="28906" x2="28125" y2="28906"/>
                        <a14:backgroundMark x1="29844" y1="29375" x2="29844" y2="29375"/>
                        <a14:backgroundMark x1="29844" y1="29219" x2="32188" y2="29063"/>
                        <a14:backgroundMark x1="29531" y1="29063" x2="30469" y2="28594"/>
                        <a14:backgroundMark x1="29844" y1="30000" x2="30938" y2="30312"/>
                        <a14:backgroundMark x1="29375" y1="28281" x2="29375" y2="28281"/>
                        <a14:backgroundMark x1="30000" y1="28125" x2="30469" y2="28125"/>
                        <a14:backgroundMark x1="27031" y1="22500" x2="28594" y2="21875"/>
                        <a14:backgroundMark x1="26875" y1="22188" x2="28125" y2="21094"/>
                        <a14:backgroundMark x1="29219" y1="35469" x2="32031" y2="35156"/>
                        <a14:backgroundMark x1="58906" y1="45000" x2="59375" y2="46250"/>
                        <a14:backgroundMark x1="59062" y1="45000" x2="59844" y2="46406"/>
                        <a14:backgroundMark x1="66094" y1="41094" x2="67500" y2="42500"/>
                        <a14:backgroundMark x1="66094" y1="40938" x2="67813" y2="42344"/>
                      </a14:backgroundRemoval>
                    </a14:imgEffect>
                  </a14:imgLayer>
                </a14:imgProps>
              </a:ext>
              <a:ext uri="{28A0092B-C50C-407E-A947-70E740481C1C}">
                <a14:useLocalDpi xmlns:a14="http://schemas.microsoft.com/office/drawing/2010/main" val="0"/>
              </a:ext>
            </a:extLst>
          </a:blip>
          <a:srcRect/>
          <a:stretch>
            <a:fillRect/>
          </a:stretch>
        </p:blipFill>
        <p:spPr bwMode="auto">
          <a:xfrm>
            <a:off x="-590550" y="1621988"/>
            <a:ext cx="4686300" cy="46863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ình ảnh Đỏ Trắng Pháo Hoa Pháo Hoa Nở PNG , Hoạt Hình, Phim Hoạt Hình Pháo  Hoa, Màu đỏ PNG và Vector với nền trong suốt để tải xuống miễn phí">
            <a:extLst>
              <a:ext uri="{FF2B5EF4-FFF2-40B4-BE49-F238E27FC236}">
                <a16:creationId xmlns:a16="http://schemas.microsoft.com/office/drawing/2014/main" id="{31D1F7FD-B133-6FBC-0707-B9B7A5DA77FA}"/>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35156" y1="47969" x2="41406" y2="56875"/>
                        <a14:foregroundMark x1="34219" y1="47656" x2="34219" y2="47656"/>
                        <a14:foregroundMark x1="35313" y1="44531" x2="20938" y2="71406"/>
                        <a14:foregroundMark x1="32031" y1="56094" x2="37031" y2="62187"/>
                        <a14:foregroundMark x1="29219" y1="60156" x2="33594" y2="65938"/>
                        <a14:foregroundMark x1="69634" y1="39598" x2="70313" y2="39219"/>
                        <a14:foregroundMark x1="62171" y1="43761" x2="64152" y2="42656"/>
                        <a14:foregroundMark x1="55469" y1="47500" x2="56374" y2="46995"/>
                        <a14:foregroundMark x1="70313" y1="39219" x2="69688" y2="31094"/>
                        <a14:foregroundMark x1="69688" y1="31094" x2="69219" y2="30781"/>
                        <a14:foregroundMark x1="30897" y1="31176" x2="31400" y2="32560"/>
                        <a14:foregroundMark x1="27962" y1="23107" x2="29874" y2="28365"/>
                        <a14:foregroundMark x1="26094" y1="17969" x2="27286" y2="21247"/>
                        <a14:foregroundMark x1="21094" y1="25625" x2="21094" y2="25625"/>
                        <a14:foregroundMark x1="37656" y1="13906" x2="37656" y2="13906"/>
                        <a14:foregroundMark x1="38750" y1="15156" x2="38750" y2="15156"/>
                        <a14:foregroundMark x1="37188" y1="20938" x2="37188" y2="20938"/>
                        <a14:foregroundMark x1="37969" y1="22500" x2="37969" y2="22500"/>
                        <a14:foregroundMark x1="48750" y1="15000" x2="48750" y2="15000"/>
                        <a14:foregroundMark x1="55781" y1="25625" x2="55781" y2="25625"/>
                        <a14:foregroundMark x1="66563" y1="18438" x2="66563" y2="18438"/>
                        <a14:foregroundMark x1="58281" y1="31563" x2="58281" y2="31563"/>
                        <a14:foregroundMark x1="52812" y1="34219" x2="52812" y2="34219"/>
                        <a14:foregroundMark x1="70938" y1="49219" x2="70938" y2="49219"/>
                        <a14:foregroundMark x1="40625" y1="58594" x2="44219" y2="62344"/>
                        <a14:foregroundMark x1="27500" y1="64219" x2="30469" y2="67500"/>
                        <a14:foregroundMark x1="28281" y1="66094" x2="27500" y2="66250"/>
                        <a14:foregroundMark x1="62656" y1="61563" x2="62656" y2="61563"/>
                        <a14:foregroundMark x1="63125" y1="62969" x2="63125" y2="62969"/>
                        <a14:foregroundMark x1="78281" y1="54375" x2="78281" y2="54375"/>
                        <a14:foregroundMark x1="72188" y1="50938" x2="72188" y2="50938"/>
                        <a14:foregroundMark x1="80156" y1="29063" x2="80156" y2="29063"/>
                        <a14:foregroundMark x1="76875" y1="76250" x2="76875" y2="76250"/>
                        <a14:backgroundMark x1="28125" y1="28906" x2="28125" y2="28906"/>
                        <a14:backgroundMark x1="29844" y1="29375" x2="29844" y2="29375"/>
                        <a14:backgroundMark x1="29844" y1="29219" x2="32188" y2="29063"/>
                        <a14:backgroundMark x1="29531" y1="29063" x2="30469" y2="28594"/>
                        <a14:backgroundMark x1="29844" y1="30000" x2="30938" y2="30312"/>
                        <a14:backgroundMark x1="29375" y1="28281" x2="29375" y2="28281"/>
                        <a14:backgroundMark x1="30000" y1="28125" x2="30469" y2="28125"/>
                        <a14:backgroundMark x1="27031" y1="22500" x2="28594" y2="21875"/>
                        <a14:backgroundMark x1="26875" y1="22188" x2="28125" y2="21094"/>
                        <a14:backgroundMark x1="29219" y1="35469" x2="32031" y2="35156"/>
                        <a14:backgroundMark x1="58906" y1="45000" x2="59375" y2="46250"/>
                        <a14:backgroundMark x1="59062" y1="45000" x2="59844" y2="46406"/>
                        <a14:backgroundMark x1="66094" y1="41094" x2="67500" y2="42500"/>
                        <a14:backgroundMark x1="66094" y1="40938" x2="67813" y2="42344"/>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7800975" y="1705562"/>
            <a:ext cx="4686300" cy="46863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Rounded Corners 2">
            <a:extLst>
              <a:ext uri="{FF2B5EF4-FFF2-40B4-BE49-F238E27FC236}">
                <a16:creationId xmlns:a16="http://schemas.microsoft.com/office/drawing/2014/main" id="{52671329-955D-CABE-76F4-611AE92D7AF3}"/>
              </a:ext>
            </a:extLst>
          </p:cNvPr>
          <p:cNvSpPr/>
          <p:nvPr/>
        </p:nvSpPr>
        <p:spPr>
          <a:xfrm>
            <a:off x="2047568" y="1562986"/>
            <a:ext cx="7551173" cy="3987209"/>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27D89F56-36D2-4865-2B9F-3374D30744BC}"/>
              </a:ext>
            </a:extLst>
          </p:cNvPr>
          <p:cNvPicPr>
            <a:picLocks noChangeAspect="1"/>
          </p:cNvPicPr>
          <p:nvPr/>
        </p:nvPicPr>
        <p:blipFill>
          <a:blip r:embed="rId5"/>
          <a:stretch>
            <a:fillRect/>
          </a:stretch>
        </p:blipFill>
        <p:spPr>
          <a:xfrm>
            <a:off x="2384349" y="1105786"/>
            <a:ext cx="6675699" cy="4834547"/>
          </a:xfrm>
          <a:prstGeom prst="rect">
            <a:avLst/>
          </a:prstGeom>
        </p:spPr>
      </p:pic>
    </p:spTree>
    <p:extLst>
      <p:ext uri="{BB962C8B-B14F-4D97-AF65-F5344CB8AC3E}">
        <p14:creationId xmlns:p14="http://schemas.microsoft.com/office/powerpoint/2010/main" val="2936959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576956A-DF53-4EFF-BD7F-102D67306FB2}"/>
              </a:ext>
            </a:extLst>
          </p:cNvPr>
          <p:cNvSpPr/>
          <p:nvPr/>
        </p:nvSpPr>
        <p:spPr>
          <a:xfrm>
            <a:off x="202018" y="309715"/>
            <a:ext cx="11787963" cy="6420655"/>
          </a:xfrm>
          <a:prstGeom prst="roundRect">
            <a:avLst>
              <a:gd name="adj" fmla="val 12532"/>
            </a:avLst>
          </a:prstGeom>
          <a:solidFill>
            <a:schemeClr val="lt1">
              <a:alpha val="80000"/>
            </a:schemeClr>
          </a:solidFill>
          <a:ln w="57150"/>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 name="Bài ca Tôm cá">
            <a:hlinkClick r:id="" action="ppaction://media"/>
            <a:extLst>
              <a:ext uri="{FF2B5EF4-FFF2-40B4-BE49-F238E27FC236}">
                <a16:creationId xmlns:a16="http://schemas.microsoft.com/office/drawing/2014/main" id="{819A4C43-A2E2-7615-58AC-C05AFA24940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2769373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97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576956A-DF53-4EFF-BD7F-102D67306FB2}"/>
              </a:ext>
            </a:extLst>
          </p:cNvPr>
          <p:cNvSpPr/>
          <p:nvPr/>
        </p:nvSpPr>
        <p:spPr>
          <a:xfrm>
            <a:off x="202018" y="309715"/>
            <a:ext cx="11787963" cy="6420655"/>
          </a:xfrm>
          <a:prstGeom prst="roundRect">
            <a:avLst>
              <a:gd name="adj" fmla="val 12532"/>
            </a:avLst>
          </a:prstGeom>
          <a:solidFill>
            <a:schemeClr val="lt1">
              <a:alpha val="80000"/>
            </a:schemeClr>
          </a:solidFill>
          <a:ln w="57150"/>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ouble Wave 4">
            <a:extLst>
              <a:ext uri="{FF2B5EF4-FFF2-40B4-BE49-F238E27FC236}">
                <a16:creationId xmlns:a16="http://schemas.microsoft.com/office/drawing/2014/main" id="{125DB4A1-7D2D-4A5A-8A69-BD25819F9532}"/>
              </a:ext>
            </a:extLst>
          </p:cNvPr>
          <p:cNvSpPr/>
          <p:nvPr/>
        </p:nvSpPr>
        <p:spPr>
          <a:xfrm>
            <a:off x="2137144" y="563526"/>
            <a:ext cx="8111301" cy="2581206"/>
          </a:xfrm>
          <a:prstGeom prst="doubleWave">
            <a:avLst/>
          </a:prstGeom>
          <a:ln/>
        </p:spPr>
        <p:style>
          <a:lnRef idx="2">
            <a:schemeClr val="accent2"/>
          </a:lnRef>
          <a:fillRef idx="1">
            <a:schemeClr val="lt1"/>
          </a:fillRef>
          <a:effectRef idx="0">
            <a:schemeClr val="accent2"/>
          </a:effectRef>
          <a:fontRef idx="minor">
            <a:schemeClr val="dk1"/>
          </a:fontRef>
        </p:style>
        <p:txBody>
          <a:bodyPr rtlCol="0" anchor="ctr"/>
          <a:lstStyle/>
          <a:p>
            <a:pPr lvl="0" algn="ctr">
              <a:defRPr/>
            </a:pPr>
            <a:r>
              <a:rPr lang="en-US" sz="4400" b="1" dirty="0">
                <a:solidFill>
                  <a:srgbClr val="002060"/>
                </a:solidFill>
                <a:latin typeface="Calibri" panose="020F0502020204030204"/>
              </a:rPr>
              <a:t>N</a:t>
            </a:r>
            <a:r>
              <a:rPr lang="vi-VN" sz="4400" b="1" dirty="0">
                <a:solidFill>
                  <a:srgbClr val="002060"/>
                </a:solidFill>
                <a:latin typeface="Calibri" panose="020F0502020204030204"/>
              </a:rPr>
              <a:t>ội dung bài hát</a:t>
            </a:r>
            <a:r>
              <a:rPr lang="en-US" sz="4400" b="1">
                <a:solidFill>
                  <a:srgbClr val="002060"/>
                </a:solidFill>
                <a:latin typeface="Calibri" panose="020F0502020204030204"/>
              </a:rPr>
              <a:t>:</a:t>
            </a:r>
            <a:r>
              <a:rPr lang="vi-VN" sz="4400" b="1">
                <a:solidFill>
                  <a:srgbClr val="002060"/>
                </a:solidFill>
                <a:latin typeface="Calibri" panose="020F0502020204030204"/>
              </a:rPr>
              <a:t> </a:t>
            </a:r>
            <a:r>
              <a:rPr lang="vi-VN" sz="4400" b="1" dirty="0">
                <a:solidFill>
                  <a:srgbClr val="002060"/>
                </a:solidFill>
                <a:latin typeface="Calibri" panose="020F0502020204030204"/>
              </a:rPr>
              <a:t>con thuyền sẽ đầy cá tôm khi người ng</a:t>
            </a:r>
            <a:r>
              <a:rPr lang="en-US" sz="4400" b="1" dirty="0">
                <a:solidFill>
                  <a:srgbClr val="002060"/>
                </a:solidFill>
                <a:latin typeface="Calibri" panose="020F0502020204030204"/>
              </a:rPr>
              <a:t>ư</a:t>
            </a:r>
            <a:r>
              <a:rPr lang="vi-VN" sz="4400" b="1" dirty="0">
                <a:solidFill>
                  <a:srgbClr val="002060"/>
                </a:solidFill>
                <a:latin typeface="Calibri" panose="020F0502020204030204"/>
              </a:rPr>
              <a:t> dân ra khơi quăng chài kéo lưới.</a:t>
            </a:r>
            <a:endParaRPr kumimoji="0" lang="en-US" sz="4400" b="1" i="0" u="none" strike="noStrike" kern="1200" cap="none" spc="0" normalizeH="0" baseline="0" noProof="0" dirty="0">
              <a:ln>
                <a:noFill/>
              </a:ln>
              <a:solidFill>
                <a:srgbClr val="002060"/>
              </a:solidFill>
              <a:effectLst/>
              <a:uLnTx/>
              <a:uFillTx/>
              <a:latin typeface="Calibri" panose="020F0502020204030204"/>
            </a:endParaRPr>
          </a:p>
        </p:txBody>
      </p:sp>
      <p:pic>
        <p:nvPicPr>
          <p:cNvPr id="6" name="Picture 2" descr="Cute cartoon thai student namaste greeting in the school uniform. Free Vector">
            <a:extLst>
              <a:ext uri="{FF2B5EF4-FFF2-40B4-BE49-F238E27FC236}">
                <a16:creationId xmlns:a16="http://schemas.microsoft.com/office/drawing/2014/main" id="{13FEAF83-BF88-4877-A21A-5B34185C542A}"/>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160328" y="1827333"/>
            <a:ext cx="3053479" cy="467529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ute cartoon thai student namaste greeting in the school uniform. Free Vector">
            <a:extLst>
              <a:ext uri="{FF2B5EF4-FFF2-40B4-BE49-F238E27FC236}">
                <a16:creationId xmlns:a16="http://schemas.microsoft.com/office/drawing/2014/main" id="{55BCA1C5-D0B6-4900-B4B3-66597025CBE9}"/>
              </a:ext>
            </a:extLst>
          </p:cNvPr>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9809" b="91627" l="61502" r="95687">
                        <a14:foregroundMark x1="74281" y1="86603" x2="74281" y2="86603"/>
                        <a14:foregroundMark x1="78594" y1="87321" x2="78594" y2="87321"/>
                        <a14:foregroundMark x1="78594" y1="89952" x2="78594" y2="89952"/>
                        <a14:foregroundMark x1="74281" y1="90909" x2="74281" y2="90909"/>
                        <a14:foregroundMark x1="74920" y1="88517" x2="74920" y2="88517"/>
                        <a14:foregroundMark x1="74920" y1="89474" x2="74920" y2="89474"/>
                        <a14:foregroundMark x1="78435" y1="91627" x2="78435" y2="91627"/>
                      </a14:backgroundRemoval>
                    </a14:imgEffect>
                  </a14:imgLayer>
                </a14:imgProps>
              </a:ext>
              <a:ext uri="{28A0092B-C50C-407E-A947-70E740481C1C}">
                <a14:useLocalDpi xmlns:a14="http://schemas.microsoft.com/office/drawing/2010/main" val="0"/>
              </a:ext>
            </a:extLst>
          </a:blip>
          <a:srcRect l="57399"/>
          <a:stretch/>
        </p:blipFill>
        <p:spPr bwMode="auto">
          <a:xfrm>
            <a:off x="9422593" y="1617783"/>
            <a:ext cx="2985874" cy="4680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3598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C6269FB-63B6-480E-A6D1-9103EB7AC707}"/>
              </a:ext>
            </a:extLst>
          </p:cNvPr>
          <p:cNvPicPr>
            <a:picLocks noChangeAspect="1"/>
          </p:cNvPicPr>
          <p:nvPr/>
        </p:nvPicPr>
        <p:blipFill>
          <a:blip r:embed="rId3"/>
          <a:stretch>
            <a:fillRect/>
          </a:stretch>
        </p:blipFill>
        <p:spPr>
          <a:xfrm>
            <a:off x="3676177" y="2373680"/>
            <a:ext cx="5047926" cy="1774090"/>
          </a:xfrm>
          <a:prstGeom prst="rect">
            <a:avLst/>
          </a:prstGeom>
        </p:spPr>
      </p:pic>
    </p:spTree>
    <p:extLst>
      <p:ext uri="{BB962C8B-B14F-4D97-AF65-F5344CB8AC3E}">
        <p14:creationId xmlns:p14="http://schemas.microsoft.com/office/powerpoint/2010/main" val="1871547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5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225E00A-A7FF-AD19-2AE0-D82586D2BD8B}"/>
              </a:ext>
            </a:extLst>
          </p:cNvPr>
          <p:cNvPicPr>
            <a:picLocks noChangeAspect="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318988" y="202019"/>
            <a:ext cx="11044297" cy="4508204"/>
          </a:xfrm>
          <a:prstGeom prst="rect">
            <a:avLst/>
          </a:prstGeom>
        </p:spPr>
      </p:pic>
      <p:pic>
        <p:nvPicPr>
          <p:cNvPr id="14" name="Picture 4">
            <a:extLst>
              <a:ext uri="{FF2B5EF4-FFF2-40B4-BE49-F238E27FC236}">
                <a16:creationId xmlns:a16="http://schemas.microsoft.com/office/drawing/2014/main" id="{8B9CDC87-CA8E-04F6-7501-78E365647654}"/>
              </a:ext>
            </a:extLst>
          </p:cNvPr>
          <p:cNvPicPr>
            <a:picLocks noChangeAspect="1"/>
          </p:cNvPicPr>
          <p:nvPr/>
        </p:nvPicPr>
        <p:blipFill>
          <a:blip r:embed="rId5"/>
          <a:srcRect/>
          <a:stretch>
            <a:fillRect/>
          </a:stretch>
        </p:blipFill>
        <p:spPr>
          <a:xfrm>
            <a:off x="-16047" y="4595477"/>
            <a:ext cx="12196057" cy="2317251"/>
          </a:xfrm>
          <a:prstGeom prst="rect">
            <a:avLst/>
          </a:prstGeom>
        </p:spPr>
      </p:pic>
      <p:pic>
        <p:nvPicPr>
          <p:cNvPr id="12" name="Picture 11">
            <a:extLst>
              <a:ext uri="{FF2B5EF4-FFF2-40B4-BE49-F238E27FC236}">
                <a16:creationId xmlns:a16="http://schemas.microsoft.com/office/drawing/2014/main" id="{FC418781-2C29-54C4-4645-19634BF7738D}"/>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9254" b="97015" l="66812" r="97174">
                        <a14:foregroundMark x1="66884" y1="34179" x2="67681" y2="35821"/>
                        <a14:foregroundMark x1="66884" y1="47164" x2="66884" y2="47164"/>
                        <a14:foregroundMark x1="81957" y1="92687" x2="84275" y2="92537"/>
                        <a14:foregroundMark x1="80217" y1="97015" x2="83623" y2="97164"/>
                        <a14:foregroundMark x1="96739" y1="45672" x2="96739" y2="45672"/>
                        <a14:foregroundMark x1="97174" y1="54328" x2="97174" y2="54328"/>
                        <a14:foregroundMark x1="84565" y1="9254" x2="84565" y2="9254"/>
                        <a14:backgroundMark x1="74058" y1="60149" x2="74058" y2="60149"/>
                        <a14:backgroundMark x1="84710" y1="63582" x2="84710" y2="63582"/>
                        <a14:backgroundMark x1="82536" y1="67761" x2="82536" y2="67761"/>
                        <a14:backgroundMark x1="81377" y1="58209" x2="81377" y2="58209"/>
                        <a14:backgroundMark x1="72391" y1="48955" x2="72391" y2="48955"/>
                      </a14:backgroundRemoval>
                    </a14:imgEffect>
                  </a14:imgLayer>
                </a14:imgProps>
              </a:ext>
              <a:ext uri="{28A0092B-C50C-407E-A947-70E740481C1C}">
                <a14:useLocalDpi xmlns:a14="http://schemas.microsoft.com/office/drawing/2010/main" val="0"/>
              </a:ext>
            </a:extLst>
          </a:blip>
          <a:srcRect l="64688" b="-2893"/>
          <a:stretch/>
        </p:blipFill>
        <p:spPr>
          <a:xfrm>
            <a:off x="9192415" y="2912205"/>
            <a:ext cx="2649580" cy="3748268"/>
          </a:xfrm>
          <a:prstGeom prst="rect">
            <a:avLst/>
          </a:prstGeom>
        </p:spPr>
      </p:pic>
      <p:pic>
        <p:nvPicPr>
          <p:cNvPr id="8" name="Picture 2" descr="Cute woman teacher in thailand uniform character education back to school logo cartoon art illustration Free Vector">
            <a:extLst>
              <a:ext uri="{FF2B5EF4-FFF2-40B4-BE49-F238E27FC236}">
                <a16:creationId xmlns:a16="http://schemas.microsoft.com/office/drawing/2014/main" id="{158C41AD-B9BE-FDC1-7183-893D9EE55C86}"/>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6986" b="90619" l="9744" r="89776">
                        <a14:foregroundMark x1="51757" y1="90020" x2="51757" y2="90818"/>
                        <a14:foregroundMark x1="55911" y1="89820" x2="55911" y2="87026"/>
                        <a14:foregroundMark x1="46006" y1="8383" x2="46006" y2="6986"/>
                      </a14:backgroundRemoval>
                    </a14:imgEffect>
                  </a14:imgLayer>
                </a14:imgProps>
              </a:ext>
              <a:ext uri="{28A0092B-C50C-407E-A947-70E740481C1C}">
                <a14:useLocalDpi xmlns:a14="http://schemas.microsoft.com/office/drawing/2010/main" val="0"/>
              </a:ext>
            </a:extLst>
          </a:blip>
          <a:srcRect/>
          <a:stretch>
            <a:fillRect/>
          </a:stretch>
        </p:blipFill>
        <p:spPr bwMode="auto">
          <a:xfrm>
            <a:off x="-1764950" y="905416"/>
            <a:ext cx="7596755" cy="607983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F4C5000-E9F2-9CA6-C544-20D091F2ECD1}"/>
              </a:ext>
            </a:extLst>
          </p:cNvPr>
          <p:cNvSpPr txBox="1"/>
          <p:nvPr/>
        </p:nvSpPr>
        <p:spPr>
          <a:xfrm>
            <a:off x="3649077" y="1613939"/>
            <a:ext cx="6013260" cy="1754326"/>
          </a:xfrm>
          <a:prstGeom prst="rect">
            <a:avLst/>
          </a:prstGeom>
          <a:noFill/>
        </p:spPr>
        <p:txBody>
          <a:bodyPr wrap="square" rtlCol="0">
            <a:spAutoFit/>
          </a:bodyPr>
          <a:lstStyle/>
          <a:p>
            <a:pPr lvl="0" algn="ctr" defTabSz="457200"/>
            <a:r>
              <a:rPr lang="en-US" sz="5400" b="1" dirty="0">
                <a:solidFill>
                  <a:srgbClr val="FF0000"/>
                </a:solidFill>
                <a:latin typeface="Calibri"/>
              </a:rPr>
              <a:t>1. </a:t>
            </a:r>
            <a:r>
              <a:rPr lang="vi-VN" sz="5400" b="1" dirty="0">
                <a:solidFill>
                  <a:srgbClr val="FF0000"/>
                </a:solidFill>
                <a:latin typeface="Calibri"/>
              </a:rPr>
              <a:t>Chia sẻ về những nhiệm vụ được giao</a:t>
            </a:r>
            <a:endParaRPr kumimoji="0" lang="en-US" sz="4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87716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FA16E077-B764-6737-65FD-226D56E8C72C}"/>
              </a:ext>
            </a:extLst>
          </p:cNvPr>
          <p:cNvSpPr/>
          <p:nvPr/>
        </p:nvSpPr>
        <p:spPr>
          <a:xfrm>
            <a:off x="202018" y="309715"/>
            <a:ext cx="11787963" cy="6420655"/>
          </a:xfrm>
          <a:prstGeom prst="roundRect">
            <a:avLst>
              <a:gd name="adj" fmla="val 12532"/>
            </a:avLst>
          </a:prstGeom>
          <a:solidFill>
            <a:schemeClr val="lt1">
              <a:alpha val="80000"/>
            </a:schemeClr>
          </a:solidFill>
          <a:ln w="57150"/>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8AF7084B-3CF0-96C7-72E8-2E76DBFB14D1}"/>
              </a:ext>
            </a:extLst>
          </p:cNvPr>
          <p:cNvSpPr txBox="1"/>
          <p:nvPr/>
        </p:nvSpPr>
        <p:spPr>
          <a:xfrm>
            <a:off x="999460" y="584791"/>
            <a:ext cx="10877107" cy="646331"/>
          </a:xfrm>
          <a:prstGeom prst="rect">
            <a:avLst/>
          </a:prstGeom>
          <a:noFill/>
        </p:spPr>
        <p:txBody>
          <a:bodyPr wrap="square" rtlCol="0">
            <a:spAutoFit/>
          </a:bodyPr>
          <a:lstStyle/>
          <a:p>
            <a:r>
              <a:rPr lang="nl-NL" sz="3600" b="1" dirty="0">
                <a:solidFill>
                  <a:srgbClr val="002060"/>
                </a:solidFill>
                <a:effectLst/>
                <a:ea typeface="Times New Roman" panose="02020603050405020304" pitchFamily="18" charset="0"/>
                <a:cs typeface="Times New Roman" panose="02020603050405020304" pitchFamily="18" charset="0"/>
              </a:rPr>
              <a:t>Kể về những nhiệm vụ em được phân công ở trường.</a:t>
            </a:r>
            <a:endParaRPr lang="en-US" sz="3600" b="1" dirty="0">
              <a:solidFill>
                <a:srgbClr val="002060"/>
              </a:solidFill>
              <a:effectLst/>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092F8E72-4702-639C-FD24-6D7986ABA5BE}"/>
              </a:ext>
            </a:extLst>
          </p:cNvPr>
          <p:cNvPicPr>
            <a:picLocks noChangeAspect="1"/>
          </p:cNvPicPr>
          <p:nvPr/>
        </p:nvPicPr>
        <p:blipFill>
          <a:blip r:embed="rId3"/>
          <a:stretch>
            <a:fillRect/>
          </a:stretch>
        </p:blipFill>
        <p:spPr>
          <a:xfrm>
            <a:off x="3495453" y="1659564"/>
            <a:ext cx="4946797" cy="4679403"/>
          </a:xfrm>
          <a:prstGeom prst="rect">
            <a:avLst/>
          </a:prstGeom>
        </p:spPr>
      </p:pic>
    </p:spTree>
    <p:extLst>
      <p:ext uri="{BB962C8B-B14F-4D97-AF65-F5344CB8AC3E}">
        <p14:creationId xmlns:p14="http://schemas.microsoft.com/office/powerpoint/2010/main" val="1541636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71f4bd5-c7ff-431b-8f5b-d516ceef9d4c">
            <a:hlinkClick r:id="" action="ppaction://media"/>
            <a:extLst>
              <a:ext uri="{FF2B5EF4-FFF2-40B4-BE49-F238E27FC236}">
                <a16:creationId xmlns:a16="http://schemas.microsoft.com/office/drawing/2014/main" id="{EAA05306-B881-DF72-429D-F6778AD255A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105891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289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0F0F0"/>
        </a:solidFill>
        <a:ln w="76200">
          <a:solidFill>
            <a:srgbClr val="F5B8F6"/>
          </a:solidFill>
          <a:prstDash val="dash"/>
        </a:ln>
      </a:spPr>
      <a:bodyPr rtlCol="0" anchor="ctr"/>
      <a:lstStyle>
        <a:defPPr algn="ctr">
          <a:defRPr/>
        </a:defPPr>
      </a:lstStyle>
      <a:style>
        <a:lnRef idx="2">
          <a:schemeClr val="accent6"/>
        </a:lnRef>
        <a:fillRef idx="1">
          <a:schemeClr val="lt1"/>
        </a:fillRef>
        <a:effectRef idx="0">
          <a:schemeClr val="accent6"/>
        </a:effectRef>
        <a:fontRef idx="minor">
          <a:schemeClr val="dk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148</TotalTime>
  <Words>441</Words>
  <Application>Microsoft Office PowerPoint</Application>
  <PresentationFormat>Widescreen</PresentationFormat>
  <Paragraphs>50</Paragraphs>
  <Slides>32</Slides>
  <Notes>4</Notes>
  <HiddenSlides>0</HiddenSlides>
  <MMClips>2</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32</vt:i4>
      </vt:variant>
    </vt:vector>
  </HeadingPairs>
  <TitlesOfParts>
    <vt:vector size="47" baseType="lpstr">
      <vt:lpstr>等线</vt:lpstr>
      <vt:lpstr>微软雅黑</vt:lpstr>
      <vt:lpstr>小考拉体</vt:lpstr>
      <vt:lpstr>Arial</vt:lpstr>
      <vt:lpstr>Calibri</vt:lpstr>
      <vt:lpstr>Calibri Light</vt:lpstr>
      <vt:lpstr>Cambria</vt:lpstr>
      <vt:lpstr>Georgia</vt:lpstr>
      <vt:lpstr>iCiel Crocante</vt:lpstr>
      <vt:lpstr>SVN-Poky's</vt:lpstr>
      <vt:lpstr>Times New Roman</vt:lpstr>
      <vt:lpstr>Custom Design</vt:lpstr>
      <vt:lpstr>1_Office Theme</vt:lpstr>
      <vt:lpstr>1_Simple Light</vt:lpstr>
      <vt:lpstr>Chủ đề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26</cp:revision>
  <dcterms:created xsi:type="dcterms:W3CDTF">2023-09-21T00:35:21Z</dcterms:created>
  <dcterms:modified xsi:type="dcterms:W3CDTF">2023-10-10T09:27:27Z</dcterms:modified>
</cp:coreProperties>
</file>