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2" r:id="rId11"/>
  </p:sldMasterIdLst>
  <p:notesMasterIdLst>
    <p:notesMasterId r:id="rId61"/>
  </p:notesMasterIdLst>
  <p:sldIdLst>
    <p:sldId id="745" r:id="rId12"/>
    <p:sldId id="746" r:id="rId13"/>
    <p:sldId id="278" r:id="rId14"/>
    <p:sldId id="2007577140" r:id="rId15"/>
    <p:sldId id="2007577141" r:id="rId16"/>
    <p:sldId id="722" r:id="rId17"/>
    <p:sldId id="758" r:id="rId18"/>
    <p:sldId id="770" r:id="rId19"/>
    <p:sldId id="2007577149" r:id="rId20"/>
    <p:sldId id="775" r:id="rId21"/>
    <p:sldId id="2007577142" r:id="rId22"/>
    <p:sldId id="2007577143" r:id="rId23"/>
    <p:sldId id="2007577144" r:id="rId24"/>
    <p:sldId id="2007577145" r:id="rId25"/>
    <p:sldId id="2007577146" r:id="rId26"/>
    <p:sldId id="344" r:id="rId27"/>
    <p:sldId id="2007577147" r:id="rId28"/>
    <p:sldId id="2007577148" r:id="rId29"/>
    <p:sldId id="773" r:id="rId30"/>
    <p:sldId id="777" r:id="rId31"/>
    <p:sldId id="2007577150" r:id="rId32"/>
    <p:sldId id="778" r:id="rId33"/>
    <p:sldId id="780" r:id="rId34"/>
    <p:sldId id="779" r:id="rId35"/>
    <p:sldId id="2007577151" r:id="rId36"/>
    <p:sldId id="2007577152" r:id="rId37"/>
    <p:sldId id="781" r:id="rId38"/>
    <p:sldId id="2007577153" r:id="rId39"/>
    <p:sldId id="772" r:id="rId40"/>
    <p:sldId id="304" r:id="rId41"/>
    <p:sldId id="264" r:id="rId42"/>
    <p:sldId id="294" r:id="rId43"/>
    <p:sldId id="269" r:id="rId44"/>
    <p:sldId id="295" r:id="rId45"/>
    <p:sldId id="296" r:id="rId46"/>
    <p:sldId id="297" r:id="rId47"/>
    <p:sldId id="288" r:id="rId48"/>
    <p:sldId id="298" r:id="rId49"/>
    <p:sldId id="275" r:id="rId50"/>
    <p:sldId id="2007577139" r:id="rId51"/>
    <p:sldId id="290" r:id="rId52"/>
    <p:sldId id="265" r:id="rId53"/>
    <p:sldId id="2007577154" r:id="rId54"/>
    <p:sldId id="311" r:id="rId55"/>
    <p:sldId id="2007577156" r:id="rId56"/>
    <p:sldId id="2007577155" r:id="rId57"/>
    <p:sldId id="2007577157" r:id="rId58"/>
    <p:sldId id="2007577158" r:id="rId59"/>
    <p:sldId id="40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p:scale>
          <a:sx n="58" d="100"/>
          <a:sy n="58" d="100"/>
        </p:scale>
        <p:origin x="988" y="1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40BAB-16AD-483E-B323-A3E9EACA5794}"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2C5579-4226-4234-956F-01DECBF22046}" type="slidenum">
              <a:rPr lang="en-US" smtClean="0"/>
              <a:t>‹#›</a:t>
            </a:fld>
            <a:endParaRPr lang="en-US"/>
          </a:p>
        </p:txBody>
      </p:sp>
    </p:spTree>
    <p:extLst>
      <p:ext uri="{BB962C8B-B14F-4D97-AF65-F5344CB8AC3E}">
        <p14:creationId xmlns:p14="http://schemas.microsoft.com/office/powerpoint/2010/main" val="3502990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dirty="0">
                <a:effectLst/>
                <a:latin typeface="Times New Roman" panose="02020603050405020304" pitchFamily="18" charset="0"/>
                <a:ea typeface="Times New Roman" panose="02020603050405020304" pitchFamily="18" charset="0"/>
              </a:rPr>
              <a:t>Trong cuộc sống, có những tình huống có thể dẫn tới nguy cơ bị xâm hại cho bản thân. Em cần nhận diện các tình huống đó và biết cách tự bảo vệ bản thân đề phòng tránh nguy cơ bị xâm hại.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F0C463-D005-4237-8EC9-26AED18C66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756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7701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1684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50231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89501B-7C02-4AF8-A332-0EA77BF709E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8979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1.xml"/><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458343" indent="0" algn="ctr">
              <a:buNone/>
              <a:defRPr>
                <a:solidFill>
                  <a:schemeClr val="tx1">
                    <a:tint val="75000"/>
                  </a:schemeClr>
                </a:solidFill>
              </a:defRPr>
            </a:lvl2pPr>
            <a:lvl3pPr marL="916686" indent="0" algn="ctr">
              <a:buNone/>
              <a:defRPr>
                <a:solidFill>
                  <a:schemeClr val="tx1">
                    <a:tint val="75000"/>
                  </a:schemeClr>
                </a:solidFill>
              </a:defRPr>
            </a:lvl3pPr>
            <a:lvl4pPr marL="1375029" indent="0" algn="ctr">
              <a:buNone/>
              <a:defRPr>
                <a:solidFill>
                  <a:schemeClr val="tx1">
                    <a:tint val="75000"/>
                  </a:schemeClr>
                </a:solidFill>
              </a:defRPr>
            </a:lvl4pPr>
            <a:lvl5pPr marL="1833372" indent="0" algn="ctr">
              <a:buNone/>
              <a:defRPr>
                <a:solidFill>
                  <a:schemeClr val="tx1">
                    <a:tint val="75000"/>
                  </a:schemeClr>
                </a:solidFill>
              </a:defRPr>
            </a:lvl5pPr>
            <a:lvl6pPr marL="2291715" indent="0" algn="ctr">
              <a:buNone/>
              <a:defRPr>
                <a:solidFill>
                  <a:schemeClr val="tx1">
                    <a:tint val="75000"/>
                  </a:schemeClr>
                </a:solidFill>
              </a:defRPr>
            </a:lvl6pPr>
            <a:lvl7pPr marL="2750058" indent="0" algn="ctr">
              <a:buNone/>
              <a:defRPr>
                <a:solidFill>
                  <a:schemeClr val="tx1">
                    <a:tint val="75000"/>
                  </a:schemeClr>
                </a:solidFill>
              </a:defRPr>
            </a:lvl7pPr>
            <a:lvl8pPr marL="3208401" indent="0" algn="ctr">
              <a:buNone/>
              <a:defRPr>
                <a:solidFill>
                  <a:schemeClr val="tx1">
                    <a:tint val="75000"/>
                  </a:schemeClr>
                </a:solidFill>
              </a:defRPr>
            </a:lvl8pPr>
            <a:lvl9pPr marL="366674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452140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4885839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886D60-212C-4634-8F55-A6168EBEA1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84917901-4DAD-479F-AC91-A6C040FDE25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7056"/>
          <a:stretch/>
        </p:blipFill>
        <p:spPr>
          <a:xfrm>
            <a:off x="1896437" y="3030408"/>
            <a:ext cx="2457528" cy="1467329"/>
          </a:xfrm>
          <a:prstGeom prst="rect">
            <a:avLst/>
          </a:prstGeom>
        </p:spPr>
      </p:pic>
      <p:pic>
        <p:nvPicPr>
          <p:cNvPr id="9" name="图片 8">
            <a:extLst>
              <a:ext uri="{FF2B5EF4-FFF2-40B4-BE49-F238E27FC236}">
                <a16:creationId xmlns:a16="http://schemas.microsoft.com/office/drawing/2014/main" id="{A7CEC63E-D8F3-4C99-8C19-E063B50406D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295" t="19153" b="9518"/>
          <a:stretch/>
        </p:blipFill>
        <p:spPr>
          <a:xfrm>
            <a:off x="7604077" y="496350"/>
            <a:ext cx="1307532" cy="2174674"/>
          </a:xfrm>
          <a:prstGeom prst="rect">
            <a:avLst/>
          </a:prstGeom>
        </p:spPr>
      </p:pic>
      <p:pic>
        <p:nvPicPr>
          <p:cNvPr id="10" name="图片 9">
            <a:extLst>
              <a:ext uri="{FF2B5EF4-FFF2-40B4-BE49-F238E27FC236}">
                <a16:creationId xmlns:a16="http://schemas.microsoft.com/office/drawing/2014/main" id="{609A0A1A-3E3F-4AED-9628-14DCACFFF59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2757" r="44843" b="72394"/>
          <a:stretch/>
        </p:blipFill>
        <p:spPr>
          <a:xfrm>
            <a:off x="486737" y="337983"/>
            <a:ext cx="1409700" cy="1243782"/>
          </a:xfrm>
          <a:prstGeom prst="rect">
            <a:avLst/>
          </a:prstGeom>
        </p:spPr>
      </p:pic>
      <p:pic>
        <p:nvPicPr>
          <p:cNvPr id="14" name="图片 13">
            <a:extLst>
              <a:ext uri="{FF2B5EF4-FFF2-40B4-BE49-F238E27FC236}">
                <a16:creationId xmlns:a16="http://schemas.microsoft.com/office/drawing/2014/main" id="{4E3C004E-AD01-4F78-ABDE-9B7C848E6E2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83072" r="64944" b="1"/>
          <a:stretch/>
        </p:blipFill>
        <p:spPr>
          <a:xfrm>
            <a:off x="1478981" y="4875550"/>
            <a:ext cx="1492819" cy="516078"/>
          </a:xfrm>
          <a:prstGeom prst="rect">
            <a:avLst/>
          </a:prstGeom>
        </p:spPr>
      </p:pic>
      <p:pic>
        <p:nvPicPr>
          <p:cNvPr id="15" name="图片 14">
            <a:extLst>
              <a:ext uri="{FF2B5EF4-FFF2-40B4-BE49-F238E27FC236}">
                <a16:creationId xmlns:a16="http://schemas.microsoft.com/office/drawing/2014/main" id="{FD498764-D0B4-4CE1-B2DE-28CD4D51219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026" t="35624" r="65269" b="16247"/>
          <a:stretch/>
        </p:blipFill>
        <p:spPr>
          <a:xfrm>
            <a:off x="486737" y="1863926"/>
            <a:ext cx="1307531" cy="1467328"/>
          </a:xfrm>
          <a:prstGeom prst="rect">
            <a:avLst/>
          </a:prstGeom>
        </p:spPr>
      </p:pic>
      <p:pic>
        <p:nvPicPr>
          <p:cNvPr id="16" name="图片 15">
            <a:extLst>
              <a:ext uri="{FF2B5EF4-FFF2-40B4-BE49-F238E27FC236}">
                <a16:creationId xmlns:a16="http://schemas.microsoft.com/office/drawing/2014/main" id="{37D7116D-6EC5-4445-A13C-44D3069C278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446" b="55122"/>
          <a:stretch/>
        </p:blipFill>
        <p:spPr>
          <a:xfrm>
            <a:off x="5600700" y="1154777"/>
            <a:ext cx="1586414" cy="1243782"/>
          </a:xfrm>
          <a:prstGeom prst="rect">
            <a:avLst/>
          </a:prstGeom>
        </p:spPr>
      </p:pic>
    </p:spTree>
    <p:extLst>
      <p:ext uri="{BB962C8B-B14F-4D97-AF65-F5344CB8AC3E}">
        <p14:creationId xmlns:p14="http://schemas.microsoft.com/office/powerpoint/2010/main" val="1385311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164390C-D9DF-409B-AD4A-7289955FD0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0625" y="-175364"/>
            <a:ext cx="12764022" cy="7290148"/>
          </a:xfrm>
          <a:prstGeom prst="rect">
            <a:avLst/>
          </a:prstGeom>
        </p:spPr>
      </p:pic>
    </p:spTree>
    <p:extLst>
      <p:ext uri="{BB962C8B-B14F-4D97-AF65-F5344CB8AC3E}">
        <p14:creationId xmlns:p14="http://schemas.microsoft.com/office/powerpoint/2010/main" val="39499723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2782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F4B81F-CCC5-46C2-98C1-00FB73C41B4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ABA94F2-D9F8-4D39-ADA4-FBF72E0BAE29}"/>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3E41B1B-EF45-46AC-BBF5-6C045113BE43}"/>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A1A46D6-0061-4710-98A0-16F4DB3591EA}"/>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FEFE9F93-29DB-4730-ABE9-1B15D2A30EC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F449A7D-2752-43D6-8D1C-AC98F6EE0425}"/>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24494981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EA2FA4-D6CE-4E9D-9F10-87CB63BB61B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6ED88A9-BB68-47D1-BDD4-4D3E349A9D0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12D5E76-95D7-4717-A287-E8205C52A5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9A68780-7A9E-403A-BD27-2D8CD8F7C4C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60DD142-7C9A-40BB-94B3-210C9525D1FB}"/>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68AEB4E-58EB-4358-9C9A-482824CDAF4B}"/>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8" name="页脚占位符 7">
            <a:extLst>
              <a:ext uri="{FF2B5EF4-FFF2-40B4-BE49-F238E27FC236}">
                <a16:creationId xmlns:a16="http://schemas.microsoft.com/office/drawing/2014/main" id="{BDA68164-6B5F-470F-BDE6-61EF458F73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C245D26-C8B6-4B7C-B98E-433A3582246B}"/>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18355828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0A9245-4D5B-4EB0-822A-ECFFED97283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994C97D-18A3-4550-8EC0-B0802758DF84}"/>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4" name="页脚占位符 3">
            <a:extLst>
              <a:ext uri="{FF2B5EF4-FFF2-40B4-BE49-F238E27FC236}">
                <a16:creationId xmlns:a16="http://schemas.microsoft.com/office/drawing/2014/main" id="{495EAA9E-7B4E-44FF-A161-22D02AA0D0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E5CA654-8E96-47A9-85BE-C95151546B11}"/>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36795441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FC29D64-043E-44ED-96E1-F7D7722C9AFB}"/>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3" name="页脚占位符 2">
            <a:extLst>
              <a:ext uri="{FF2B5EF4-FFF2-40B4-BE49-F238E27FC236}">
                <a16:creationId xmlns:a16="http://schemas.microsoft.com/office/drawing/2014/main" id="{C04A073B-0D4A-44BC-A5E8-2D87CC013AD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4DAEC1A-1515-46A2-9F8D-B412C2309D20}"/>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pic>
        <p:nvPicPr>
          <p:cNvPr id="5" name="图片 4">
            <a:extLst>
              <a:ext uri="{FF2B5EF4-FFF2-40B4-BE49-F238E27FC236}">
                <a16:creationId xmlns:a16="http://schemas.microsoft.com/office/drawing/2014/main" id="{4B3B24AF-6035-4C63-A092-733A8B55C5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187285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D1571C-925A-4F64-8BDD-D3A38480178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58332BF-D4EC-45AE-A722-9BA446395D5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600AD03-D9C7-43D3-A949-7366BBB2A1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0528720-1D56-4A62-B1D3-E1B4841657C7}"/>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0C31534B-DF0C-4AC5-83ED-44BC4F89AD2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0A961BC-CAF6-4FB8-A723-D4A178D97AD7}"/>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19000789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AEB641-0379-488D-A44B-89D10C607C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F49C221-5C75-44F4-9B5A-F58BFA50B34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4FB78AD-A659-4619-91FB-90A88B3334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F2E621A-99C1-4617-9CD5-BD78B4581C44}"/>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0EFE8D60-BBD6-40D5-B910-567D47995FF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15359C9-5470-4F7A-89DD-FB63F2CC6FBE}"/>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16283719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F03C4-8CB9-463D-B601-89A585F82B4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296ED78-330B-4A73-8815-84140D7AFD9D}"/>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41AE190-6D9F-4F81-928C-459A24A6C160}"/>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426DC83A-D99C-4590-B354-D31E3458AA0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502DC11-F631-4182-A97B-9615BBA81DB3}"/>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20939515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1509523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5D65253-AB9D-409E-8BA3-4838BCBBC3A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92FD55C-19D8-44DD-8CA4-83C9DB912BEF}"/>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9427B5C-AC9F-4DA4-8DC5-D4D7F71250F9}"/>
              </a:ext>
            </a:extLst>
          </p:cNvPr>
          <p:cNvSpPr>
            <a:spLocks noGrp="1"/>
          </p:cNvSpPr>
          <p:nvPr>
            <p:ph type="dt" sz="half" idx="10"/>
          </p:nvPr>
        </p:nvSpPr>
        <p:spPr>
          <a:xfrm>
            <a:off x="838200" y="6356350"/>
            <a:ext cx="2743200" cy="365125"/>
          </a:xfrm>
          <a:prstGeom prst="rect">
            <a:avLst/>
          </a:prstGeom>
        </p:spPr>
        <p:txBody>
          <a:bodyPr/>
          <a:lstStyle/>
          <a:p>
            <a:fld id="{10022041-6F60-47EB-BD0F-1AF2E59B9A77}"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EF0BB1A6-71B0-4294-931D-1E23515D12C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E8041B9-9C47-4458-8817-AD7A311FC971}"/>
              </a:ext>
            </a:extLst>
          </p:cNvPr>
          <p:cNvSpPr>
            <a:spLocks noGrp="1"/>
          </p:cNvSpPr>
          <p:nvPr>
            <p:ph type="sldNum" sz="quarter" idx="12"/>
          </p:nvPr>
        </p:nvSpPr>
        <p:spPr>
          <a:xfrm>
            <a:off x="8610600" y="6356350"/>
            <a:ext cx="2743200" cy="365125"/>
          </a:xfrm>
          <a:prstGeom prst="rect">
            <a:avLst/>
          </a:prstGeom>
        </p:spPr>
        <p:txBody>
          <a:bodyPr/>
          <a:lstStyle/>
          <a:p>
            <a:fld id="{87CA8049-7D04-4FD2-86CB-A7B3F06E5B5F}" type="slidenum">
              <a:rPr lang="zh-CN" altLang="en-US" smtClean="0"/>
              <a:t>‹#›</a:t>
            </a:fld>
            <a:endParaRPr lang="zh-CN" altLang="en-US"/>
          </a:p>
        </p:txBody>
      </p:sp>
    </p:spTree>
    <p:extLst>
      <p:ext uri="{BB962C8B-B14F-4D97-AF65-F5344CB8AC3E}">
        <p14:creationId xmlns:p14="http://schemas.microsoft.com/office/powerpoint/2010/main" val="3400850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1925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6218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716964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325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988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3577175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712158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720706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3439977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6E0E-D3EE-4CE0-B08A-90983745CA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9CC17AC-F4F3-4623-8D60-7466435D22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2E949CC6-7CF2-48E1-B3CB-0277D839852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5" name="Footer Placeholder 4">
            <a:extLst>
              <a:ext uri="{FF2B5EF4-FFF2-40B4-BE49-F238E27FC236}">
                <a16:creationId xmlns:a16="http://schemas.microsoft.com/office/drawing/2014/main" id="{CF17D0A5-6574-4C2E-A337-84AC2CCAE29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F1E5392-379E-42E8-820F-0AC1C51AD04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5356704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176640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790392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8920319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837405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8E2A-D2A1-44AE-AC75-4325F2137F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1A20683-B1F5-4F8E-9EE6-241400C657E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57A83A2-BECE-45EC-90DD-24CEA447AD18}"/>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5" name="Footer Placeholder 4">
            <a:extLst>
              <a:ext uri="{FF2B5EF4-FFF2-40B4-BE49-F238E27FC236}">
                <a16:creationId xmlns:a16="http://schemas.microsoft.com/office/drawing/2014/main" id="{D523C09D-BE68-4590-BBAA-30959260972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3302783-8D25-440B-B954-96B0E20B2139}"/>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8626501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9AE98-1640-43F1-A00B-4F682DFDE20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61B6E53-4FD3-46E2-AEFF-D0590B3EE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218E82-DDA3-4AFF-B9DC-F0656F08834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5" name="Footer Placeholder 4">
            <a:extLst>
              <a:ext uri="{FF2B5EF4-FFF2-40B4-BE49-F238E27FC236}">
                <a16:creationId xmlns:a16="http://schemas.microsoft.com/office/drawing/2014/main" id="{7031CE96-1245-43AA-95BA-2E8CDDED6B5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3256EFA4-29D0-4773-AD35-2602E47DA7C5}"/>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7620123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4C04-C055-4B92-BE54-B490C178C59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39ECF81-413D-4F1C-8471-A7E188585C7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FFC51F2-AA9D-430E-8B67-7CE97F79A42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8727AB4-2F03-4B92-9230-17E331CF5B1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6" name="Footer Placeholder 5">
            <a:extLst>
              <a:ext uri="{FF2B5EF4-FFF2-40B4-BE49-F238E27FC236}">
                <a16:creationId xmlns:a16="http://schemas.microsoft.com/office/drawing/2014/main" id="{5046F5F4-A341-4C7A-BF23-C223F286F8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D1E94FFA-7356-466A-B98B-415916C550A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8320345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2B09-DAF4-4D26-9C10-FCAE868DB4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131BFD9-073C-4E72-B64E-ABA2F3E57F1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56A6-3012-47A5-9A2B-60FD2EC513A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CCBE547C-2DC2-44B1-81E8-A2263F74C6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59F113-2950-4006-8B0E-49590C31222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43E91FA-D2E3-4E75-9430-725BD07EE38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8" name="Footer Placeholder 7">
            <a:extLst>
              <a:ext uri="{FF2B5EF4-FFF2-40B4-BE49-F238E27FC236}">
                <a16:creationId xmlns:a16="http://schemas.microsoft.com/office/drawing/2014/main" id="{0BE62116-1A06-4B52-9D94-A3DB423BA8E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FC4ED293-85D1-45CA-8355-C962BC27388A}"/>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636633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40EED-9ABD-41F1-91B7-48EF53EFFD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62B13893-6308-4AD4-AC46-CFF572A73CA9}"/>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4" name="Footer Placeholder 3">
            <a:extLst>
              <a:ext uri="{FF2B5EF4-FFF2-40B4-BE49-F238E27FC236}">
                <a16:creationId xmlns:a16="http://schemas.microsoft.com/office/drawing/2014/main" id="{57047E53-ADF9-4018-B285-484F72F9DA8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9B13C219-E152-4244-AE18-605F18F25796}"/>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0234694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0B1C-E878-4EE5-A7AB-99644AE0DDA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3" name="Footer Placeholder 2">
            <a:extLst>
              <a:ext uri="{FF2B5EF4-FFF2-40B4-BE49-F238E27FC236}">
                <a16:creationId xmlns:a16="http://schemas.microsoft.com/office/drawing/2014/main" id="{93249EEA-E54A-4490-AB82-22994E2B0E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F7BAF8B6-1EAF-4BC2-8D3C-1360FD6FB9D3}"/>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17347297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36BE-94DE-4C4F-A21F-00A6173A72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EE34D9E9-6224-4D3A-81A7-5BF43F5383C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9874E44-04AE-4D8B-A314-CDEDC70EA8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C24548-1F98-4715-A6E6-59351A7F8B7B}"/>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6" name="Footer Placeholder 5">
            <a:extLst>
              <a:ext uri="{FF2B5EF4-FFF2-40B4-BE49-F238E27FC236}">
                <a16:creationId xmlns:a16="http://schemas.microsoft.com/office/drawing/2014/main" id="{06C56425-2DA8-4CC4-8D84-7A029A86A77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701C9C91-088B-41C6-B5E3-3C518F79068F}"/>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41738269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6126802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3D427-6A76-48C6-A08A-34E9A565C3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A7CC02E-BE6C-4762-83E0-F6DBF076D8F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F42F9E11-425B-4B2F-963B-C8DD296B95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70E335-8BB8-4C48-886F-B44D97940665}"/>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6" name="Footer Placeholder 5">
            <a:extLst>
              <a:ext uri="{FF2B5EF4-FFF2-40B4-BE49-F238E27FC236}">
                <a16:creationId xmlns:a16="http://schemas.microsoft.com/office/drawing/2014/main" id="{80456B3D-A38B-4C31-8330-B15B75E60B0D}"/>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458BE192-0B0A-4223-91C9-53A3E23CE9AD}"/>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26823885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98DD-7F4A-40D3-9973-AA190CB9D4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978E8B1-44BC-47A1-BEC1-754BB25877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80D777B-13B5-4925-9B95-DEBAEDDD3434}"/>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5" name="Footer Placeholder 4">
            <a:extLst>
              <a:ext uri="{FF2B5EF4-FFF2-40B4-BE49-F238E27FC236}">
                <a16:creationId xmlns:a16="http://schemas.microsoft.com/office/drawing/2014/main" id="{581770E3-0502-44FD-B205-C8E4D27C655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B85786BC-051F-4000-8CD1-00D1EE4F9894}"/>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6607672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5AD344-F9C6-48B2-AB21-A4CFADED9E6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1C5D109-A35E-41DB-A30C-371347684E4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7AB03B7-2893-4141-9121-F71A274A5411}"/>
              </a:ext>
            </a:extLst>
          </p:cNvPr>
          <p:cNvSpPr>
            <a:spLocks noGrp="1"/>
          </p:cNvSpPr>
          <p:nvPr>
            <p:ph type="dt" sz="half" idx="10"/>
          </p:nvPr>
        </p:nvSpPr>
        <p:spPr>
          <a:xfrm>
            <a:off x="838200" y="6356350"/>
            <a:ext cx="2743200" cy="365125"/>
          </a:xfrm>
          <a:prstGeom prst="rect">
            <a:avLst/>
          </a:prstGeom>
        </p:spPr>
        <p:txBody>
          <a:bodyPr/>
          <a:lstStyle/>
          <a:p>
            <a:fld id="{686FDA8B-3B4F-4ED7-9A97-D51481496BD7}" type="datetimeFigureOut">
              <a:rPr lang="vi-VN" smtClean="0"/>
              <a:t>08/11/2023</a:t>
            </a:fld>
            <a:endParaRPr lang="vi-VN"/>
          </a:p>
        </p:txBody>
      </p:sp>
      <p:sp>
        <p:nvSpPr>
          <p:cNvPr id="5" name="Footer Placeholder 4">
            <a:extLst>
              <a:ext uri="{FF2B5EF4-FFF2-40B4-BE49-F238E27FC236}">
                <a16:creationId xmlns:a16="http://schemas.microsoft.com/office/drawing/2014/main" id="{EEE56260-9862-4D60-AAB5-30BDAA69E72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EB92093-BD57-43CB-A839-D44D37F72CD0}"/>
              </a:ext>
            </a:extLst>
          </p:cNvPr>
          <p:cNvSpPr>
            <a:spLocks noGrp="1"/>
          </p:cNvSpPr>
          <p:nvPr>
            <p:ph type="sldNum" sz="quarter" idx="12"/>
          </p:nvPr>
        </p:nvSpPr>
        <p:spPr>
          <a:xfrm>
            <a:off x="8610600" y="6356350"/>
            <a:ext cx="2743200" cy="365125"/>
          </a:xfrm>
          <a:prstGeom prst="rect">
            <a:avLst/>
          </a:prstGeom>
        </p:spPr>
        <p:txBody>
          <a:bodyPr/>
          <a:lstStyle/>
          <a:p>
            <a:fld id="{AE143321-9889-41B1-98E5-6C5D7920AF97}" type="slidenum">
              <a:rPr lang="vi-VN" smtClean="0"/>
              <a:t>‹#›</a:t>
            </a:fld>
            <a:endParaRPr lang="vi-VN"/>
          </a:p>
        </p:txBody>
      </p:sp>
    </p:spTree>
    <p:extLst>
      <p:ext uri="{BB962C8B-B14F-4D97-AF65-F5344CB8AC3E}">
        <p14:creationId xmlns:p14="http://schemas.microsoft.com/office/powerpoint/2010/main" val="35848302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C0A-D042-4CA8-05D4-5E03E181D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B5B727-A22B-970F-A1D6-D40D5067F2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A25371-A9C2-A7DE-2687-147B3BBA018F}"/>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5" name="Footer Placeholder 4">
            <a:extLst>
              <a:ext uri="{FF2B5EF4-FFF2-40B4-BE49-F238E27FC236}">
                <a16:creationId xmlns:a16="http://schemas.microsoft.com/office/drawing/2014/main" id="{E3208308-7D9D-031C-1A8A-9383D417D8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630DE2-0A07-3110-1A58-A3461A23E26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8609941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17E-C5D8-7E72-689B-0C0A7F7EA7B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4F91E4-41E1-3932-9D70-972C2B45B5B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49AB3-D212-681C-9140-9C25662E09D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5" name="Footer Placeholder 4">
            <a:extLst>
              <a:ext uri="{FF2B5EF4-FFF2-40B4-BE49-F238E27FC236}">
                <a16:creationId xmlns:a16="http://schemas.microsoft.com/office/drawing/2014/main" id="{2BF67D49-1885-3D08-65FC-6EBC84CC60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E0DC4-5828-80C4-C00D-164BE0DB42F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2378130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4021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5287-7419-F68B-CC98-555F92AE66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A3547E-BCBE-EA35-6B72-43C8766DE9F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10DB-6A69-694C-9D89-12AD082ED1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5C96C6-DEF3-50B3-00D5-799F80222983}"/>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6" name="Footer Placeholder 5">
            <a:extLst>
              <a:ext uri="{FF2B5EF4-FFF2-40B4-BE49-F238E27FC236}">
                <a16:creationId xmlns:a16="http://schemas.microsoft.com/office/drawing/2014/main" id="{7C172166-3FDF-5642-D619-F9A2669E16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EFDA1B-8F05-2B3D-AC3E-8B00269B59C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8789201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A5F-F3F4-F4AD-9B8E-CB056B3553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1F067FC-A37D-EA8F-B55A-9590F28BC44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640D17-7DA2-C273-75EA-1747E6E52BE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E457EF-7B25-55AB-073E-8C620B805B2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73CFD9-E3F3-63EA-5428-00494CD309A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31060-B49D-4470-089C-B045C66E2DB6}"/>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8" name="Footer Placeholder 7">
            <a:extLst>
              <a:ext uri="{FF2B5EF4-FFF2-40B4-BE49-F238E27FC236}">
                <a16:creationId xmlns:a16="http://schemas.microsoft.com/office/drawing/2014/main" id="{8CAEBDC0-D2A9-4263-C08E-F35A46DF87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A8BF3A2-A77F-198A-A326-2242D0DF0FF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9371871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FAE84-DC6B-2265-134A-AF4DF22B6C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984D31-64F5-C98C-0B5B-A74760AD4CB8}"/>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4" name="Footer Placeholder 3">
            <a:extLst>
              <a:ext uri="{FF2B5EF4-FFF2-40B4-BE49-F238E27FC236}">
                <a16:creationId xmlns:a16="http://schemas.microsoft.com/office/drawing/2014/main" id="{CDEF64E0-F2D1-B0F4-1B6A-8ED5695967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4BC09B9-D718-DE5D-28EE-B4D29C105C65}"/>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2970871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3E371-F27A-EBA3-4C8C-01AD998CC577}"/>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3" name="Footer Placeholder 2">
            <a:extLst>
              <a:ext uri="{FF2B5EF4-FFF2-40B4-BE49-F238E27FC236}">
                <a16:creationId xmlns:a16="http://schemas.microsoft.com/office/drawing/2014/main" id="{69373A8F-7F14-27DD-D06F-D819844C11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D0B75B-6B55-A85F-C39C-E12F60105C74}"/>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6512314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401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5">
                <a:solidFill>
                  <a:schemeClr val="tx1">
                    <a:tint val="75000"/>
                  </a:schemeClr>
                </a:solidFill>
              </a:defRPr>
            </a:lvl1pPr>
            <a:lvl2pPr marL="458343" indent="0">
              <a:buNone/>
              <a:defRPr sz="1805">
                <a:solidFill>
                  <a:schemeClr val="tx1">
                    <a:tint val="75000"/>
                  </a:schemeClr>
                </a:solidFill>
              </a:defRPr>
            </a:lvl2pPr>
            <a:lvl3pPr marL="916686" indent="0">
              <a:buNone/>
              <a:defRPr sz="1604">
                <a:solidFill>
                  <a:schemeClr val="tx1">
                    <a:tint val="75000"/>
                  </a:schemeClr>
                </a:solidFill>
              </a:defRPr>
            </a:lvl3pPr>
            <a:lvl4pPr marL="1375029" indent="0">
              <a:buNone/>
              <a:defRPr sz="1404">
                <a:solidFill>
                  <a:schemeClr val="tx1">
                    <a:tint val="75000"/>
                  </a:schemeClr>
                </a:solidFill>
              </a:defRPr>
            </a:lvl4pPr>
            <a:lvl5pPr marL="1833372" indent="0">
              <a:buNone/>
              <a:defRPr sz="1404">
                <a:solidFill>
                  <a:schemeClr val="tx1">
                    <a:tint val="75000"/>
                  </a:schemeClr>
                </a:solidFill>
              </a:defRPr>
            </a:lvl5pPr>
            <a:lvl6pPr marL="2291715" indent="0">
              <a:buNone/>
              <a:defRPr sz="1404">
                <a:solidFill>
                  <a:schemeClr val="tx1">
                    <a:tint val="75000"/>
                  </a:schemeClr>
                </a:solidFill>
              </a:defRPr>
            </a:lvl6pPr>
            <a:lvl7pPr marL="2750058" indent="0">
              <a:buNone/>
              <a:defRPr sz="1404">
                <a:solidFill>
                  <a:schemeClr val="tx1">
                    <a:tint val="75000"/>
                  </a:schemeClr>
                </a:solidFill>
              </a:defRPr>
            </a:lvl7pPr>
            <a:lvl8pPr marL="3208401" indent="0">
              <a:buNone/>
              <a:defRPr sz="1404">
                <a:solidFill>
                  <a:schemeClr val="tx1">
                    <a:tint val="75000"/>
                  </a:schemeClr>
                </a:solidFill>
              </a:defRPr>
            </a:lvl8pPr>
            <a:lvl9pPr marL="3666744" indent="0">
              <a:buNone/>
              <a:defRPr sz="140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733497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4572B-BD41-B68F-13C9-492F732F36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E59FF-D5A6-5107-8B69-A6A45F496BC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0519D4-CF36-CCA4-9827-3B00F23C1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22E79-2ACE-26B4-00FC-172868F59DE5}"/>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6" name="Footer Placeholder 5">
            <a:extLst>
              <a:ext uri="{FF2B5EF4-FFF2-40B4-BE49-F238E27FC236}">
                <a16:creationId xmlns:a16="http://schemas.microsoft.com/office/drawing/2014/main" id="{7155F1F9-10AF-060B-92DB-5FF69E1C44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8FA855-AFE0-8034-696A-05FE37A5B83B}"/>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7325477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0EC2-85A4-CD79-94A8-201B3DED68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571886-3C9A-D577-BF2A-1D0DF90827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A988E9-ABAF-E4B9-C8C3-1C421CCBD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F188-744E-E946-147A-2DF078E0DBB0}"/>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6" name="Footer Placeholder 5">
            <a:extLst>
              <a:ext uri="{FF2B5EF4-FFF2-40B4-BE49-F238E27FC236}">
                <a16:creationId xmlns:a16="http://schemas.microsoft.com/office/drawing/2014/main" id="{C6E94A8C-1155-AA17-504B-BA0681D5F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242148-9A93-F7D1-ADA4-898DACEE3DF9}"/>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41958620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A321-CA42-D0F6-49AF-031EC990E5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EB2CB-1454-EABF-52DC-A08700C63B3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27D1C-AC8D-48DB-6416-0C9314CC8B3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5" name="Footer Placeholder 4">
            <a:extLst>
              <a:ext uri="{FF2B5EF4-FFF2-40B4-BE49-F238E27FC236}">
                <a16:creationId xmlns:a16="http://schemas.microsoft.com/office/drawing/2014/main" id="{AEA6F8FB-0F8D-A45B-350E-D5175219D9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42B8F3-FDFF-715B-DE35-D4E7B329916D}"/>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7198856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FC2F3-8E0D-A8C1-4F07-0071006A2C2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4A65-083F-AEA9-74A7-E771AD37BBF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DD509-880D-F855-8BB7-CC3589F5135C}"/>
              </a:ext>
            </a:extLst>
          </p:cNvPr>
          <p:cNvSpPr>
            <a:spLocks noGrp="1"/>
          </p:cNvSpPr>
          <p:nvPr>
            <p:ph type="dt" sz="half" idx="10"/>
          </p:nvPr>
        </p:nvSpPr>
        <p:spPr>
          <a:xfrm>
            <a:off x="838200" y="6356350"/>
            <a:ext cx="2743200" cy="365125"/>
          </a:xfrm>
          <a:prstGeom prst="rect">
            <a:avLst/>
          </a:prstGeom>
        </p:spPr>
        <p:txBody>
          <a:bodyPr/>
          <a:lstStyle/>
          <a:p>
            <a:fld id="{9E3DAD39-69E1-462F-B1A8-B7D4EEA61CED}" type="datetimeFigureOut">
              <a:rPr lang="en-US" smtClean="0"/>
              <a:t>11/8/2023</a:t>
            </a:fld>
            <a:endParaRPr lang="en-US"/>
          </a:p>
        </p:txBody>
      </p:sp>
      <p:sp>
        <p:nvSpPr>
          <p:cNvPr id="5" name="Footer Placeholder 4">
            <a:extLst>
              <a:ext uri="{FF2B5EF4-FFF2-40B4-BE49-F238E27FC236}">
                <a16:creationId xmlns:a16="http://schemas.microsoft.com/office/drawing/2014/main" id="{782B0FDD-20BF-8716-00AF-22D7AFC916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A0961-B02A-1C67-8CC3-8721FE440F61}"/>
              </a:ext>
            </a:extLst>
          </p:cNvPr>
          <p:cNvSpPr>
            <a:spLocks noGrp="1"/>
          </p:cNvSpPr>
          <p:nvPr>
            <p:ph type="sldNum" sz="quarter" idx="12"/>
          </p:nvPr>
        </p:nvSpPr>
        <p:spPr>
          <a:xfrm>
            <a:off x="8610600" y="6356350"/>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5541377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6783925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0450201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6422651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5673911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16271925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6932763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a:prstGeom prst="rect">
            <a:avLst/>
          </a:prstGeo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a:prstGeom prst="rect">
            <a:avLst/>
          </a:prstGeom>
        </p:spPr>
        <p:txBody>
          <a:bodyPr/>
          <a:lstStyle>
            <a:lvl1pPr>
              <a:defRPr sz="2807"/>
            </a:lvl1pPr>
            <a:lvl2pPr>
              <a:defRPr sz="2406"/>
            </a:lvl2pPr>
            <a:lvl3pPr>
              <a:defRPr sz="2005"/>
            </a:lvl3pPr>
            <a:lvl4pPr>
              <a:defRPr sz="1805"/>
            </a:lvl4pPr>
            <a:lvl5pPr>
              <a:defRPr sz="1805"/>
            </a:lvl5pPr>
            <a:lvl6pPr>
              <a:defRPr sz="1805"/>
            </a:lvl6pPr>
            <a:lvl7pPr>
              <a:defRPr sz="1805"/>
            </a:lvl7pPr>
            <a:lvl8pPr>
              <a:defRPr sz="1805"/>
            </a:lvl8pPr>
            <a:lvl9pPr>
              <a:defRPr sz="18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41115913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4962794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473317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170373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1478907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74698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613185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072545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39011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59006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94829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a:prstGeom prst="rect">
            <a:avLst/>
          </a:prstGeo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a:prstGeom prst="rect">
            <a:avLst/>
          </a:prstGeo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6" b="1"/>
            </a:lvl1pPr>
            <a:lvl2pPr marL="458343" indent="0">
              <a:buNone/>
              <a:defRPr sz="2005" b="1"/>
            </a:lvl2pPr>
            <a:lvl3pPr marL="916686" indent="0">
              <a:buNone/>
              <a:defRPr sz="1805" b="1"/>
            </a:lvl3pPr>
            <a:lvl4pPr marL="1375029" indent="0">
              <a:buNone/>
              <a:defRPr sz="1604" b="1"/>
            </a:lvl4pPr>
            <a:lvl5pPr marL="1833372" indent="0">
              <a:buNone/>
              <a:defRPr sz="1604" b="1"/>
            </a:lvl5pPr>
            <a:lvl6pPr marL="2291715" indent="0">
              <a:buNone/>
              <a:defRPr sz="1604" b="1"/>
            </a:lvl6pPr>
            <a:lvl7pPr marL="2750058" indent="0">
              <a:buNone/>
              <a:defRPr sz="1604" b="1"/>
            </a:lvl7pPr>
            <a:lvl8pPr marL="3208401" indent="0">
              <a:buNone/>
              <a:defRPr sz="1604" b="1"/>
            </a:lvl8pPr>
            <a:lvl9pPr marL="3666744" indent="0">
              <a:buNone/>
              <a:defRPr sz="1604"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6"/>
            </a:lvl1pPr>
            <a:lvl2pPr>
              <a:defRPr sz="2005"/>
            </a:lvl2pPr>
            <a:lvl3pPr>
              <a:defRPr sz="1805"/>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8" name="Footer Placeholder 7"/>
          <p:cNvSpPr>
            <a:spLocks noGrp="1"/>
          </p:cNvSpPr>
          <p:nvPr>
            <p:ph type="ftr" sz="quarter" idx="11"/>
          </p:nvPr>
        </p:nvSpPr>
        <p:spPr>
          <a:xfrm>
            <a:off x="4165601"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9565067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527904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56490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15001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415719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741807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solidFill>
                  <a:prstClr val="black">
                    <a:tint val="75000"/>
                  </a:prstClr>
                </a:solidFill>
              </a:rPr>
              <a:pPr/>
              <a:t>2023/11/8</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866300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477538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949003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5290707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1920231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9170005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720485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052292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3056230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9956191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4920219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3464113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7" name="Google Shape;417;p13"/>
          <p:cNvSpPr/>
          <p:nvPr/>
        </p:nvSpPr>
        <p:spPr>
          <a:xfrm flipH="1">
            <a:off x="1165634" y="1183840"/>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3"/>
          <p:cNvSpPr/>
          <p:nvPr/>
        </p:nvSpPr>
        <p:spPr>
          <a:xfrm flipH="1">
            <a:off x="223948" y="48203"/>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13"/>
          <p:cNvSpPr/>
          <p:nvPr/>
        </p:nvSpPr>
        <p:spPr>
          <a:xfrm>
            <a:off x="10796952" y="116802"/>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10082426" y="904646"/>
            <a:ext cx="1743580" cy="611289"/>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966381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893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77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4360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3" name="Footer Placeholder 2"/>
          <p:cNvSpPr>
            <a:spLocks noGrp="1"/>
          </p:cNvSpPr>
          <p:nvPr>
            <p:ph type="ftr" sz="quarter" idx="11"/>
          </p:nvPr>
        </p:nvSpPr>
        <p:spPr>
          <a:xfrm>
            <a:off x="4165601"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32983156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538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28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44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979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856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8880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378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753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422935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4543541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5" b="1"/>
            </a:lvl1pPr>
          </a:lstStyle>
          <a:p>
            <a:r>
              <a:rPr lang="en-US"/>
              <a:t>Click to edit Master title style</a:t>
            </a:r>
          </a:p>
        </p:txBody>
      </p:sp>
      <p:sp>
        <p:nvSpPr>
          <p:cNvPr id="3" name="Content Placeholder 2"/>
          <p:cNvSpPr>
            <a:spLocks noGrp="1"/>
          </p:cNvSpPr>
          <p:nvPr>
            <p:ph idx="1"/>
          </p:nvPr>
        </p:nvSpPr>
        <p:spPr>
          <a:xfrm>
            <a:off x="4766734" y="273052"/>
            <a:ext cx="6815666" cy="5853113"/>
          </a:xfrm>
          <a:prstGeom prst="rect">
            <a:avLst/>
          </a:prstGeom>
        </p:spPr>
        <p:txBody>
          <a:bodyPr/>
          <a:lstStyle>
            <a:lvl1pPr>
              <a:defRPr sz="3208"/>
            </a:lvl1pPr>
            <a:lvl2pPr>
              <a:defRPr sz="2807"/>
            </a:lvl2pPr>
            <a:lvl3pPr>
              <a:defRPr sz="2406"/>
            </a:lvl3pPr>
            <a:lvl4pPr>
              <a:defRPr sz="2005"/>
            </a:lvl4pPr>
            <a:lvl5pPr>
              <a:defRPr sz="2005"/>
            </a:lvl5pPr>
            <a:lvl6pPr>
              <a:defRPr sz="2005"/>
            </a:lvl6pPr>
            <a:lvl7pPr>
              <a:defRPr sz="2005"/>
            </a:lvl7pPr>
            <a:lvl8pPr>
              <a:defRPr sz="2005"/>
            </a:lvl8pPr>
            <a:lvl9pPr>
              <a:defRPr sz="20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5502037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3470640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7993360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311864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6824943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2613473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7662631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971867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0675885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0521621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214580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a:prstGeom prst="rect">
            <a:avLst/>
          </a:prstGeom>
        </p:spPr>
        <p:txBody>
          <a:bodyPr anchor="b"/>
          <a:lstStyle>
            <a:lvl1pPr algn="l">
              <a:defRPr sz="2005"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3208"/>
            </a:lvl1pPr>
            <a:lvl2pPr marL="458343" indent="0">
              <a:buNone/>
              <a:defRPr sz="2807"/>
            </a:lvl2pPr>
            <a:lvl3pPr marL="916686" indent="0">
              <a:buNone/>
              <a:defRPr sz="2406"/>
            </a:lvl3pPr>
            <a:lvl4pPr marL="1375029" indent="0">
              <a:buNone/>
              <a:defRPr sz="2005"/>
            </a:lvl4pPr>
            <a:lvl5pPr marL="1833372" indent="0">
              <a:buNone/>
              <a:defRPr sz="2005"/>
            </a:lvl5pPr>
            <a:lvl6pPr marL="2291715" indent="0">
              <a:buNone/>
              <a:defRPr sz="2005"/>
            </a:lvl6pPr>
            <a:lvl7pPr marL="2750058" indent="0">
              <a:buNone/>
              <a:defRPr sz="2005"/>
            </a:lvl7pPr>
            <a:lvl8pPr marL="3208401" indent="0">
              <a:buNone/>
              <a:defRPr sz="2005"/>
            </a:lvl8pPr>
            <a:lvl9pPr marL="3666744" indent="0">
              <a:buNone/>
              <a:defRPr sz="2005"/>
            </a:lvl9pPr>
          </a:lstStyle>
          <a:p>
            <a:endParaRPr lang="en-US"/>
          </a:p>
        </p:txBody>
      </p:sp>
      <p:sp>
        <p:nvSpPr>
          <p:cNvPr id="4" name="Text Placeholder 3"/>
          <p:cNvSpPr>
            <a:spLocks noGrp="1"/>
          </p:cNvSpPr>
          <p:nvPr>
            <p:ph type="body" sz="half" idx="2"/>
          </p:nvPr>
        </p:nvSpPr>
        <p:spPr>
          <a:xfrm>
            <a:off x="2389718" y="5367338"/>
            <a:ext cx="7315200" cy="804862"/>
          </a:xfrm>
          <a:prstGeom prst="rect">
            <a:avLst/>
          </a:prstGeom>
        </p:spPr>
        <p:txBody>
          <a:bodyPr/>
          <a:lstStyle>
            <a:lvl1pPr marL="0" indent="0">
              <a:buNone/>
              <a:defRPr sz="1404"/>
            </a:lvl1pPr>
            <a:lvl2pPr marL="458343" indent="0">
              <a:buNone/>
              <a:defRPr sz="1203"/>
            </a:lvl2pPr>
            <a:lvl3pPr marL="916686" indent="0">
              <a:buNone/>
              <a:defRPr sz="1003"/>
            </a:lvl3pPr>
            <a:lvl4pPr marL="1375029" indent="0">
              <a:buNone/>
              <a:defRPr sz="902"/>
            </a:lvl4pPr>
            <a:lvl5pPr marL="1833372" indent="0">
              <a:buNone/>
              <a:defRPr sz="902"/>
            </a:lvl5pPr>
            <a:lvl6pPr marL="2291715" indent="0">
              <a:buNone/>
              <a:defRPr sz="902"/>
            </a:lvl6pPr>
            <a:lvl7pPr marL="2750058" indent="0">
              <a:buNone/>
              <a:defRPr sz="902"/>
            </a:lvl7pPr>
            <a:lvl8pPr marL="3208401" indent="0">
              <a:buNone/>
              <a:defRPr sz="902"/>
            </a:lvl8pPr>
            <a:lvl9pPr marL="3666744" indent="0">
              <a:buNone/>
              <a:defRPr sz="902"/>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39D3072D-544F-4639-AE34-E4B8E6A73AA7}" type="datetimeFigureOut">
              <a:rPr lang="en-US" smtClean="0"/>
              <a:t>11/8/2023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64C41908-9CC4-4519-A5EE-30CE5667C578}" type="slidenum">
              <a:rPr lang="en-US" smtClean="0"/>
              <a:t>‹#›</a:t>
            </a:fld>
            <a:endParaRPr lang="en-US"/>
          </a:p>
        </p:txBody>
      </p:sp>
    </p:spTree>
    <p:extLst>
      <p:ext uri="{BB962C8B-B14F-4D97-AF65-F5344CB8AC3E}">
        <p14:creationId xmlns:p14="http://schemas.microsoft.com/office/powerpoint/2010/main" val="1280212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549322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814148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192574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368709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76202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237039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4856683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874731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24274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63590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2F2BB950-714E-6DDD-B0DC-82BAD015954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28750" y="171451"/>
            <a:ext cx="1228724" cy="1228724"/>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77F66717-6334-FD0A-201B-39DFE15ABC5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28980" y="-4336754"/>
            <a:ext cx="1228724" cy="1228724"/>
          </a:xfrm>
          <a:prstGeom prst="rect">
            <a:avLst/>
          </a:prstGeom>
        </p:spPr>
      </p:pic>
      <p:pic>
        <p:nvPicPr>
          <p:cNvPr id="5" name="Picture 4" descr="A white circle with leaves and blue text&#10;&#10;Description automatically generated">
            <a:extLst>
              <a:ext uri="{FF2B5EF4-FFF2-40B4-BE49-F238E27FC236}">
                <a16:creationId xmlns:a16="http://schemas.microsoft.com/office/drawing/2014/main" id="{1C5184CF-439E-E2FE-475D-763908BB4AE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715789" y="10910335"/>
            <a:ext cx="1228724" cy="1228724"/>
          </a:xfrm>
          <a:prstGeom prst="rect">
            <a:avLst/>
          </a:prstGeom>
        </p:spPr>
      </p:pic>
    </p:spTree>
    <p:extLst>
      <p:ext uri="{BB962C8B-B14F-4D97-AF65-F5344CB8AC3E}">
        <p14:creationId xmlns:p14="http://schemas.microsoft.com/office/powerpoint/2010/main" val="13312325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ctr" defTabSz="916686" rtl="0" eaLnBrk="1" latinLnBrk="0" hangingPunct="1">
        <a:spcBef>
          <a:spcPct val="0"/>
        </a:spcBef>
        <a:buNone/>
        <a:defRPr sz="4411" kern="1200">
          <a:solidFill>
            <a:schemeClr val="tx1"/>
          </a:solidFill>
          <a:latin typeface="+mj-lt"/>
          <a:ea typeface="+mj-ea"/>
          <a:cs typeface="+mj-cs"/>
        </a:defRPr>
      </a:lvl1pPr>
    </p:titleStyle>
    <p:bodyStyle>
      <a:lvl1pPr marL="343757" indent="-343757" algn="l" defTabSz="916686" rtl="0" eaLnBrk="1" latinLnBrk="0" hangingPunct="1">
        <a:spcBef>
          <a:spcPct val="20000"/>
        </a:spcBef>
        <a:buFont typeface="Arial" pitchFamily="34" charset="0"/>
        <a:buChar char="•"/>
        <a:defRPr sz="3208" kern="1200">
          <a:solidFill>
            <a:schemeClr val="tx1"/>
          </a:solidFill>
          <a:latin typeface="+mn-lt"/>
          <a:ea typeface="+mn-ea"/>
          <a:cs typeface="+mn-cs"/>
        </a:defRPr>
      </a:lvl1pPr>
      <a:lvl2pPr marL="744807" indent="-286464" algn="l" defTabSz="916686" rtl="0" eaLnBrk="1" latinLnBrk="0" hangingPunct="1">
        <a:spcBef>
          <a:spcPct val="20000"/>
        </a:spcBef>
        <a:buFont typeface="Arial" pitchFamily="34" charset="0"/>
        <a:buChar char="–"/>
        <a:defRPr sz="2807" kern="1200">
          <a:solidFill>
            <a:schemeClr val="tx1"/>
          </a:solidFill>
          <a:latin typeface="+mn-lt"/>
          <a:ea typeface="+mn-ea"/>
          <a:cs typeface="+mn-cs"/>
        </a:defRPr>
      </a:lvl2pPr>
      <a:lvl3pPr marL="1145858" indent="-229172" algn="l" defTabSz="916686" rtl="0" eaLnBrk="1" latinLnBrk="0" hangingPunct="1">
        <a:spcBef>
          <a:spcPct val="20000"/>
        </a:spcBef>
        <a:buFont typeface="Arial" pitchFamily="34" charset="0"/>
        <a:buChar char="•"/>
        <a:defRPr sz="2406" kern="1200">
          <a:solidFill>
            <a:schemeClr val="tx1"/>
          </a:solidFill>
          <a:latin typeface="+mn-lt"/>
          <a:ea typeface="+mn-ea"/>
          <a:cs typeface="+mn-cs"/>
        </a:defRPr>
      </a:lvl3pPr>
      <a:lvl4pPr marL="1604201"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4pPr>
      <a:lvl5pPr marL="2062544"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5pPr>
      <a:lvl6pPr marL="2520887"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6pPr>
      <a:lvl7pPr marL="2979230"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7pPr>
      <a:lvl8pPr marL="3437573"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8pPr>
      <a:lvl9pPr marL="3895916" indent="-229172" algn="l" defTabSz="916686" rtl="0" eaLnBrk="1" latinLnBrk="0" hangingPunct="1">
        <a:spcBef>
          <a:spcPct val="20000"/>
        </a:spcBef>
        <a:buFont typeface="Arial" pitchFamily="34" charset="0"/>
        <a:buChar char="•"/>
        <a:defRPr sz="2005" kern="1200">
          <a:solidFill>
            <a:schemeClr val="tx1"/>
          </a:solidFill>
          <a:latin typeface="+mn-lt"/>
          <a:ea typeface="+mn-ea"/>
          <a:cs typeface="+mn-cs"/>
        </a:defRPr>
      </a:lvl9pPr>
    </p:bodyStyle>
    <p:otherStyle>
      <a:defPPr>
        <a:defRPr lang="en-US"/>
      </a:defPPr>
      <a:lvl1pPr marL="0" algn="l" defTabSz="916686" rtl="0" eaLnBrk="1" latinLnBrk="0" hangingPunct="1">
        <a:defRPr sz="1805" kern="1200">
          <a:solidFill>
            <a:schemeClr val="tx1"/>
          </a:solidFill>
          <a:latin typeface="+mn-lt"/>
          <a:ea typeface="+mn-ea"/>
          <a:cs typeface="+mn-cs"/>
        </a:defRPr>
      </a:lvl1pPr>
      <a:lvl2pPr marL="458343" algn="l" defTabSz="916686" rtl="0" eaLnBrk="1" latinLnBrk="0" hangingPunct="1">
        <a:defRPr sz="1805" kern="1200">
          <a:solidFill>
            <a:schemeClr val="tx1"/>
          </a:solidFill>
          <a:latin typeface="+mn-lt"/>
          <a:ea typeface="+mn-ea"/>
          <a:cs typeface="+mn-cs"/>
        </a:defRPr>
      </a:lvl2pPr>
      <a:lvl3pPr marL="916686" algn="l" defTabSz="916686" rtl="0" eaLnBrk="1" latinLnBrk="0" hangingPunct="1">
        <a:defRPr sz="1805" kern="1200">
          <a:solidFill>
            <a:schemeClr val="tx1"/>
          </a:solidFill>
          <a:latin typeface="+mn-lt"/>
          <a:ea typeface="+mn-ea"/>
          <a:cs typeface="+mn-cs"/>
        </a:defRPr>
      </a:lvl3pPr>
      <a:lvl4pPr marL="1375029" algn="l" defTabSz="916686" rtl="0" eaLnBrk="1" latinLnBrk="0" hangingPunct="1">
        <a:defRPr sz="1805" kern="1200">
          <a:solidFill>
            <a:schemeClr val="tx1"/>
          </a:solidFill>
          <a:latin typeface="+mn-lt"/>
          <a:ea typeface="+mn-ea"/>
          <a:cs typeface="+mn-cs"/>
        </a:defRPr>
      </a:lvl4pPr>
      <a:lvl5pPr marL="1833372" algn="l" defTabSz="916686" rtl="0" eaLnBrk="1" latinLnBrk="0" hangingPunct="1">
        <a:defRPr sz="1805" kern="1200">
          <a:solidFill>
            <a:schemeClr val="tx1"/>
          </a:solidFill>
          <a:latin typeface="+mn-lt"/>
          <a:ea typeface="+mn-ea"/>
          <a:cs typeface="+mn-cs"/>
        </a:defRPr>
      </a:lvl5pPr>
      <a:lvl6pPr marL="2291715" algn="l" defTabSz="916686" rtl="0" eaLnBrk="1" latinLnBrk="0" hangingPunct="1">
        <a:defRPr sz="1805" kern="1200">
          <a:solidFill>
            <a:schemeClr val="tx1"/>
          </a:solidFill>
          <a:latin typeface="+mn-lt"/>
          <a:ea typeface="+mn-ea"/>
          <a:cs typeface="+mn-cs"/>
        </a:defRPr>
      </a:lvl6pPr>
      <a:lvl7pPr marL="2750058" algn="l" defTabSz="916686" rtl="0" eaLnBrk="1" latinLnBrk="0" hangingPunct="1">
        <a:defRPr sz="1805" kern="1200">
          <a:solidFill>
            <a:schemeClr val="tx1"/>
          </a:solidFill>
          <a:latin typeface="+mn-lt"/>
          <a:ea typeface="+mn-ea"/>
          <a:cs typeface="+mn-cs"/>
        </a:defRPr>
      </a:lvl7pPr>
      <a:lvl8pPr marL="3208401" algn="l" defTabSz="916686" rtl="0" eaLnBrk="1" latinLnBrk="0" hangingPunct="1">
        <a:defRPr sz="1805" kern="1200">
          <a:solidFill>
            <a:schemeClr val="tx1"/>
          </a:solidFill>
          <a:latin typeface="+mn-lt"/>
          <a:ea typeface="+mn-ea"/>
          <a:cs typeface="+mn-cs"/>
        </a:defRPr>
      </a:lvl8pPr>
      <a:lvl9pPr marL="3666744" algn="l" defTabSz="916686" rtl="0" eaLnBrk="1" latinLnBrk="0" hangingPunct="1">
        <a:defRPr sz="180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18899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663867"/>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AD890-4248-47B2-AF9F-2F903AD11CEE}"/>
              </a:ext>
            </a:extLst>
          </p:cNvPr>
          <p:cNvPicPr>
            <a:picLocks noChangeAspect="1"/>
          </p:cNvPicPr>
          <p:nvPr userDrawn="1"/>
        </p:nvPicPr>
        <p:blipFill>
          <a:blip r:embed="rId13"/>
          <a:stretch>
            <a:fillRect/>
          </a:stretch>
        </p:blipFill>
        <p:spPr>
          <a:xfrm>
            <a:off x="-779680" y="0"/>
            <a:ext cx="13143129" cy="7464670"/>
          </a:xfrm>
          <a:prstGeom prst="rect">
            <a:avLst/>
          </a:prstGeom>
        </p:spPr>
      </p:pic>
    </p:spTree>
    <p:extLst>
      <p:ext uri="{BB962C8B-B14F-4D97-AF65-F5344CB8AC3E}">
        <p14:creationId xmlns:p14="http://schemas.microsoft.com/office/powerpoint/2010/main" val="4695525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9Slide.vn - 2019">
            <a:extLst>
              <a:ext uri="{FF2B5EF4-FFF2-40B4-BE49-F238E27FC236}">
                <a16:creationId xmlns:a16="http://schemas.microsoft.com/office/drawing/2014/main" id="{B8787400-E5A6-4CDE-9011-899AE14CCAE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0113953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9Slide.vn - 2019">
            <a:extLst>
              <a:ext uri="{FF2B5EF4-FFF2-40B4-BE49-F238E27FC236}">
                <a16:creationId xmlns:a16="http://schemas.microsoft.com/office/drawing/2014/main" id="{3FF1F5FA-A4CB-4522-9C37-01AAA5B3F27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183638974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128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7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63302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76C96322-0A62-4B45-81DE-9C8091D21D7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42187641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144466736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23496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8.xml"/><Relationship Id="rId4" Type="http://schemas.openxmlformats.org/officeDocument/2006/relationships/image" Target="../media/image60.svg"/></Relationships>
</file>

<file path=ppt/slides/_rels/slide1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62.png"/></Relationships>
</file>

<file path=ppt/slides/_rels/slide14.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4.png"/><Relationship Id="rId1" Type="http://schemas.openxmlformats.org/officeDocument/2006/relationships/slideLayout" Target="../slideLayouts/slideLayout18.xml"/><Relationship Id="rId4" Type="http://schemas.openxmlformats.org/officeDocument/2006/relationships/image" Target="../media/image60.svg"/></Relationships>
</file>

<file path=ppt/slides/_rels/slide16.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3.xml"/><Relationship Id="rId4" Type="http://schemas.openxmlformats.org/officeDocument/2006/relationships/image" Target="../media/image67.png"/></Relationships>
</file>

<file path=ppt/slides/_rels/slide1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3.xml"/></Relationships>
</file>

<file path=ppt/slides/_rels/slide19.xml.rels><?xml version="1.0" encoding="UTF-8" standalone="yes"?>
<Relationships xmlns="http://schemas.openxmlformats.org/package/2006/relationships"><Relationship Id="rId3" Type="http://schemas.openxmlformats.org/officeDocument/2006/relationships/image" Target="../media/image70.jpg"/><Relationship Id="rId7" Type="http://schemas.microsoft.com/office/2007/relationships/hdphoto" Target="../media/hdphoto6.wdp"/><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image" Target="../media/image72.png"/><Relationship Id="rId5" Type="http://schemas.microsoft.com/office/2007/relationships/hdphoto" Target="../media/hdphoto5.wdp"/><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svg"/><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0.png"/><Relationship Id="rId1" Type="http://schemas.openxmlformats.org/officeDocument/2006/relationships/slideLayout" Target="../slideLayouts/slideLayout18.xml"/><Relationship Id="rId5" Type="http://schemas.openxmlformats.org/officeDocument/2006/relationships/image" Target="../media/image52.sv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3.png"/><Relationship Id="rId1" Type="http://schemas.openxmlformats.org/officeDocument/2006/relationships/slideLayout" Target="../slideLayouts/slideLayout18.xml"/><Relationship Id="rId4" Type="http://schemas.openxmlformats.org/officeDocument/2006/relationships/image" Target="../media/image60.svg"/></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svg"/><Relationship Id="rId3" Type="http://schemas.openxmlformats.org/officeDocument/2006/relationships/image" Target="../media/image74.jpeg"/><Relationship Id="rId7" Type="http://schemas.openxmlformats.org/officeDocument/2006/relationships/image" Target="../media/image78.svg"/><Relationship Id="rId12" Type="http://schemas.openxmlformats.org/officeDocument/2006/relationships/image" Target="../media/image83.png"/><Relationship Id="rId2" Type="http://schemas.openxmlformats.org/officeDocument/2006/relationships/notesSlide" Target="../notesSlides/notesSlide3.xml"/><Relationship Id="rId1" Type="http://schemas.openxmlformats.org/officeDocument/2006/relationships/slideLayout" Target="../slideLayouts/slideLayout62.xml"/><Relationship Id="rId6" Type="http://schemas.openxmlformats.org/officeDocument/2006/relationships/image" Target="../media/image77.png"/><Relationship Id="rId11" Type="http://schemas.openxmlformats.org/officeDocument/2006/relationships/image" Target="../media/image82.svg"/><Relationship Id="rId5" Type="http://schemas.openxmlformats.org/officeDocument/2006/relationships/image" Target="../media/image76.sv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svg"/><Relationship Id="rId14" Type="http://schemas.openxmlformats.org/officeDocument/2006/relationships/image" Target="../media/image85.emf"/></Relationships>
</file>

<file path=ppt/slides/_rels/slide24.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5" Type="http://schemas.openxmlformats.org/officeDocument/2006/relationships/image" Target="../media/image87.png"/><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5" Type="http://schemas.openxmlformats.org/officeDocument/2006/relationships/image" Target="../media/image63.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18.xml"/><Relationship Id="rId5" Type="http://schemas.openxmlformats.org/officeDocument/2006/relationships/image" Target="../media/image64.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70.jp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image" Target="../media/image72.png"/><Relationship Id="rId5" Type="http://schemas.microsoft.com/office/2007/relationships/hdphoto" Target="../media/hdphoto5.wdp"/><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8.png"/><Relationship Id="rId5" Type="http://schemas.openxmlformats.org/officeDocument/2006/relationships/image" Target="../media/image60.sv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2.wdp"/><Relationship Id="rId7" Type="http://schemas.openxmlformats.org/officeDocument/2006/relationships/image" Target="../media/image42.svg"/><Relationship Id="rId2" Type="http://schemas.openxmlformats.org/officeDocument/2006/relationships/image" Target="../media/image38.png"/><Relationship Id="rId1" Type="http://schemas.openxmlformats.org/officeDocument/2006/relationships/slideLayout" Target="../slideLayouts/slideLayout51.xml"/><Relationship Id="rId6" Type="http://schemas.openxmlformats.org/officeDocument/2006/relationships/image" Target="../media/image41.png"/><Relationship Id="rId5" Type="http://schemas.openxmlformats.org/officeDocument/2006/relationships/image" Target="../media/image40.svg"/><Relationship Id="rId10" Type="http://schemas.openxmlformats.org/officeDocument/2006/relationships/image" Target="../media/image89.png"/><Relationship Id="rId4" Type="http://schemas.openxmlformats.org/officeDocument/2006/relationships/image" Target="../media/image39.png"/><Relationship Id="rId9" Type="http://schemas.openxmlformats.org/officeDocument/2006/relationships/image" Target="../media/image44.svg"/></Relationships>
</file>

<file path=ppt/slides/_rels/slide3.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2.wdp"/><Relationship Id="rId7" Type="http://schemas.openxmlformats.org/officeDocument/2006/relationships/image" Target="../media/image42.svg"/><Relationship Id="rId2" Type="http://schemas.openxmlformats.org/officeDocument/2006/relationships/image" Target="../media/image38.png"/><Relationship Id="rId1" Type="http://schemas.openxmlformats.org/officeDocument/2006/relationships/slideLayout" Target="../slideLayouts/slideLayout29.xml"/><Relationship Id="rId6" Type="http://schemas.openxmlformats.org/officeDocument/2006/relationships/image" Target="../media/image41.pn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g"/><Relationship Id="rId1" Type="http://schemas.openxmlformats.org/officeDocument/2006/relationships/slideLayout" Target="../slideLayouts/slideLayout114.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93.png"/><Relationship Id="rId7" Type="http://schemas.openxmlformats.org/officeDocument/2006/relationships/image" Target="../media/image95.png"/><Relationship Id="rId2" Type="http://schemas.openxmlformats.org/officeDocument/2006/relationships/image" Target="../media/image92.jpeg"/><Relationship Id="rId1" Type="http://schemas.openxmlformats.org/officeDocument/2006/relationships/slideLayout" Target="../slideLayouts/slideLayout79.xml"/><Relationship Id="rId6" Type="http://schemas.microsoft.com/office/2007/relationships/hdphoto" Target="../media/hdphoto9.wdp"/><Relationship Id="rId11" Type="http://schemas.openxmlformats.org/officeDocument/2006/relationships/image" Target="../media/image97.png"/><Relationship Id="rId5" Type="http://schemas.openxmlformats.org/officeDocument/2006/relationships/image" Target="../media/image94.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79.xml"/><Relationship Id="rId5" Type="http://schemas.openxmlformats.org/officeDocument/2006/relationships/image" Target="../media/image100.png"/><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g"/><Relationship Id="rId1" Type="http://schemas.openxmlformats.org/officeDocument/2006/relationships/slideLayout" Target="../slideLayouts/slideLayout79.xml"/><Relationship Id="rId6" Type="http://schemas.microsoft.com/office/2007/relationships/hdphoto" Target="../media/hdphoto13.wdp"/><Relationship Id="rId5" Type="http://schemas.openxmlformats.org/officeDocument/2006/relationships/image" Target="../media/image103.png"/><Relationship Id="rId4" Type="http://schemas.microsoft.com/office/2007/relationships/hdphoto" Target="../media/hdphoto11.wdp"/></Relationships>
</file>

<file path=ppt/slides/_rels/slide3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79.xml"/><Relationship Id="rId5" Type="http://schemas.openxmlformats.org/officeDocument/2006/relationships/image" Target="../media/image100.png"/><Relationship Id="rId4" Type="http://schemas.microsoft.com/office/2007/relationships/hdphoto" Target="../media/hdphoto12.wdp"/></Relationships>
</file>

<file path=ppt/slides/_rels/slide3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79.xml"/><Relationship Id="rId5" Type="http://schemas.openxmlformats.org/officeDocument/2006/relationships/image" Target="../media/image100.png"/><Relationship Id="rId4" Type="http://schemas.microsoft.com/office/2007/relationships/hdphoto" Target="../media/hdphoto12.wdp"/></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jpg"/><Relationship Id="rId1" Type="http://schemas.openxmlformats.org/officeDocument/2006/relationships/slideLayout" Target="../slideLayouts/slideLayout79.xml"/><Relationship Id="rId6" Type="http://schemas.microsoft.com/office/2007/relationships/hdphoto" Target="../media/hdphoto13.wdp"/><Relationship Id="rId5" Type="http://schemas.openxmlformats.org/officeDocument/2006/relationships/image" Target="../media/image103.png"/><Relationship Id="rId4" Type="http://schemas.microsoft.com/office/2007/relationships/hdphoto" Target="../media/hdphoto11.wdp"/></Relationships>
</file>

<file path=ppt/slides/_rels/slide3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92.jpeg"/><Relationship Id="rId1" Type="http://schemas.openxmlformats.org/officeDocument/2006/relationships/slideLayout" Target="../slideLayouts/slideLayout79.xml"/><Relationship Id="rId4" Type="http://schemas.microsoft.com/office/2007/relationships/hdphoto" Target="../media/hdphoto14.wdp"/></Relationships>
</file>

<file path=ppt/slides/_rels/slide3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g"/><Relationship Id="rId1" Type="http://schemas.openxmlformats.org/officeDocument/2006/relationships/slideLayout" Target="../slideLayouts/slideLayout79.xml"/><Relationship Id="rId4" Type="http://schemas.microsoft.com/office/2007/relationships/hdphoto" Target="../media/hdphoto15.wdp"/></Relationships>
</file>

<file path=ppt/slides/_rels/slide39.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audio" Target="../media/audio1.wav"/><Relationship Id="rId1" Type="http://schemas.openxmlformats.org/officeDocument/2006/relationships/slideLayout" Target="../slideLayouts/slideLayout79.xml"/><Relationship Id="rId5" Type="http://schemas.microsoft.com/office/2007/relationships/hdphoto" Target="../media/hdphoto16.wdp"/><Relationship Id="rId4" Type="http://schemas.openxmlformats.org/officeDocument/2006/relationships/image" Target="../media/image10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6.png"/></Relationships>
</file>

<file path=ppt/slides/_rels/slide4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g"/><Relationship Id="rId1" Type="http://schemas.openxmlformats.org/officeDocument/2006/relationships/slideLayout" Target="../slideLayouts/slideLayout95.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07.jpg"/><Relationship Id="rId1" Type="http://schemas.openxmlformats.org/officeDocument/2006/relationships/slideLayout" Target="../slideLayouts/slideLayout79.xml"/><Relationship Id="rId5" Type="http://schemas.openxmlformats.org/officeDocument/2006/relationships/image" Target="../media/image60.svg"/><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9.xml"/></Relationships>
</file>

<file path=ppt/slides/_rels/slide43.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118.xml"/></Relationships>
</file>

<file path=ppt/slides/_rels/slide45.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9.xml"/></Relationships>
</file>

<file path=ppt/slides/_rels/slide46.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3.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g"/><Relationship Id="rId1" Type="http://schemas.openxmlformats.org/officeDocument/2006/relationships/slideLayout" Target="../slideLayouts/slideLayout114.xml"/><Relationship Id="rId4" Type="http://schemas.microsoft.com/office/2007/relationships/hdphoto" Target="../media/hdphoto7.wdp"/></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xml"/><Relationship Id="rId1" Type="http://schemas.openxmlformats.org/officeDocument/2006/relationships/slideLayout" Target="../slideLayouts/slideLayout100.xml"/><Relationship Id="rId5" Type="http://schemas.openxmlformats.org/officeDocument/2006/relationships/image" Target="../media/image114.png"/><Relationship Id="rId4"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118.xml"/><Relationship Id="rId5" Type="http://schemas.microsoft.com/office/2007/relationships/hdphoto" Target="../media/hdphoto3.wdp"/><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2.wdp"/><Relationship Id="rId7" Type="http://schemas.openxmlformats.org/officeDocument/2006/relationships/image" Target="../media/image42.svg"/><Relationship Id="rId2" Type="http://schemas.openxmlformats.org/officeDocument/2006/relationships/image" Target="../media/image38.png"/><Relationship Id="rId1" Type="http://schemas.openxmlformats.org/officeDocument/2006/relationships/slideLayout" Target="../slideLayouts/slideLayout51.xml"/><Relationship Id="rId6" Type="http://schemas.openxmlformats.org/officeDocument/2006/relationships/image" Target="../media/image41.png"/><Relationship Id="rId5" Type="http://schemas.openxmlformats.org/officeDocument/2006/relationships/image" Target="../media/image40.svg"/><Relationship Id="rId10" Type="http://schemas.openxmlformats.org/officeDocument/2006/relationships/image" Target="../media/image49.png"/><Relationship Id="rId4" Type="http://schemas.openxmlformats.org/officeDocument/2006/relationships/image" Target="../media/image39.png"/><Relationship Id="rId9" Type="http://schemas.openxmlformats.org/officeDocument/2006/relationships/image" Target="../media/image44.sv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0.png"/><Relationship Id="rId1" Type="http://schemas.openxmlformats.org/officeDocument/2006/relationships/slideLayout" Target="../slideLayouts/slideLayout18.xml"/><Relationship Id="rId5" Type="http://schemas.openxmlformats.org/officeDocument/2006/relationships/image" Target="../media/image52.svg"/><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8.xml"/><Relationship Id="rId5" Type="http://schemas.openxmlformats.org/officeDocument/2006/relationships/image" Target="../media/image56.png"/><Relationship Id="rId4" Type="http://schemas.openxmlformats.org/officeDocument/2006/relationships/image" Target="../media/image55.png"/></Relationships>
</file>

<file path=ppt/slides/_rels/slide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9">
            <a:extLst>
              <a:ext uri="{FF2B5EF4-FFF2-40B4-BE49-F238E27FC236}">
                <a16:creationId xmlns:a16="http://schemas.microsoft.com/office/drawing/2014/main" id="{5280EFAA-BA98-4F89-A0DA-896FEC1E8B2D}"/>
              </a:ext>
            </a:extLst>
          </p:cNvPr>
          <p:cNvPicPr>
            <a:picLocks noChangeAspect="1"/>
          </p:cNvPicPr>
          <p:nvPr/>
        </p:nvPicPr>
        <p:blipFill rotWithShape="1">
          <a:blip r:embed="rId2">
            <a:extLst>
              <a:ext uri="{28A0092B-C50C-407E-A947-70E740481C1C}">
                <a14:useLocalDpi xmlns:a14="http://schemas.microsoft.com/office/drawing/2010/main" val="0"/>
              </a:ext>
            </a:extLst>
          </a:blip>
          <a:srcRect l="2969" r="2969"/>
          <a:stretch/>
        </p:blipFill>
        <p:spPr>
          <a:xfrm rot="5400000">
            <a:off x="2667000" y="-2666999"/>
            <a:ext cx="6858000" cy="12192000"/>
          </a:xfrm>
          <a:prstGeom prst="rect">
            <a:avLst/>
          </a:prstGeom>
        </p:spPr>
      </p:pic>
      <p:pic>
        <p:nvPicPr>
          <p:cNvPr id="3" name="图片 20">
            <a:extLst>
              <a:ext uri="{FF2B5EF4-FFF2-40B4-BE49-F238E27FC236}">
                <a16:creationId xmlns:a16="http://schemas.microsoft.com/office/drawing/2014/main" id="{9512F3A2-2E76-4B91-A52F-1ECFF7D09F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495"/>
          <a:stretch/>
        </p:blipFill>
        <p:spPr>
          <a:xfrm>
            <a:off x="883599" y="273050"/>
            <a:ext cx="10424802" cy="6311900"/>
          </a:xfrm>
          <a:prstGeom prst="rect">
            <a:avLst/>
          </a:prstGeom>
        </p:spPr>
      </p:pic>
      <p:pic>
        <p:nvPicPr>
          <p:cNvPr id="4" name="图片 30">
            <a:extLst>
              <a:ext uri="{FF2B5EF4-FFF2-40B4-BE49-F238E27FC236}">
                <a16:creationId xmlns:a16="http://schemas.microsoft.com/office/drawing/2014/main" id="{9000342A-A045-4F46-81ED-13168E1190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256" t="63692" r="-1198" b="22414"/>
          <a:stretch/>
        </p:blipFill>
        <p:spPr>
          <a:xfrm>
            <a:off x="5842000" y="3432997"/>
            <a:ext cx="3771900" cy="1028700"/>
          </a:xfrm>
          <a:custGeom>
            <a:avLst/>
            <a:gdLst>
              <a:gd name="connsiteX0" fmla="*/ 3683182 w 3771900"/>
              <a:gd name="connsiteY0" fmla="*/ 0 h 1028700"/>
              <a:gd name="connsiteX1" fmla="*/ 3771900 w 3771900"/>
              <a:gd name="connsiteY1" fmla="*/ 0 h 1028700"/>
              <a:gd name="connsiteX2" fmla="*/ 3771900 w 3771900"/>
              <a:gd name="connsiteY2" fmla="*/ 1028700 h 1028700"/>
              <a:gd name="connsiteX3" fmla="*/ 0 w 3771900"/>
              <a:gd name="connsiteY3" fmla="*/ 1028700 h 1028700"/>
              <a:gd name="connsiteX4" fmla="*/ 0 w 3771900"/>
              <a:gd name="connsiteY4" fmla="*/ 914400 h 1028700"/>
              <a:gd name="connsiteX5" fmla="*/ 3683182 w 3771900"/>
              <a:gd name="connsiteY5" fmla="*/ 914400 h 1028700"/>
              <a:gd name="connsiteX6" fmla="*/ 3683182 w 3771900"/>
              <a:gd name="connsiteY6" fmla="*/ 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1900" h="1028700">
                <a:moveTo>
                  <a:pt x="3683182" y="0"/>
                </a:moveTo>
                <a:lnTo>
                  <a:pt x="3771900" y="0"/>
                </a:lnTo>
                <a:lnTo>
                  <a:pt x="3771900" y="1028700"/>
                </a:lnTo>
                <a:lnTo>
                  <a:pt x="0" y="1028700"/>
                </a:lnTo>
                <a:lnTo>
                  <a:pt x="0" y="914400"/>
                </a:lnTo>
                <a:lnTo>
                  <a:pt x="3683182" y="914400"/>
                </a:lnTo>
                <a:lnTo>
                  <a:pt x="3683182" y="0"/>
                </a:lnTo>
                <a:close/>
              </a:path>
            </a:pathLst>
          </a:custGeom>
          <a:effectLst>
            <a:glow rad="101600">
              <a:schemeClr val="bg1">
                <a:alpha val="60000"/>
              </a:schemeClr>
            </a:glow>
          </a:effectLst>
        </p:spPr>
      </p:pic>
      <p:pic>
        <p:nvPicPr>
          <p:cNvPr id="5" name="图片 19">
            <a:extLst>
              <a:ext uri="{FF2B5EF4-FFF2-40B4-BE49-F238E27FC236}">
                <a16:creationId xmlns:a16="http://schemas.microsoft.com/office/drawing/2014/main" id="{12E5A3E9-2099-4F69-B6D2-3F88469E62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256434">
            <a:off x="9684175" y="267537"/>
            <a:ext cx="2084414" cy="2084414"/>
          </a:xfrm>
          <a:prstGeom prst="rect">
            <a:avLst/>
          </a:prstGeom>
        </p:spPr>
      </p:pic>
      <p:pic>
        <p:nvPicPr>
          <p:cNvPr id="8" name="图片 59">
            <a:extLst>
              <a:ext uri="{FF2B5EF4-FFF2-40B4-BE49-F238E27FC236}">
                <a16:creationId xmlns:a16="http://schemas.microsoft.com/office/drawing/2014/main" id="{2DB0F56E-7A9D-4BC7-9DA2-9D6B58ACDE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3992" y="5895930"/>
            <a:ext cx="2324100" cy="961344"/>
          </a:xfrm>
          <a:prstGeom prst="rect">
            <a:avLst/>
          </a:prstGeom>
        </p:spPr>
      </p:pic>
      <p:sp>
        <p:nvSpPr>
          <p:cNvPr id="14" name="TextBox 13">
            <a:extLst>
              <a:ext uri="{FF2B5EF4-FFF2-40B4-BE49-F238E27FC236}">
                <a16:creationId xmlns:a16="http://schemas.microsoft.com/office/drawing/2014/main" id="{DD9F1A86-A247-5531-F235-A0CBA3D34F76}"/>
              </a:ext>
            </a:extLst>
          </p:cNvPr>
          <p:cNvSpPr txBox="1"/>
          <p:nvPr/>
        </p:nvSpPr>
        <p:spPr>
          <a:xfrm>
            <a:off x="3245371" y="220403"/>
            <a:ext cx="6197600" cy="584775"/>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Thứ</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ngày</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tháng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năm</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pic>
        <p:nvPicPr>
          <p:cNvPr id="15" name="Picture 14">
            <a:extLst>
              <a:ext uri="{FF2B5EF4-FFF2-40B4-BE49-F238E27FC236}">
                <a16:creationId xmlns:a16="http://schemas.microsoft.com/office/drawing/2014/main" id="{62280F71-494C-7A5E-8E22-5AB91BC702A7}"/>
              </a:ext>
            </a:extLst>
          </p:cNvPr>
          <p:cNvPicPr>
            <a:picLocks noChangeAspect="1"/>
          </p:cNvPicPr>
          <p:nvPr/>
        </p:nvPicPr>
        <p:blipFill>
          <a:blip r:embed="rId7"/>
          <a:stretch>
            <a:fillRect/>
          </a:stretch>
        </p:blipFill>
        <p:spPr>
          <a:xfrm>
            <a:off x="4015870" y="1282780"/>
            <a:ext cx="5779509" cy="1072989"/>
          </a:xfrm>
          <a:prstGeom prst="rect">
            <a:avLst/>
          </a:prstGeom>
        </p:spPr>
      </p:pic>
      <p:pic>
        <p:nvPicPr>
          <p:cNvPr id="13" name="Picture 12" descr="A cartoon of a child sleeping in a bed&#10;&#10;Description automatically generated">
            <a:extLst>
              <a:ext uri="{FF2B5EF4-FFF2-40B4-BE49-F238E27FC236}">
                <a16:creationId xmlns:a16="http://schemas.microsoft.com/office/drawing/2014/main" id="{80AA1D05-56F8-1A8C-427F-E4ED9A1B6D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99667" y="3638549"/>
            <a:ext cx="4683460" cy="4162425"/>
          </a:xfrm>
          <a:prstGeom prst="rect">
            <a:avLst/>
          </a:prstGeom>
        </p:spPr>
      </p:pic>
      <p:pic>
        <p:nvPicPr>
          <p:cNvPr id="17" name="Picture 16" descr="A cartoon of a person covering her face with her hands&#10;&#10;Description automatically generated">
            <a:extLst>
              <a:ext uri="{FF2B5EF4-FFF2-40B4-BE49-F238E27FC236}">
                <a16:creationId xmlns:a16="http://schemas.microsoft.com/office/drawing/2014/main" id="{5F175C29-6941-04B1-1D72-AA05D13C8C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461" y="3507967"/>
            <a:ext cx="3283014" cy="3156419"/>
          </a:xfrm>
          <a:prstGeom prst="rect">
            <a:avLst/>
          </a:prstGeom>
        </p:spPr>
      </p:pic>
      <p:pic>
        <p:nvPicPr>
          <p:cNvPr id="7" name="Picture 6">
            <a:extLst>
              <a:ext uri="{FF2B5EF4-FFF2-40B4-BE49-F238E27FC236}">
                <a16:creationId xmlns:a16="http://schemas.microsoft.com/office/drawing/2014/main" id="{37D8A8F3-2952-7EC0-8FF3-C93EB794ECC2}"/>
              </a:ext>
            </a:extLst>
          </p:cNvPr>
          <p:cNvPicPr>
            <a:picLocks noChangeAspect="1"/>
          </p:cNvPicPr>
          <p:nvPr/>
        </p:nvPicPr>
        <p:blipFill>
          <a:blip r:embed="rId10"/>
          <a:stretch>
            <a:fillRect/>
          </a:stretch>
        </p:blipFill>
        <p:spPr>
          <a:xfrm>
            <a:off x="1406933" y="1882855"/>
            <a:ext cx="2310584" cy="1072989"/>
          </a:xfrm>
          <a:prstGeom prst="rect">
            <a:avLst/>
          </a:prstGeom>
        </p:spPr>
      </p:pic>
      <p:pic>
        <p:nvPicPr>
          <p:cNvPr id="9" name="Picture 8">
            <a:extLst>
              <a:ext uri="{FF2B5EF4-FFF2-40B4-BE49-F238E27FC236}">
                <a16:creationId xmlns:a16="http://schemas.microsoft.com/office/drawing/2014/main" id="{A9C49BB2-7007-A61A-EF3B-13849AC93EDE}"/>
              </a:ext>
            </a:extLst>
          </p:cNvPr>
          <p:cNvPicPr>
            <a:picLocks noChangeAspect="1"/>
          </p:cNvPicPr>
          <p:nvPr/>
        </p:nvPicPr>
        <p:blipFill>
          <a:blip r:embed="rId11"/>
          <a:stretch>
            <a:fillRect/>
          </a:stretch>
        </p:blipFill>
        <p:spPr>
          <a:xfrm>
            <a:off x="2487963" y="2463781"/>
            <a:ext cx="8035224" cy="3359187"/>
          </a:xfrm>
          <a:prstGeom prst="rect">
            <a:avLst/>
          </a:prstGeom>
        </p:spPr>
      </p:pic>
    </p:spTree>
    <p:extLst>
      <p:ext uri="{BB962C8B-B14F-4D97-AF65-F5344CB8AC3E}">
        <p14:creationId xmlns:p14="http://schemas.microsoft.com/office/powerpoint/2010/main" val="16241110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6" name="Picture 5">
            <a:extLst>
              <a:ext uri="{FF2B5EF4-FFF2-40B4-BE49-F238E27FC236}">
                <a16:creationId xmlns:a16="http://schemas.microsoft.com/office/drawing/2014/main" id="{E66239EA-E14A-0D18-D096-0D505DB224CD}"/>
              </a:ext>
            </a:extLst>
          </p:cNvPr>
          <p:cNvPicPr>
            <a:picLocks noChangeAspect="1"/>
          </p:cNvPicPr>
          <p:nvPr/>
        </p:nvPicPr>
        <p:blipFill>
          <a:blip r:embed="rId2"/>
          <a:stretch>
            <a:fillRect/>
          </a:stretch>
        </p:blipFill>
        <p:spPr>
          <a:xfrm>
            <a:off x="1158173" y="1847628"/>
            <a:ext cx="4232534" cy="2863492"/>
          </a:xfrm>
          <a:prstGeom prst="rect">
            <a:avLst/>
          </a:prstGeom>
        </p:spPr>
      </p:pic>
      <p:grpSp>
        <p:nvGrpSpPr>
          <p:cNvPr id="11" name="Group 10">
            <a:extLst>
              <a:ext uri="{FF2B5EF4-FFF2-40B4-BE49-F238E27FC236}">
                <a16:creationId xmlns:a16="http://schemas.microsoft.com/office/drawing/2014/main" id="{D3398CBA-BB73-7837-B42D-04A4746D01B4}"/>
              </a:ext>
            </a:extLst>
          </p:cNvPr>
          <p:cNvGrpSpPr/>
          <p:nvPr/>
        </p:nvGrpSpPr>
        <p:grpSpPr>
          <a:xfrm>
            <a:off x="5645888" y="2546616"/>
            <a:ext cx="5730949" cy="1415265"/>
            <a:chOff x="304800" y="2057400"/>
            <a:chExt cx="8452053" cy="2062165"/>
          </a:xfrm>
        </p:grpSpPr>
        <p:pic>
          <p:nvPicPr>
            <p:cNvPr id="12" name="Picture 25">
              <a:extLst>
                <a:ext uri="{FF2B5EF4-FFF2-40B4-BE49-F238E27FC236}">
                  <a16:creationId xmlns:a16="http://schemas.microsoft.com/office/drawing/2014/main" id="{91128FB8-CCF6-BE41-7F29-ED3E78EEE28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25CEE3FB-64FA-77B3-30E7-E855D4AC6E40}"/>
                </a:ext>
              </a:extLst>
            </p:cNvPr>
            <p:cNvSpPr txBox="1"/>
            <p:nvPr/>
          </p:nvSpPr>
          <p:spPr>
            <a:xfrm>
              <a:off x="906836" y="2287400"/>
              <a:ext cx="7381222" cy="1210835"/>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48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Đánh đập</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41099173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11" name="Group 10">
            <a:extLst>
              <a:ext uri="{FF2B5EF4-FFF2-40B4-BE49-F238E27FC236}">
                <a16:creationId xmlns:a16="http://schemas.microsoft.com/office/drawing/2014/main" id="{D3398CBA-BB73-7837-B42D-04A4746D01B4}"/>
              </a:ext>
            </a:extLst>
          </p:cNvPr>
          <p:cNvGrpSpPr/>
          <p:nvPr/>
        </p:nvGrpSpPr>
        <p:grpSpPr>
          <a:xfrm>
            <a:off x="5645888" y="2546616"/>
            <a:ext cx="5730949" cy="2086126"/>
            <a:chOff x="304800" y="2057400"/>
            <a:chExt cx="8452053" cy="2062165"/>
          </a:xfrm>
        </p:grpSpPr>
        <p:pic>
          <p:nvPicPr>
            <p:cNvPr id="12" name="Picture 25">
              <a:extLst>
                <a:ext uri="{FF2B5EF4-FFF2-40B4-BE49-F238E27FC236}">
                  <a16:creationId xmlns:a16="http://schemas.microsoft.com/office/drawing/2014/main" id="{91128FB8-CCF6-BE41-7F29-ED3E78EEE2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25CEE3FB-64FA-77B3-30E7-E855D4AC6E40}"/>
                </a:ext>
              </a:extLst>
            </p:cNvPr>
            <p:cNvSpPr txBox="1"/>
            <p:nvPr/>
          </p:nvSpPr>
          <p:spPr>
            <a:xfrm>
              <a:off x="922516" y="2245357"/>
              <a:ext cx="7381222" cy="1734176"/>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5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Lăng mạ, xúc phạm</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78076315-0083-4C9B-AE4B-5FB00EC11F16}"/>
              </a:ext>
            </a:extLst>
          </p:cNvPr>
          <p:cNvPicPr>
            <a:picLocks noChangeAspect="1"/>
          </p:cNvPicPr>
          <p:nvPr/>
        </p:nvPicPr>
        <p:blipFill>
          <a:blip r:embed="rId4"/>
          <a:stretch>
            <a:fillRect/>
          </a:stretch>
        </p:blipFill>
        <p:spPr>
          <a:xfrm>
            <a:off x="968226" y="1913862"/>
            <a:ext cx="4420371" cy="2987638"/>
          </a:xfrm>
          <a:prstGeom prst="rect">
            <a:avLst/>
          </a:prstGeom>
        </p:spPr>
      </p:pic>
    </p:spTree>
    <p:extLst>
      <p:ext uri="{BB962C8B-B14F-4D97-AF65-F5344CB8AC3E}">
        <p14:creationId xmlns:p14="http://schemas.microsoft.com/office/powerpoint/2010/main" val="18247345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11" name="Group 10">
            <a:extLst>
              <a:ext uri="{FF2B5EF4-FFF2-40B4-BE49-F238E27FC236}">
                <a16:creationId xmlns:a16="http://schemas.microsoft.com/office/drawing/2014/main" id="{D3398CBA-BB73-7837-B42D-04A4746D01B4}"/>
              </a:ext>
            </a:extLst>
          </p:cNvPr>
          <p:cNvGrpSpPr/>
          <p:nvPr/>
        </p:nvGrpSpPr>
        <p:grpSpPr>
          <a:xfrm>
            <a:off x="5645888" y="2546616"/>
            <a:ext cx="5730949" cy="2086126"/>
            <a:chOff x="304800" y="2057400"/>
            <a:chExt cx="8452053" cy="2062165"/>
          </a:xfrm>
        </p:grpSpPr>
        <p:pic>
          <p:nvPicPr>
            <p:cNvPr id="12" name="Picture 25">
              <a:extLst>
                <a:ext uri="{FF2B5EF4-FFF2-40B4-BE49-F238E27FC236}">
                  <a16:creationId xmlns:a16="http://schemas.microsoft.com/office/drawing/2014/main" id="{91128FB8-CCF6-BE41-7F29-ED3E78EEE2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25CEE3FB-64FA-77B3-30E7-E855D4AC6E40}"/>
                </a:ext>
              </a:extLst>
            </p:cNvPr>
            <p:cNvSpPr txBox="1"/>
            <p:nvPr/>
          </p:nvSpPr>
          <p:spPr>
            <a:xfrm>
              <a:off x="906836" y="2287400"/>
              <a:ext cx="7381222" cy="1551631"/>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lang="en-US" sz="4800" b="1" i="1" dirty="0" err="1">
                  <a:solidFill>
                    <a:prstClr val="black"/>
                  </a:solidFill>
                  <a:latin typeface="Calibri" panose="020F0502020204030204" pitchFamily="34" charset="0"/>
                  <a:ea typeface="Cambria" panose="02040503050406030204" pitchFamily="18" charset="0"/>
                  <a:cs typeface="Calibri" panose="020F0502020204030204" pitchFamily="34" charset="0"/>
                </a:rPr>
                <a:t>Ngược</a:t>
              </a:r>
              <a:r>
                <a:rPr lang="en-US" sz="4800" b="1" i="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4800" b="1" i="1" dirty="0" err="1">
                  <a:solidFill>
                    <a:prstClr val="black"/>
                  </a:solidFill>
                  <a:latin typeface="Calibri" panose="020F0502020204030204" pitchFamily="34" charset="0"/>
                  <a:ea typeface="Cambria" panose="02040503050406030204" pitchFamily="18" charset="0"/>
                  <a:cs typeface="Calibri" panose="020F0502020204030204" pitchFamily="34" charset="0"/>
                </a:rPr>
                <a:t>đãi</a:t>
              </a:r>
              <a:r>
                <a:rPr lang="en-US" sz="4800" b="1" i="1" dirty="0">
                  <a:solidFill>
                    <a:prstClr val="black"/>
                  </a:solidFill>
                  <a:latin typeface="Calibri" panose="020F0502020204030204" pitchFamily="34" charset="0"/>
                  <a:ea typeface="Cambria" panose="02040503050406030204" pitchFamily="18" charset="0"/>
                  <a:cs typeface="Calibri" panose="020F0502020204030204" pitchFamily="34" charset="0"/>
                </a:rPr>
                <a:t>, l</a:t>
              </a:r>
              <a:r>
                <a:rPr kumimoji="0" lang="vi-VN" sz="48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ạm dụng sức lao động</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2" name="Picture 1">
            <a:extLst>
              <a:ext uri="{FF2B5EF4-FFF2-40B4-BE49-F238E27FC236}">
                <a16:creationId xmlns:a16="http://schemas.microsoft.com/office/drawing/2014/main" id="{118B18C8-EBA8-6617-A3B2-8B2F02E13094}"/>
              </a:ext>
            </a:extLst>
          </p:cNvPr>
          <p:cNvPicPr>
            <a:picLocks noChangeAspect="1"/>
          </p:cNvPicPr>
          <p:nvPr/>
        </p:nvPicPr>
        <p:blipFill>
          <a:blip r:embed="rId4"/>
          <a:stretch>
            <a:fillRect/>
          </a:stretch>
        </p:blipFill>
        <p:spPr>
          <a:xfrm>
            <a:off x="933449" y="2137145"/>
            <a:ext cx="4254552" cy="2870790"/>
          </a:xfrm>
          <a:prstGeom prst="rect">
            <a:avLst/>
          </a:prstGeom>
        </p:spPr>
      </p:pic>
    </p:spTree>
    <p:extLst>
      <p:ext uri="{BB962C8B-B14F-4D97-AF65-F5344CB8AC3E}">
        <p14:creationId xmlns:p14="http://schemas.microsoft.com/office/powerpoint/2010/main" val="27972214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11" name="Group 10">
            <a:extLst>
              <a:ext uri="{FF2B5EF4-FFF2-40B4-BE49-F238E27FC236}">
                <a16:creationId xmlns:a16="http://schemas.microsoft.com/office/drawing/2014/main" id="{D3398CBA-BB73-7837-B42D-04A4746D01B4}"/>
              </a:ext>
            </a:extLst>
          </p:cNvPr>
          <p:cNvGrpSpPr/>
          <p:nvPr/>
        </p:nvGrpSpPr>
        <p:grpSpPr>
          <a:xfrm>
            <a:off x="5645888" y="2546616"/>
            <a:ext cx="5730949" cy="2086126"/>
            <a:chOff x="304800" y="2057400"/>
            <a:chExt cx="8452053" cy="2062165"/>
          </a:xfrm>
        </p:grpSpPr>
        <p:pic>
          <p:nvPicPr>
            <p:cNvPr id="12" name="Picture 25">
              <a:extLst>
                <a:ext uri="{FF2B5EF4-FFF2-40B4-BE49-F238E27FC236}">
                  <a16:creationId xmlns:a16="http://schemas.microsoft.com/office/drawing/2014/main" id="{91128FB8-CCF6-BE41-7F29-ED3E78EEE2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25CEE3FB-64FA-77B3-30E7-E855D4AC6E40}"/>
                </a:ext>
              </a:extLst>
            </p:cNvPr>
            <p:cNvSpPr txBox="1"/>
            <p:nvPr/>
          </p:nvSpPr>
          <p:spPr>
            <a:xfrm>
              <a:off x="906836" y="2287400"/>
              <a:ext cx="7381222" cy="1429935"/>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Đụng chạm cơ thể ở vùng mặc đồ bơi.</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5" name="Picture 4">
            <a:extLst>
              <a:ext uri="{FF2B5EF4-FFF2-40B4-BE49-F238E27FC236}">
                <a16:creationId xmlns:a16="http://schemas.microsoft.com/office/drawing/2014/main" id="{1DBC783F-1999-72B2-6EC9-80903F325F7B}"/>
              </a:ext>
            </a:extLst>
          </p:cNvPr>
          <p:cNvPicPr>
            <a:picLocks noChangeAspect="1"/>
          </p:cNvPicPr>
          <p:nvPr/>
        </p:nvPicPr>
        <p:blipFill>
          <a:blip r:embed="rId4"/>
          <a:stretch>
            <a:fillRect/>
          </a:stretch>
        </p:blipFill>
        <p:spPr>
          <a:xfrm>
            <a:off x="826348" y="2232837"/>
            <a:ext cx="4438391" cy="3032716"/>
          </a:xfrm>
          <a:prstGeom prst="rect">
            <a:avLst/>
          </a:prstGeom>
        </p:spPr>
      </p:pic>
    </p:spTree>
    <p:extLst>
      <p:ext uri="{BB962C8B-B14F-4D97-AF65-F5344CB8AC3E}">
        <p14:creationId xmlns:p14="http://schemas.microsoft.com/office/powerpoint/2010/main" val="20523608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11" name="Group 10">
            <a:extLst>
              <a:ext uri="{FF2B5EF4-FFF2-40B4-BE49-F238E27FC236}">
                <a16:creationId xmlns:a16="http://schemas.microsoft.com/office/drawing/2014/main" id="{D3398CBA-BB73-7837-B42D-04A4746D01B4}"/>
              </a:ext>
            </a:extLst>
          </p:cNvPr>
          <p:cNvGrpSpPr/>
          <p:nvPr/>
        </p:nvGrpSpPr>
        <p:grpSpPr>
          <a:xfrm>
            <a:off x="5645888" y="2716736"/>
            <a:ext cx="5730949" cy="1429961"/>
            <a:chOff x="304800" y="2057400"/>
            <a:chExt cx="8452053" cy="2062165"/>
          </a:xfrm>
        </p:grpSpPr>
        <p:pic>
          <p:nvPicPr>
            <p:cNvPr id="12" name="Picture 25">
              <a:extLst>
                <a:ext uri="{FF2B5EF4-FFF2-40B4-BE49-F238E27FC236}">
                  <a16:creationId xmlns:a16="http://schemas.microsoft.com/office/drawing/2014/main" id="{91128FB8-CCF6-BE41-7F29-ED3E78EEE2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13" name="TextBox 12">
              <a:extLst>
                <a:ext uri="{FF2B5EF4-FFF2-40B4-BE49-F238E27FC236}">
                  <a16:creationId xmlns:a16="http://schemas.microsoft.com/office/drawing/2014/main" id="{25CEE3FB-64FA-77B3-30E7-E855D4AC6E40}"/>
                </a:ext>
              </a:extLst>
            </p:cNvPr>
            <p:cNvSpPr txBox="1"/>
            <p:nvPr/>
          </p:nvSpPr>
          <p:spPr>
            <a:xfrm>
              <a:off x="891156" y="2456066"/>
              <a:ext cx="7381222" cy="1198391"/>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48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Bỏ</a:t>
              </a:r>
              <a:r>
                <a:rPr kumimoji="0" lang="en-US" sz="48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8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rơi</a:t>
              </a:r>
              <a:r>
                <a:rPr lang="en-US" sz="4800" b="1" i="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4800" b="1" i="1" dirty="0" err="1">
                  <a:solidFill>
                    <a:prstClr val="black"/>
                  </a:solidFill>
                  <a:latin typeface="Calibri" panose="020F0502020204030204" pitchFamily="34" charset="0"/>
                  <a:ea typeface="Cambria" panose="02040503050406030204" pitchFamily="18" charset="0"/>
                  <a:cs typeface="Calibri" panose="020F0502020204030204" pitchFamily="34" charset="0"/>
                </a:rPr>
                <a:t>bỏ</a:t>
              </a:r>
              <a:r>
                <a:rPr lang="en-US" sz="4800" b="1" i="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4800" b="1" i="1" dirty="0" err="1">
                  <a:solidFill>
                    <a:prstClr val="black"/>
                  </a:solidFill>
                  <a:latin typeface="Calibri" panose="020F0502020204030204" pitchFamily="34" charset="0"/>
                  <a:ea typeface="Cambria" panose="02040503050406030204" pitchFamily="18" charset="0"/>
                  <a:cs typeface="Calibri" panose="020F0502020204030204" pitchFamily="34" charset="0"/>
                </a:rPr>
                <a:t>mặc</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4" name="Picture 3">
            <a:extLst>
              <a:ext uri="{FF2B5EF4-FFF2-40B4-BE49-F238E27FC236}">
                <a16:creationId xmlns:a16="http://schemas.microsoft.com/office/drawing/2014/main" id="{153902E1-8520-1B08-49E8-6F5DF025CCAA}"/>
              </a:ext>
            </a:extLst>
          </p:cNvPr>
          <p:cNvPicPr>
            <a:picLocks noChangeAspect="1"/>
          </p:cNvPicPr>
          <p:nvPr/>
        </p:nvPicPr>
        <p:blipFill>
          <a:blip r:embed="rId4"/>
          <a:stretch>
            <a:fillRect/>
          </a:stretch>
        </p:blipFill>
        <p:spPr>
          <a:xfrm>
            <a:off x="711938" y="1998921"/>
            <a:ext cx="4527364" cy="3052541"/>
          </a:xfrm>
          <a:prstGeom prst="rect">
            <a:avLst/>
          </a:prstGeom>
        </p:spPr>
      </p:pic>
    </p:spTree>
    <p:extLst>
      <p:ext uri="{BB962C8B-B14F-4D97-AF65-F5344CB8AC3E}">
        <p14:creationId xmlns:p14="http://schemas.microsoft.com/office/powerpoint/2010/main" val="30265815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Picture 4">
            <a:extLst>
              <a:ext uri="{FF2B5EF4-FFF2-40B4-BE49-F238E27FC236}">
                <a16:creationId xmlns:a16="http://schemas.microsoft.com/office/drawing/2014/main" id="{51069AEA-B73E-2F43-9285-10CA6DCFE43C}"/>
              </a:ext>
            </a:extLst>
          </p:cNvPr>
          <p:cNvPicPr>
            <a:picLocks noChangeAspect="1"/>
          </p:cNvPicPr>
          <p:nvPr/>
        </p:nvPicPr>
        <p:blipFill>
          <a:blip r:embed="rId2"/>
          <a:stretch>
            <a:fillRect/>
          </a:stretch>
        </p:blipFill>
        <p:spPr>
          <a:xfrm>
            <a:off x="741288" y="2137144"/>
            <a:ext cx="4510910" cy="3014773"/>
          </a:xfrm>
          <a:prstGeom prst="rect">
            <a:avLst/>
          </a:prstGeom>
        </p:spPr>
      </p:pic>
      <p:grpSp>
        <p:nvGrpSpPr>
          <p:cNvPr id="6" name="Group 5">
            <a:extLst>
              <a:ext uri="{FF2B5EF4-FFF2-40B4-BE49-F238E27FC236}">
                <a16:creationId xmlns:a16="http://schemas.microsoft.com/office/drawing/2014/main" id="{A6095352-AC20-8419-0BB1-5968467575EB}"/>
              </a:ext>
            </a:extLst>
          </p:cNvPr>
          <p:cNvGrpSpPr/>
          <p:nvPr/>
        </p:nvGrpSpPr>
        <p:grpSpPr>
          <a:xfrm>
            <a:off x="5645888" y="2546616"/>
            <a:ext cx="5730949" cy="2086126"/>
            <a:chOff x="304800" y="2057400"/>
            <a:chExt cx="8452053" cy="2062165"/>
          </a:xfrm>
        </p:grpSpPr>
        <p:pic>
          <p:nvPicPr>
            <p:cNvPr id="7" name="Picture 25">
              <a:extLst>
                <a:ext uri="{FF2B5EF4-FFF2-40B4-BE49-F238E27FC236}">
                  <a16:creationId xmlns:a16="http://schemas.microsoft.com/office/drawing/2014/main" id="{E8C69EE7-7C0F-303C-2797-E60BE650B44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8" name="TextBox 7">
              <a:extLst>
                <a:ext uri="{FF2B5EF4-FFF2-40B4-BE49-F238E27FC236}">
                  <a16:creationId xmlns:a16="http://schemas.microsoft.com/office/drawing/2014/main" id="{C17B5AD4-A5D9-59EB-8F90-3309B665B37E}"/>
                </a:ext>
              </a:extLst>
            </p:cNvPr>
            <p:cNvSpPr txBox="1"/>
            <p:nvPr/>
          </p:nvSpPr>
          <p:spPr>
            <a:xfrm>
              <a:off x="906836" y="2287400"/>
              <a:ext cx="7381222" cy="1429935"/>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vi-VN"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Đụng chạm cơ thể ở vùng mặc đồ bơi.</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6345240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Group 3"/>
          <p:cNvGrpSpPr/>
          <p:nvPr/>
        </p:nvGrpSpPr>
        <p:grpSpPr>
          <a:xfrm>
            <a:off x="0" y="0"/>
            <a:ext cx="1891810" cy="6708003"/>
            <a:chOff x="0" y="0"/>
            <a:chExt cx="527677" cy="1871042"/>
          </a:xfrm>
        </p:grpSpPr>
        <p:sp>
          <p:nvSpPr>
            <p:cNvPr id="4" name="Freeform 4"/>
            <p:cNvSpPr/>
            <p:nvPr/>
          </p:nvSpPr>
          <p:spPr>
            <a:xfrm>
              <a:off x="0" y="0"/>
              <a:ext cx="527677" cy="1871042"/>
            </a:xfrm>
            <a:custGeom>
              <a:avLst/>
              <a:gdLst/>
              <a:ahLst/>
              <a:cxnLst/>
              <a:rect l="l" t="t" r="r" b="b"/>
              <a:pathLst>
                <a:path w="527677" h="1871042">
                  <a:moveTo>
                    <a:pt x="0" y="0"/>
                  </a:moveTo>
                  <a:lnTo>
                    <a:pt x="527677" y="0"/>
                  </a:lnTo>
                  <a:lnTo>
                    <a:pt x="527677" y="1871042"/>
                  </a:lnTo>
                  <a:lnTo>
                    <a:pt x="0" y="1871042"/>
                  </a:lnTo>
                  <a:close/>
                </a:path>
              </a:pathLst>
            </a:custGeom>
            <a:solidFill>
              <a:srgbClr val="AB8C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71635" y="5703175"/>
            <a:ext cx="14735270" cy="7367635"/>
          </a:xfrm>
          <a:prstGeom prst="rect">
            <a:avLst/>
          </a:prstGeom>
        </p:spPr>
      </p:pic>
      <p:pic>
        <p:nvPicPr>
          <p:cNvPr id="104" name="Picture 11">
            <a:extLst>
              <a:ext uri="{FF2B5EF4-FFF2-40B4-BE49-F238E27FC236}">
                <a16:creationId xmlns:a16="http://schemas.microsoft.com/office/drawing/2014/main" id="{E592BE37-F119-E73B-07E7-C24AEBA74284}"/>
              </a:ext>
            </a:extLst>
          </p:cNvPr>
          <p:cNvPicPr>
            <a:picLocks noChangeAspect="1"/>
          </p:cNvPicPr>
          <p:nvPr/>
        </p:nvPicPr>
        <p:blipFill rotWithShape="1">
          <a:blip r:embed="rId4"/>
          <a:srcRect r="51604" b="52061"/>
          <a:stretch/>
        </p:blipFill>
        <p:spPr>
          <a:xfrm>
            <a:off x="2895600" y="4095903"/>
            <a:ext cx="5690675" cy="2762097"/>
          </a:xfrm>
          <a:prstGeom prst="rect">
            <a:avLst/>
          </a:prstGeom>
        </p:spPr>
      </p:pic>
      <p:sp>
        <p:nvSpPr>
          <p:cNvPr id="2" name="Thought Bubble: Cloud 1">
            <a:extLst>
              <a:ext uri="{FF2B5EF4-FFF2-40B4-BE49-F238E27FC236}">
                <a16:creationId xmlns:a16="http://schemas.microsoft.com/office/drawing/2014/main" id="{6586F5DF-D626-BF85-8C0B-69AAA867D6E5}"/>
              </a:ext>
            </a:extLst>
          </p:cNvPr>
          <p:cNvSpPr/>
          <p:nvPr/>
        </p:nvSpPr>
        <p:spPr>
          <a:xfrm>
            <a:off x="3327991" y="104775"/>
            <a:ext cx="8686800" cy="3613773"/>
          </a:xfrm>
          <a:prstGeom prst="cloudCallout">
            <a:avLst>
              <a:gd name="adj1" fmla="val -40436"/>
              <a:gd name="adj2" fmla="val 56242"/>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ysClr val="windowText" lastClr="000000"/>
                </a:solidFill>
                <a:latin typeface="Calibri"/>
              </a:rPr>
              <a:t>Chia sẻ thêm về những hành vi xâm hại mà các em được nghe kể, đọc hoặc đã được chứng kiến.</a:t>
            </a:r>
            <a:endParaRPr kumimoji="0" lang="en-US" sz="3600" b="1"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553576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ppt_x"/>
                                          </p:val>
                                        </p:tav>
                                        <p:tav tm="100000">
                                          <p:val>
                                            <p:strVal val="#ppt_x"/>
                                          </p:val>
                                        </p:tav>
                                      </p:tavLst>
                                    </p:anim>
                                    <p:anim calcmode="lin" valueType="num">
                                      <p:cBhvr additive="base">
                                        <p:cTn id="8" dur="500" fill="hold"/>
                                        <p:tgtEl>
                                          <p:spTgt spid="104"/>
                                        </p:tgtEl>
                                        <p:attrNameLst>
                                          <p:attrName>ppt_y</p:attrName>
                                        </p:attrNameLst>
                                      </p:cBhvr>
                                      <p:tavLst>
                                        <p:tav tm="0">
                                          <p:val>
                                            <p:strVal val="1+#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1D1733-77F4-F5CC-E006-8D6662DA896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1753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B2030-4237-9BC1-010C-64339544821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42941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531432-27EF-4BC0-9E74-222AF984A965}"/>
              </a:ext>
            </a:extLst>
          </p:cNvPr>
          <p:cNvSpPr txBox="1"/>
          <p:nvPr/>
        </p:nvSpPr>
        <p:spPr>
          <a:xfrm>
            <a:off x="1686280" y="255850"/>
            <a:ext cx="7657174" cy="3416320"/>
          </a:xfrm>
          <a:prstGeom prst="rect">
            <a:avLst/>
          </a:prstGeom>
          <a:noFill/>
        </p:spPr>
        <p:txBody>
          <a:bodyPr wrap="square">
            <a:spAutoFit/>
          </a:bodyPr>
          <a:lstStyle/>
          <a:p>
            <a:pPr lvl="0" algn="just" defTabSz="911744">
              <a:defRPr/>
            </a:pPr>
            <a:r>
              <a:rPr lang="vi-VN" sz="3600" b="1" dirty="0">
                <a:solidFill>
                  <a:srgbClr val="FFFF00"/>
                </a:solidFill>
                <a:latin typeface="Calibri" panose="020F0502020204030204" pitchFamily="34" charset="0"/>
                <a:ea typeface="Calibri" panose="020F0502020204030204" pitchFamily="34" charset="0"/>
                <a:cs typeface="Calibri" panose="020F0502020204030204" pitchFamily="34" charset="0"/>
              </a:rPr>
              <a:t>Những hành vi làm tổn thương trẻ em thường được gọi là “xâm hại trẻ em” vẫn xảy ra hằng ngày. Chúng ta cần cảnh giác, quan sát để nhận biết được các hành vi đó, tự bảo vệ mình và cảnh báo mọi người.</a:t>
            </a:r>
            <a:endParaRPr kumimoji="0" lang="vi-VN" sz="36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43627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B752F27-BE80-44FF-AE22-E4567F5326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8897" y="61452"/>
            <a:ext cx="9679401" cy="6200221"/>
          </a:xfrm>
          <a:prstGeom prst="rect">
            <a:avLst/>
          </a:prstGeom>
        </p:spPr>
      </p:pic>
      <p:pic>
        <p:nvPicPr>
          <p:cNvPr id="3" name="Picture 4">
            <a:extLst>
              <a:ext uri="{FF2B5EF4-FFF2-40B4-BE49-F238E27FC236}">
                <a16:creationId xmlns:a16="http://schemas.microsoft.com/office/drawing/2014/main" id="{745C4403-AE2A-42CE-BB0E-D5A0DDCA83A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7809" y="3846786"/>
            <a:ext cx="2356083" cy="3130062"/>
          </a:xfrm>
          <a:prstGeom prst="rect">
            <a:avLst/>
          </a:prstGeom>
        </p:spPr>
      </p:pic>
      <p:pic>
        <p:nvPicPr>
          <p:cNvPr id="4" name="Picture 6">
            <a:extLst>
              <a:ext uri="{FF2B5EF4-FFF2-40B4-BE49-F238E27FC236}">
                <a16:creationId xmlns:a16="http://schemas.microsoft.com/office/drawing/2014/main" id="{BA2FF1E4-ABB9-4512-97D0-5B500E5BE17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416551" y="4114800"/>
            <a:ext cx="3800403" cy="2743200"/>
          </a:xfrm>
          <a:prstGeom prst="rect">
            <a:avLst/>
          </a:prstGeom>
        </p:spPr>
      </p:pic>
      <p:pic>
        <p:nvPicPr>
          <p:cNvPr id="7" name="Picture 17">
            <a:extLst>
              <a:ext uri="{FF2B5EF4-FFF2-40B4-BE49-F238E27FC236}">
                <a16:creationId xmlns:a16="http://schemas.microsoft.com/office/drawing/2014/main" id="{7A6ED6B8-01EE-4BF5-9A22-73FDB747BF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416551" y="654301"/>
            <a:ext cx="1161476" cy="766574"/>
          </a:xfrm>
          <a:prstGeom prst="rect">
            <a:avLst/>
          </a:prstGeom>
        </p:spPr>
      </p:pic>
      <p:pic>
        <p:nvPicPr>
          <p:cNvPr id="8" name="Picture 6">
            <a:extLst>
              <a:ext uri="{FF2B5EF4-FFF2-40B4-BE49-F238E27FC236}">
                <a16:creationId xmlns:a16="http://schemas.microsoft.com/office/drawing/2014/main" id="{F6DB315A-8D08-49DD-8972-81BFDC840C9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296123" y="884319"/>
            <a:ext cx="450721" cy="476724"/>
          </a:xfrm>
          <a:prstGeom prst="rect">
            <a:avLst/>
          </a:prstGeom>
        </p:spPr>
      </p:pic>
      <p:sp>
        <p:nvSpPr>
          <p:cNvPr id="9" name="Rectangle 22">
            <a:extLst>
              <a:ext uri="{FF2B5EF4-FFF2-40B4-BE49-F238E27FC236}">
                <a16:creationId xmlns:a16="http://schemas.microsoft.com/office/drawing/2014/main" id="{AF01D6AE-841C-44E2-B5FB-F2F3D1B9A53E}"/>
              </a:ext>
            </a:extLst>
          </p:cNvPr>
          <p:cNvSpPr>
            <a:spLocks noChangeArrowheads="1"/>
          </p:cNvSpPr>
          <p:nvPr/>
        </p:nvSpPr>
        <p:spPr bwMode="auto">
          <a:xfrm>
            <a:off x="2172157" y="1588717"/>
            <a:ext cx="756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Nhận biết được nguy cơ bị xâm hại</a:t>
            </a:r>
            <a:endParaRPr kumimoji="0" lang="en-US" altLang="en-VN" sz="2800" b="1" i="1"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p:txBody>
      </p:sp>
      <p:sp>
        <p:nvSpPr>
          <p:cNvPr id="10" name="Rectangle 22">
            <a:extLst>
              <a:ext uri="{FF2B5EF4-FFF2-40B4-BE49-F238E27FC236}">
                <a16:creationId xmlns:a16="http://schemas.microsoft.com/office/drawing/2014/main" id="{CBEFF20F-E916-495D-A53A-8BE19419F3F4}"/>
              </a:ext>
            </a:extLst>
          </p:cNvPr>
          <p:cNvSpPr>
            <a:spLocks noChangeArrowheads="1"/>
          </p:cNvSpPr>
          <p:nvPr/>
        </p:nvSpPr>
        <p:spPr bwMode="auto">
          <a:xfrm>
            <a:off x="2162632" y="2141521"/>
            <a:ext cx="756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lvl="0" indent="-457200" algn="just">
              <a:spcBef>
                <a:spcPct val="0"/>
              </a:spcBef>
            </a:pPr>
            <a:r>
              <a:rPr lang="vi-VN" altLang="en-VN" sz="2800" b="1" dirty="0">
                <a:solidFill>
                  <a:srgbClr val="FFFF00"/>
                </a:solidFill>
                <a:latin typeface="Calibri" panose="020F0502020204030204" pitchFamily="34" charset="0"/>
                <a:cs typeface="Calibri" panose="020F0502020204030204" pitchFamily="34" charset="0"/>
              </a:rPr>
              <a:t>Thực hiện được những hành động để phòng tránh bị xâm hại</a:t>
            </a:r>
            <a:endParaRPr kumimoji="0" lang="en-US" altLang="en-VN" sz="2800" b="1" i="1"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88E55E70-9359-8294-8541-8028E64A0786}"/>
              </a:ext>
            </a:extLst>
          </p:cNvPr>
          <p:cNvPicPr>
            <a:picLocks noChangeAspect="1"/>
          </p:cNvPicPr>
          <p:nvPr/>
        </p:nvPicPr>
        <p:blipFill>
          <a:blip r:embed="rId12"/>
          <a:stretch>
            <a:fillRect/>
          </a:stretch>
        </p:blipFill>
        <p:spPr>
          <a:xfrm>
            <a:off x="2858396" y="568412"/>
            <a:ext cx="5694158" cy="920576"/>
          </a:xfrm>
          <a:prstGeom prst="rect">
            <a:avLst/>
          </a:prstGeom>
        </p:spPr>
      </p:pic>
      <p:sp>
        <p:nvSpPr>
          <p:cNvPr id="5" name="Rectangle 22">
            <a:extLst>
              <a:ext uri="{FF2B5EF4-FFF2-40B4-BE49-F238E27FC236}">
                <a16:creationId xmlns:a16="http://schemas.microsoft.com/office/drawing/2014/main" id="{AC506F69-1DB1-8FCA-3A7B-C565AC477C70}"/>
              </a:ext>
            </a:extLst>
          </p:cNvPr>
          <p:cNvSpPr>
            <a:spLocks noChangeArrowheads="1"/>
          </p:cNvSpPr>
          <p:nvPr/>
        </p:nvSpPr>
        <p:spPr bwMode="auto">
          <a:xfrm>
            <a:off x="2210257" y="3217846"/>
            <a:ext cx="7569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457200" lvl="0" indent="-457200" algn="just">
              <a:spcBef>
                <a:spcPct val="0"/>
              </a:spcBef>
            </a:pPr>
            <a:r>
              <a:rPr lang="en-US" altLang="en-VN" sz="2800" b="1" dirty="0">
                <a:solidFill>
                  <a:srgbClr val="FFFF00"/>
                </a:solidFill>
                <a:latin typeface="Calibri" panose="020F0502020204030204" pitchFamily="34" charset="0"/>
                <a:cs typeface="Calibri" panose="020F0502020204030204" pitchFamily="34" charset="0"/>
              </a:rPr>
              <a:t>N</a:t>
            </a:r>
            <a:r>
              <a:rPr lang="vi-VN" altLang="en-VN" sz="2800" b="1" dirty="0">
                <a:solidFill>
                  <a:srgbClr val="FFFF00"/>
                </a:solidFill>
                <a:latin typeface="Calibri" panose="020F0502020204030204" pitchFamily="34" charset="0"/>
                <a:cs typeface="Calibri" panose="020F0502020204030204" pitchFamily="34" charset="0"/>
              </a:rPr>
              <a:t>hận biết được những hành vi xâm hại trẻ em: phân biệt được hành vi xâm hại thân thể, xâm hại tinh thần, xâm hại tình dục – những tổn thương mà trẻ em phải chịu đựng. </a:t>
            </a:r>
            <a:endParaRPr kumimoji="0" lang="en-US" altLang="en-VN" sz="2800" b="1" i="1"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680201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3"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
                                        <p:tgtEl>
                                          <p:spTgt spid="9"/>
                                        </p:tgtEl>
                                      </p:cBhvr>
                                    </p:animEffect>
                                    <p:anim calcmode="lin" valueType="num">
                                      <p:cBhvr>
                                        <p:cTn id="20" dur="400" fill="hold"/>
                                        <p:tgtEl>
                                          <p:spTgt spid="9"/>
                                        </p:tgtEl>
                                        <p:attrNameLst>
                                          <p:attrName>ppt_x</p:attrName>
                                        </p:attrNameLst>
                                      </p:cBhvr>
                                      <p:tavLst>
                                        <p:tav tm="0">
                                          <p:val>
                                            <p:strVal val="#ppt_x"/>
                                          </p:val>
                                        </p:tav>
                                        <p:tav tm="100000">
                                          <p:val>
                                            <p:strVal val="#ppt_x"/>
                                          </p:val>
                                        </p:tav>
                                      </p:tavLst>
                                    </p:anim>
                                    <p:anim calcmode="lin" valueType="num">
                                      <p:cBhvr>
                                        <p:cTn id="21" dur="400" fill="hold"/>
                                        <p:tgtEl>
                                          <p:spTgt spid="9"/>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3"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
                                        <p:tgtEl>
                                          <p:spTgt spid="10"/>
                                        </p:tgtEl>
                                      </p:cBhvr>
                                    </p:animEffect>
                                    <p:anim calcmode="lin" valueType="num">
                                      <p:cBhvr>
                                        <p:cTn id="29" dur="400" fill="hold"/>
                                        <p:tgtEl>
                                          <p:spTgt spid="10"/>
                                        </p:tgtEl>
                                        <p:attrNameLst>
                                          <p:attrName>ppt_x</p:attrName>
                                        </p:attrNameLst>
                                      </p:cBhvr>
                                      <p:tavLst>
                                        <p:tav tm="0">
                                          <p:val>
                                            <p:strVal val="#ppt_x"/>
                                          </p:val>
                                        </p:tav>
                                        <p:tav tm="100000">
                                          <p:val>
                                            <p:strVal val="#ppt_x"/>
                                          </p:val>
                                        </p:tav>
                                      </p:tavLst>
                                    </p:anim>
                                    <p:anim calcmode="lin" valueType="num">
                                      <p:cBhvr>
                                        <p:cTn id="30" dur="400" fill="hold"/>
                                        <p:tgtEl>
                                          <p:spTgt spid="10"/>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3"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
                                        <p:tgtEl>
                                          <p:spTgt spid="5"/>
                                        </p:tgtEl>
                                      </p:cBhvr>
                                    </p:animEffect>
                                    <p:anim calcmode="lin" valueType="num">
                                      <p:cBhvr>
                                        <p:cTn id="38" dur="400" fill="hold"/>
                                        <p:tgtEl>
                                          <p:spTgt spid="5"/>
                                        </p:tgtEl>
                                        <p:attrNameLst>
                                          <p:attrName>ppt_x</p:attrName>
                                        </p:attrNameLst>
                                      </p:cBhvr>
                                      <p:tavLst>
                                        <p:tav tm="0">
                                          <p:val>
                                            <p:strVal val="#ppt_x"/>
                                          </p:val>
                                        </p:tav>
                                        <p:tav tm="100000">
                                          <p:val>
                                            <p:strVal val="#ppt_x"/>
                                          </p:val>
                                        </p:tav>
                                      </p:tavLst>
                                    </p:anim>
                                    <p:anim calcmode="lin" valueType="num">
                                      <p:cBhvr>
                                        <p:cTn id="39" dur="400" fill="hold"/>
                                        <p:tgtEl>
                                          <p:spTgt spid="5"/>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lipart&#10;&#10;Description automatically generated">
            <a:extLst>
              <a:ext uri="{FF2B5EF4-FFF2-40B4-BE49-F238E27FC236}">
                <a16:creationId xmlns:a16="http://schemas.microsoft.com/office/drawing/2014/main" id="{AC6D1AA0-DE35-CB59-5401-390CD4784E9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45343" y1="85726" x2="44470" y2="83502"/>
                        <a14:foregroundMark x1="53558" y1="86171" x2="53396" y2="83947"/>
                      </a14:backgroundRemoval>
                    </a14:imgEffect>
                  </a14:imgLayer>
                </a14:imgProps>
              </a:ext>
              <a:ext uri="{28A0092B-C50C-407E-A947-70E740481C1C}">
                <a14:useLocalDpi xmlns:a14="http://schemas.microsoft.com/office/drawing/2010/main" val="0"/>
              </a:ext>
            </a:extLst>
          </a:blip>
          <a:stretch>
            <a:fillRect/>
          </a:stretch>
        </p:blipFill>
        <p:spPr>
          <a:xfrm>
            <a:off x="7996705" y="2774023"/>
            <a:ext cx="5594201" cy="4475146"/>
          </a:xfrm>
          <a:prstGeom prst="rect">
            <a:avLst/>
          </a:prstGeom>
        </p:spPr>
      </p:pic>
      <p:pic>
        <p:nvPicPr>
          <p:cNvPr id="7" name="Picture 23">
            <a:extLst>
              <a:ext uri="{FF2B5EF4-FFF2-40B4-BE49-F238E27FC236}">
                <a16:creationId xmlns:a16="http://schemas.microsoft.com/office/drawing/2014/main" id="{E5FB2B7B-0FB8-A3F1-370D-C620980F07F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8109" y="1273996"/>
            <a:ext cx="7583764" cy="3801438"/>
          </a:xfrm>
          <a:prstGeom prst="rect">
            <a:avLst/>
          </a:prstGeom>
        </p:spPr>
      </p:pic>
      <p:sp>
        <p:nvSpPr>
          <p:cNvPr id="8" name="TextBox 7">
            <a:extLst>
              <a:ext uri="{FF2B5EF4-FFF2-40B4-BE49-F238E27FC236}">
                <a16:creationId xmlns:a16="http://schemas.microsoft.com/office/drawing/2014/main" id="{FEEA1E2B-4EC1-5113-D4EB-8FF2F5CF8161}"/>
              </a:ext>
            </a:extLst>
          </p:cNvPr>
          <p:cNvSpPr txBox="1"/>
          <p:nvPr/>
        </p:nvSpPr>
        <p:spPr>
          <a:xfrm>
            <a:off x="1738544" y="1647488"/>
            <a:ext cx="6746836" cy="1477328"/>
          </a:xfrm>
          <a:prstGeom prst="rect">
            <a:avLst/>
          </a:prstGeom>
          <a:noFill/>
        </p:spPr>
        <p:txBody>
          <a:bodyPr wrap="square" lIns="0" tIns="0" rIns="0" bIns="0" rtlCol="0">
            <a:spAutoFit/>
          </a:bodyPr>
          <a:lstStyle/>
          <a:p>
            <a:pPr lvl="0" algn="ctr"/>
            <a:r>
              <a:rPr lang="en-US" sz="4800" b="1" dirty="0" err="1">
                <a:solidFill>
                  <a:srgbClr val="FF0000"/>
                </a:solidFill>
                <a:latin typeface="Calibri" panose="020F0502020204030204" pitchFamily="34" charset="0"/>
                <a:cs typeface="Calibri" panose="020F0502020204030204" pitchFamily="34" charset="0"/>
              </a:rPr>
              <a:t>Hoạt</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động</a:t>
            </a:r>
            <a:r>
              <a:rPr lang="en-US" sz="4800" b="1" dirty="0">
                <a:solidFill>
                  <a:srgbClr val="FF0000"/>
                </a:solidFill>
                <a:latin typeface="Calibri" panose="020F0502020204030204" pitchFamily="34" charset="0"/>
                <a:cs typeface="Calibri" panose="020F0502020204030204" pitchFamily="34" charset="0"/>
              </a:rPr>
              <a:t> 2: </a:t>
            </a:r>
            <a:r>
              <a:rPr lang="en-US" sz="4800" b="1" dirty="0" err="1">
                <a:solidFill>
                  <a:srgbClr val="FF0000"/>
                </a:solidFill>
                <a:latin typeface="Calibri" panose="020F0502020204030204" pitchFamily="34" charset="0"/>
                <a:cs typeface="Calibri" panose="020F0502020204030204" pitchFamily="34" charset="0"/>
              </a:rPr>
              <a:t>Tìm</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hiểu</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hành</a:t>
            </a:r>
            <a:r>
              <a:rPr lang="en-US" sz="4800" b="1" dirty="0">
                <a:solidFill>
                  <a:srgbClr val="FF0000"/>
                </a:solidFill>
                <a:latin typeface="Calibri" panose="020F0502020204030204" pitchFamily="34" charset="0"/>
                <a:cs typeface="Calibri" panose="020F0502020204030204" pitchFamily="34" charset="0"/>
              </a:rPr>
              <a:t> vi </a:t>
            </a:r>
            <a:r>
              <a:rPr lang="en-US" sz="4800" b="1" dirty="0" err="1">
                <a:solidFill>
                  <a:srgbClr val="FF0000"/>
                </a:solidFill>
                <a:latin typeface="Calibri" panose="020F0502020204030204" pitchFamily="34" charset="0"/>
                <a:cs typeface="Calibri" panose="020F0502020204030204" pitchFamily="34" charset="0"/>
              </a:rPr>
              <a:t>xâm</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hại</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trẻ</a:t>
            </a:r>
            <a:r>
              <a:rPr lang="en-US" sz="4800" b="1" dirty="0">
                <a:solidFill>
                  <a:srgbClr val="FF0000"/>
                </a:solidFill>
                <a:latin typeface="Calibri" panose="020F0502020204030204" pitchFamily="34" charset="0"/>
                <a:cs typeface="Calibri" panose="020F0502020204030204" pitchFamily="34" charset="0"/>
              </a:rPr>
              <a:t> </a:t>
            </a:r>
            <a:r>
              <a:rPr lang="en-US" sz="4800" b="1" dirty="0" err="1">
                <a:solidFill>
                  <a:srgbClr val="FF0000"/>
                </a:solidFill>
                <a:latin typeface="Calibri" panose="020F0502020204030204" pitchFamily="34" charset="0"/>
                <a:cs typeface="Calibri" panose="020F0502020204030204" pitchFamily="34" charset="0"/>
              </a:rPr>
              <a:t>em</a:t>
            </a: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5191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Rectangle: Rounded Corners 5">
            <a:extLst>
              <a:ext uri="{FF2B5EF4-FFF2-40B4-BE49-F238E27FC236}">
                <a16:creationId xmlns:a16="http://schemas.microsoft.com/office/drawing/2014/main" id="{07D4B82A-80FF-9E79-9C58-2D529973392E}"/>
              </a:ext>
            </a:extLst>
          </p:cNvPr>
          <p:cNvSpPr/>
          <p:nvPr/>
        </p:nvSpPr>
        <p:spPr>
          <a:xfrm>
            <a:off x="1275907" y="173599"/>
            <a:ext cx="9994605" cy="977107"/>
          </a:xfrm>
          <a:prstGeom prst="roundRect">
            <a:avLst/>
          </a:prstGeom>
          <a:solidFill>
            <a:schemeClr val="accent4">
              <a:lumMod val="20000"/>
              <a:lumOff val="80000"/>
            </a:schemeClr>
          </a:solidFill>
          <a:ln w="12700" cap="flat" cmpd="sng" algn="ctr">
            <a:solidFill>
              <a:schemeClr val="accent1"/>
            </a:solidFill>
            <a:prstDash val="solid"/>
            <a:miter lim="800000"/>
          </a:ln>
          <a:effectLst/>
        </p:spPr>
        <p:txBody>
          <a:bodyPr rtlCol="0" anchor="ct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Xác</a:t>
            </a:r>
            <a:r>
              <a:rPr kumimoji="0" lang="en-US" sz="3600" b="1" i="0" u="none" strike="noStrike" kern="0" cap="none" spc="0" normalizeH="0" noProof="0" dirty="0">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 </a:t>
            </a:r>
            <a:r>
              <a:rPr kumimoji="0" lang="en-US" sz="3600" b="1" i="0" u="none" strike="noStrike" kern="0" cap="none" spc="0" normalizeH="0" noProof="0" dirty="0" err="1">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địn</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hành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vi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thể</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hiện</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trên</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6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hình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ảnh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ở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hoạt</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động</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1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thuộc</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hình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thức</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xâm</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hại</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nào</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a:t>
            </a:r>
            <a:endParaRPr kumimoji="0" lang="vi-VN" sz="36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Arial" panose="020B0604020202020204" pitchFamily="34" charset="0"/>
              <a:ea typeface="宋体"/>
              <a:cs typeface="Arial" panose="020B0604020202020204" pitchFamily="34" charset="0"/>
            </a:endParaRPr>
          </a:p>
        </p:txBody>
      </p:sp>
      <p:pic>
        <p:nvPicPr>
          <p:cNvPr id="8" name="Picture 7">
            <a:extLst>
              <a:ext uri="{FF2B5EF4-FFF2-40B4-BE49-F238E27FC236}">
                <a16:creationId xmlns:a16="http://schemas.microsoft.com/office/drawing/2014/main" id="{4BF345A4-9BB5-7C9F-0F27-574E81B99DD7}"/>
              </a:ext>
            </a:extLst>
          </p:cNvPr>
          <p:cNvPicPr>
            <a:picLocks noChangeAspect="1"/>
          </p:cNvPicPr>
          <p:nvPr/>
        </p:nvPicPr>
        <p:blipFill>
          <a:blip r:embed="rId2"/>
          <a:stretch>
            <a:fillRect/>
          </a:stretch>
        </p:blipFill>
        <p:spPr>
          <a:xfrm>
            <a:off x="7865877" y="1498968"/>
            <a:ext cx="3467002" cy="2339385"/>
          </a:xfrm>
          <a:prstGeom prst="rect">
            <a:avLst/>
          </a:prstGeom>
        </p:spPr>
      </p:pic>
      <p:pic>
        <p:nvPicPr>
          <p:cNvPr id="10" name="Picture 9">
            <a:extLst>
              <a:ext uri="{FF2B5EF4-FFF2-40B4-BE49-F238E27FC236}">
                <a16:creationId xmlns:a16="http://schemas.microsoft.com/office/drawing/2014/main" id="{A5130BF9-9994-B489-61FF-DC4FA3C9F914}"/>
              </a:ext>
            </a:extLst>
          </p:cNvPr>
          <p:cNvPicPr>
            <a:picLocks noChangeAspect="1"/>
          </p:cNvPicPr>
          <p:nvPr/>
        </p:nvPicPr>
        <p:blipFill>
          <a:blip r:embed="rId3"/>
          <a:stretch>
            <a:fillRect/>
          </a:stretch>
        </p:blipFill>
        <p:spPr>
          <a:xfrm>
            <a:off x="837977" y="1482467"/>
            <a:ext cx="7093911" cy="2300952"/>
          </a:xfrm>
          <a:prstGeom prst="rect">
            <a:avLst/>
          </a:prstGeom>
        </p:spPr>
      </p:pic>
      <p:pic>
        <p:nvPicPr>
          <p:cNvPr id="12" name="Picture 11">
            <a:extLst>
              <a:ext uri="{FF2B5EF4-FFF2-40B4-BE49-F238E27FC236}">
                <a16:creationId xmlns:a16="http://schemas.microsoft.com/office/drawing/2014/main" id="{03F211C8-4F1A-6C8D-9682-9E0896FEF5B7}"/>
              </a:ext>
            </a:extLst>
          </p:cNvPr>
          <p:cNvPicPr>
            <a:picLocks noChangeAspect="1"/>
          </p:cNvPicPr>
          <p:nvPr/>
        </p:nvPicPr>
        <p:blipFill>
          <a:blip r:embed="rId4"/>
          <a:stretch>
            <a:fillRect/>
          </a:stretch>
        </p:blipFill>
        <p:spPr>
          <a:xfrm>
            <a:off x="793345" y="3839571"/>
            <a:ext cx="3504832" cy="2380475"/>
          </a:xfrm>
          <a:prstGeom prst="rect">
            <a:avLst/>
          </a:prstGeom>
        </p:spPr>
      </p:pic>
      <p:pic>
        <p:nvPicPr>
          <p:cNvPr id="14" name="Picture 13">
            <a:extLst>
              <a:ext uri="{FF2B5EF4-FFF2-40B4-BE49-F238E27FC236}">
                <a16:creationId xmlns:a16="http://schemas.microsoft.com/office/drawing/2014/main" id="{19A98E3E-E342-5BF8-7F70-9586036AEE6A}"/>
              </a:ext>
            </a:extLst>
          </p:cNvPr>
          <p:cNvPicPr>
            <a:picLocks noChangeAspect="1"/>
          </p:cNvPicPr>
          <p:nvPr/>
        </p:nvPicPr>
        <p:blipFill>
          <a:blip r:embed="rId5"/>
          <a:stretch>
            <a:fillRect/>
          </a:stretch>
        </p:blipFill>
        <p:spPr>
          <a:xfrm>
            <a:off x="4338085" y="3858724"/>
            <a:ext cx="7198242" cy="2238322"/>
          </a:xfrm>
          <a:prstGeom prst="rect">
            <a:avLst/>
          </a:prstGeom>
        </p:spPr>
      </p:pic>
    </p:spTree>
    <p:extLst>
      <p:ext uri="{BB962C8B-B14F-4D97-AF65-F5344CB8AC3E}">
        <p14:creationId xmlns:p14="http://schemas.microsoft.com/office/powerpoint/2010/main" val="42138695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4" name="Group 3">
            <a:extLst>
              <a:ext uri="{FF2B5EF4-FFF2-40B4-BE49-F238E27FC236}">
                <a16:creationId xmlns:a16="http://schemas.microsoft.com/office/drawing/2014/main" id="{3A9F00A0-E53F-2FF9-68B1-3313F36165AE}"/>
              </a:ext>
            </a:extLst>
          </p:cNvPr>
          <p:cNvGrpSpPr/>
          <p:nvPr/>
        </p:nvGrpSpPr>
        <p:grpSpPr>
          <a:xfrm>
            <a:off x="664935" y="3237290"/>
            <a:ext cx="4544063" cy="3413728"/>
            <a:chOff x="664935" y="3237290"/>
            <a:chExt cx="4544063" cy="3413728"/>
          </a:xfrm>
        </p:grpSpPr>
        <p:pic>
          <p:nvPicPr>
            <p:cNvPr id="6" name="Picture 14">
              <a:extLst>
                <a:ext uri="{FF2B5EF4-FFF2-40B4-BE49-F238E27FC236}">
                  <a16:creationId xmlns:a16="http://schemas.microsoft.com/office/drawing/2014/main" id="{AE8225ED-CA4B-8112-0E69-654E0949089A}"/>
                </a:ext>
              </a:extLst>
            </p:cNvPr>
            <p:cNvPicPr>
              <a:picLocks noChangeAspect="1"/>
            </p:cNvPicPr>
            <p:nvPr/>
          </p:nvPicPr>
          <p:blipFill>
            <a:blip r:embed="rId2"/>
            <a:srcRect/>
            <a:stretch>
              <a:fillRect/>
            </a:stretch>
          </p:blipFill>
          <p:spPr>
            <a:xfrm>
              <a:off x="664935" y="3237290"/>
              <a:ext cx="4544063" cy="3413728"/>
            </a:xfrm>
            <a:prstGeom prst="rect">
              <a:avLst/>
            </a:prstGeom>
          </p:spPr>
        </p:pic>
        <p:sp>
          <p:nvSpPr>
            <p:cNvPr id="11" name="椭圆 31">
              <a:extLst>
                <a:ext uri="{FF2B5EF4-FFF2-40B4-BE49-F238E27FC236}">
                  <a16:creationId xmlns:a16="http://schemas.microsoft.com/office/drawing/2014/main" id="{705734D9-1ECC-372B-432E-03CD53E735BB}"/>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12" name="Group 11">
            <a:extLst>
              <a:ext uri="{FF2B5EF4-FFF2-40B4-BE49-F238E27FC236}">
                <a16:creationId xmlns:a16="http://schemas.microsoft.com/office/drawing/2014/main" id="{FD297F11-7745-0CA7-7A1F-CB404E507FA8}"/>
              </a:ext>
            </a:extLst>
          </p:cNvPr>
          <p:cNvGrpSpPr/>
          <p:nvPr/>
        </p:nvGrpSpPr>
        <p:grpSpPr>
          <a:xfrm>
            <a:off x="2168804" y="452003"/>
            <a:ext cx="7060256" cy="1036555"/>
            <a:chOff x="304800" y="2057400"/>
            <a:chExt cx="8452053" cy="2062165"/>
          </a:xfrm>
        </p:grpSpPr>
        <p:pic>
          <p:nvPicPr>
            <p:cNvPr id="13" name="Picture 25">
              <a:extLst>
                <a:ext uri="{FF2B5EF4-FFF2-40B4-BE49-F238E27FC236}">
                  <a16:creationId xmlns:a16="http://schemas.microsoft.com/office/drawing/2014/main" id="{E4B8102D-1B11-EF9F-7822-24FFDE1BAAC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4" name="TextBox 13">
              <a:extLst>
                <a:ext uri="{FF2B5EF4-FFF2-40B4-BE49-F238E27FC236}">
                  <a16:creationId xmlns:a16="http://schemas.microsoft.com/office/drawing/2014/main" id="{58B7945F-F1FC-1E2F-39E3-B70F16C6FF71}"/>
                </a:ext>
              </a:extLst>
            </p:cNvPr>
            <p:cNvSpPr txBox="1"/>
            <p:nvPr/>
          </p:nvSpPr>
          <p:spPr>
            <a:xfrm>
              <a:off x="906836" y="2287400"/>
              <a:ext cx="7381222" cy="1569601"/>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Tranh mô tả hành vi xâm hại nào?</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grpSp>
        <p:nvGrpSpPr>
          <p:cNvPr id="18" name="Group 17">
            <a:extLst>
              <a:ext uri="{FF2B5EF4-FFF2-40B4-BE49-F238E27FC236}">
                <a16:creationId xmlns:a16="http://schemas.microsoft.com/office/drawing/2014/main" id="{EC662BBA-D160-FC3B-968F-B87D779C96AD}"/>
              </a:ext>
            </a:extLst>
          </p:cNvPr>
          <p:cNvGrpSpPr/>
          <p:nvPr/>
        </p:nvGrpSpPr>
        <p:grpSpPr>
          <a:xfrm>
            <a:off x="5029559" y="1616150"/>
            <a:ext cx="6298058" cy="1621977"/>
            <a:chOff x="304800" y="2057400"/>
            <a:chExt cx="8452053" cy="2488093"/>
          </a:xfrm>
        </p:grpSpPr>
        <p:pic>
          <p:nvPicPr>
            <p:cNvPr id="19" name="Picture 25">
              <a:extLst>
                <a:ext uri="{FF2B5EF4-FFF2-40B4-BE49-F238E27FC236}">
                  <a16:creationId xmlns:a16="http://schemas.microsoft.com/office/drawing/2014/main" id="{808E4F5F-7EB0-324E-4B8C-DBB43A937A5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20" name="TextBox 19">
              <a:extLst>
                <a:ext uri="{FF2B5EF4-FFF2-40B4-BE49-F238E27FC236}">
                  <a16:creationId xmlns:a16="http://schemas.microsoft.com/office/drawing/2014/main" id="{261FF5BB-8EE5-2921-9883-BADE3BB4B998}"/>
                </a:ext>
              </a:extLst>
            </p:cNvPr>
            <p:cNvSpPr txBox="1"/>
            <p:nvPr/>
          </p:nvSpPr>
          <p:spPr>
            <a:xfrm>
              <a:off x="906836" y="2287400"/>
              <a:ext cx="7381222" cy="2258093"/>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Những địa điểm có nguy cơ xảy ra xâm hại</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grpSp>
        <p:nvGrpSpPr>
          <p:cNvPr id="21" name="Group 20">
            <a:extLst>
              <a:ext uri="{FF2B5EF4-FFF2-40B4-BE49-F238E27FC236}">
                <a16:creationId xmlns:a16="http://schemas.microsoft.com/office/drawing/2014/main" id="{5A1894E5-B159-C776-C77E-1F823E8ADF1D}"/>
              </a:ext>
            </a:extLst>
          </p:cNvPr>
          <p:cNvGrpSpPr/>
          <p:nvPr/>
        </p:nvGrpSpPr>
        <p:grpSpPr>
          <a:xfrm>
            <a:off x="5503762" y="3117371"/>
            <a:ext cx="6298058" cy="2020110"/>
            <a:chOff x="304800" y="2057400"/>
            <a:chExt cx="8452053" cy="2062165"/>
          </a:xfrm>
        </p:grpSpPr>
        <p:pic>
          <p:nvPicPr>
            <p:cNvPr id="22" name="Picture 25">
              <a:extLst>
                <a:ext uri="{FF2B5EF4-FFF2-40B4-BE49-F238E27FC236}">
                  <a16:creationId xmlns:a16="http://schemas.microsoft.com/office/drawing/2014/main" id="{33E6300F-0BC1-95CC-FBFE-DD2575176E7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23" name="TextBox 22">
              <a:extLst>
                <a:ext uri="{FF2B5EF4-FFF2-40B4-BE49-F238E27FC236}">
                  <a16:creationId xmlns:a16="http://schemas.microsoft.com/office/drawing/2014/main" id="{1F502A3D-9CBB-00AB-8CC3-0330566FCCE3}"/>
                </a:ext>
              </a:extLst>
            </p:cNvPr>
            <p:cNvSpPr txBox="1"/>
            <p:nvPr/>
          </p:nvSpPr>
          <p:spPr>
            <a:xfrm>
              <a:off x="906836" y="2287400"/>
              <a:ext cx="7381222" cy="1602338"/>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Những ai có thể thực hiện hành vi xâm hại trên? Cần lưu ý những dấu hiệu nào?</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grpSp>
        <p:nvGrpSpPr>
          <p:cNvPr id="2" name="Group 1">
            <a:extLst>
              <a:ext uri="{FF2B5EF4-FFF2-40B4-BE49-F238E27FC236}">
                <a16:creationId xmlns:a16="http://schemas.microsoft.com/office/drawing/2014/main" id="{EAEBE9B5-936F-3ACB-97AC-8AF61BBAD147}"/>
              </a:ext>
            </a:extLst>
          </p:cNvPr>
          <p:cNvGrpSpPr/>
          <p:nvPr/>
        </p:nvGrpSpPr>
        <p:grpSpPr>
          <a:xfrm>
            <a:off x="5220349" y="5352837"/>
            <a:ext cx="6971651" cy="1154290"/>
            <a:chOff x="304800" y="1823175"/>
            <a:chExt cx="8452053" cy="2296392"/>
          </a:xfrm>
        </p:grpSpPr>
        <p:pic>
          <p:nvPicPr>
            <p:cNvPr id="5" name="Picture 25">
              <a:extLst>
                <a:ext uri="{FF2B5EF4-FFF2-40B4-BE49-F238E27FC236}">
                  <a16:creationId xmlns:a16="http://schemas.microsoft.com/office/drawing/2014/main" id="{107AF318-A2C2-50DC-490E-229124465BA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1823175"/>
              <a:ext cx="8452053" cy="2296392"/>
            </a:xfrm>
            <a:prstGeom prst="rect">
              <a:avLst/>
            </a:prstGeom>
          </p:spPr>
        </p:pic>
        <p:sp>
          <p:nvSpPr>
            <p:cNvPr id="7" name="TextBox 6">
              <a:extLst>
                <a:ext uri="{FF2B5EF4-FFF2-40B4-BE49-F238E27FC236}">
                  <a16:creationId xmlns:a16="http://schemas.microsoft.com/office/drawing/2014/main" id="{B3298819-833F-9D99-BD45-F0F2F21EF777}"/>
                </a:ext>
              </a:extLst>
            </p:cNvPr>
            <p:cNvSpPr txBox="1"/>
            <p:nvPr/>
          </p:nvSpPr>
          <p:spPr>
            <a:xfrm>
              <a:off x="931749" y="1919482"/>
              <a:ext cx="7381222" cy="2143062"/>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Hành</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vi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đó</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để</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lại</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hậu</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quả</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gì</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cho</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trẻ</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em</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30904871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pic>
        <p:nvPicPr>
          <p:cNvPr id="541" name="Picture 540" descr="Graphical user interface&#10;&#10;Description automatically generated">
            <a:extLst>
              <a:ext uri="{FF2B5EF4-FFF2-40B4-BE49-F238E27FC236}">
                <a16:creationId xmlns:a16="http://schemas.microsoft.com/office/drawing/2014/main" id="{16219389-EB68-4EB6-B66F-147FA6A8E9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
            <a:ext cx="12207092" cy="6866489"/>
          </a:xfrm>
          <a:prstGeom prst="rect">
            <a:avLst/>
          </a:prstGeom>
        </p:spPr>
      </p:pic>
      <p:pic>
        <p:nvPicPr>
          <p:cNvPr id="543" name="Graphic 542">
            <a:extLst>
              <a:ext uri="{FF2B5EF4-FFF2-40B4-BE49-F238E27FC236}">
                <a16:creationId xmlns:a16="http://schemas.microsoft.com/office/drawing/2014/main" id="{DA540977-529D-4EB5-8230-7134F9860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17722" y="4280108"/>
            <a:ext cx="2474279" cy="2548136"/>
          </a:xfrm>
          <a:prstGeom prst="rect">
            <a:avLst/>
          </a:prstGeom>
        </p:spPr>
      </p:pic>
      <p:pic>
        <p:nvPicPr>
          <p:cNvPr id="544" name="Graphic 543">
            <a:extLst>
              <a:ext uri="{FF2B5EF4-FFF2-40B4-BE49-F238E27FC236}">
                <a16:creationId xmlns:a16="http://schemas.microsoft.com/office/drawing/2014/main" id="{74B01ED8-9554-42B4-BD56-CC268442D2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9372" y="4027175"/>
            <a:ext cx="2474277" cy="2801069"/>
          </a:xfrm>
          <a:prstGeom prst="rect">
            <a:avLst/>
          </a:prstGeom>
        </p:spPr>
      </p:pic>
      <p:pic>
        <p:nvPicPr>
          <p:cNvPr id="545" name="Graphic 544">
            <a:extLst>
              <a:ext uri="{FF2B5EF4-FFF2-40B4-BE49-F238E27FC236}">
                <a16:creationId xmlns:a16="http://schemas.microsoft.com/office/drawing/2014/main" id="{FCA5AD51-C407-48CC-A3EC-9719F9DFBD6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2199291" y="2086179"/>
            <a:ext cx="1881080" cy="3829168"/>
          </a:xfrm>
          <a:prstGeom prst="rect">
            <a:avLst/>
          </a:prstGeom>
        </p:spPr>
      </p:pic>
      <p:pic>
        <p:nvPicPr>
          <p:cNvPr id="546" name="Graphic 545">
            <a:extLst>
              <a:ext uri="{FF2B5EF4-FFF2-40B4-BE49-F238E27FC236}">
                <a16:creationId xmlns:a16="http://schemas.microsoft.com/office/drawing/2014/main" id="{64418B11-F315-490C-9C87-085355A688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4158380"/>
            <a:ext cx="2479419" cy="2704821"/>
          </a:xfrm>
          <a:prstGeom prst="rect">
            <a:avLst/>
          </a:prstGeom>
        </p:spPr>
      </p:pic>
      <p:pic>
        <p:nvPicPr>
          <p:cNvPr id="547" name="Graphic 546">
            <a:extLst>
              <a:ext uri="{FF2B5EF4-FFF2-40B4-BE49-F238E27FC236}">
                <a16:creationId xmlns:a16="http://schemas.microsoft.com/office/drawing/2014/main" id="{14BA8C53-9437-4654-AE0C-0FA3109568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3198650" y="4130637"/>
            <a:ext cx="2474279" cy="2703377"/>
          </a:xfrm>
          <a:prstGeom prst="rect">
            <a:avLst/>
          </a:prstGeom>
        </p:spPr>
      </p:pic>
      <p:pic>
        <p:nvPicPr>
          <p:cNvPr id="540" name="Picture 539">
            <a:extLst>
              <a:ext uri="{FF2B5EF4-FFF2-40B4-BE49-F238E27FC236}">
                <a16:creationId xmlns:a16="http://schemas.microsoft.com/office/drawing/2014/main" id="{D99B0A98-5325-4C36-B95C-320B7E1D4422}"/>
              </a:ext>
            </a:extLst>
          </p:cNvPr>
          <p:cNvPicPr>
            <a:picLocks noChangeAspect="1"/>
          </p:cNvPicPr>
          <p:nvPr/>
        </p:nvPicPr>
        <p:blipFill>
          <a:blip r:embed="rId14"/>
          <a:stretch>
            <a:fillRect/>
          </a:stretch>
        </p:blipFill>
        <p:spPr>
          <a:xfrm>
            <a:off x="3042577" y="1562698"/>
            <a:ext cx="6354496" cy="855411"/>
          </a:xfrm>
          <a:prstGeom prst="rect">
            <a:avLst/>
          </a:prstGeom>
        </p:spPr>
      </p:pic>
    </p:spTree>
    <p:extLst>
      <p:ext uri="{BB962C8B-B14F-4D97-AF65-F5344CB8AC3E}">
        <p14:creationId xmlns:p14="http://schemas.microsoft.com/office/powerpoint/2010/main" val="39380767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4" name="Group 3">
            <a:extLst>
              <a:ext uri="{FF2B5EF4-FFF2-40B4-BE49-F238E27FC236}">
                <a16:creationId xmlns:a16="http://schemas.microsoft.com/office/drawing/2014/main" id="{701019FF-4DED-C2BF-E62F-E0BB01651D73}"/>
              </a:ext>
            </a:extLst>
          </p:cNvPr>
          <p:cNvGrpSpPr/>
          <p:nvPr/>
        </p:nvGrpSpPr>
        <p:grpSpPr>
          <a:xfrm>
            <a:off x="2969231" y="369809"/>
            <a:ext cx="6208458" cy="1036555"/>
            <a:chOff x="304800" y="2057400"/>
            <a:chExt cx="8452053" cy="2062165"/>
          </a:xfrm>
        </p:grpSpPr>
        <p:pic>
          <p:nvPicPr>
            <p:cNvPr id="5" name="Picture 25">
              <a:extLst>
                <a:ext uri="{FF2B5EF4-FFF2-40B4-BE49-F238E27FC236}">
                  <a16:creationId xmlns:a16="http://schemas.microsoft.com/office/drawing/2014/main" id="{67C8881B-B869-E8B0-01B5-524B898A279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6" name="TextBox 5">
              <a:extLst>
                <a:ext uri="{FF2B5EF4-FFF2-40B4-BE49-F238E27FC236}">
                  <a16:creationId xmlns:a16="http://schemas.microsoft.com/office/drawing/2014/main" id="{B4113B25-25BF-06DA-F801-A64D7086BF45}"/>
                </a:ext>
              </a:extLst>
            </p:cNvPr>
            <p:cNvSpPr txBox="1"/>
            <p:nvPr/>
          </p:nvSpPr>
          <p:spPr>
            <a:xfrm>
              <a:off x="906836" y="2287399"/>
              <a:ext cx="7381222" cy="1530757"/>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thân</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thể</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8" name="Picture 7">
            <a:extLst>
              <a:ext uri="{FF2B5EF4-FFF2-40B4-BE49-F238E27FC236}">
                <a16:creationId xmlns:a16="http://schemas.microsoft.com/office/drawing/2014/main" id="{C38FBAB4-5E2A-8A60-25F6-7C7D62185957}"/>
              </a:ext>
            </a:extLst>
          </p:cNvPr>
          <p:cNvPicPr>
            <a:picLocks noChangeAspect="1"/>
          </p:cNvPicPr>
          <p:nvPr/>
        </p:nvPicPr>
        <p:blipFill>
          <a:blip r:embed="rId4"/>
          <a:stretch>
            <a:fillRect/>
          </a:stretch>
        </p:blipFill>
        <p:spPr>
          <a:xfrm>
            <a:off x="1357580" y="1924103"/>
            <a:ext cx="3867150" cy="2619375"/>
          </a:xfrm>
          <a:prstGeom prst="rect">
            <a:avLst/>
          </a:prstGeom>
        </p:spPr>
      </p:pic>
      <p:pic>
        <p:nvPicPr>
          <p:cNvPr id="10" name="Picture 9">
            <a:extLst>
              <a:ext uri="{FF2B5EF4-FFF2-40B4-BE49-F238E27FC236}">
                <a16:creationId xmlns:a16="http://schemas.microsoft.com/office/drawing/2014/main" id="{DDA3349F-6C0D-B829-18A9-3FB699EDF357}"/>
              </a:ext>
            </a:extLst>
          </p:cNvPr>
          <p:cNvPicPr>
            <a:picLocks noChangeAspect="1"/>
          </p:cNvPicPr>
          <p:nvPr/>
        </p:nvPicPr>
        <p:blipFill>
          <a:blip r:embed="rId5"/>
          <a:stretch>
            <a:fillRect/>
          </a:stretch>
        </p:blipFill>
        <p:spPr>
          <a:xfrm>
            <a:off x="6229778" y="1846673"/>
            <a:ext cx="3924300" cy="2609850"/>
          </a:xfrm>
          <a:prstGeom prst="rect">
            <a:avLst/>
          </a:prstGeom>
        </p:spPr>
      </p:pic>
    </p:spTree>
    <p:extLst>
      <p:ext uri="{BB962C8B-B14F-4D97-AF65-F5344CB8AC3E}">
        <p14:creationId xmlns:p14="http://schemas.microsoft.com/office/powerpoint/2010/main" val="10757620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4" name="Group 3">
            <a:extLst>
              <a:ext uri="{FF2B5EF4-FFF2-40B4-BE49-F238E27FC236}">
                <a16:creationId xmlns:a16="http://schemas.microsoft.com/office/drawing/2014/main" id="{701019FF-4DED-C2BF-E62F-E0BB01651D73}"/>
              </a:ext>
            </a:extLst>
          </p:cNvPr>
          <p:cNvGrpSpPr/>
          <p:nvPr/>
        </p:nvGrpSpPr>
        <p:grpSpPr>
          <a:xfrm>
            <a:off x="2969231" y="369809"/>
            <a:ext cx="6208458" cy="1036555"/>
            <a:chOff x="304800" y="2057400"/>
            <a:chExt cx="8452053" cy="2062165"/>
          </a:xfrm>
        </p:grpSpPr>
        <p:pic>
          <p:nvPicPr>
            <p:cNvPr id="5" name="Picture 25">
              <a:extLst>
                <a:ext uri="{FF2B5EF4-FFF2-40B4-BE49-F238E27FC236}">
                  <a16:creationId xmlns:a16="http://schemas.microsoft.com/office/drawing/2014/main" id="{67C8881B-B869-E8B0-01B5-524B898A279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6" name="TextBox 5">
              <a:extLst>
                <a:ext uri="{FF2B5EF4-FFF2-40B4-BE49-F238E27FC236}">
                  <a16:creationId xmlns:a16="http://schemas.microsoft.com/office/drawing/2014/main" id="{B4113B25-25BF-06DA-F801-A64D7086BF45}"/>
                </a:ext>
              </a:extLst>
            </p:cNvPr>
            <p:cNvSpPr txBox="1"/>
            <p:nvPr/>
          </p:nvSpPr>
          <p:spPr>
            <a:xfrm>
              <a:off x="906836" y="2287399"/>
              <a:ext cx="7381222" cy="1530757"/>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tinh</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thần</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2" name="Picture 1">
            <a:extLst>
              <a:ext uri="{FF2B5EF4-FFF2-40B4-BE49-F238E27FC236}">
                <a16:creationId xmlns:a16="http://schemas.microsoft.com/office/drawing/2014/main" id="{CCE50306-D7C7-A231-FB69-CE193A2F7507}"/>
              </a:ext>
            </a:extLst>
          </p:cNvPr>
          <p:cNvPicPr>
            <a:picLocks noChangeAspect="1"/>
          </p:cNvPicPr>
          <p:nvPr/>
        </p:nvPicPr>
        <p:blipFill>
          <a:blip r:embed="rId4"/>
          <a:stretch>
            <a:fillRect/>
          </a:stretch>
        </p:blipFill>
        <p:spPr>
          <a:xfrm>
            <a:off x="968226" y="1913862"/>
            <a:ext cx="4420371" cy="2987638"/>
          </a:xfrm>
          <a:prstGeom prst="rect">
            <a:avLst/>
          </a:prstGeom>
        </p:spPr>
      </p:pic>
      <p:pic>
        <p:nvPicPr>
          <p:cNvPr id="7" name="Picture 6">
            <a:extLst>
              <a:ext uri="{FF2B5EF4-FFF2-40B4-BE49-F238E27FC236}">
                <a16:creationId xmlns:a16="http://schemas.microsoft.com/office/drawing/2014/main" id="{8C217F5B-60D8-4FAB-BDF7-96C3719592CB}"/>
              </a:ext>
            </a:extLst>
          </p:cNvPr>
          <p:cNvPicPr>
            <a:picLocks noChangeAspect="1"/>
          </p:cNvPicPr>
          <p:nvPr/>
        </p:nvPicPr>
        <p:blipFill>
          <a:blip r:embed="rId5"/>
          <a:stretch>
            <a:fillRect/>
          </a:stretch>
        </p:blipFill>
        <p:spPr>
          <a:xfrm>
            <a:off x="6424369" y="1937276"/>
            <a:ext cx="4527364" cy="3052541"/>
          </a:xfrm>
          <a:prstGeom prst="rect">
            <a:avLst/>
          </a:prstGeom>
        </p:spPr>
      </p:pic>
    </p:spTree>
    <p:extLst>
      <p:ext uri="{BB962C8B-B14F-4D97-AF65-F5344CB8AC3E}">
        <p14:creationId xmlns:p14="http://schemas.microsoft.com/office/powerpoint/2010/main" val="14917460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4" name="Group 3">
            <a:extLst>
              <a:ext uri="{FF2B5EF4-FFF2-40B4-BE49-F238E27FC236}">
                <a16:creationId xmlns:a16="http://schemas.microsoft.com/office/drawing/2014/main" id="{701019FF-4DED-C2BF-E62F-E0BB01651D73}"/>
              </a:ext>
            </a:extLst>
          </p:cNvPr>
          <p:cNvGrpSpPr/>
          <p:nvPr/>
        </p:nvGrpSpPr>
        <p:grpSpPr>
          <a:xfrm>
            <a:off x="2969231" y="369809"/>
            <a:ext cx="6208458" cy="1036555"/>
            <a:chOff x="304800" y="2057400"/>
            <a:chExt cx="8452053" cy="2062165"/>
          </a:xfrm>
        </p:grpSpPr>
        <p:pic>
          <p:nvPicPr>
            <p:cNvPr id="5" name="Picture 25">
              <a:extLst>
                <a:ext uri="{FF2B5EF4-FFF2-40B4-BE49-F238E27FC236}">
                  <a16:creationId xmlns:a16="http://schemas.microsoft.com/office/drawing/2014/main" id="{67C8881B-B869-E8B0-01B5-524B898A279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2057400"/>
              <a:ext cx="8452053" cy="2062165"/>
            </a:xfrm>
            <a:prstGeom prst="rect">
              <a:avLst/>
            </a:prstGeom>
          </p:spPr>
        </p:pic>
        <p:sp>
          <p:nvSpPr>
            <p:cNvPr id="6" name="TextBox 5">
              <a:extLst>
                <a:ext uri="{FF2B5EF4-FFF2-40B4-BE49-F238E27FC236}">
                  <a16:creationId xmlns:a16="http://schemas.microsoft.com/office/drawing/2014/main" id="{B4113B25-25BF-06DA-F801-A64D7086BF45}"/>
                </a:ext>
              </a:extLst>
            </p:cNvPr>
            <p:cNvSpPr txBox="1"/>
            <p:nvPr/>
          </p:nvSpPr>
          <p:spPr>
            <a:xfrm>
              <a:off x="906836" y="2287399"/>
              <a:ext cx="7381222" cy="1530757"/>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tình</a:t>
              </a: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dục</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8" name="Picture 7">
            <a:extLst>
              <a:ext uri="{FF2B5EF4-FFF2-40B4-BE49-F238E27FC236}">
                <a16:creationId xmlns:a16="http://schemas.microsoft.com/office/drawing/2014/main" id="{9640A125-25F4-30F1-0BD6-3A35D91EE963}"/>
              </a:ext>
            </a:extLst>
          </p:cNvPr>
          <p:cNvPicPr>
            <a:picLocks noChangeAspect="1"/>
          </p:cNvPicPr>
          <p:nvPr/>
        </p:nvPicPr>
        <p:blipFill>
          <a:blip r:embed="rId4"/>
          <a:stretch>
            <a:fillRect/>
          </a:stretch>
        </p:blipFill>
        <p:spPr>
          <a:xfrm>
            <a:off x="816074" y="2191740"/>
            <a:ext cx="4438391" cy="3032716"/>
          </a:xfrm>
          <a:prstGeom prst="rect">
            <a:avLst/>
          </a:prstGeom>
        </p:spPr>
      </p:pic>
      <p:pic>
        <p:nvPicPr>
          <p:cNvPr id="9" name="Picture 8">
            <a:extLst>
              <a:ext uri="{FF2B5EF4-FFF2-40B4-BE49-F238E27FC236}">
                <a16:creationId xmlns:a16="http://schemas.microsoft.com/office/drawing/2014/main" id="{C004D12E-46A2-986F-03F1-65D643A34E52}"/>
              </a:ext>
            </a:extLst>
          </p:cNvPr>
          <p:cNvPicPr>
            <a:picLocks noChangeAspect="1"/>
          </p:cNvPicPr>
          <p:nvPr/>
        </p:nvPicPr>
        <p:blipFill>
          <a:blip r:embed="rId5"/>
          <a:stretch>
            <a:fillRect/>
          </a:stretch>
        </p:blipFill>
        <p:spPr>
          <a:xfrm>
            <a:off x="6309881" y="2209063"/>
            <a:ext cx="4510910" cy="3014773"/>
          </a:xfrm>
          <a:prstGeom prst="rect">
            <a:avLst/>
          </a:prstGeom>
        </p:spPr>
      </p:pic>
    </p:spTree>
    <p:extLst>
      <p:ext uri="{BB962C8B-B14F-4D97-AF65-F5344CB8AC3E}">
        <p14:creationId xmlns:p14="http://schemas.microsoft.com/office/powerpoint/2010/main" val="3695579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531432-27EF-4BC0-9E74-222AF984A965}"/>
              </a:ext>
            </a:extLst>
          </p:cNvPr>
          <p:cNvSpPr txBox="1"/>
          <p:nvPr/>
        </p:nvSpPr>
        <p:spPr>
          <a:xfrm>
            <a:off x="1686280" y="409963"/>
            <a:ext cx="7457720" cy="3416320"/>
          </a:xfrm>
          <a:prstGeom prst="rect">
            <a:avLst/>
          </a:prstGeom>
          <a:noFill/>
        </p:spPr>
        <p:txBody>
          <a:bodyPr wrap="square">
            <a:spAutoFit/>
          </a:bodyPr>
          <a:lstStyle/>
          <a:p>
            <a:pPr lvl="0" algn="just" defTabSz="911744">
              <a:defRPr/>
            </a:pPr>
            <a:r>
              <a:rPr lang="vi-VN" sz="3600" b="1" dirty="0">
                <a:solidFill>
                  <a:srgbClr val="FFFF00"/>
                </a:solidFill>
                <a:latin typeface="Calibri" panose="020F0502020204030204" pitchFamily="34" charset="0"/>
                <a:ea typeface="Calibri" panose="020F0502020204030204" pitchFamily="34" charset="0"/>
                <a:cs typeface="Calibri" panose="020F0502020204030204" pitchFamily="34" charset="0"/>
              </a:rPr>
              <a:t>Cách phân loại đó chỉ là tương đối vì hành vi xâm hại nào cũng mang tới tổn thương về tinh thần cho trẻ. Chúng ta rất cần nhận biết các hành vi xâm hại, các dấu hiệu cảnh báo nguy cơ bị xâm hại để phòng tránh.</a:t>
            </a:r>
            <a:endParaRPr kumimoji="0" lang="vi-VN" sz="36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09603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4" name="Group 3">
            <a:extLst>
              <a:ext uri="{FF2B5EF4-FFF2-40B4-BE49-F238E27FC236}">
                <a16:creationId xmlns:a16="http://schemas.microsoft.com/office/drawing/2014/main" id="{701019FF-4DED-C2BF-E62F-E0BB01651D73}"/>
              </a:ext>
            </a:extLst>
          </p:cNvPr>
          <p:cNvGrpSpPr/>
          <p:nvPr/>
        </p:nvGrpSpPr>
        <p:grpSpPr>
          <a:xfrm>
            <a:off x="1880170" y="205423"/>
            <a:ext cx="8835775" cy="1036555"/>
            <a:chOff x="304800" y="2057400"/>
            <a:chExt cx="8452053" cy="2062165"/>
          </a:xfrm>
        </p:grpSpPr>
        <p:pic>
          <p:nvPicPr>
            <p:cNvPr id="5" name="Picture 25">
              <a:extLst>
                <a:ext uri="{FF2B5EF4-FFF2-40B4-BE49-F238E27FC236}">
                  <a16:creationId xmlns:a16="http://schemas.microsoft.com/office/drawing/2014/main" id="{67C8881B-B869-E8B0-01B5-524B898A279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6" name="TextBox 5">
              <a:extLst>
                <a:ext uri="{FF2B5EF4-FFF2-40B4-BE49-F238E27FC236}">
                  <a16:creationId xmlns:a16="http://schemas.microsoft.com/office/drawing/2014/main" id="{B4113B25-25BF-06DA-F801-A64D7086BF45}"/>
                </a:ext>
              </a:extLst>
            </p:cNvPr>
            <p:cNvSpPr txBox="1"/>
            <p:nvPr/>
          </p:nvSpPr>
          <p:spPr>
            <a:xfrm>
              <a:off x="906836" y="2287399"/>
              <a:ext cx="7381222" cy="1408297"/>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Hậu</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quả</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của</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việc</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xâm</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hại</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trẻ</a:t>
              </a:r>
              <a:r>
                <a:rPr kumimoji="0" lang="en-US" sz="4000" b="1" i="1"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4000" b="1" i="1"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em</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7" name="Video 2">
            <a:hlinkClick r:id="" action="ppaction://media"/>
            <a:extLst>
              <a:ext uri="{FF2B5EF4-FFF2-40B4-BE49-F238E27FC236}">
                <a16:creationId xmlns:a16="http://schemas.microsoft.com/office/drawing/2014/main" id="{70A6FCB3-B83A-9653-0326-4BE12F6E9ED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001176" y="1338208"/>
            <a:ext cx="8780979" cy="4939301"/>
          </a:xfrm>
          <a:prstGeom prst="rect">
            <a:avLst/>
          </a:prstGeom>
        </p:spPr>
      </p:pic>
    </p:spTree>
    <p:extLst>
      <p:ext uri="{BB962C8B-B14F-4D97-AF65-F5344CB8AC3E}">
        <p14:creationId xmlns:p14="http://schemas.microsoft.com/office/powerpoint/2010/main" val="29342320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26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7"/>
                </p:tgtEl>
              </p:cMediaNode>
            </p:vide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6FB67F75-7E65-885F-C364-2F280ED89EAC}"/>
              </a:ext>
            </a:extLst>
          </p:cNvPr>
          <p:cNvPicPr>
            <a:picLocks noChangeAspect="1"/>
          </p:cNvPicPr>
          <p:nvPr/>
        </p:nvPicPr>
        <p:blipFill>
          <a:blip r:embed="rId10"/>
          <a:stretch>
            <a:fillRect/>
          </a:stretch>
        </p:blipFill>
        <p:spPr>
          <a:xfrm>
            <a:off x="5440825" y="1623267"/>
            <a:ext cx="6139204" cy="1926503"/>
          </a:xfrm>
          <a:prstGeom prst="rect">
            <a:avLst/>
          </a:prstGeom>
        </p:spPr>
      </p:pic>
    </p:spTree>
    <p:extLst>
      <p:ext uri="{BB962C8B-B14F-4D97-AF65-F5344CB8AC3E}">
        <p14:creationId xmlns:p14="http://schemas.microsoft.com/office/powerpoint/2010/main" val="12373344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3" name="Picture 2">
            <a:extLst>
              <a:ext uri="{FF2B5EF4-FFF2-40B4-BE49-F238E27FC236}">
                <a16:creationId xmlns:a16="http://schemas.microsoft.com/office/drawing/2014/main" id="{21879282-F4EC-AF06-9ED2-6EB16ABDBBC1}"/>
              </a:ext>
            </a:extLst>
          </p:cNvPr>
          <p:cNvPicPr>
            <a:picLocks noChangeAspect="1"/>
          </p:cNvPicPr>
          <p:nvPr/>
        </p:nvPicPr>
        <p:blipFill>
          <a:blip r:embed="rId10"/>
          <a:stretch>
            <a:fillRect/>
          </a:stretch>
        </p:blipFill>
        <p:spPr>
          <a:xfrm>
            <a:off x="6376616" y="1288057"/>
            <a:ext cx="4182218" cy="2395936"/>
          </a:xfrm>
          <a:prstGeom prst="rect">
            <a:avLst/>
          </a:prstGeom>
        </p:spPr>
      </p:pic>
    </p:spTree>
    <p:extLst>
      <p:ext uri="{BB962C8B-B14F-4D97-AF65-F5344CB8AC3E}">
        <p14:creationId xmlns:p14="http://schemas.microsoft.com/office/powerpoint/2010/main" val="39556886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3C256B8-A77F-CEC5-F1D3-E40B7AA165FF}"/>
              </a:ext>
            </a:extLst>
          </p:cNvPr>
          <p:cNvSpPr txBox="1"/>
          <p:nvPr/>
        </p:nvSpPr>
        <p:spPr>
          <a:xfrm>
            <a:off x="3068549" y="655103"/>
            <a:ext cx="6096000"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vi-VN"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ề nhà</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Thảo luận cùng người thân về các tình huống trẻ em có nguy cơ bị xâm hại.</a:t>
            </a:r>
            <a:endParaRPr kumimoji="0" lang="en-US" sz="54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endParaRPr>
          </a:p>
        </p:txBody>
      </p:sp>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10469366" y="2310830"/>
            <a:ext cx="1925834" cy="4589019"/>
          </a:xfrm>
          <a:prstGeom prst="rect">
            <a:avLst/>
          </a:prstGeom>
        </p:spPr>
      </p:pic>
    </p:spTree>
    <p:extLst>
      <p:ext uri="{BB962C8B-B14F-4D97-AF65-F5344CB8AC3E}">
        <p14:creationId xmlns:p14="http://schemas.microsoft.com/office/powerpoint/2010/main" val="3245273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mừng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sinh</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nhật</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a:extLst>
              <a:ext uri="{FF2B5EF4-FFF2-40B4-BE49-F238E27FC236}">
                <a16:creationId xmlns:a16="http://schemas.microsoft.com/office/drawing/2014/main" id="{D507BCAD-27C1-57FA-59EE-32476CA5580E}"/>
              </a:ext>
            </a:extLst>
          </p:cNvPr>
          <p:cNvPicPr>
            <a:picLocks noChangeAspect="1"/>
          </p:cNvPicPr>
          <p:nvPr/>
        </p:nvPicPr>
        <p:blipFill rotWithShape="1">
          <a:blip r:embed="rId3">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7" name="Hình chữ nhật: Góc Tròn 6">
            <a:extLst>
              <a:ext uri="{FF2B5EF4-FFF2-40B4-BE49-F238E27FC236}">
                <a16:creationId xmlns:a16="http://schemas.microsoft.com/office/drawing/2014/main" id="{AF45DDCB-DEEA-744B-3866-50828F7BE3C3}"/>
              </a:ext>
            </a:extLst>
          </p:cNvPr>
          <p:cNvSpPr/>
          <p:nvPr/>
        </p:nvSpPr>
        <p:spPr>
          <a:xfrm>
            <a:off x="817089" y="1294544"/>
            <a:ext cx="8176438" cy="5249130"/>
          </a:xfrm>
          <a:custGeom>
            <a:avLst/>
            <a:gdLst>
              <a:gd name="connsiteX0" fmla="*/ 0 w 8176438"/>
              <a:gd name="connsiteY0" fmla="*/ 874872 h 5249130"/>
              <a:gd name="connsiteX1" fmla="*/ 874872 w 8176438"/>
              <a:gd name="connsiteY1" fmla="*/ 0 h 5249130"/>
              <a:gd name="connsiteX2" fmla="*/ 7301566 w 8176438"/>
              <a:gd name="connsiteY2" fmla="*/ 0 h 5249130"/>
              <a:gd name="connsiteX3" fmla="*/ 8176438 w 8176438"/>
              <a:gd name="connsiteY3" fmla="*/ 874872 h 5249130"/>
              <a:gd name="connsiteX4" fmla="*/ 8176438 w 8176438"/>
              <a:gd name="connsiteY4" fmla="*/ 4374258 h 5249130"/>
              <a:gd name="connsiteX5" fmla="*/ 7301566 w 8176438"/>
              <a:gd name="connsiteY5" fmla="*/ 5249130 h 5249130"/>
              <a:gd name="connsiteX6" fmla="*/ 874872 w 8176438"/>
              <a:gd name="connsiteY6" fmla="*/ 5249130 h 5249130"/>
              <a:gd name="connsiteX7" fmla="*/ 0 w 8176438"/>
              <a:gd name="connsiteY7" fmla="*/ 4374258 h 5249130"/>
              <a:gd name="connsiteX8" fmla="*/ 0 w 8176438"/>
              <a:gd name="connsiteY8" fmla="*/ 874872 h 52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6438" h="5249130" fill="none" extrusionOk="0">
                <a:moveTo>
                  <a:pt x="0" y="874872"/>
                </a:moveTo>
                <a:cubicBezTo>
                  <a:pt x="-60925" y="395482"/>
                  <a:pt x="389629" y="11723"/>
                  <a:pt x="874872" y="0"/>
                </a:cubicBezTo>
                <a:cubicBezTo>
                  <a:pt x="2029605" y="77600"/>
                  <a:pt x="6270069" y="-27269"/>
                  <a:pt x="7301566" y="0"/>
                </a:cubicBezTo>
                <a:cubicBezTo>
                  <a:pt x="7820824" y="-47595"/>
                  <a:pt x="8241539" y="410859"/>
                  <a:pt x="8176438" y="874872"/>
                </a:cubicBezTo>
                <a:cubicBezTo>
                  <a:pt x="8285438" y="1259828"/>
                  <a:pt x="8098229" y="3027957"/>
                  <a:pt x="8176438" y="4374258"/>
                </a:cubicBezTo>
                <a:cubicBezTo>
                  <a:pt x="8114651" y="4833266"/>
                  <a:pt x="7715224" y="5279790"/>
                  <a:pt x="7301566" y="5249130"/>
                </a:cubicBezTo>
                <a:cubicBezTo>
                  <a:pt x="4395557" y="5298307"/>
                  <a:pt x="2676701" y="5126428"/>
                  <a:pt x="874872" y="5249130"/>
                </a:cubicBezTo>
                <a:cubicBezTo>
                  <a:pt x="384986" y="5300649"/>
                  <a:pt x="-71652" y="4919130"/>
                  <a:pt x="0" y="4374258"/>
                </a:cubicBezTo>
                <a:cubicBezTo>
                  <a:pt x="47022" y="3668159"/>
                  <a:pt x="104569" y="1785402"/>
                  <a:pt x="0" y="874872"/>
                </a:cubicBezTo>
                <a:close/>
              </a:path>
              <a:path w="8176438" h="5249130" stroke="0" extrusionOk="0">
                <a:moveTo>
                  <a:pt x="0" y="874872"/>
                </a:moveTo>
                <a:cubicBezTo>
                  <a:pt x="37923" y="387359"/>
                  <a:pt x="412882" y="-1414"/>
                  <a:pt x="874872" y="0"/>
                </a:cubicBezTo>
                <a:cubicBezTo>
                  <a:pt x="2246403" y="-129276"/>
                  <a:pt x="5554771" y="-77778"/>
                  <a:pt x="7301566" y="0"/>
                </a:cubicBezTo>
                <a:cubicBezTo>
                  <a:pt x="7761259" y="-74871"/>
                  <a:pt x="8173195" y="410391"/>
                  <a:pt x="8176438" y="874872"/>
                </a:cubicBezTo>
                <a:cubicBezTo>
                  <a:pt x="8258037" y="1379599"/>
                  <a:pt x="8330738" y="2758291"/>
                  <a:pt x="8176438" y="4374258"/>
                </a:cubicBezTo>
                <a:cubicBezTo>
                  <a:pt x="8202637" y="4912687"/>
                  <a:pt x="7744111" y="5262940"/>
                  <a:pt x="7301566" y="5249130"/>
                </a:cubicBezTo>
                <a:cubicBezTo>
                  <a:pt x="4725649" y="5293350"/>
                  <a:pt x="3372545" y="5219748"/>
                  <a:pt x="874872" y="5249130"/>
                </a:cubicBezTo>
                <a:cubicBezTo>
                  <a:pt x="368600" y="5160396"/>
                  <a:pt x="-48649" y="4846192"/>
                  <a:pt x="0" y="4374258"/>
                </a:cubicBezTo>
                <a:cubicBezTo>
                  <a:pt x="-159954" y="2914834"/>
                  <a:pt x="22140" y="1920026"/>
                  <a:pt x="0" y="874872"/>
                </a:cubicBezTo>
                <a:close/>
              </a:path>
            </a:pathLst>
          </a:custGeom>
          <a:solidFill>
            <a:schemeClr val="lt1"/>
          </a:solidFill>
          <a:ln w="76200">
            <a:solidFill>
              <a:schemeClr val="accent2">
                <a:lumMod val="60000"/>
                <a:lumOff val="4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Hình ảnh 11" descr="Ảnh có chứa mẫu họa&#10;&#10;Mô tả được tạo tự động">
            <a:extLst>
              <a:ext uri="{FF2B5EF4-FFF2-40B4-BE49-F238E27FC236}">
                <a16:creationId xmlns:a16="http://schemas.microsoft.com/office/drawing/2014/main" id="{20A07B72-174B-A980-2377-A6B36B7284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94" b="74388" l="13388" r="81143">
                        <a14:foregroundMark x1="47429" y1="21224" x2="35429" y2="30408"/>
                        <a14:foregroundMark x1="41224" y1="23163" x2="42531" y2="22551"/>
                        <a14:foregroundMark x1="38857" y1="24388" x2="41878" y2="30816"/>
                        <a14:foregroundMark x1="74204" y1="44184" x2="75429" y2="44184"/>
                        <a14:foregroundMark x1="20082" y1="47041" x2="20898" y2="46224"/>
                        <a14:foregroundMark x1="20898" y1="54592" x2="20408" y2="54592"/>
                        <a14:foregroundMark x1="13388" y1="59592" x2="13388" y2="59592"/>
                        <a14:foregroundMark x1="44571" y1="14796" x2="47184" y2="15612"/>
                        <a14:foregroundMark x1="45388" y1="72959" x2="47755" y2="73571"/>
                        <a14:foregroundMark x1="52735" y1="74184" x2="54367" y2="74388"/>
                        <a14:foregroundMark x1="43429" y1="23061" x2="45061" y2="26837"/>
                        <a14:backgroundMark x1="70041" y1="26122" x2="75837" y2="23163"/>
                        <a14:backgroundMark x1="77469" y1="22653" x2="73061" y2="29286"/>
                      </a14:backgroundRemoval>
                    </a14:imgEffect>
                  </a14:imgLayer>
                </a14:imgProps>
              </a:ext>
              <a:ext uri="{28A0092B-C50C-407E-A947-70E740481C1C}">
                <a14:useLocalDpi xmlns:a14="http://schemas.microsoft.com/office/drawing/2010/main" val="0"/>
              </a:ext>
            </a:extLst>
          </a:blip>
          <a:srcRect l="7222" t="7480" r="10611" b="20000"/>
          <a:stretch/>
        </p:blipFill>
        <p:spPr>
          <a:xfrm flipH="1">
            <a:off x="7878515" y="3429000"/>
            <a:ext cx="5043459" cy="3561091"/>
          </a:xfrm>
          <a:prstGeom prst="rect">
            <a:avLst/>
          </a:prstGeom>
        </p:spPr>
      </p:pic>
      <p:sp>
        <p:nvSpPr>
          <p:cNvPr id="2" name="TextBox 1">
            <a:extLst>
              <a:ext uri="{FF2B5EF4-FFF2-40B4-BE49-F238E27FC236}">
                <a16:creationId xmlns:a16="http://schemas.microsoft.com/office/drawing/2014/main" id="{2780115D-0EBC-00EB-DBF3-81064A507FBA}"/>
              </a:ext>
            </a:extLst>
          </p:cNvPr>
          <p:cNvSpPr txBox="1"/>
          <p:nvPr/>
        </p:nvSpPr>
        <p:spPr>
          <a:xfrm>
            <a:off x="1315091" y="2763748"/>
            <a:ext cx="7500135" cy="1938992"/>
          </a:xfrm>
          <a:prstGeom prst="rect">
            <a:avLst/>
          </a:prstGeom>
          <a:noFill/>
        </p:spPr>
        <p:txBody>
          <a:bodyPr wrap="square" rtlCol="0">
            <a:spAutoFit/>
          </a:bodyPr>
          <a:lstStyle/>
          <a:p>
            <a:pPr algn="ctr"/>
            <a:r>
              <a:rPr lang="nl-NL" sz="6000" b="1" dirty="0">
                <a:solidFill>
                  <a:srgbClr val="002060"/>
                </a:solidFill>
                <a:effectLst/>
                <a:latin typeface="Cambria" panose="02040503050406030204" pitchFamily="18" charset="0"/>
                <a:ea typeface="Cambria" panose="02040503050406030204" pitchFamily="18" charset="0"/>
              </a:rPr>
              <a:t>NHẬN DIỆN NGUY CƠ XÂM HẠI TRẺ EM</a:t>
            </a:r>
            <a:endParaRPr lang="en-US" sz="6000" dirty="0">
              <a:solidFill>
                <a:srgbClr val="00206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059190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33333E-6 -1.48148E-6 L -0.35378 -0.00231 " pathEditMode="relative" rAng="0" ptsTypes="AA">
                                      <p:cBhvr>
                                        <p:cTn id="6" dur="1000" fill="hold"/>
                                        <p:tgtEl>
                                          <p:spTgt spid="12"/>
                                        </p:tgtEl>
                                        <p:attrNameLst>
                                          <p:attrName>ppt_x</p:attrName>
                                          <p:attrName>ppt_y</p:attrName>
                                        </p:attrNameLst>
                                      </p:cBhvr>
                                      <p:rCtr x="-17695" y="-116"/>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12"/>
                                        </p:tgtEl>
                                        <p:attrNameLst>
                                          <p:attrName>r</p:attrName>
                                        </p:attrNameLst>
                                      </p:cBhvr>
                                    </p:animRot>
                                    <p:animRot by="-240000">
                                      <p:cBhvr>
                                        <p:cTn id="9" dur="200" fill="hold">
                                          <p:stCondLst>
                                            <p:cond delay="200"/>
                                          </p:stCondLst>
                                        </p:cTn>
                                        <p:tgtEl>
                                          <p:spTgt spid="12"/>
                                        </p:tgtEl>
                                        <p:attrNameLst>
                                          <p:attrName>r</p:attrName>
                                        </p:attrNameLst>
                                      </p:cBhvr>
                                    </p:animRot>
                                    <p:animRot by="240000">
                                      <p:cBhvr>
                                        <p:cTn id="10" dur="200" fill="hold">
                                          <p:stCondLst>
                                            <p:cond delay="400"/>
                                          </p:stCondLst>
                                        </p:cTn>
                                        <p:tgtEl>
                                          <p:spTgt spid="12"/>
                                        </p:tgtEl>
                                        <p:attrNameLst>
                                          <p:attrName>r</p:attrName>
                                        </p:attrNameLst>
                                      </p:cBhvr>
                                    </p:animRot>
                                    <p:animRot by="-240000">
                                      <p:cBhvr>
                                        <p:cTn id="11" dur="200" fill="hold">
                                          <p:stCondLst>
                                            <p:cond delay="600"/>
                                          </p:stCondLst>
                                        </p:cTn>
                                        <p:tgtEl>
                                          <p:spTgt spid="12"/>
                                        </p:tgtEl>
                                        <p:attrNameLst>
                                          <p:attrName>r</p:attrName>
                                        </p:attrNameLst>
                                      </p:cBhvr>
                                    </p:animRot>
                                    <p:animRot by="120000">
                                      <p:cBhvr>
                                        <p:cTn id="12" dur="200" fill="hold">
                                          <p:stCondLst>
                                            <p:cond delay="800"/>
                                          </p:stCondLst>
                                        </p:cTn>
                                        <p:tgtEl>
                                          <p:spTgt spid="12"/>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barn(inVertical)">
                                      <p:cBhvr>
                                        <p:cTn id="1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a:hlinkClick r:id="" action="ppaction://media"/>
            <a:extLst>
              <a:ext uri="{FF2B5EF4-FFF2-40B4-BE49-F238E27FC236}">
                <a16:creationId xmlns:a16="http://schemas.microsoft.com/office/drawing/2014/main" id="{3B42AE2B-1DE8-369C-7B18-FD2701C6CF9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387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7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495118" y="1136036"/>
            <a:ext cx="8506106" cy="265512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en-US" sz="5400" b="1" dirty="0">
                <a:solidFill>
                  <a:srgbClr val="FF0000"/>
                </a:solidFill>
                <a:latin typeface="Calibri" panose="020F0502020204030204"/>
              </a:rPr>
              <a:t>1. </a:t>
            </a:r>
            <a:r>
              <a:rPr lang="vi-VN" sz="5400" b="1" dirty="0">
                <a:solidFill>
                  <a:srgbClr val="FF0000"/>
                </a:solidFill>
                <a:latin typeface="Calibri" panose="020F0502020204030204"/>
              </a:rPr>
              <a:t>Chia sẻ những tình huống có nguy cơ bị xâm hại mà em biết</a:t>
            </a: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20D05676-31AC-4D94-6679-D9350731D83D}"/>
              </a:ext>
            </a:extLst>
          </p:cNvPr>
          <p:cNvGrpSpPr/>
          <p:nvPr/>
        </p:nvGrpSpPr>
        <p:grpSpPr>
          <a:xfrm>
            <a:off x="92467" y="3268112"/>
            <a:ext cx="4235839" cy="3101865"/>
            <a:chOff x="664935" y="3237290"/>
            <a:chExt cx="4544063" cy="3413728"/>
          </a:xfrm>
        </p:grpSpPr>
        <p:pic>
          <p:nvPicPr>
            <p:cNvPr id="5" name="Picture 14">
              <a:extLst>
                <a:ext uri="{FF2B5EF4-FFF2-40B4-BE49-F238E27FC236}">
                  <a16:creationId xmlns:a16="http://schemas.microsoft.com/office/drawing/2014/main" id="{845984C0-B51A-EEC9-1DB4-2D49AB5F4714}"/>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7" name="椭圆 31">
              <a:extLst>
                <a:ext uri="{FF2B5EF4-FFF2-40B4-BE49-F238E27FC236}">
                  <a16:creationId xmlns:a16="http://schemas.microsoft.com/office/drawing/2014/main" id="{EECC2384-B91B-9C8C-F600-DE1EEE40BE10}"/>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8" name="Group 7">
            <a:extLst>
              <a:ext uri="{FF2B5EF4-FFF2-40B4-BE49-F238E27FC236}">
                <a16:creationId xmlns:a16="http://schemas.microsoft.com/office/drawing/2014/main" id="{486E0028-3ED6-6BF5-023B-F1DBC2238B5D}"/>
              </a:ext>
            </a:extLst>
          </p:cNvPr>
          <p:cNvGrpSpPr/>
          <p:nvPr/>
        </p:nvGrpSpPr>
        <p:grpSpPr>
          <a:xfrm>
            <a:off x="4037746" y="369870"/>
            <a:ext cx="7253554" cy="3688422"/>
            <a:chOff x="304800" y="2057400"/>
            <a:chExt cx="8452053" cy="2062165"/>
          </a:xfrm>
        </p:grpSpPr>
        <p:pic>
          <p:nvPicPr>
            <p:cNvPr id="9" name="Picture 25">
              <a:extLst>
                <a:ext uri="{FF2B5EF4-FFF2-40B4-BE49-F238E27FC236}">
                  <a16:creationId xmlns:a16="http://schemas.microsoft.com/office/drawing/2014/main" id="{4F30E6A3-93CC-4228-82F1-39918122BAD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10" name="TextBox 9">
              <a:extLst>
                <a:ext uri="{FF2B5EF4-FFF2-40B4-BE49-F238E27FC236}">
                  <a16:creationId xmlns:a16="http://schemas.microsoft.com/office/drawing/2014/main" id="{02B4444F-D430-9E68-37DA-A5BF5D021C88}"/>
                </a:ext>
              </a:extLst>
            </p:cNvPr>
            <p:cNvSpPr txBox="1"/>
            <p:nvPr/>
          </p:nvSpPr>
          <p:spPr>
            <a:xfrm>
              <a:off x="954723" y="2373563"/>
              <a:ext cx="7381223" cy="1428224"/>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vi-VN" sz="3200" b="1" i="1"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Thảo luận về cách xử lí trong từng tình huống đó về:</a:t>
              </a:r>
              <a:endParaRPr kumimoji="0" lang="en-US" sz="3200" b="1" i="1"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endParaRPr>
            </a:p>
            <a:p>
              <a:pPr marL="457200" marR="66040" lvl="0" indent="-457200" algn="just" defTabSz="914400" rtl="0" eaLnBrk="0" fontAlgn="auto" latinLnBrk="0" hangingPunct="0">
                <a:lnSpc>
                  <a:spcPct val="100000"/>
                </a:lnSpc>
                <a:spcBef>
                  <a:spcPts val="0"/>
                </a:spcBef>
                <a:spcAft>
                  <a:spcPts val="0"/>
                </a:spcAft>
                <a:buClrTx/>
                <a:buSzTx/>
                <a:buFont typeface="Arial" panose="020B0604020202020204" pitchFamily="34" charset="0"/>
                <a:buChar char="•"/>
                <a:tabLst>
                  <a:tab pos="1348105" algn="l"/>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Mức độ nguy hiểm</a:t>
              </a:r>
            </a:p>
            <a:p>
              <a:pPr marL="457200" marR="66040" lvl="0" indent="-457200" algn="just" defTabSz="914400" rtl="0" eaLnBrk="0" fontAlgn="auto" latinLnBrk="0" hangingPunct="0">
                <a:lnSpc>
                  <a:spcPct val="100000"/>
                </a:lnSpc>
                <a:spcBef>
                  <a:spcPts val="0"/>
                </a:spcBef>
                <a:spcAft>
                  <a:spcPts val="0"/>
                </a:spcAft>
                <a:buClrTx/>
                <a:buSzTx/>
                <a:buFont typeface="Arial" panose="020B0604020202020204" pitchFamily="34" charset="0"/>
                <a:buChar char="•"/>
                <a:tabLst>
                  <a:tab pos="1348105" algn="l"/>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Đưa ra cách xử lí phù hợp với từng mức độ nguy hiểm.</a:t>
              </a:r>
            </a:p>
          </p:txBody>
        </p:sp>
      </p:grpSp>
    </p:spTree>
    <p:extLst>
      <p:ext uri="{BB962C8B-B14F-4D97-AF65-F5344CB8AC3E}">
        <p14:creationId xmlns:p14="http://schemas.microsoft.com/office/powerpoint/2010/main" val="15540164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308225"/>
            <a:ext cx="11455505" cy="607265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2714310-BE13-4784-5742-9B259AD58F5A}"/>
              </a:ext>
            </a:extLst>
          </p:cNvPr>
          <p:cNvSpPr txBox="1"/>
          <p:nvPr/>
        </p:nvSpPr>
        <p:spPr>
          <a:xfrm>
            <a:off x="1047964" y="565079"/>
            <a:ext cx="10582382" cy="523220"/>
          </a:xfrm>
          <a:prstGeom prst="rect">
            <a:avLst/>
          </a:prstGeom>
          <a:noFill/>
        </p:spPr>
        <p:txBody>
          <a:bodyPr wrap="square" rtlCol="0">
            <a:spAutoFit/>
          </a:bodyPr>
          <a:lstStyle/>
          <a:p>
            <a:r>
              <a:rPr lang="nl-NL" sz="2800" i="1" dirty="0">
                <a:ea typeface="Times New Roman" panose="02020603050405020304" pitchFamily="18" charset="0"/>
                <a:cs typeface="Times New Roman" panose="02020603050405020304" pitchFamily="18" charset="0"/>
              </a:rPr>
              <a:t>X</a:t>
            </a:r>
            <a:r>
              <a:rPr lang="nl-NL" sz="2800" i="1" dirty="0">
                <a:effectLst/>
                <a:ea typeface="Times New Roman" panose="02020603050405020304" pitchFamily="18" charset="0"/>
                <a:cs typeface="Times New Roman" panose="02020603050405020304" pitchFamily="18" charset="0"/>
              </a:rPr>
              <a:t>ây dựng và thống nhất phân chia cấp độ nguy hiểm và điền vào bảng:</a:t>
            </a:r>
            <a:endParaRPr lang="en-US" sz="2800" i="1" dirty="0">
              <a:effectLst/>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954B1D4-7D5C-E750-C70F-7F053CDD6AAF}"/>
              </a:ext>
            </a:extLst>
          </p:cNvPr>
          <p:cNvGraphicFramePr>
            <a:graphicFrameLocks noGrp="1"/>
          </p:cNvGraphicFramePr>
          <p:nvPr>
            <p:extLst>
              <p:ext uri="{D42A27DB-BD31-4B8C-83A1-F6EECF244321}">
                <p14:modId xmlns:p14="http://schemas.microsoft.com/office/powerpoint/2010/main" val="2185922426"/>
              </p:ext>
            </p:extLst>
          </p:nvPr>
        </p:nvGraphicFramePr>
        <p:xfrm>
          <a:off x="1109609" y="1592494"/>
          <a:ext cx="10150867" cy="4304810"/>
        </p:xfrm>
        <a:graphic>
          <a:graphicData uri="http://schemas.openxmlformats.org/drawingml/2006/table">
            <a:tbl>
              <a:tblPr firstRow="1" firstCol="1" bandRow="1">
                <a:tableStyleId>{00A15C55-8517-42AA-B614-E9B94910E393}</a:tableStyleId>
              </a:tblPr>
              <a:tblGrid>
                <a:gridCol w="3486975">
                  <a:extLst>
                    <a:ext uri="{9D8B030D-6E8A-4147-A177-3AD203B41FA5}">
                      <a16:colId xmlns:a16="http://schemas.microsoft.com/office/drawing/2014/main" val="4110578230"/>
                    </a:ext>
                  </a:extLst>
                </a:gridCol>
                <a:gridCol w="3331946">
                  <a:extLst>
                    <a:ext uri="{9D8B030D-6E8A-4147-A177-3AD203B41FA5}">
                      <a16:colId xmlns:a16="http://schemas.microsoft.com/office/drawing/2014/main" val="3357754423"/>
                    </a:ext>
                  </a:extLst>
                </a:gridCol>
                <a:gridCol w="3331946">
                  <a:extLst>
                    <a:ext uri="{9D8B030D-6E8A-4147-A177-3AD203B41FA5}">
                      <a16:colId xmlns:a16="http://schemas.microsoft.com/office/drawing/2014/main" val="3356136793"/>
                    </a:ext>
                  </a:extLst>
                </a:gridCol>
              </a:tblGrid>
              <a:tr h="1333012">
                <a:tc>
                  <a:txBody>
                    <a:bodyPr/>
                    <a:lstStyle/>
                    <a:p>
                      <a:pPr marL="0" marR="0" algn="just">
                        <a:lnSpc>
                          <a:spcPct val="120000"/>
                        </a:lnSpc>
                        <a:spcBef>
                          <a:spcPts val="0"/>
                        </a:spcBef>
                        <a:spcAft>
                          <a:spcPts val="0"/>
                        </a:spcAft>
                      </a:pPr>
                      <a:r>
                        <a:rPr lang="nl-NL" sz="3200" dirty="0">
                          <a:solidFill>
                            <a:srgbClr val="002060"/>
                          </a:solidFill>
                          <a:effectLst/>
                        </a:rPr>
                        <a:t> </a:t>
                      </a:r>
                      <a:endParaRPr lang="en-US" sz="32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20000"/>
                        </a:lnSpc>
                        <a:spcBef>
                          <a:spcPts val="0"/>
                        </a:spcBef>
                        <a:spcAft>
                          <a:spcPts val="0"/>
                        </a:spcAft>
                      </a:pPr>
                      <a:r>
                        <a:rPr lang="nl-NL" sz="2400" dirty="0">
                          <a:solidFill>
                            <a:srgbClr val="002060"/>
                          </a:solidFill>
                          <a:effectLst/>
                        </a:rPr>
                        <a:t>Hành vi của người khác (người lạ, quen, thân)</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20000"/>
                        </a:lnSpc>
                        <a:spcBef>
                          <a:spcPts val="0"/>
                        </a:spcBef>
                        <a:spcAft>
                          <a:spcPts val="0"/>
                        </a:spcAft>
                      </a:pPr>
                      <a:r>
                        <a:rPr lang="nl-NL" sz="2400" dirty="0">
                          <a:solidFill>
                            <a:srgbClr val="002060"/>
                          </a:solidFill>
                          <a:effectLst/>
                        </a:rPr>
                        <a:t>Hành động thực hiện ngay để phòng tránh</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4660679"/>
                  </a:ext>
                </a:extLst>
              </a:tr>
              <a:tr h="792139">
                <a:tc>
                  <a:txBody>
                    <a:bodyPr/>
                    <a:lstStyle/>
                    <a:p>
                      <a:pPr marL="0" marR="0" algn="just">
                        <a:lnSpc>
                          <a:spcPct val="120000"/>
                        </a:lnSpc>
                        <a:spcBef>
                          <a:spcPts val="0"/>
                        </a:spcBef>
                        <a:spcAft>
                          <a:spcPts val="0"/>
                        </a:spcAft>
                      </a:pPr>
                      <a:r>
                        <a:rPr lang="nl-NL" sz="2400" dirty="0">
                          <a:solidFill>
                            <a:srgbClr val="002060"/>
                          </a:solidFill>
                          <a:effectLst/>
                        </a:rPr>
                        <a:t>Độ 1: Cảm giác bất an của mình</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dirty="0">
                          <a:solidFill>
                            <a:srgbClr val="002060"/>
                          </a:solidFill>
                          <a:effectLst/>
                        </a:rPr>
                        <a:t> </a:t>
                      </a:r>
                      <a:endParaRPr lang="en-US" sz="32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a:solidFill>
                            <a:srgbClr val="002060"/>
                          </a:solidFill>
                          <a:effectLst/>
                        </a:rPr>
                        <a:t> </a:t>
                      </a:r>
                      <a:endParaRPr lang="en-US" sz="32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7181517"/>
                  </a:ext>
                </a:extLst>
              </a:tr>
              <a:tr h="1062576">
                <a:tc>
                  <a:txBody>
                    <a:bodyPr/>
                    <a:lstStyle/>
                    <a:p>
                      <a:pPr marL="0" marR="0" algn="just">
                        <a:lnSpc>
                          <a:spcPct val="120000"/>
                        </a:lnSpc>
                        <a:spcBef>
                          <a:spcPts val="0"/>
                        </a:spcBef>
                        <a:spcAft>
                          <a:spcPts val="0"/>
                        </a:spcAft>
                      </a:pPr>
                      <a:r>
                        <a:rPr lang="nl-NL" sz="2400" dirty="0">
                          <a:solidFill>
                            <a:srgbClr val="002060"/>
                          </a:solidFill>
                          <a:effectLst/>
                        </a:rPr>
                        <a:t>Độ 2: Biểu hiện bất thường của người khác</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a:solidFill>
                            <a:srgbClr val="002060"/>
                          </a:solidFill>
                          <a:effectLst/>
                        </a:rPr>
                        <a:t> </a:t>
                      </a:r>
                      <a:endParaRPr lang="en-US" sz="32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a:solidFill>
                            <a:srgbClr val="002060"/>
                          </a:solidFill>
                          <a:effectLst/>
                        </a:rPr>
                        <a:t> </a:t>
                      </a:r>
                      <a:endParaRPr lang="en-US" sz="32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9970371"/>
                  </a:ext>
                </a:extLst>
              </a:tr>
              <a:tr h="1062576">
                <a:tc>
                  <a:txBody>
                    <a:bodyPr/>
                    <a:lstStyle/>
                    <a:p>
                      <a:pPr marL="0" marR="0">
                        <a:lnSpc>
                          <a:spcPct val="120000"/>
                        </a:lnSpc>
                        <a:spcBef>
                          <a:spcPts val="0"/>
                        </a:spcBef>
                        <a:spcAft>
                          <a:spcPts val="0"/>
                        </a:spcAft>
                      </a:pPr>
                      <a:r>
                        <a:rPr lang="nl-NL" sz="2400" dirty="0">
                          <a:solidFill>
                            <a:srgbClr val="002060"/>
                          </a:solidFill>
                          <a:effectLst/>
                        </a:rPr>
                        <a:t>Độ 3: Dấu hiệu cảnh báo nguy hiểm</a:t>
                      </a:r>
                      <a:endParaRPr lang="en-US" sz="28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a:solidFill>
                            <a:srgbClr val="002060"/>
                          </a:solidFill>
                          <a:effectLst/>
                        </a:rPr>
                        <a:t> </a:t>
                      </a:r>
                      <a:endParaRPr lang="en-US" sz="320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20000"/>
                        </a:lnSpc>
                        <a:spcBef>
                          <a:spcPts val="0"/>
                        </a:spcBef>
                        <a:spcAft>
                          <a:spcPts val="0"/>
                        </a:spcAft>
                      </a:pPr>
                      <a:r>
                        <a:rPr lang="nl-NL" sz="3200" dirty="0">
                          <a:solidFill>
                            <a:srgbClr val="002060"/>
                          </a:solidFill>
                          <a:effectLst/>
                        </a:rPr>
                        <a:t> </a:t>
                      </a:r>
                      <a:endParaRPr lang="en-US" sz="3200" dirty="0">
                        <a:solidFill>
                          <a:srgbClr val="00206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5983924"/>
                  </a:ext>
                </a:extLst>
              </a:tr>
            </a:tbl>
          </a:graphicData>
        </a:graphic>
      </p:graphicFrame>
    </p:spTree>
    <p:extLst>
      <p:ext uri="{BB962C8B-B14F-4D97-AF65-F5344CB8AC3E}">
        <p14:creationId xmlns:p14="http://schemas.microsoft.com/office/powerpoint/2010/main" val="7765650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4B752F27-BE80-44FF-AE22-E4567F5326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48897" y="61452"/>
            <a:ext cx="9679401" cy="6200221"/>
          </a:xfrm>
          <a:prstGeom prst="rect">
            <a:avLst/>
          </a:prstGeom>
        </p:spPr>
      </p:pic>
      <p:pic>
        <p:nvPicPr>
          <p:cNvPr id="3" name="Picture 4">
            <a:extLst>
              <a:ext uri="{FF2B5EF4-FFF2-40B4-BE49-F238E27FC236}">
                <a16:creationId xmlns:a16="http://schemas.microsoft.com/office/drawing/2014/main" id="{745C4403-AE2A-42CE-BB0E-D5A0DDCA83A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7809" y="3846786"/>
            <a:ext cx="2356083" cy="3130062"/>
          </a:xfrm>
          <a:prstGeom prst="rect">
            <a:avLst/>
          </a:prstGeom>
        </p:spPr>
      </p:pic>
      <p:pic>
        <p:nvPicPr>
          <p:cNvPr id="4" name="Picture 6">
            <a:extLst>
              <a:ext uri="{FF2B5EF4-FFF2-40B4-BE49-F238E27FC236}">
                <a16:creationId xmlns:a16="http://schemas.microsoft.com/office/drawing/2014/main" id="{BA2FF1E4-ABB9-4512-97D0-5B500E5BE17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416551" y="4114800"/>
            <a:ext cx="3800403" cy="2743200"/>
          </a:xfrm>
          <a:prstGeom prst="rect">
            <a:avLst/>
          </a:prstGeom>
        </p:spPr>
      </p:pic>
      <p:sp>
        <p:nvSpPr>
          <p:cNvPr id="9" name="Rectangle 22">
            <a:extLst>
              <a:ext uri="{FF2B5EF4-FFF2-40B4-BE49-F238E27FC236}">
                <a16:creationId xmlns:a16="http://schemas.microsoft.com/office/drawing/2014/main" id="{AF01D6AE-841C-44E2-B5FB-F2F3D1B9A53E}"/>
              </a:ext>
            </a:extLst>
          </p:cNvPr>
          <p:cNvSpPr>
            <a:spLocks noChangeArrowheads="1"/>
          </p:cNvSpPr>
          <p:nvPr/>
        </p:nvSpPr>
        <p:spPr bwMode="auto">
          <a:xfrm>
            <a:off x="1946124" y="1003090"/>
            <a:ext cx="796843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0" algn="just">
              <a:spcBef>
                <a:spcPct val="0"/>
              </a:spcBef>
              <a:buNone/>
            </a:pPr>
            <a:r>
              <a:rPr lang="vi-VN" altLang="en-VN" sz="4000" b="1" dirty="0">
                <a:solidFill>
                  <a:srgbClr val="FFFF00"/>
                </a:solidFill>
                <a:latin typeface="Calibri" panose="020F0502020204030204" pitchFamily="34" charset="0"/>
                <a:cs typeface="Calibri" panose="020F0502020204030204" pitchFamily="34" charset="0"/>
              </a:rPr>
              <a:t>Nếu có thói quen quan sát các hành vi của người khác. Chúng ta sẽ cảm nhận được nguy hiểm (nếu có). Không nên bỏ qua cảm giác bất an của mình và các hành vi bất thường của người khác.</a:t>
            </a:r>
            <a:endParaRPr kumimoji="0" lang="en-US" altLang="en-VN" sz="4000" b="1" i="1" u="none" strike="noStrike" kern="120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75304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
                                        <p:tgtEl>
                                          <p:spTgt spid="9"/>
                                        </p:tgtEl>
                                      </p:cBhvr>
                                    </p:animEffect>
                                    <p:anim calcmode="lin" valueType="num">
                                      <p:cBhvr>
                                        <p:cTn id="8" dur="400" fill="hold"/>
                                        <p:tgtEl>
                                          <p:spTgt spid="9"/>
                                        </p:tgtEl>
                                        <p:attrNameLst>
                                          <p:attrName>ppt_x</p:attrName>
                                        </p:attrNameLst>
                                      </p:cBhvr>
                                      <p:tavLst>
                                        <p:tav tm="0">
                                          <p:val>
                                            <p:strVal val="#ppt_x"/>
                                          </p:val>
                                        </p:tav>
                                        <p:tav tm="100000">
                                          <p:val>
                                            <p:strVal val="#ppt_x"/>
                                          </p:val>
                                        </p:tav>
                                      </p:tavLst>
                                    </p:anim>
                                    <p:anim calcmode="lin" valueType="num">
                                      <p:cBhvr>
                                        <p:cTn id="9" dur="400" fill="hold"/>
                                        <p:tgtEl>
                                          <p:spTgt spid="9"/>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AE0749-1F7B-C1C7-A37D-CC004F9639E2}"/>
              </a:ext>
            </a:extLst>
          </p:cNvPr>
          <p:cNvSpPr txBox="1"/>
          <p:nvPr/>
        </p:nvSpPr>
        <p:spPr>
          <a:xfrm>
            <a:off x="3545685" y="768629"/>
            <a:ext cx="6033144" cy="1938992"/>
          </a:xfrm>
          <a:prstGeom prst="rect">
            <a:avLst/>
          </a:prstGeom>
          <a:noFill/>
        </p:spPr>
        <p:txBody>
          <a:bodyPr wrap="square">
            <a:spAutoFit/>
          </a:bodyPr>
          <a:lstStyle/>
          <a:p>
            <a:pPr lvl="0" algn="ctr">
              <a:defRPr/>
            </a:pPr>
            <a:r>
              <a:rPr lang="vi-VN" sz="6000" b="1" dirty="0">
                <a:solidFill>
                  <a:prstClr val="white"/>
                </a:solidFill>
                <a:latin typeface="Calibri" panose="020F0502020204030204" pitchFamily="34" charset="0"/>
                <a:cs typeface="Calibri" panose="020F0502020204030204" pitchFamily="34" charset="0"/>
              </a:rPr>
              <a:t>2. Chơi trò chơi Phản ứng nhanh</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3924389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308225"/>
            <a:ext cx="11455505" cy="607265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2714310-BE13-4784-5742-9B259AD58F5A}"/>
              </a:ext>
            </a:extLst>
          </p:cNvPr>
          <p:cNvSpPr txBox="1"/>
          <p:nvPr/>
        </p:nvSpPr>
        <p:spPr>
          <a:xfrm>
            <a:off x="955496" y="955497"/>
            <a:ext cx="10582382" cy="4647426"/>
          </a:xfrm>
          <a:prstGeom prst="rect">
            <a:avLst/>
          </a:prstGeom>
          <a:noFill/>
        </p:spPr>
        <p:txBody>
          <a:bodyPr wrap="square" rtlCol="0">
            <a:spAutoFit/>
          </a:bodyPr>
          <a:lstStyle/>
          <a:p>
            <a:pPr lvl="0" algn="ctr"/>
            <a:r>
              <a:rPr lang="en-US" sz="4400" b="1" dirty="0">
                <a:solidFill>
                  <a:srgbClr val="FF0000"/>
                </a:solidFill>
                <a:latin typeface="Calibri" panose="020F0502020204030204"/>
                <a:ea typeface="Times New Roman" panose="02020603050405020304" pitchFamily="18" charset="0"/>
                <a:cs typeface="Times New Roman" panose="02020603050405020304" pitchFamily="18" charset="0"/>
              </a:rPr>
              <a:t>L</a:t>
            </a:r>
            <a:r>
              <a:rPr lang="vi-VN" sz="4400" b="1" dirty="0">
                <a:solidFill>
                  <a:srgbClr val="FF0000"/>
                </a:solidFill>
                <a:latin typeface="Calibri" panose="020F0502020204030204"/>
                <a:ea typeface="Times New Roman" panose="02020603050405020304" pitchFamily="18" charset="0"/>
                <a:cs typeface="Times New Roman" panose="02020603050405020304" pitchFamily="18" charset="0"/>
              </a:rPr>
              <a:t>uật chơi:</a:t>
            </a:r>
            <a:endParaRPr lang="en-US" sz="4400" b="1" dirty="0">
              <a:solidFill>
                <a:srgbClr val="FF0000"/>
              </a:solidFill>
              <a:latin typeface="Calibri" panose="020F0502020204030204"/>
              <a:ea typeface="Times New Roman" panose="02020603050405020304" pitchFamily="18" charset="0"/>
              <a:cs typeface="Times New Roman" panose="02020603050405020304" pitchFamily="18" charset="0"/>
            </a:endParaRPr>
          </a:p>
          <a:p>
            <a:pPr marL="457200" lvl="0" indent="-457200" algn="just">
              <a:buFont typeface="Arial" panose="020B0604020202020204" pitchFamily="34" charset="0"/>
              <a:buChar char="•"/>
            </a:pPr>
            <a:r>
              <a:rPr lang="vi-VN" sz="3600" dirty="0">
                <a:solidFill>
                  <a:prstClr val="black"/>
                </a:solidFill>
                <a:latin typeface="Calibri" panose="020F0502020204030204"/>
                <a:ea typeface="Times New Roman" panose="02020603050405020304" pitchFamily="18" charset="0"/>
                <a:cs typeface="Times New Roman" panose="02020603050405020304" pitchFamily="18" charset="0"/>
              </a:rPr>
              <a:t>Mỗi nhóm lần lượt nhặt các tấm thẻ ghi hành vi hoặc biểu hiện bất thường của người khác và đưa ra lời cảnh báo ngay lập tức. VD: “SOS! Nguy hiểm! Có dấu hiệu của xâm hại thân thể!” (tinh thần/ tình dục).</a:t>
            </a:r>
          </a:p>
          <a:p>
            <a:pPr marL="457200" lvl="0" indent="-457200" algn="just">
              <a:buFont typeface="Arial" panose="020B0604020202020204" pitchFamily="34" charset="0"/>
              <a:buChar char="•"/>
            </a:pPr>
            <a:r>
              <a:rPr lang="vi-VN" sz="3600" dirty="0">
                <a:solidFill>
                  <a:prstClr val="black"/>
                </a:solidFill>
                <a:latin typeface="Calibri" panose="020F0502020204030204"/>
                <a:ea typeface="Times New Roman" panose="02020603050405020304" pitchFamily="18" charset="0"/>
                <a:cs typeface="Times New Roman" panose="02020603050405020304" pitchFamily="18" charset="0"/>
              </a:rPr>
              <a:t>Nhóm nào phản ứng nhanh, đưa ra kết luận chính xác – được nhận 1 điểm. Nhóm nào được nhiều điểm nhất sau 3 – 4 lượt chơi sẽ chiến thắng.</a:t>
            </a:r>
          </a:p>
        </p:txBody>
      </p:sp>
    </p:spTree>
    <p:extLst>
      <p:ext uri="{BB962C8B-B14F-4D97-AF65-F5344CB8AC3E}">
        <p14:creationId xmlns:p14="http://schemas.microsoft.com/office/powerpoint/2010/main" val="41515810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308225"/>
            <a:ext cx="11455505" cy="607265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3F037A01-24D2-5C8B-1818-2C44BCD3B86E}"/>
              </a:ext>
            </a:extLst>
          </p:cNvPr>
          <p:cNvSpPr/>
          <p:nvPr/>
        </p:nvSpPr>
        <p:spPr>
          <a:xfrm>
            <a:off x="821933" y="1263721"/>
            <a:ext cx="1941816" cy="801384"/>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Ôm</a:t>
            </a:r>
            <a:r>
              <a:rPr lang="en-US" sz="3600" dirty="0"/>
              <a:t> </a:t>
            </a:r>
            <a:r>
              <a:rPr lang="en-US" sz="3600" dirty="0" err="1"/>
              <a:t>chặt</a:t>
            </a:r>
            <a:endParaRPr lang="en-US" sz="3600" dirty="0"/>
          </a:p>
        </p:txBody>
      </p:sp>
      <p:sp>
        <p:nvSpPr>
          <p:cNvPr id="6" name="Rectangle 5">
            <a:extLst>
              <a:ext uri="{FF2B5EF4-FFF2-40B4-BE49-F238E27FC236}">
                <a16:creationId xmlns:a16="http://schemas.microsoft.com/office/drawing/2014/main" id="{94A0D35C-8746-BC0D-C9EB-CBB67574FDC1}"/>
              </a:ext>
            </a:extLst>
          </p:cNvPr>
          <p:cNvSpPr/>
          <p:nvPr/>
        </p:nvSpPr>
        <p:spPr>
          <a:xfrm>
            <a:off x="3585681" y="1232898"/>
            <a:ext cx="1941816" cy="1006867"/>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Va</a:t>
            </a:r>
            <a:r>
              <a:rPr lang="en-US" sz="3600" dirty="0"/>
              <a:t> </a:t>
            </a:r>
            <a:r>
              <a:rPr lang="en-US" sz="3600" dirty="0" err="1"/>
              <a:t>chạm</a:t>
            </a:r>
            <a:r>
              <a:rPr lang="en-US" sz="3600" dirty="0"/>
              <a:t> </a:t>
            </a:r>
            <a:r>
              <a:rPr lang="en-US" sz="3600" dirty="0" err="1"/>
              <a:t>cơ</a:t>
            </a:r>
            <a:r>
              <a:rPr lang="en-US" sz="3600" dirty="0"/>
              <a:t> </a:t>
            </a:r>
            <a:r>
              <a:rPr lang="en-US" sz="3600" dirty="0" err="1"/>
              <a:t>thể</a:t>
            </a:r>
            <a:endParaRPr lang="en-US" sz="3600" dirty="0"/>
          </a:p>
        </p:txBody>
      </p:sp>
      <p:sp>
        <p:nvSpPr>
          <p:cNvPr id="7" name="Rectangle 6">
            <a:extLst>
              <a:ext uri="{FF2B5EF4-FFF2-40B4-BE49-F238E27FC236}">
                <a16:creationId xmlns:a16="http://schemas.microsoft.com/office/drawing/2014/main" id="{661F043A-B489-1071-4A74-F84FFD725429}"/>
              </a:ext>
            </a:extLst>
          </p:cNvPr>
          <p:cNvSpPr/>
          <p:nvPr/>
        </p:nvSpPr>
        <p:spPr>
          <a:xfrm>
            <a:off x="6554913" y="1212350"/>
            <a:ext cx="2445249" cy="1006867"/>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Nhìn</a:t>
            </a:r>
            <a:r>
              <a:rPr lang="en-US" sz="3600" dirty="0"/>
              <a:t> </a:t>
            </a:r>
            <a:r>
              <a:rPr lang="en-US" sz="3600" dirty="0" err="1"/>
              <a:t>chằm</a:t>
            </a:r>
            <a:r>
              <a:rPr lang="en-US" sz="3600" dirty="0"/>
              <a:t> </a:t>
            </a:r>
            <a:r>
              <a:rPr lang="en-US" sz="3600" dirty="0" err="1"/>
              <a:t>chằm</a:t>
            </a:r>
            <a:endParaRPr lang="en-US" sz="3600" dirty="0"/>
          </a:p>
        </p:txBody>
      </p:sp>
      <p:sp>
        <p:nvSpPr>
          <p:cNvPr id="8" name="Rectangle 7">
            <a:extLst>
              <a:ext uri="{FF2B5EF4-FFF2-40B4-BE49-F238E27FC236}">
                <a16:creationId xmlns:a16="http://schemas.microsoft.com/office/drawing/2014/main" id="{8D06E393-67D4-48E7-8311-2F93183801F0}"/>
              </a:ext>
            </a:extLst>
          </p:cNvPr>
          <p:cNvSpPr/>
          <p:nvPr/>
        </p:nvSpPr>
        <p:spPr>
          <a:xfrm>
            <a:off x="9452225" y="1191802"/>
            <a:ext cx="2239767" cy="1006867"/>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Bám</a:t>
            </a:r>
            <a:r>
              <a:rPr lang="en-US" sz="3600" dirty="0"/>
              <a:t> </a:t>
            </a:r>
            <a:r>
              <a:rPr lang="en-US" sz="3600" dirty="0" err="1"/>
              <a:t>theo</a:t>
            </a:r>
            <a:endParaRPr lang="en-US" sz="3600" dirty="0"/>
          </a:p>
        </p:txBody>
      </p:sp>
      <p:sp>
        <p:nvSpPr>
          <p:cNvPr id="10" name="Rectangle 9">
            <a:extLst>
              <a:ext uri="{FF2B5EF4-FFF2-40B4-BE49-F238E27FC236}">
                <a16:creationId xmlns:a16="http://schemas.microsoft.com/office/drawing/2014/main" id="{FA4AD891-0A4F-7D18-418B-7FCAB272C63E}"/>
              </a:ext>
            </a:extLst>
          </p:cNvPr>
          <p:cNvSpPr/>
          <p:nvPr/>
        </p:nvSpPr>
        <p:spPr>
          <a:xfrm>
            <a:off x="811659" y="2815119"/>
            <a:ext cx="2691830" cy="1171253"/>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Nhốt</a:t>
            </a:r>
            <a:r>
              <a:rPr lang="en-US" sz="3600" dirty="0"/>
              <a:t> </a:t>
            </a:r>
            <a:r>
              <a:rPr lang="en-US" sz="3600" dirty="0" err="1"/>
              <a:t>vào</a:t>
            </a:r>
            <a:r>
              <a:rPr lang="en-US" sz="3600" dirty="0"/>
              <a:t> </a:t>
            </a:r>
            <a:r>
              <a:rPr lang="en-US" sz="3600" dirty="0" err="1"/>
              <a:t>phòng</a:t>
            </a:r>
            <a:r>
              <a:rPr lang="en-US" sz="3600" dirty="0"/>
              <a:t> </a:t>
            </a:r>
            <a:r>
              <a:rPr lang="en-US" sz="3600" dirty="0" err="1"/>
              <a:t>riêng</a:t>
            </a:r>
            <a:endParaRPr lang="en-US" sz="3600" dirty="0"/>
          </a:p>
        </p:txBody>
      </p:sp>
      <p:sp>
        <p:nvSpPr>
          <p:cNvPr id="11" name="Rectangle 10">
            <a:extLst>
              <a:ext uri="{FF2B5EF4-FFF2-40B4-BE49-F238E27FC236}">
                <a16:creationId xmlns:a16="http://schemas.microsoft.com/office/drawing/2014/main" id="{C9230131-ADE2-37D0-BA2B-A8AE85F942D2}"/>
              </a:ext>
            </a:extLst>
          </p:cNvPr>
          <p:cNvSpPr/>
          <p:nvPr/>
        </p:nvSpPr>
        <p:spPr>
          <a:xfrm>
            <a:off x="3924729" y="2825393"/>
            <a:ext cx="1972638" cy="1171253"/>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Doạ</a:t>
            </a:r>
            <a:r>
              <a:rPr lang="en-US" sz="3600" dirty="0"/>
              <a:t> </a:t>
            </a:r>
            <a:r>
              <a:rPr lang="en-US" sz="3600" dirty="0" err="1"/>
              <a:t>nạt</a:t>
            </a:r>
            <a:endParaRPr lang="en-US" sz="3600" dirty="0"/>
          </a:p>
        </p:txBody>
      </p:sp>
      <p:sp>
        <p:nvSpPr>
          <p:cNvPr id="12" name="Rectangle 11">
            <a:extLst>
              <a:ext uri="{FF2B5EF4-FFF2-40B4-BE49-F238E27FC236}">
                <a16:creationId xmlns:a16="http://schemas.microsoft.com/office/drawing/2014/main" id="{F9D17FCB-A7F8-495A-A754-6F7C2AB5DE29}"/>
              </a:ext>
            </a:extLst>
          </p:cNvPr>
          <p:cNvSpPr/>
          <p:nvPr/>
        </p:nvSpPr>
        <p:spPr>
          <a:xfrm>
            <a:off x="6411074" y="2856215"/>
            <a:ext cx="2157573" cy="1171253"/>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Ép</a:t>
            </a:r>
            <a:r>
              <a:rPr lang="en-US" sz="3600" dirty="0"/>
              <a:t> </a:t>
            </a:r>
            <a:r>
              <a:rPr lang="en-US" sz="3600" dirty="0" err="1"/>
              <a:t>đi</a:t>
            </a:r>
            <a:r>
              <a:rPr lang="en-US" sz="3600" dirty="0"/>
              <a:t> </a:t>
            </a:r>
            <a:r>
              <a:rPr lang="en-US" sz="3600" dirty="0" err="1"/>
              <a:t>xin</a:t>
            </a:r>
            <a:r>
              <a:rPr lang="en-US" sz="3600" dirty="0"/>
              <a:t> </a:t>
            </a:r>
            <a:r>
              <a:rPr lang="en-US" sz="3600" dirty="0" err="1"/>
              <a:t>tiền</a:t>
            </a:r>
            <a:r>
              <a:rPr lang="en-US" sz="3600" dirty="0"/>
              <a:t> </a:t>
            </a:r>
          </a:p>
        </p:txBody>
      </p:sp>
      <p:sp>
        <p:nvSpPr>
          <p:cNvPr id="13" name="Rectangle 12">
            <a:extLst>
              <a:ext uri="{FF2B5EF4-FFF2-40B4-BE49-F238E27FC236}">
                <a16:creationId xmlns:a16="http://schemas.microsoft.com/office/drawing/2014/main" id="{7ED7B18E-D0D5-7DDC-4C32-A412F497B021}"/>
              </a:ext>
            </a:extLst>
          </p:cNvPr>
          <p:cNvSpPr/>
          <p:nvPr/>
        </p:nvSpPr>
        <p:spPr>
          <a:xfrm>
            <a:off x="9051533" y="2815119"/>
            <a:ext cx="2157573" cy="1171253"/>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t>Bỏ</a:t>
            </a:r>
            <a:r>
              <a:rPr lang="en-US" sz="3600" dirty="0"/>
              <a:t> </a:t>
            </a:r>
            <a:r>
              <a:rPr lang="en-US" sz="3600" dirty="0" err="1"/>
              <a:t>đói</a:t>
            </a:r>
            <a:endParaRPr lang="en-US" sz="3600" dirty="0"/>
          </a:p>
        </p:txBody>
      </p:sp>
      <p:sp>
        <p:nvSpPr>
          <p:cNvPr id="14" name="Rectangle 13">
            <a:extLst>
              <a:ext uri="{FF2B5EF4-FFF2-40B4-BE49-F238E27FC236}">
                <a16:creationId xmlns:a16="http://schemas.microsoft.com/office/drawing/2014/main" id="{BF2B7708-6481-559F-C786-580A51B60B27}"/>
              </a:ext>
            </a:extLst>
          </p:cNvPr>
          <p:cNvSpPr/>
          <p:nvPr/>
        </p:nvSpPr>
        <p:spPr>
          <a:xfrm>
            <a:off x="5342562" y="4294597"/>
            <a:ext cx="2157573" cy="1171253"/>
          </a:xfrm>
          <a:prstGeom prst="rect">
            <a:avLst/>
          </a:prstGeom>
          <a:solidFill>
            <a:schemeClr val="accent4">
              <a:lumMod val="20000"/>
              <a:lumOff val="80000"/>
            </a:schemeClr>
          </a:solidFill>
          <a:ln w="381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t>……</a:t>
            </a:r>
          </a:p>
        </p:txBody>
      </p:sp>
    </p:spTree>
    <p:extLst>
      <p:ext uri="{BB962C8B-B14F-4D97-AF65-F5344CB8AC3E}">
        <p14:creationId xmlns:p14="http://schemas.microsoft.com/office/powerpoint/2010/main" val="30575584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Group 3"/>
          <p:cNvGrpSpPr/>
          <p:nvPr/>
        </p:nvGrpSpPr>
        <p:grpSpPr>
          <a:xfrm>
            <a:off x="0" y="0"/>
            <a:ext cx="1891810" cy="6708003"/>
            <a:chOff x="0" y="0"/>
            <a:chExt cx="527677" cy="1871042"/>
          </a:xfrm>
        </p:grpSpPr>
        <p:sp>
          <p:nvSpPr>
            <p:cNvPr id="4" name="Freeform 4"/>
            <p:cNvSpPr/>
            <p:nvPr/>
          </p:nvSpPr>
          <p:spPr>
            <a:xfrm>
              <a:off x="0" y="0"/>
              <a:ext cx="527677" cy="1871042"/>
            </a:xfrm>
            <a:custGeom>
              <a:avLst/>
              <a:gdLst/>
              <a:ahLst/>
              <a:cxnLst/>
              <a:rect l="l" t="t" r="r" b="b"/>
              <a:pathLst>
                <a:path w="527677" h="1871042">
                  <a:moveTo>
                    <a:pt x="0" y="0"/>
                  </a:moveTo>
                  <a:lnTo>
                    <a:pt x="527677" y="0"/>
                  </a:lnTo>
                  <a:lnTo>
                    <a:pt x="527677" y="1871042"/>
                  </a:lnTo>
                  <a:lnTo>
                    <a:pt x="0" y="1871042"/>
                  </a:lnTo>
                  <a:close/>
                </a:path>
              </a:pathLst>
            </a:custGeom>
            <a:solidFill>
              <a:srgbClr val="AB8C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71635" y="5703175"/>
            <a:ext cx="14735270" cy="7367635"/>
          </a:xfrm>
          <a:prstGeom prst="rect">
            <a:avLst/>
          </a:prstGeom>
        </p:spPr>
      </p:pic>
      <p:pic>
        <p:nvPicPr>
          <p:cNvPr id="104" name="Picture 11">
            <a:extLst>
              <a:ext uri="{FF2B5EF4-FFF2-40B4-BE49-F238E27FC236}">
                <a16:creationId xmlns:a16="http://schemas.microsoft.com/office/drawing/2014/main" id="{E592BE37-F119-E73B-07E7-C24AEBA74284}"/>
              </a:ext>
            </a:extLst>
          </p:cNvPr>
          <p:cNvPicPr>
            <a:picLocks noChangeAspect="1"/>
          </p:cNvPicPr>
          <p:nvPr/>
        </p:nvPicPr>
        <p:blipFill rotWithShape="1">
          <a:blip r:embed="rId4"/>
          <a:srcRect r="51604" b="52061"/>
          <a:stretch/>
        </p:blipFill>
        <p:spPr>
          <a:xfrm>
            <a:off x="2895600" y="4095903"/>
            <a:ext cx="5690675" cy="2762097"/>
          </a:xfrm>
          <a:prstGeom prst="rect">
            <a:avLst/>
          </a:prstGeom>
        </p:spPr>
      </p:pic>
      <p:sp>
        <p:nvSpPr>
          <p:cNvPr id="2" name="Thought Bubble: Cloud 1">
            <a:extLst>
              <a:ext uri="{FF2B5EF4-FFF2-40B4-BE49-F238E27FC236}">
                <a16:creationId xmlns:a16="http://schemas.microsoft.com/office/drawing/2014/main" id="{6586F5DF-D626-BF85-8C0B-69AAA867D6E5}"/>
              </a:ext>
            </a:extLst>
          </p:cNvPr>
          <p:cNvSpPr/>
          <p:nvPr/>
        </p:nvSpPr>
        <p:spPr>
          <a:xfrm>
            <a:off x="3327991" y="104775"/>
            <a:ext cx="8686800" cy="3613773"/>
          </a:xfrm>
          <a:prstGeom prst="cloudCallout">
            <a:avLst>
              <a:gd name="adj1" fmla="val -40436"/>
              <a:gd name="adj2" fmla="val 56242"/>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ysClr val="windowText" lastClr="000000"/>
                </a:solidFill>
                <a:latin typeface="Calibri"/>
              </a:rPr>
              <a:t>Qua trò chơi các em thấy khi có nguy cơ bị xâm hại các em cần làm gì?</a:t>
            </a:r>
          </a:p>
        </p:txBody>
      </p:sp>
    </p:spTree>
    <p:extLst>
      <p:ext uri="{BB962C8B-B14F-4D97-AF65-F5344CB8AC3E}">
        <p14:creationId xmlns:p14="http://schemas.microsoft.com/office/powerpoint/2010/main" val="1642443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ppt_x"/>
                                          </p:val>
                                        </p:tav>
                                        <p:tav tm="100000">
                                          <p:val>
                                            <p:strVal val="#ppt_x"/>
                                          </p:val>
                                        </p:tav>
                                      </p:tavLst>
                                    </p:anim>
                                    <p:anim calcmode="lin" valueType="num">
                                      <p:cBhvr additive="base">
                                        <p:cTn id="8" dur="500" fill="hold"/>
                                        <p:tgtEl>
                                          <p:spTgt spid="104"/>
                                        </p:tgtEl>
                                        <p:attrNameLst>
                                          <p:attrName>ppt_y</p:attrName>
                                        </p:attrNameLst>
                                      </p:cBhvr>
                                      <p:tavLst>
                                        <p:tav tm="0">
                                          <p:val>
                                            <p:strVal val="1+#ppt_h/2"/>
                                          </p:val>
                                        </p:tav>
                                        <p:tav tm="100000">
                                          <p:val>
                                            <p:strVal val="#ppt_y"/>
                                          </p:val>
                                        </p:tav>
                                      </p:tavLst>
                                    </p:anim>
                                  </p:childTnLst>
                                </p:cTn>
                              </p:par>
                              <p:par>
                                <p:cTn id="9" presetID="6"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3C256B8-A77F-CEC5-F1D3-E40B7AA165FF}"/>
              </a:ext>
            </a:extLst>
          </p:cNvPr>
          <p:cNvSpPr txBox="1"/>
          <p:nvPr/>
        </p:nvSpPr>
        <p:spPr>
          <a:xfrm>
            <a:off x="3068549" y="655103"/>
            <a:ext cx="6096000"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V</a:t>
            </a:r>
            <a:r>
              <a:rPr kumimoji="0" lang="vi-VN"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ề nhà</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Suy nghĩ và thảo luận với người thân cách ứng phó trong những nguy cơ bị xâm hại</a:t>
            </a:r>
            <a:endParaRPr kumimoji="0" lang="en-US" sz="54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endParaRPr>
          </a:p>
        </p:txBody>
      </p:sp>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10469366" y="2310830"/>
            <a:ext cx="1925834" cy="4589019"/>
          </a:xfrm>
          <a:prstGeom prst="rect">
            <a:avLst/>
          </a:prstGeom>
        </p:spPr>
      </p:pic>
    </p:spTree>
    <p:extLst>
      <p:ext uri="{BB962C8B-B14F-4D97-AF65-F5344CB8AC3E}">
        <p14:creationId xmlns:p14="http://schemas.microsoft.com/office/powerpoint/2010/main" val="1108942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4">
            <a:extLst>
              <a:ext uri="{FF2B5EF4-FFF2-40B4-BE49-F238E27FC236}">
                <a16:creationId xmlns:a16="http://schemas.microsoft.com/office/drawing/2014/main" id="{3BAC1AB3-9C46-E233-A3F5-E259C2B215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4997" y="800282"/>
            <a:ext cx="5391080" cy="5391476"/>
          </a:xfrm>
          <a:prstGeom prst="rect">
            <a:avLst/>
          </a:prstGeom>
        </p:spPr>
      </p:pic>
      <p:sp>
        <p:nvSpPr>
          <p:cNvPr id="28" name="圆角矩形 27">
            <a:extLst>
              <a:ext uri="{FF2B5EF4-FFF2-40B4-BE49-F238E27FC236}">
                <a16:creationId xmlns:a16="http://schemas.microsoft.com/office/drawing/2014/main" id="{098779A6-5A13-42DB-8D71-53CC481E14A1}"/>
              </a:ext>
            </a:extLst>
          </p:cNvPr>
          <p:cNvSpPr/>
          <p:nvPr/>
        </p:nvSpPr>
        <p:spPr>
          <a:xfrm rot="21000729">
            <a:off x="1597051" y="4173328"/>
            <a:ext cx="5010405" cy="4094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思源黑体 CN Regular" panose="020B0500000000000000" pitchFamily="34" charset="-122"/>
            </a:endParaRPr>
          </a:p>
        </p:txBody>
      </p:sp>
      <p:pic>
        <p:nvPicPr>
          <p:cNvPr id="15" name="图片 16">
            <a:extLst>
              <a:ext uri="{FF2B5EF4-FFF2-40B4-BE49-F238E27FC236}">
                <a16:creationId xmlns:a16="http://schemas.microsoft.com/office/drawing/2014/main" id="{49F24DCE-DA58-3B6C-7881-D2494D3B7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5187" y="4378058"/>
            <a:ext cx="12277187" cy="2551353"/>
          </a:xfrm>
          <a:prstGeom prst="rect">
            <a:avLst/>
          </a:prstGeom>
        </p:spPr>
      </p:pic>
      <p:pic>
        <p:nvPicPr>
          <p:cNvPr id="2" name="Picture 1">
            <a:extLst>
              <a:ext uri="{FF2B5EF4-FFF2-40B4-BE49-F238E27FC236}">
                <a16:creationId xmlns:a16="http://schemas.microsoft.com/office/drawing/2014/main" id="{B741C021-D04E-4949-9FFC-CBB632462A75}"/>
              </a:ext>
            </a:extLst>
          </p:cNvPr>
          <p:cNvPicPr>
            <a:picLocks noChangeAspect="1"/>
          </p:cNvPicPr>
          <p:nvPr/>
        </p:nvPicPr>
        <p:blipFill>
          <a:blip r:embed="rId5"/>
          <a:stretch>
            <a:fillRect/>
          </a:stretch>
        </p:blipFill>
        <p:spPr>
          <a:xfrm>
            <a:off x="567989" y="424985"/>
            <a:ext cx="10675021" cy="4865030"/>
          </a:xfrm>
          <a:prstGeom prst="rect">
            <a:avLst/>
          </a:prstGeom>
        </p:spPr>
      </p:pic>
    </p:spTree>
    <p:extLst>
      <p:ext uri="{BB962C8B-B14F-4D97-AF65-F5344CB8AC3E}">
        <p14:creationId xmlns:p14="http://schemas.microsoft.com/office/powerpoint/2010/main" val="30589624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97831D-AE7B-CF63-9E32-E0118D9CED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72"/>
            <a:ext cx="12192000" cy="6858000"/>
          </a:xfrm>
          <a:prstGeom prst="rect">
            <a:avLst/>
          </a:prstGeom>
        </p:spPr>
      </p:pic>
      <p:sp>
        <p:nvSpPr>
          <p:cNvPr id="11" name="Rectangle: Rounded Corners 4">
            <a:extLst>
              <a:ext uri="{FF2B5EF4-FFF2-40B4-BE49-F238E27FC236}">
                <a16:creationId xmlns:a16="http://schemas.microsoft.com/office/drawing/2014/main" id="{562FB66C-E79E-79FD-597B-297A5B3EED3F}"/>
              </a:ext>
            </a:extLst>
          </p:cNvPr>
          <p:cNvSpPr/>
          <p:nvPr/>
        </p:nvSpPr>
        <p:spPr>
          <a:xfrm>
            <a:off x="264748" y="252588"/>
            <a:ext cx="11662504" cy="6390968"/>
          </a:xfrm>
          <a:custGeom>
            <a:avLst/>
            <a:gdLst>
              <a:gd name="connsiteX0" fmla="*/ 0 w 11662504"/>
              <a:gd name="connsiteY0" fmla="*/ 1065183 h 6390968"/>
              <a:gd name="connsiteX1" fmla="*/ 1065183 w 11662504"/>
              <a:gd name="connsiteY1" fmla="*/ 0 h 6390968"/>
              <a:gd name="connsiteX2" fmla="*/ 1851584 w 11662504"/>
              <a:gd name="connsiteY2" fmla="*/ 0 h 6390968"/>
              <a:gd name="connsiteX3" fmla="*/ 2256700 w 11662504"/>
              <a:gd name="connsiteY3" fmla="*/ 0 h 6390968"/>
              <a:gd name="connsiteX4" fmla="*/ 2566495 w 11662504"/>
              <a:gd name="connsiteY4" fmla="*/ 0 h 6390968"/>
              <a:gd name="connsiteX5" fmla="*/ 3257575 w 11662504"/>
              <a:gd name="connsiteY5" fmla="*/ 0 h 6390968"/>
              <a:gd name="connsiteX6" fmla="*/ 3662691 w 11662504"/>
              <a:gd name="connsiteY6" fmla="*/ 0 h 6390968"/>
              <a:gd name="connsiteX7" fmla="*/ 4449092 w 11662504"/>
              <a:gd name="connsiteY7" fmla="*/ 0 h 6390968"/>
              <a:gd name="connsiteX8" fmla="*/ 4854208 w 11662504"/>
              <a:gd name="connsiteY8" fmla="*/ 0 h 6390968"/>
              <a:gd name="connsiteX9" fmla="*/ 5259324 w 11662504"/>
              <a:gd name="connsiteY9" fmla="*/ 0 h 6390968"/>
              <a:gd name="connsiteX10" fmla="*/ 5569118 w 11662504"/>
              <a:gd name="connsiteY10" fmla="*/ 0 h 6390968"/>
              <a:gd name="connsiteX11" fmla="*/ 6069555 w 11662504"/>
              <a:gd name="connsiteY11" fmla="*/ 0 h 6390968"/>
              <a:gd name="connsiteX12" fmla="*/ 6569993 w 11662504"/>
              <a:gd name="connsiteY12" fmla="*/ 0 h 6390968"/>
              <a:gd name="connsiteX13" fmla="*/ 7070430 w 11662504"/>
              <a:gd name="connsiteY13" fmla="*/ 0 h 6390968"/>
              <a:gd name="connsiteX14" fmla="*/ 7761510 w 11662504"/>
              <a:gd name="connsiteY14" fmla="*/ 0 h 6390968"/>
              <a:gd name="connsiteX15" fmla="*/ 8166626 w 11662504"/>
              <a:gd name="connsiteY15" fmla="*/ 0 h 6390968"/>
              <a:gd name="connsiteX16" fmla="*/ 8762384 w 11662504"/>
              <a:gd name="connsiteY16" fmla="*/ 0 h 6390968"/>
              <a:gd name="connsiteX17" fmla="*/ 9167500 w 11662504"/>
              <a:gd name="connsiteY17" fmla="*/ 0 h 6390968"/>
              <a:gd name="connsiteX18" fmla="*/ 9953902 w 11662504"/>
              <a:gd name="connsiteY18" fmla="*/ 0 h 6390968"/>
              <a:gd name="connsiteX19" fmla="*/ 10597321 w 11662504"/>
              <a:gd name="connsiteY19" fmla="*/ 0 h 6390968"/>
              <a:gd name="connsiteX20" fmla="*/ 11662504 w 11662504"/>
              <a:gd name="connsiteY20" fmla="*/ 1065183 h 6390968"/>
              <a:gd name="connsiteX21" fmla="*/ 11662504 w 11662504"/>
              <a:gd name="connsiteY21" fmla="*/ 1597758 h 6390968"/>
              <a:gd name="connsiteX22" fmla="*/ 11662504 w 11662504"/>
              <a:gd name="connsiteY22" fmla="*/ 2130334 h 6390968"/>
              <a:gd name="connsiteX23" fmla="*/ 11662504 w 11662504"/>
              <a:gd name="connsiteY23" fmla="*/ 2577697 h 6390968"/>
              <a:gd name="connsiteX24" fmla="*/ 11662504 w 11662504"/>
              <a:gd name="connsiteY24" fmla="*/ 3025060 h 6390968"/>
              <a:gd name="connsiteX25" fmla="*/ 11662504 w 11662504"/>
              <a:gd name="connsiteY25" fmla="*/ 3472423 h 6390968"/>
              <a:gd name="connsiteX26" fmla="*/ 11662504 w 11662504"/>
              <a:gd name="connsiteY26" fmla="*/ 4004998 h 6390968"/>
              <a:gd name="connsiteX27" fmla="*/ 11662504 w 11662504"/>
              <a:gd name="connsiteY27" fmla="*/ 4537574 h 6390968"/>
              <a:gd name="connsiteX28" fmla="*/ 11662504 w 11662504"/>
              <a:gd name="connsiteY28" fmla="*/ 5325785 h 6390968"/>
              <a:gd name="connsiteX29" fmla="*/ 10597321 w 11662504"/>
              <a:gd name="connsiteY29" fmla="*/ 6390968 h 6390968"/>
              <a:gd name="connsiteX30" fmla="*/ 10287527 w 11662504"/>
              <a:gd name="connsiteY30" fmla="*/ 6390968 h 6390968"/>
              <a:gd name="connsiteX31" fmla="*/ 9691768 w 11662504"/>
              <a:gd name="connsiteY31" fmla="*/ 6390968 h 6390968"/>
              <a:gd name="connsiteX32" fmla="*/ 9191331 w 11662504"/>
              <a:gd name="connsiteY32" fmla="*/ 6390968 h 6390968"/>
              <a:gd name="connsiteX33" fmla="*/ 8881536 w 11662504"/>
              <a:gd name="connsiteY33" fmla="*/ 6390968 h 6390968"/>
              <a:gd name="connsiteX34" fmla="*/ 8095135 w 11662504"/>
              <a:gd name="connsiteY34" fmla="*/ 6390968 h 6390968"/>
              <a:gd name="connsiteX35" fmla="*/ 7785340 w 11662504"/>
              <a:gd name="connsiteY35" fmla="*/ 6390968 h 6390968"/>
              <a:gd name="connsiteX36" fmla="*/ 7094260 w 11662504"/>
              <a:gd name="connsiteY36" fmla="*/ 6390968 h 6390968"/>
              <a:gd name="connsiteX37" fmla="*/ 6593823 w 11662504"/>
              <a:gd name="connsiteY37" fmla="*/ 6390968 h 6390968"/>
              <a:gd name="connsiteX38" fmla="*/ 6188707 w 11662504"/>
              <a:gd name="connsiteY38" fmla="*/ 6390968 h 6390968"/>
              <a:gd name="connsiteX39" fmla="*/ 5688270 w 11662504"/>
              <a:gd name="connsiteY39" fmla="*/ 6390968 h 6390968"/>
              <a:gd name="connsiteX40" fmla="*/ 4997190 w 11662504"/>
              <a:gd name="connsiteY40" fmla="*/ 6390968 h 6390968"/>
              <a:gd name="connsiteX41" fmla="*/ 4306110 w 11662504"/>
              <a:gd name="connsiteY41" fmla="*/ 6390968 h 6390968"/>
              <a:gd name="connsiteX42" fmla="*/ 3805673 w 11662504"/>
              <a:gd name="connsiteY42" fmla="*/ 6390968 h 6390968"/>
              <a:gd name="connsiteX43" fmla="*/ 3305235 w 11662504"/>
              <a:gd name="connsiteY43" fmla="*/ 6390968 h 6390968"/>
              <a:gd name="connsiteX44" fmla="*/ 2614155 w 11662504"/>
              <a:gd name="connsiteY44" fmla="*/ 6390968 h 6390968"/>
              <a:gd name="connsiteX45" fmla="*/ 2209040 w 11662504"/>
              <a:gd name="connsiteY45" fmla="*/ 6390968 h 6390968"/>
              <a:gd name="connsiteX46" fmla="*/ 1899245 w 11662504"/>
              <a:gd name="connsiteY46" fmla="*/ 6390968 h 6390968"/>
              <a:gd name="connsiteX47" fmla="*/ 1065183 w 11662504"/>
              <a:gd name="connsiteY47" fmla="*/ 6390968 h 6390968"/>
              <a:gd name="connsiteX48" fmla="*/ 0 w 11662504"/>
              <a:gd name="connsiteY48" fmla="*/ 5325785 h 6390968"/>
              <a:gd name="connsiteX49" fmla="*/ 0 w 11662504"/>
              <a:gd name="connsiteY49" fmla="*/ 4878422 h 6390968"/>
              <a:gd name="connsiteX50" fmla="*/ 0 w 11662504"/>
              <a:gd name="connsiteY50" fmla="*/ 4303241 h 6390968"/>
              <a:gd name="connsiteX51" fmla="*/ 0 w 11662504"/>
              <a:gd name="connsiteY51" fmla="*/ 3855877 h 6390968"/>
              <a:gd name="connsiteX52" fmla="*/ 0 w 11662504"/>
              <a:gd name="connsiteY52" fmla="*/ 3365908 h 6390968"/>
              <a:gd name="connsiteX53" fmla="*/ 0 w 11662504"/>
              <a:gd name="connsiteY53" fmla="*/ 2748121 h 6390968"/>
              <a:gd name="connsiteX54" fmla="*/ 0 w 11662504"/>
              <a:gd name="connsiteY54" fmla="*/ 2300758 h 6390968"/>
              <a:gd name="connsiteX55" fmla="*/ 0 w 11662504"/>
              <a:gd name="connsiteY55" fmla="*/ 1896000 h 6390968"/>
              <a:gd name="connsiteX56" fmla="*/ 0 w 11662504"/>
              <a:gd name="connsiteY56" fmla="*/ 1065183 h 639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662504" h="6390968" fill="none" extrusionOk="0">
                <a:moveTo>
                  <a:pt x="0" y="1065183"/>
                </a:moveTo>
                <a:cubicBezTo>
                  <a:pt x="40090" y="531757"/>
                  <a:pt x="531853" y="88363"/>
                  <a:pt x="1065183" y="0"/>
                </a:cubicBezTo>
                <a:cubicBezTo>
                  <a:pt x="1240410" y="-91139"/>
                  <a:pt x="1560327" y="43644"/>
                  <a:pt x="1851584" y="0"/>
                </a:cubicBezTo>
                <a:cubicBezTo>
                  <a:pt x="2142841" y="-43644"/>
                  <a:pt x="2137959" y="41119"/>
                  <a:pt x="2256700" y="0"/>
                </a:cubicBezTo>
                <a:cubicBezTo>
                  <a:pt x="2375441" y="-41119"/>
                  <a:pt x="2493165" y="19705"/>
                  <a:pt x="2566495" y="0"/>
                </a:cubicBezTo>
                <a:cubicBezTo>
                  <a:pt x="2639825" y="-19705"/>
                  <a:pt x="3063978" y="80198"/>
                  <a:pt x="3257575" y="0"/>
                </a:cubicBezTo>
                <a:cubicBezTo>
                  <a:pt x="3451172" y="-80198"/>
                  <a:pt x="3524366" y="40277"/>
                  <a:pt x="3662691" y="0"/>
                </a:cubicBezTo>
                <a:cubicBezTo>
                  <a:pt x="3801016" y="-40277"/>
                  <a:pt x="4100758" y="22610"/>
                  <a:pt x="4449092" y="0"/>
                </a:cubicBezTo>
                <a:cubicBezTo>
                  <a:pt x="4797426" y="-22610"/>
                  <a:pt x="4755837" y="41976"/>
                  <a:pt x="4854208" y="0"/>
                </a:cubicBezTo>
                <a:cubicBezTo>
                  <a:pt x="4952579" y="-41976"/>
                  <a:pt x="5082220" y="2491"/>
                  <a:pt x="5259324" y="0"/>
                </a:cubicBezTo>
                <a:cubicBezTo>
                  <a:pt x="5436428" y="-2491"/>
                  <a:pt x="5446559" y="15205"/>
                  <a:pt x="5569118" y="0"/>
                </a:cubicBezTo>
                <a:cubicBezTo>
                  <a:pt x="5691677" y="-15205"/>
                  <a:pt x="5962141" y="43664"/>
                  <a:pt x="6069555" y="0"/>
                </a:cubicBezTo>
                <a:cubicBezTo>
                  <a:pt x="6176969" y="-43664"/>
                  <a:pt x="6337527" y="30548"/>
                  <a:pt x="6569993" y="0"/>
                </a:cubicBezTo>
                <a:cubicBezTo>
                  <a:pt x="6802459" y="-30548"/>
                  <a:pt x="6829738" y="42029"/>
                  <a:pt x="7070430" y="0"/>
                </a:cubicBezTo>
                <a:cubicBezTo>
                  <a:pt x="7311122" y="-42029"/>
                  <a:pt x="7571881" y="12280"/>
                  <a:pt x="7761510" y="0"/>
                </a:cubicBezTo>
                <a:cubicBezTo>
                  <a:pt x="7951139" y="-12280"/>
                  <a:pt x="8042785" y="36831"/>
                  <a:pt x="8166626" y="0"/>
                </a:cubicBezTo>
                <a:cubicBezTo>
                  <a:pt x="8290467" y="-36831"/>
                  <a:pt x="8593682" y="69803"/>
                  <a:pt x="8762384" y="0"/>
                </a:cubicBezTo>
                <a:cubicBezTo>
                  <a:pt x="8931086" y="-69803"/>
                  <a:pt x="9008580" y="3835"/>
                  <a:pt x="9167500" y="0"/>
                </a:cubicBezTo>
                <a:cubicBezTo>
                  <a:pt x="9326420" y="-3835"/>
                  <a:pt x="9712077" y="15184"/>
                  <a:pt x="9953902" y="0"/>
                </a:cubicBezTo>
                <a:cubicBezTo>
                  <a:pt x="10195727" y="-15184"/>
                  <a:pt x="10293007" y="48928"/>
                  <a:pt x="10597321" y="0"/>
                </a:cubicBezTo>
                <a:cubicBezTo>
                  <a:pt x="11234101" y="-13679"/>
                  <a:pt x="11678808" y="423960"/>
                  <a:pt x="11662504" y="1065183"/>
                </a:cubicBezTo>
                <a:cubicBezTo>
                  <a:pt x="11704891" y="1303455"/>
                  <a:pt x="11606148" y="1400025"/>
                  <a:pt x="11662504" y="1597758"/>
                </a:cubicBezTo>
                <a:cubicBezTo>
                  <a:pt x="11718860" y="1795492"/>
                  <a:pt x="11629779" y="1865254"/>
                  <a:pt x="11662504" y="2130334"/>
                </a:cubicBezTo>
                <a:cubicBezTo>
                  <a:pt x="11695229" y="2395414"/>
                  <a:pt x="11617972" y="2377717"/>
                  <a:pt x="11662504" y="2577697"/>
                </a:cubicBezTo>
                <a:cubicBezTo>
                  <a:pt x="11707036" y="2777677"/>
                  <a:pt x="11652965" y="2803178"/>
                  <a:pt x="11662504" y="3025060"/>
                </a:cubicBezTo>
                <a:cubicBezTo>
                  <a:pt x="11672043" y="3246942"/>
                  <a:pt x="11625566" y="3286673"/>
                  <a:pt x="11662504" y="3472423"/>
                </a:cubicBezTo>
                <a:cubicBezTo>
                  <a:pt x="11699442" y="3658173"/>
                  <a:pt x="11625106" y="3826597"/>
                  <a:pt x="11662504" y="4004998"/>
                </a:cubicBezTo>
                <a:cubicBezTo>
                  <a:pt x="11699902" y="4183399"/>
                  <a:pt x="11623961" y="4324058"/>
                  <a:pt x="11662504" y="4537574"/>
                </a:cubicBezTo>
                <a:cubicBezTo>
                  <a:pt x="11701047" y="4751090"/>
                  <a:pt x="11627350" y="4964795"/>
                  <a:pt x="11662504" y="5325785"/>
                </a:cubicBezTo>
                <a:cubicBezTo>
                  <a:pt x="11603951" y="5894925"/>
                  <a:pt x="11344838" y="6405675"/>
                  <a:pt x="10597321" y="6390968"/>
                </a:cubicBezTo>
                <a:cubicBezTo>
                  <a:pt x="10496068" y="6417735"/>
                  <a:pt x="10388667" y="6390481"/>
                  <a:pt x="10287527" y="6390968"/>
                </a:cubicBezTo>
                <a:cubicBezTo>
                  <a:pt x="10186387" y="6391455"/>
                  <a:pt x="9831301" y="6322521"/>
                  <a:pt x="9691768" y="6390968"/>
                </a:cubicBezTo>
                <a:cubicBezTo>
                  <a:pt x="9552235" y="6459415"/>
                  <a:pt x="9354318" y="6363671"/>
                  <a:pt x="9191331" y="6390968"/>
                </a:cubicBezTo>
                <a:cubicBezTo>
                  <a:pt x="9028344" y="6418265"/>
                  <a:pt x="8974713" y="6383074"/>
                  <a:pt x="8881536" y="6390968"/>
                </a:cubicBezTo>
                <a:cubicBezTo>
                  <a:pt x="8788359" y="6398862"/>
                  <a:pt x="8272410" y="6379802"/>
                  <a:pt x="8095135" y="6390968"/>
                </a:cubicBezTo>
                <a:cubicBezTo>
                  <a:pt x="7917860" y="6402134"/>
                  <a:pt x="7907608" y="6359360"/>
                  <a:pt x="7785340" y="6390968"/>
                </a:cubicBezTo>
                <a:cubicBezTo>
                  <a:pt x="7663072" y="6422576"/>
                  <a:pt x="7282064" y="6319040"/>
                  <a:pt x="7094260" y="6390968"/>
                </a:cubicBezTo>
                <a:cubicBezTo>
                  <a:pt x="6906456" y="6462896"/>
                  <a:pt x="6697852" y="6359896"/>
                  <a:pt x="6593823" y="6390968"/>
                </a:cubicBezTo>
                <a:cubicBezTo>
                  <a:pt x="6489794" y="6422040"/>
                  <a:pt x="6312175" y="6387108"/>
                  <a:pt x="6188707" y="6390968"/>
                </a:cubicBezTo>
                <a:cubicBezTo>
                  <a:pt x="6065239" y="6394828"/>
                  <a:pt x="5866268" y="6360959"/>
                  <a:pt x="5688270" y="6390968"/>
                </a:cubicBezTo>
                <a:cubicBezTo>
                  <a:pt x="5510272" y="6420977"/>
                  <a:pt x="5138991" y="6388330"/>
                  <a:pt x="4997190" y="6390968"/>
                </a:cubicBezTo>
                <a:cubicBezTo>
                  <a:pt x="4855389" y="6393606"/>
                  <a:pt x="4573419" y="6365194"/>
                  <a:pt x="4306110" y="6390968"/>
                </a:cubicBezTo>
                <a:cubicBezTo>
                  <a:pt x="4038801" y="6416742"/>
                  <a:pt x="3926741" y="6374816"/>
                  <a:pt x="3805673" y="6390968"/>
                </a:cubicBezTo>
                <a:cubicBezTo>
                  <a:pt x="3684605" y="6407120"/>
                  <a:pt x="3437019" y="6346031"/>
                  <a:pt x="3305235" y="6390968"/>
                </a:cubicBezTo>
                <a:cubicBezTo>
                  <a:pt x="3173451" y="6435905"/>
                  <a:pt x="2863751" y="6387652"/>
                  <a:pt x="2614155" y="6390968"/>
                </a:cubicBezTo>
                <a:cubicBezTo>
                  <a:pt x="2364559" y="6394284"/>
                  <a:pt x="2366510" y="6343771"/>
                  <a:pt x="2209040" y="6390968"/>
                </a:cubicBezTo>
                <a:cubicBezTo>
                  <a:pt x="2051571" y="6438165"/>
                  <a:pt x="1963685" y="6376637"/>
                  <a:pt x="1899245" y="6390968"/>
                </a:cubicBezTo>
                <a:cubicBezTo>
                  <a:pt x="1834806" y="6405299"/>
                  <a:pt x="1467475" y="6333339"/>
                  <a:pt x="1065183" y="6390968"/>
                </a:cubicBezTo>
                <a:cubicBezTo>
                  <a:pt x="546949" y="6549287"/>
                  <a:pt x="-31795" y="5877015"/>
                  <a:pt x="0" y="5325785"/>
                </a:cubicBezTo>
                <a:cubicBezTo>
                  <a:pt x="-34751" y="5137695"/>
                  <a:pt x="10553" y="5060625"/>
                  <a:pt x="0" y="4878422"/>
                </a:cubicBezTo>
                <a:cubicBezTo>
                  <a:pt x="-10553" y="4696219"/>
                  <a:pt x="31544" y="4504509"/>
                  <a:pt x="0" y="4303241"/>
                </a:cubicBezTo>
                <a:cubicBezTo>
                  <a:pt x="-31544" y="4101973"/>
                  <a:pt x="4999" y="4061581"/>
                  <a:pt x="0" y="3855877"/>
                </a:cubicBezTo>
                <a:cubicBezTo>
                  <a:pt x="-4999" y="3650173"/>
                  <a:pt x="17325" y="3586134"/>
                  <a:pt x="0" y="3365908"/>
                </a:cubicBezTo>
                <a:cubicBezTo>
                  <a:pt x="-17325" y="3145682"/>
                  <a:pt x="2094" y="2903082"/>
                  <a:pt x="0" y="2748121"/>
                </a:cubicBezTo>
                <a:cubicBezTo>
                  <a:pt x="-2094" y="2593160"/>
                  <a:pt x="43889" y="2406161"/>
                  <a:pt x="0" y="2300758"/>
                </a:cubicBezTo>
                <a:cubicBezTo>
                  <a:pt x="-43889" y="2195355"/>
                  <a:pt x="40271" y="1994524"/>
                  <a:pt x="0" y="1896000"/>
                </a:cubicBezTo>
                <a:cubicBezTo>
                  <a:pt x="-40271" y="1797476"/>
                  <a:pt x="46497" y="1259331"/>
                  <a:pt x="0" y="1065183"/>
                </a:cubicBezTo>
                <a:close/>
              </a:path>
              <a:path w="11662504" h="6390968" stroke="0" extrusionOk="0">
                <a:moveTo>
                  <a:pt x="0" y="1065183"/>
                </a:moveTo>
                <a:cubicBezTo>
                  <a:pt x="-4105" y="452648"/>
                  <a:pt x="445131" y="-68425"/>
                  <a:pt x="1065183" y="0"/>
                </a:cubicBezTo>
                <a:cubicBezTo>
                  <a:pt x="1167740" y="-13354"/>
                  <a:pt x="1286333" y="4630"/>
                  <a:pt x="1374977" y="0"/>
                </a:cubicBezTo>
                <a:cubicBezTo>
                  <a:pt x="1463621" y="-4630"/>
                  <a:pt x="1696263" y="59548"/>
                  <a:pt x="1970736" y="0"/>
                </a:cubicBezTo>
                <a:cubicBezTo>
                  <a:pt x="2245209" y="-59548"/>
                  <a:pt x="2154443" y="32235"/>
                  <a:pt x="2280531" y="0"/>
                </a:cubicBezTo>
                <a:cubicBezTo>
                  <a:pt x="2406620" y="-32235"/>
                  <a:pt x="2785277" y="73424"/>
                  <a:pt x="2971611" y="0"/>
                </a:cubicBezTo>
                <a:cubicBezTo>
                  <a:pt x="3157945" y="-73424"/>
                  <a:pt x="3241865" y="12543"/>
                  <a:pt x="3376726" y="0"/>
                </a:cubicBezTo>
                <a:cubicBezTo>
                  <a:pt x="3511587" y="-12543"/>
                  <a:pt x="3613352" y="24631"/>
                  <a:pt x="3686521" y="0"/>
                </a:cubicBezTo>
                <a:cubicBezTo>
                  <a:pt x="3759691" y="-24631"/>
                  <a:pt x="3871140" y="3312"/>
                  <a:pt x="3996315" y="0"/>
                </a:cubicBezTo>
                <a:cubicBezTo>
                  <a:pt x="4121490" y="-3312"/>
                  <a:pt x="4418270" y="33669"/>
                  <a:pt x="4592074" y="0"/>
                </a:cubicBezTo>
                <a:cubicBezTo>
                  <a:pt x="4765878" y="-33669"/>
                  <a:pt x="4800443" y="23430"/>
                  <a:pt x="4997190" y="0"/>
                </a:cubicBezTo>
                <a:cubicBezTo>
                  <a:pt x="5193937" y="-23430"/>
                  <a:pt x="5237541" y="36591"/>
                  <a:pt x="5306984" y="0"/>
                </a:cubicBezTo>
                <a:cubicBezTo>
                  <a:pt x="5376427" y="-36591"/>
                  <a:pt x="5878409" y="35071"/>
                  <a:pt x="6093386" y="0"/>
                </a:cubicBezTo>
                <a:cubicBezTo>
                  <a:pt x="6308363" y="-35071"/>
                  <a:pt x="6535819" y="71123"/>
                  <a:pt x="6784466" y="0"/>
                </a:cubicBezTo>
                <a:cubicBezTo>
                  <a:pt x="7033113" y="-71123"/>
                  <a:pt x="6987337" y="6475"/>
                  <a:pt x="7189582" y="0"/>
                </a:cubicBezTo>
                <a:cubicBezTo>
                  <a:pt x="7391827" y="-6475"/>
                  <a:pt x="7524633" y="27543"/>
                  <a:pt x="7785340" y="0"/>
                </a:cubicBezTo>
                <a:cubicBezTo>
                  <a:pt x="8046047" y="-27543"/>
                  <a:pt x="8012323" y="28360"/>
                  <a:pt x="8095135" y="0"/>
                </a:cubicBezTo>
                <a:cubicBezTo>
                  <a:pt x="8177948" y="-28360"/>
                  <a:pt x="8422342" y="46860"/>
                  <a:pt x="8595572" y="0"/>
                </a:cubicBezTo>
                <a:cubicBezTo>
                  <a:pt x="8768802" y="-46860"/>
                  <a:pt x="8817083" y="13111"/>
                  <a:pt x="8905367" y="0"/>
                </a:cubicBezTo>
                <a:cubicBezTo>
                  <a:pt x="8993652" y="-13111"/>
                  <a:pt x="9099983" y="32912"/>
                  <a:pt x="9215161" y="0"/>
                </a:cubicBezTo>
                <a:cubicBezTo>
                  <a:pt x="9330339" y="-32912"/>
                  <a:pt x="9581693" y="52312"/>
                  <a:pt x="9715598" y="0"/>
                </a:cubicBezTo>
                <a:cubicBezTo>
                  <a:pt x="9849503" y="-52312"/>
                  <a:pt x="10209168" y="82599"/>
                  <a:pt x="10597321" y="0"/>
                </a:cubicBezTo>
                <a:cubicBezTo>
                  <a:pt x="11097402" y="-98545"/>
                  <a:pt x="11827381" y="483220"/>
                  <a:pt x="11662504" y="1065183"/>
                </a:cubicBezTo>
                <a:cubicBezTo>
                  <a:pt x="11664487" y="1195565"/>
                  <a:pt x="11625996" y="1341402"/>
                  <a:pt x="11662504" y="1512546"/>
                </a:cubicBezTo>
                <a:cubicBezTo>
                  <a:pt x="11699012" y="1683690"/>
                  <a:pt x="11656650" y="1826554"/>
                  <a:pt x="11662504" y="2045121"/>
                </a:cubicBezTo>
                <a:cubicBezTo>
                  <a:pt x="11668358" y="2263689"/>
                  <a:pt x="11606213" y="2471291"/>
                  <a:pt x="11662504" y="2662909"/>
                </a:cubicBezTo>
                <a:cubicBezTo>
                  <a:pt x="11718795" y="2854527"/>
                  <a:pt x="11620021" y="2956746"/>
                  <a:pt x="11662504" y="3152878"/>
                </a:cubicBezTo>
                <a:cubicBezTo>
                  <a:pt x="11704987" y="3349010"/>
                  <a:pt x="11653881" y="3516839"/>
                  <a:pt x="11662504" y="3728059"/>
                </a:cubicBezTo>
                <a:cubicBezTo>
                  <a:pt x="11671127" y="3939279"/>
                  <a:pt x="11630794" y="4067337"/>
                  <a:pt x="11662504" y="4260635"/>
                </a:cubicBezTo>
                <a:cubicBezTo>
                  <a:pt x="11694214" y="4453933"/>
                  <a:pt x="11635328" y="4519704"/>
                  <a:pt x="11662504" y="4707998"/>
                </a:cubicBezTo>
                <a:cubicBezTo>
                  <a:pt x="11689680" y="4896292"/>
                  <a:pt x="11655328" y="5081174"/>
                  <a:pt x="11662504" y="5325785"/>
                </a:cubicBezTo>
                <a:cubicBezTo>
                  <a:pt x="11749291" y="5981115"/>
                  <a:pt x="11235275" y="6259310"/>
                  <a:pt x="10597321" y="6390968"/>
                </a:cubicBezTo>
                <a:cubicBezTo>
                  <a:pt x="10410410" y="6477414"/>
                  <a:pt x="10180563" y="6357676"/>
                  <a:pt x="9810920" y="6390968"/>
                </a:cubicBezTo>
                <a:cubicBezTo>
                  <a:pt x="9441277" y="6424260"/>
                  <a:pt x="9383527" y="6347682"/>
                  <a:pt x="9024518" y="6390968"/>
                </a:cubicBezTo>
                <a:cubicBezTo>
                  <a:pt x="8665509" y="6434254"/>
                  <a:pt x="8573939" y="6323820"/>
                  <a:pt x="8333438" y="6390968"/>
                </a:cubicBezTo>
                <a:cubicBezTo>
                  <a:pt x="8092937" y="6458116"/>
                  <a:pt x="8025898" y="6383949"/>
                  <a:pt x="7833001" y="6390968"/>
                </a:cubicBezTo>
                <a:cubicBezTo>
                  <a:pt x="7640104" y="6397987"/>
                  <a:pt x="7523626" y="6353388"/>
                  <a:pt x="7332564" y="6390968"/>
                </a:cubicBezTo>
                <a:cubicBezTo>
                  <a:pt x="7141502" y="6428548"/>
                  <a:pt x="7040508" y="6379837"/>
                  <a:pt x="6927448" y="6390968"/>
                </a:cubicBezTo>
                <a:cubicBezTo>
                  <a:pt x="6814388" y="6402099"/>
                  <a:pt x="6472835" y="6329308"/>
                  <a:pt x="6236368" y="6390968"/>
                </a:cubicBezTo>
                <a:cubicBezTo>
                  <a:pt x="5999901" y="6452628"/>
                  <a:pt x="5908914" y="6334532"/>
                  <a:pt x="5640609" y="6390968"/>
                </a:cubicBezTo>
                <a:cubicBezTo>
                  <a:pt x="5372304" y="6447404"/>
                  <a:pt x="5303621" y="6341130"/>
                  <a:pt x="5140172" y="6390968"/>
                </a:cubicBezTo>
                <a:cubicBezTo>
                  <a:pt x="4976723" y="6440806"/>
                  <a:pt x="4799788" y="6372517"/>
                  <a:pt x="4639735" y="6390968"/>
                </a:cubicBezTo>
                <a:cubicBezTo>
                  <a:pt x="4479682" y="6409419"/>
                  <a:pt x="4243073" y="6325981"/>
                  <a:pt x="3948655" y="6390968"/>
                </a:cubicBezTo>
                <a:cubicBezTo>
                  <a:pt x="3654237" y="6455955"/>
                  <a:pt x="3477667" y="6303272"/>
                  <a:pt x="3162253" y="6390968"/>
                </a:cubicBezTo>
                <a:cubicBezTo>
                  <a:pt x="2846839" y="6478664"/>
                  <a:pt x="2764160" y="6386708"/>
                  <a:pt x="2661816" y="6390968"/>
                </a:cubicBezTo>
                <a:cubicBezTo>
                  <a:pt x="2559472" y="6395228"/>
                  <a:pt x="2127247" y="6388787"/>
                  <a:pt x="1970736" y="6390968"/>
                </a:cubicBezTo>
                <a:cubicBezTo>
                  <a:pt x="1814225" y="6393149"/>
                  <a:pt x="1320590" y="6364952"/>
                  <a:pt x="1065183" y="6390968"/>
                </a:cubicBezTo>
                <a:cubicBezTo>
                  <a:pt x="459207" y="6222461"/>
                  <a:pt x="32013" y="5865361"/>
                  <a:pt x="0" y="5325785"/>
                </a:cubicBezTo>
                <a:cubicBezTo>
                  <a:pt x="-62163" y="5103167"/>
                  <a:pt x="59239" y="4979941"/>
                  <a:pt x="0" y="4793210"/>
                </a:cubicBezTo>
                <a:cubicBezTo>
                  <a:pt x="-59239" y="4606479"/>
                  <a:pt x="48200" y="4469817"/>
                  <a:pt x="0" y="4303241"/>
                </a:cubicBezTo>
                <a:cubicBezTo>
                  <a:pt x="-48200" y="4136665"/>
                  <a:pt x="22480" y="3875900"/>
                  <a:pt x="0" y="3728059"/>
                </a:cubicBezTo>
                <a:cubicBezTo>
                  <a:pt x="-22480" y="3580218"/>
                  <a:pt x="13367" y="3338042"/>
                  <a:pt x="0" y="3238090"/>
                </a:cubicBezTo>
                <a:cubicBezTo>
                  <a:pt x="-13367" y="3138138"/>
                  <a:pt x="36576" y="2892375"/>
                  <a:pt x="0" y="2705515"/>
                </a:cubicBezTo>
                <a:cubicBezTo>
                  <a:pt x="-36576" y="2518655"/>
                  <a:pt x="38597" y="2446864"/>
                  <a:pt x="0" y="2215546"/>
                </a:cubicBezTo>
                <a:cubicBezTo>
                  <a:pt x="-38597" y="1984228"/>
                  <a:pt x="68560" y="1843978"/>
                  <a:pt x="0" y="1597758"/>
                </a:cubicBezTo>
                <a:cubicBezTo>
                  <a:pt x="-68560" y="1351538"/>
                  <a:pt x="17536" y="1293630"/>
                  <a:pt x="0" y="1065183"/>
                </a:cubicBezTo>
                <a:close/>
              </a:path>
            </a:pathLst>
          </a:custGeom>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 name="Picture 2" descr="Cute cartoon thai student namaste greeting in the school uniform. Free Vector">
            <a:extLst>
              <a:ext uri="{FF2B5EF4-FFF2-40B4-BE49-F238E27FC236}">
                <a16:creationId xmlns:a16="http://schemas.microsoft.com/office/drawing/2014/main" id="{3BF3235F-A2CB-1816-1C15-7E99B77088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96575" y="1989256"/>
            <a:ext cx="3053479" cy="4675290"/>
          </a:xfrm>
          <a:prstGeom prst="rect">
            <a:avLst/>
          </a:prstGeom>
          <a:noFill/>
          <a:extLst>
            <a:ext uri="{909E8E84-426E-40DD-AFC4-6F175D3DCCD1}">
              <a14:hiddenFill xmlns:a14="http://schemas.microsoft.com/office/drawing/2010/main">
                <a:solidFill>
                  <a:srgbClr val="FFFFFF"/>
                </a:solidFill>
              </a14:hiddenFill>
            </a:ext>
          </a:extLst>
        </p:spPr>
      </p:pic>
      <p:sp>
        <p:nvSpPr>
          <p:cNvPr id="5" name="Speech Bubble: Rectangle with Corners Rounded 4">
            <a:extLst>
              <a:ext uri="{FF2B5EF4-FFF2-40B4-BE49-F238E27FC236}">
                <a16:creationId xmlns:a16="http://schemas.microsoft.com/office/drawing/2014/main" id="{67A172B0-5B5A-19BA-47FD-7E205BAF12C0}"/>
              </a:ext>
            </a:extLst>
          </p:cNvPr>
          <p:cNvSpPr/>
          <p:nvPr/>
        </p:nvSpPr>
        <p:spPr>
          <a:xfrm>
            <a:off x="2247900" y="895350"/>
            <a:ext cx="8229600" cy="1514475"/>
          </a:xfrm>
          <a:prstGeom prst="wedgeRoundRectCallout">
            <a:avLst>
              <a:gd name="adj1" fmla="val -44616"/>
              <a:gd name="adj2" fmla="val 97720"/>
              <a:gd name="adj3" fmla="val 16667"/>
            </a:avLst>
          </a:prstGeom>
          <a:solidFill>
            <a:schemeClr val="accent4">
              <a:lumMod val="20000"/>
              <a:lumOff val="80000"/>
            </a:schemeClr>
          </a:solidFill>
          <a:ln w="57150">
            <a:prstDash val="sys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rơi</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vào</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tình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huống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như</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bạn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nhỏ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video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chưa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Khi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đó</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đã</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làm</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gì</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30841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183D59-02C2-049B-8451-23764E71455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150000"/>
                    </a14:imgEffect>
                  </a14:imgLayer>
                </a14:imgProps>
              </a:ext>
            </a:extLst>
          </a:blip>
          <a:srcRect r="807"/>
          <a:stretch/>
        </p:blipFill>
        <p:spPr>
          <a:xfrm>
            <a:off x="0" y="8058"/>
            <a:ext cx="12192000" cy="6858000"/>
          </a:xfrm>
          <a:prstGeom prst="rect">
            <a:avLst/>
          </a:prstGeom>
        </p:spPr>
      </p:pic>
      <p:pic>
        <p:nvPicPr>
          <p:cNvPr id="10" name="Graphic 9">
            <a:extLst>
              <a:ext uri="{FF2B5EF4-FFF2-40B4-BE49-F238E27FC236}">
                <a16:creationId xmlns:a16="http://schemas.microsoft.com/office/drawing/2014/main" id="{5D6BBDF4-2372-0BFE-E466-316EAA899E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1829" y="3429000"/>
            <a:ext cx="2846926" cy="1166463"/>
          </a:xfrm>
          <a:prstGeom prst="rect">
            <a:avLst/>
          </a:prstGeom>
        </p:spPr>
      </p:pic>
      <p:pic>
        <p:nvPicPr>
          <p:cNvPr id="11" name="Graphic 10">
            <a:extLst>
              <a:ext uri="{FF2B5EF4-FFF2-40B4-BE49-F238E27FC236}">
                <a16:creationId xmlns:a16="http://schemas.microsoft.com/office/drawing/2014/main" id="{9BAF0B99-C33E-BD3D-649F-8015E3590EC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11722" y="3848672"/>
            <a:ext cx="1123023" cy="702111"/>
          </a:xfrm>
          <a:prstGeom prst="rect">
            <a:avLst/>
          </a:prstGeom>
        </p:spPr>
      </p:pic>
      <p:pic>
        <p:nvPicPr>
          <p:cNvPr id="12" name="Graphic 11">
            <a:extLst>
              <a:ext uri="{FF2B5EF4-FFF2-40B4-BE49-F238E27FC236}">
                <a16:creationId xmlns:a16="http://schemas.microsoft.com/office/drawing/2014/main" id="{DF326B6B-A8F4-90E9-98CC-6041CCCF1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52445" y="1385845"/>
            <a:ext cx="2918553" cy="5411040"/>
          </a:xfrm>
          <a:prstGeom prst="rect">
            <a:avLst/>
          </a:prstGeom>
          <a:effectLst>
            <a:outerShdw blurRad="76200" dir="13500000" sy="23000" kx="1200000" algn="br" rotWithShape="0">
              <a:prstClr val="black">
                <a:alpha val="20000"/>
              </a:prstClr>
            </a:outerShdw>
          </a:effectLst>
        </p:spPr>
      </p:pic>
      <p:pic>
        <p:nvPicPr>
          <p:cNvPr id="2" name="Picture 1">
            <a:extLst>
              <a:ext uri="{FF2B5EF4-FFF2-40B4-BE49-F238E27FC236}">
                <a16:creationId xmlns:a16="http://schemas.microsoft.com/office/drawing/2014/main" id="{262DAFE2-0035-3EF1-5074-4E5871D1C13A}"/>
              </a:ext>
            </a:extLst>
          </p:cNvPr>
          <p:cNvPicPr>
            <a:picLocks noChangeAspect="1"/>
          </p:cNvPicPr>
          <p:nvPr/>
        </p:nvPicPr>
        <p:blipFill>
          <a:blip r:embed="rId10"/>
          <a:stretch>
            <a:fillRect/>
          </a:stretch>
        </p:blipFill>
        <p:spPr>
          <a:xfrm>
            <a:off x="5465571" y="1494198"/>
            <a:ext cx="5870957" cy="1926503"/>
          </a:xfrm>
          <a:prstGeom prst="rect">
            <a:avLst/>
          </a:prstGeom>
        </p:spPr>
      </p:pic>
    </p:spTree>
    <p:extLst>
      <p:ext uri="{BB962C8B-B14F-4D97-AF65-F5344CB8AC3E}">
        <p14:creationId xmlns:p14="http://schemas.microsoft.com/office/powerpoint/2010/main" val="4103886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5000">
                                          <p:cBhvr additive="base">
                                            <p:cTn id="7" dur="1000" fill="hold"/>
                                            <p:tgtEl>
                                              <p:spTgt spid="12"/>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lipart&#10;&#10;Description automatically generated">
            <a:extLst>
              <a:ext uri="{FF2B5EF4-FFF2-40B4-BE49-F238E27FC236}">
                <a16:creationId xmlns:a16="http://schemas.microsoft.com/office/drawing/2014/main" id="{AC6D1AA0-DE35-CB59-5401-390CD4784E9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45343" y1="85726" x2="44470" y2="83502"/>
                        <a14:foregroundMark x1="53558" y1="86171" x2="53396" y2="83947"/>
                      </a14:backgroundRemoval>
                    </a14:imgEffect>
                  </a14:imgLayer>
                </a14:imgProps>
              </a:ext>
              <a:ext uri="{28A0092B-C50C-407E-A947-70E740481C1C}">
                <a14:useLocalDpi xmlns:a14="http://schemas.microsoft.com/office/drawing/2010/main" val="0"/>
              </a:ext>
            </a:extLst>
          </a:blip>
          <a:stretch>
            <a:fillRect/>
          </a:stretch>
        </p:blipFill>
        <p:spPr>
          <a:xfrm>
            <a:off x="7996705" y="2774023"/>
            <a:ext cx="5594201" cy="4475146"/>
          </a:xfrm>
          <a:prstGeom prst="rect">
            <a:avLst/>
          </a:prstGeom>
        </p:spPr>
      </p:pic>
      <p:pic>
        <p:nvPicPr>
          <p:cNvPr id="7" name="Picture 23">
            <a:extLst>
              <a:ext uri="{FF2B5EF4-FFF2-40B4-BE49-F238E27FC236}">
                <a16:creationId xmlns:a16="http://schemas.microsoft.com/office/drawing/2014/main" id="{E5FB2B7B-0FB8-A3F1-370D-C620980F07F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28109" y="1273996"/>
            <a:ext cx="7583764" cy="3801438"/>
          </a:xfrm>
          <a:prstGeom prst="rect">
            <a:avLst/>
          </a:prstGeom>
        </p:spPr>
      </p:pic>
      <p:sp>
        <p:nvSpPr>
          <p:cNvPr id="8" name="TextBox 7">
            <a:extLst>
              <a:ext uri="{FF2B5EF4-FFF2-40B4-BE49-F238E27FC236}">
                <a16:creationId xmlns:a16="http://schemas.microsoft.com/office/drawing/2014/main" id="{FEEA1E2B-4EC1-5113-D4EB-8FF2F5CF8161}"/>
              </a:ext>
            </a:extLst>
          </p:cNvPr>
          <p:cNvSpPr txBox="1"/>
          <p:nvPr/>
        </p:nvSpPr>
        <p:spPr>
          <a:xfrm>
            <a:off x="1738543" y="1721916"/>
            <a:ext cx="7012052" cy="135421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Hoạt</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động</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1.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Nhận</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diện</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những</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hành</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vi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xâm</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hại</a:t>
            </a:r>
            <a:r>
              <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trẻ</a:t>
            </a:r>
            <a:r>
              <a:rPr kumimoji="0" lang="en-US" sz="44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em</a:t>
            </a:r>
            <a:endParaRPr kumimoji="0" lang="en-US" sz="44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678357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Rectangle: Rounded Corners 5">
            <a:extLst>
              <a:ext uri="{FF2B5EF4-FFF2-40B4-BE49-F238E27FC236}">
                <a16:creationId xmlns:a16="http://schemas.microsoft.com/office/drawing/2014/main" id="{07D4B82A-80FF-9E79-9C58-2D529973392E}"/>
              </a:ext>
            </a:extLst>
          </p:cNvPr>
          <p:cNvSpPr/>
          <p:nvPr/>
        </p:nvSpPr>
        <p:spPr>
          <a:xfrm>
            <a:off x="1275907" y="173599"/>
            <a:ext cx="9994605" cy="977107"/>
          </a:xfrm>
          <a:prstGeom prst="roundRect">
            <a:avLst/>
          </a:prstGeom>
          <a:solidFill>
            <a:schemeClr val="accent4">
              <a:lumMod val="20000"/>
              <a:lumOff val="80000"/>
            </a:schemeClr>
          </a:solidFill>
          <a:ln w="12700" cap="flat" cmpd="sng" algn="ctr">
            <a:solidFill>
              <a:schemeClr val="accent1"/>
            </a:solidFill>
            <a:prstDash val="solid"/>
            <a:miter lim="800000"/>
          </a:ln>
          <a:effectLst/>
        </p:spPr>
        <p:txBody>
          <a:bodyPr rtlCol="0" anchor="ctr"/>
          <a:lstStyle/>
          <a:p>
            <a:pPr marL="0" marR="0" lvl="0" indent="0" algn="ctr" defTabSz="914411"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Quan </a:t>
            </a:r>
            <a:r>
              <a:rPr kumimoji="0" lang="en-US" sz="3600" b="1" i="0" u="none" strike="noStrike" kern="0" cap="none" spc="0" normalizeH="0" baseline="0" noProof="0" dirty="0" err="1">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sát</a:t>
            </a:r>
            <a:r>
              <a:rPr kumimoji="0" lang="en-US" sz="3600" b="1" i="0" u="none" strike="noStrike" kern="0" cap="none" spc="0" normalizeH="0" noProof="0" dirty="0">
                <a:ln w="0"/>
                <a:solidFill>
                  <a:srgbClr val="002060"/>
                </a:solidFill>
                <a:effectLst>
                  <a:outerShdw blurRad="38100" dist="25400" dir="5400000" algn="ctr" rotWithShape="0">
                    <a:srgbClr val="6E747A">
                      <a:alpha val="43000"/>
                    </a:srgbClr>
                  </a:outerShdw>
                </a:effectLst>
                <a:uLnTx/>
                <a:uFillTx/>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hình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ảnh</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và</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mô</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tả</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sự</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việc</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được</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thể</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hiện</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trong</a:t>
            </a:r>
            <a:r>
              <a:rPr lang="en-US"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 </a:t>
            </a:r>
            <a:r>
              <a:rPr lang="en-US" sz="3600" b="1" kern="0" dirty="0" err="1">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tranh</a:t>
            </a:r>
            <a:endParaRPr kumimoji="0" lang="vi-VN" sz="36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Arial" panose="020B0604020202020204" pitchFamily="34" charset="0"/>
              <a:ea typeface="宋体"/>
              <a:cs typeface="Arial" panose="020B0604020202020204" pitchFamily="34" charset="0"/>
            </a:endParaRPr>
          </a:p>
        </p:txBody>
      </p:sp>
      <p:pic>
        <p:nvPicPr>
          <p:cNvPr id="8" name="Picture 7">
            <a:extLst>
              <a:ext uri="{FF2B5EF4-FFF2-40B4-BE49-F238E27FC236}">
                <a16:creationId xmlns:a16="http://schemas.microsoft.com/office/drawing/2014/main" id="{4BF345A4-9BB5-7C9F-0F27-574E81B99DD7}"/>
              </a:ext>
            </a:extLst>
          </p:cNvPr>
          <p:cNvPicPr>
            <a:picLocks noChangeAspect="1"/>
          </p:cNvPicPr>
          <p:nvPr/>
        </p:nvPicPr>
        <p:blipFill>
          <a:blip r:embed="rId2"/>
          <a:stretch>
            <a:fillRect/>
          </a:stretch>
        </p:blipFill>
        <p:spPr>
          <a:xfrm>
            <a:off x="7865877" y="1498968"/>
            <a:ext cx="3467002" cy="2339385"/>
          </a:xfrm>
          <a:prstGeom prst="rect">
            <a:avLst/>
          </a:prstGeom>
        </p:spPr>
      </p:pic>
      <p:pic>
        <p:nvPicPr>
          <p:cNvPr id="10" name="Picture 9">
            <a:extLst>
              <a:ext uri="{FF2B5EF4-FFF2-40B4-BE49-F238E27FC236}">
                <a16:creationId xmlns:a16="http://schemas.microsoft.com/office/drawing/2014/main" id="{A5130BF9-9994-B489-61FF-DC4FA3C9F914}"/>
              </a:ext>
            </a:extLst>
          </p:cNvPr>
          <p:cNvPicPr>
            <a:picLocks noChangeAspect="1"/>
          </p:cNvPicPr>
          <p:nvPr/>
        </p:nvPicPr>
        <p:blipFill>
          <a:blip r:embed="rId3"/>
          <a:stretch>
            <a:fillRect/>
          </a:stretch>
        </p:blipFill>
        <p:spPr>
          <a:xfrm>
            <a:off x="837977" y="1482467"/>
            <a:ext cx="7093911" cy="2300952"/>
          </a:xfrm>
          <a:prstGeom prst="rect">
            <a:avLst/>
          </a:prstGeom>
        </p:spPr>
      </p:pic>
      <p:pic>
        <p:nvPicPr>
          <p:cNvPr id="12" name="Picture 11">
            <a:extLst>
              <a:ext uri="{FF2B5EF4-FFF2-40B4-BE49-F238E27FC236}">
                <a16:creationId xmlns:a16="http://schemas.microsoft.com/office/drawing/2014/main" id="{03F211C8-4F1A-6C8D-9682-9E0896FEF5B7}"/>
              </a:ext>
            </a:extLst>
          </p:cNvPr>
          <p:cNvPicPr>
            <a:picLocks noChangeAspect="1"/>
          </p:cNvPicPr>
          <p:nvPr/>
        </p:nvPicPr>
        <p:blipFill>
          <a:blip r:embed="rId4"/>
          <a:stretch>
            <a:fillRect/>
          </a:stretch>
        </p:blipFill>
        <p:spPr>
          <a:xfrm>
            <a:off x="793345" y="3839571"/>
            <a:ext cx="3504832" cy="2380475"/>
          </a:xfrm>
          <a:prstGeom prst="rect">
            <a:avLst/>
          </a:prstGeom>
        </p:spPr>
      </p:pic>
      <p:pic>
        <p:nvPicPr>
          <p:cNvPr id="14" name="Picture 13">
            <a:extLst>
              <a:ext uri="{FF2B5EF4-FFF2-40B4-BE49-F238E27FC236}">
                <a16:creationId xmlns:a16="http://schemas.microsoft.com/office/drawing/2014/main" id="{19A98E3E-E342-5BF8-7F70-9586036AEE6A}"/>
              </a:ext>
            </a:extLst>
          </p:cNvPr>
          <p:cNvPicPr>
            <a:picLocks noChangeAspect="1"/>
          </p:cNvPicPr>
          <p:nvPr/>
        </p:nvPicPr>
        <p:blipFill>
          <a:blip r:embed="rId5"/>
          <a:stretch>
            <a:fillRect/>
          </a:stretch>
        </p:blipFill>
        <p:spPr>
          <a:xfrm>
            <a:off x="4338085" y="3858724"/>
            <a:ext cx="7198242" cy="2238322"/>
          </a:xfrm>
          <a:prstGeom prst="rect">
            <a:avLst/>
          </a:prstGeom>
        </p:spPr>
      </p:pic>
    </p:spTree>
    <p:extLst>
      <p:ext uri="{BB962C8B-B14F-4D97-AF65-F5344CB8AC3E}">
        <p14:creationId xmlns:p14="http://schemas.microsoft.com/office/powerpoint/2010/main" val="15229189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7">
            <a:extLst>
              <a:ext uri="{FF2B5EF4-FFF2-40B4-BE49-F238E27FC236}">
                <a16:creationId xmlns:a16="http://schemas.microsoft.com/office/drawing/2014/main" id="{B9DD474D-7516-4C04-8A33-A7BE544131AB}"/>
              </a:ext>
            </a:extLst>
          </p:cNvPr>
          <p:cNvSpPr/>
          <p:nvPr userDrawn="1"/>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Rectangle: Rounded Corners 5">
            <a:extLst>
              <a:ext uri="{FF2B5EF4-FFF2-40B4-BE49-F238E27FC236}">
                <a16:creationId xmlns:a16="http://schemas.microsoft.com/office/drawing/2014/main" id="{07D4B82A-80FF-9E79-9C58-2D529973392E}"/>
              </a:ext>
            </a:extLst>
          </p:cNvPr>
          <p:cNvSpPr/>
          <p:nvPr/>
        </p:nvSpPr>
        <p:spPr>
          <a:xfrm>
            <a:off x="1244010" y="769022"/>
            <a:ext cx="9994605" cy="1059778"/>
          </a:xfrm>
          <a:prstGeom prst="roundRect">
            <a:avLst/>
          </a:prstGeom>
          <a:solidFill>
            <a:schemeClr val="accent4">
              <a:lumMod val="20000"/>
              <a:lumOff val="80000"/>
            </a:schemeClr>
          </a:solidFill>
          <a:ln w="12700" cap="flat" cmpd="sng" algn="ctr">
            <a:solidFill>
              <a:schemeClr val="accent1"/>
            </a:solidFill>
            <a:prstDash val="solid"/>
            <a:miter lim="800000"/>
          </a:ln>
          <a:effectLst/>
        </p:spPr>
        <p:txBody>
          <a:bodyPr rtlCol="0" anchor="ctr"/>
          <a:lstStyle/>
          <a:p>
            <a:pPr lvl="0" algn="ctr" defTabSz="914411">
              <a:defRPr/>
            </a:pPr>
            <a:r>
              <a:rPr lang="vi-VN" sz="3600" b="1" kern="0" dirty="0">
                <a:ln w="0"/>
                <a:solidFill>
                  <a:srgbClr val="002060"/>
                </a:solidFill>
                <a:effectLst>
                  <a:outerShdw blurRad="38100" dist="25400" dir="5400000" algn="ctr" rotWithShape="0">
                    <a:srgbClr val="6E747A">
                      <a:alpha val="43000"/>
                    </a:srgbClr>
                  </a:outerShdw>
                </a:effectLst>
                <a:latin typeface="Calibri" panose="020F0502020204030204"/>
                <a:ea typeface="宋体"/>
                <a:cs typeface="Arial" panose="020B0604020202020204" pitchFamily="34" charset="0"/>
              </a:rPr>
              <a:t>Lựa chọn cụm từ chỉ hành vi làm tổn thương trẻ em cho phù hợp với từng hình ảnh</a:t>
            </a:r>
            <a:endParaRPr kumimoji="0" lang="vi-VN" sz="3600" b="1" i="0" u="none" strike="noStrike" kern="0" cap="none" spc="0" normalizeH="0" baseline="0" noProof="0" dirty="0">
              <a:ln w="0"/>
              <a:solidFill>
                <a:srgbClr val="002060"/>
              </a:solidFill>
              <a:effectLst>
                <a:outerShdw blurRad="38100" dist="25400" dir="5400000" algn="ctr" rotWithShape="0">
                  <a:srgbClr val="6E747A">
                    <a:alpha val="43000"/>
                  </a:srgbClr>
                </a:outerShdw>
              </a:effectLst>
              <a:uLnTx/>
              <a:uFillTx/>
              <a:latin typeface="Arial" panose="020B0604020202020204" pitchFamily="34" charset="0"/>
              <a:ea typeface="宋体"/>
              <a:cs typeface="Arial" panose="020B0604020202020204" pitchFamily="34" charset="0"/>
            </a:endParaRPr>
          </a:p>
        </p:txBody>
      </p:sp>
      <p:pic>
        <p:nvPicPr>
          <p:cNvPr id="4" name="Picture 3">
            <a:extLst>
              <a:ext uri="{FF2B5EF4-FFF2-40B4-BE49-F238E27FC236}">
                <a16:creationId xmlns:a16="http://schemas.microsoft.com/office/drawing/2014/main" id="{B2E617E2-50BE-2110-D638-257479C65C1A}"/>
              </a:ext>
            </a:extLst>
          </p:cNvPr>
          <p:cNvPicPr>
            <a:picLocks noChangeAspect="1"/>
          </p:cNvPicPr>
          <p:nvPr/>
        </p:nvPicPr>
        <p:blipFill>
          <a:blip r:embed="rId2"/>
          <a:stretch>
            <a:fillRect/>
          </a:stretch>
        </p:blipFill>
        <p:spPr>
          <a:xfrm>
            <a:off x="660769" y="2366741"/>
            <a:ext cx="11026994" cy="1981976"/>
          </a:xfrm>
          <a:prstGeom prst="rect">
            <a:avLst/>
          </a:prstGeom>
        </p:spPr>
      </p:pic>
    </p:spTree>
    <p:extLst>
      <p:ext uri="{BB962C8B-B14F-4D97-AF65-F5344CB8AC3E}">
        <p14:creationId xmlns:p14="http://schemas.microsoft.com/office/powerpoint/2010/main" val="4563622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895</Words>
  <Application>Microsoft Office PowerPoint</Application>
  <PresentationFormat>Widescreen</PresentationFormat>
  <Paragraphs>86</Paragraphs>
  <Slides>49</Slides>
  <Notes>5</Notes>
  <HiddenSlides>0</HiddenSlides>
  <MMClips>2</MMClips>
  <ScaleCrop>false</ScaleCrop>
  <HeadingPairs>
    <vt:vector size="6" baseType="variant">
      <vt:variant>
        <vt:lpstr>Fonts Used</vt:lpstr>
      </vt:variant>
      <vt:variant>
        <vt:i4>11</vt:i4>
      </vt:variant>
      <vt:variant>
        <vt:lpstr>Theme</vt:lpstr>
      </vt:variant>
      <vt:variant>
        <vt:i4>11</vt:i4>
      </vt:variant>
      <vt:variant>
        <vt:lpstr>Slide Titles</vt:lpstr>
      </vt:variant>
      <vt:variant>
        <vt:i4>49</vt:i4>
      </vt:variant>
    </vt:vector>
  </HeadingPairs>
  <TitlesOfParts>
    <vt:vector size="71" baseType="lpstr">
      <vt:lpstr>DengXian</vt:lpstr>
      <vt:lpstr>DengXian Light</vt:lpstr>
      <vt:lpstr>字魂107号-萌趣欢乐体</vt:lpstr>
      <vt:lpstr>字魂59号-创粗黑</vt:lpstr>
      <vt:lpstr>思源黑体 CN Regular</vt:lpstr>
      <vt:lpstr>Arial</vt:lpstr>
      <vt:lpstr>Calibri</vt:lpstr>
      <vt:lpstr>Calibri Light</vt:lpstr>
      <vt:lpstr>Cambria</vt:lpstr>
      <vt:lpstr>Tahoma</vt:lpstr>
      <vt:lpstr>Times New Roman</vt:lpstr>
      <vt:lpstr>1_Office Theme</vt:lpstr>
      <vt:lpstr>3_Office Theme</vt:lpstr>
      <vt:lpstr>2_Office Theme</vt:lpstr>
      <vt:lpstr>第一PPT，www.1ppt.com</vt:lpstr>
      <vt:lpstr>2_Office 主题</vt:lpstr>
      <vt:lpstr>3_Office 主题</vt:lpstr>
      <vt:lpstr>4_Office Theme</vt:lpstr>
      <vt:lpstr>Chủ đề Office</vt:lpstr>
      <vt:lpstr>5_Office Theme</vt:lpstr>
      <vt:lpstr>2_Office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40</cp:revision>
  <dcterms:created xsi:type="dcterms:W3CDTF">2023-11-08T01:02:15Z</dcterms:created>
  <dcterms:modified xsi:type="dcterms:W3CDTF">2023-11-08T03:03:50Z</dcterms:modified>
</cp:coreProperties>
</file>