
<file path=[Content_Types].xml><?xml version="1.0" encoding="utf-8"?>
<Types xmlns="http://schemas.openxmlformats.org/package/2006/content-types">
  <Default Extension="bin" ContentType="application/vnd.ms-office.activeX"/>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1.xml" ContentType="application/vnd.ms-office.activeX+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5" r:id="rId3"/>
    <p:sldMasterId id="2147483697" r:id="rId4"/>
    <p:sldMasterId id="2147483709" r:id="rId5"/>
    <p:sldMasterId id="2147483733" r:id="rId6"/>
    <p:sldMasterId id="2147483745" r:id="rId7"/>
    <p:sldMasterId id="2147483757" r:id="rId8"/>
    <p:sldMasterId id="2147483769" r:id="rId9"/>
  </p:sldMasterIdLst>
  <p:notesMasterIdLst>
    <p:notesMasterId r:id="rId59"/>
  </p:notesMasterIdLst>
  <p:sldIdLst>
    <p:sldId id="304" r:id="rId10"/>
    <p:sldId id="264" r:id="rId11"/>
    <p:sldId id="2007577144" r:id="rId12"/>
    <p:sldId id="267" r:id="rId13"/>
    <p:sldId id="263" r:id="rId14"/>
    <p:sldId id="2007577143" r:id="rId15"/>
    <p:sldId id="305" r:id="rId16"/>
    <p:sldId id="266" r:id="rId17"/>
    <p:sldId id="2007577145" r:id="rId18"/>
    <p:sldId id="2007577341" r:id="rId19"/>
    <p:sldId id="311" r:id="rId20"/>
    <p:sldId id="2007577146" r:id="rId21"/>
    <p:sldId id="326" r:id="rId22"/>
    <p:sldId id="2007577342" r:id="rId23"/>
    <p:sldId id="2007577343" r:id="rId24"/>
    <p:sldId id="2007577344" r:id="rId25"/>
    <p:sldId id="2007577345" r:id="rId26"/>
    <p:sldId id="260" r:id="rId27"/>
    <p:sldId id="2007577346" r:id="rId28"/>
    <p:sldId id="2007577161" r:id="rId29"/>
    <p:sldId id="780" r:id="rId30"/>
    <p:sldId id="2007577157" r:id="rId31"/>
    <p:sldId id="2007577347" r:id="rId32"/>
    <p:sldId id="2007577158" r:id="rId33"/>
    <p:sldId id="2007577350" r:id="rId34"/>
    <p:sldId id="2007577351" r:id="rId35"/>
    <p:sldId id="2007577349" r:id="rId36"/>
    <p:sldId id="372" r:id="rId37"/>
    <p:sldId id="2007577352" r:id="rId38"/>
    <p:sldId id="323" r:id="rId39"/>
    <p:sldId id="340" r:id="rId40"/>
    <p:sldId id="335" r:id="rId41"/>
    <p:sldId id="336" r:id="rId42"/>
    <p:sldId id="341" r:id="rId43"/>
    <p:sldId id="342" r:id="rId44"/>
    <p:sldId id="343" r:id="rId45"/>
    <p:sldId id="344" r:id="rId46"/>
    <p:sldId id="345" r:id="rId47"/>
    <p:sldId id="346" r:id="rId48"/>
    <p:sldId id="2007577135" r:id="rId49"/>
    <p:sldId id="284" r:id="rId50"/>
    <p:sldId id="2007577353" r:id="rId51"/>
    <p:sldId id="2007577162" r:id="rId52"/>
    <p:sldId id="350" r:id="rId53"/>
    <p:sldId id="2007577337" r:id="rId54"/>
    <p:sldId id="364" r:id="rId55"/>
    <p:sldId id="2007577338" r:id="rId56"/>
    <p:sldId id="2007577140" r:id="rId57"/>
    <p:sldId id="330"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768" autoAdjust="0"/>
  </p:normalViewPr>
  <p:slideViewPr>
    <p:cSldViewPr snapToGrid="0">
      <p:cViewPr varScale="1">
        <p:scale>
          <a:sx n="61" d="100"/>
          <a:sy n="61" d="100"/>
        </p:scale>
        <p:origin x="88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61"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F5A339-12AC-47A1-B980-40FEA6D12810}"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A10C31-8A36-426F-83F3-64BB97BC1023}" type="slidenum">
              <a:rPr lang="en-US" smtClean="0"/>
              <a:t>‹#›</a:t>
            </a:fld>
            <a:endParaRPr lang="en-US"/>
          </a:p>
        </p:txBody>
      </p:sp>
    </p:spTree>
    <p:extLst>
      <p:ext uri="{BB962C8B-B14F-4D97-AF65-F5344CB8AC3E}">
        <p14:creationId xmlns:p14="http://schemas.microsoft.com/office/powerpoint/2010/main" val="3944864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0C05BE-EE21-4605-9A26-FC31DBBEDF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1556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359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Gv</a:t>
            </a:r>
            <a:r>
              <a:rPr lang="en-US" dirty="0"/>
              <a:t> </a:t>
            </a:r>
            <a:r>
              <a:rPr lang="en-US" dirty="0" err="1"/>
              <a:t>nhập</a:t>
            </a:r>
            <a:r>
              <a:rPr lang="en-US" dirty="0"/>
              <a:t> </a:t>
            </a:r>
            <a:r>
              <a:rPr lang="en-US" dirty="0" err="1"/>
              <a:t>tên</a:t>
            </a:r>
            <a:r>
              <a:rPr lang="en-US" dirty="0"/>
              <a:t> </a:t>
            </a:r>
            <a:r>
              <a:rPr lang="en-US" dirty="0" err="1"/>
              <a:t>khi</a:t>
            </a:r>
            <a:r>
              <a:rPr lang="en-US" dirty="0"/>
              <a:t> </a:t>
            </a:r>
            <a:r>
              <a:rPr lang="en-US" dirty="0" err="1"/>
              <a:t>đang</a:t>
            </a:r>
            <a:r>
              <a:rPr lang="en-US" dirty="0"/>
              <a:t> </a:t>
            </a:r>
            <a:r>
              <a:rPr lang="en-US" dirty="0" err="1"/>
              <a:t>trình</a:t>
            </a:r>
            <a:r>
              <a:rPr lang="en-US" dirty="0"/>
              <a:t> </a:t>
            </a:r>
            <a:r>
              <a:rPr lang="en-US" dirty="0" err="1"/>
              <a:t>chiếu</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8453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3257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a:p>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666107-053E-402F-B027-3BF806044D53}"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67353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A10C31-8A36-426F-83F3-64BB97BC1023}" type="slidenum">
              <a:rPr lang="en-US" smtClean="0"/>
              <a:t>3</a:t>
            </a:fld>
            <a:endParaRPr lang="en-US"/>
          </a:p>
        </p:txBody>
      </p:sp>
    </p:spTree>
    <p:extLst>
      <p:ext uri="{BB962C8B-B14F-4D97-AF65-F5344CB8AC3E}">
        <p14:creationId xmlns:p14="http://schemas.microsoft.com/office/powerpoint/2010/main" val="1394738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err="1">
                <a:effectLst/>
                <a:latin typeface="Times New Roman" panose="02020603050405020304" pitchFamily="18" charset="0"/>
                <a:ea typeface="Times New Roman" panose="02020603050405020304" pitchFamily="18" charset="0"/>
              </a:rPr>
              <a:t>Có</a:t>
            </a:r>
            <a:r>
              <a:rPr lang="vi-VN" sz="1800" dirty="0">
                <a:effectLst/>
                <a:latin typeface="Times New Roman" panose="02020603050405020304" pitchFamily="18" charset="0"/>
                <a:ea typeface="Times New Roman" panose="02020603050405020304" pitchFamily="18" charset="0"/>
              </a:rPr>
              <a:t> những đụng chạm tốt và không tốt. Những động chạm không tốt có thể dẫn tới nguy cơ bị xâm hại tình dục. Vậy làm thế nào để nhận diện nguy cơ và thực hiện cách phòng tránh bị xâm hại tình dục?</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AD6915-4DBB-4C30-A36A-60A755D6FC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9715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0C05BE-EE21-4605-9A26-FC31DBBEDF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2720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0C05BE-EE21-4605-9A26-FC31DBBEDF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8670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1684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891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DAAC6-1F2F-40FB-B916-23D03E60694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34226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DAAC6-1F2F-40FB-B916-23D03E60694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445267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6.xml"/><Relationship Id="rId4" Type="http://schemas.openxmlformats.org/officeDocument/2006/relationships/image" Target="../media/image10.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B4BAE-F33C-13A7-2EB4-41F2E8190E4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B10CAE92-5D2F-B91A-96E8-6C66B986F8A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F12A670C-F4E4-60B9-EC83-0150ACA9187F}"/>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5" name="Footer Placeholder 4">
            <a:extLst>
              <a:ext uri="{FF2B5EF4-FFF2-40B4-BE49-F238E27FC236}">
                <a16:creationId xmlns:a16="http://schemas.microsoft.com/office/drawing/2014/main" id="{D2503F5C-4951-CBC6-8D86-34CB60330E29}"/>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14D9CD77-5EC5-3569-462D-3E48FAB87B61}"/>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684152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FB88E-64EC-D145-5119-85820DF4303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80BD37E1-DB6F-BDE4-47D4-4F8625907EF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9B1D5674-31BA-9708-AE75-833C81C36331}"/>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5" name="Footer Placeholder 4">
            <a:extLst>
              <a:ext uri="{FF2B5EF4-FFF2-40B4-BE49-F238E27FC236}">
                <a16:creationId xmlns:a16="http://schemas.microsoft.com/office/drawing/2014/main" id="{2F5804AE-A118-58A0-F2C5-543E8F61E2D1}"/>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84A3A778-6BBB-72B8-45A1-FF4D1184F5A9}"/>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357227248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9251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DDE64D-C763-5085-CB6B-DB1C816365D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301AEE91-7D6B-D453-2A1B-42146C3AA17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9404E233-F72F-8536-3345-7B03E9C754CC}"/>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5" name="Footer Placeholder 4">
            <a:extLst>
              <a:ext uri="{FF2B5EF4-FFF2-40B4-BE49-F238E27FC236}">
                <a16:creationId xmlns:a16="http://schemas.microsoft.com/office/drawing/2014/main" id="{19070AC7-9A5A-5DAC-4ED1-6E1B74B3C75E}"/>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65295D64-5937-85B7-CE9C-DFF60DE0D040}"/>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3296717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08/11/2023</a:t>
            </a:fld>
            <a:endParaRPr lang="vi-V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2014722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94361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08/11/2023</a:t>
            </a:fld>
            <a:endParaRPr lang="vi-V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4261221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08/11/2023</a:t>
            </a:fld>
            <a:endParaRPr lang="vi-V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1897662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08/11/2023</a:t>
            </a:fld>
            <a:endParaRPr lang="vi-V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2111691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08/11/2023</a:t>
            </a:fld>
            <a:endParaRPr lang="vi-VN"/>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6228976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08/11/2023</a:t>
            </a:fld>
            <a:endParaRPr lang="vi-VN"/>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1038513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08/11/2023</a:t>
            </a:fld>
            <a:endParaRPr lang="vi-VN"/>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4004389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11133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08/11/2023</a:t>
            </a:fld>
            <a:endParaRPr lang="vi-V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39790856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08/11/2023</a:t>
            </a:fld>
            <a:endParaRPr lang="vi-V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39831020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08/11/2023</a:t>
            </a:fld>
            <a:endParaRPr lang="vi-V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23686892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08/11/2023</a:t>
            </a:fld>
            <a:endParaRPr lang="vi-V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2127793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B4BAE-F33C-13A7-2EB4-41F2E8190E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B10CAE92-5D2F-B91A-96E8-6C66B986F8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F12A670C-F4E4-60B9-EC83-0150ACA9187F}"/>
              </a:ext>
            </a:extLst>
          </p:cNvPr>
          <p:cNvSpPr>
            <a:spLocks noGrp="1"/>
          </p:cNvSpPr>
          <p:nvPr>
            <p:ph type="dt" sz="half" idx="10"/>
          </p:nvPr>
        </p:nvSpPr>
        <p:spPr/>
        <p:txBody>
          <a:bodyPr/>
          <a:lstStyle/>
          <a:p>
            <a:fld id="{523AAC6E-C304-49DC-B43F-ACF82047886D}" type="datetimeFigureOut">
              <a:rPr lang="vi-VN" smtClean="0"/>
              <a:t>08/11/2023</a:t>
            </a:fld>
            <a:endParaRPr lang="vi-VN"/>
          </a:p>
        </p:txBody>
      </p:sp>
      <p:sp>
        <p:nvSpPr>
          <p:cNvPr id="5" name="Footer Placeholder 4">
            <a:extLst>
              <a:ext uri="{FF2B5EF4-FFF2-40B4-BE49-F238E27FC236}">
                <a16:creationId xmlns:a16="http://schemas.microsoft.com/office/drawing/2014/main" id="{D2503F5C-4951-CBC6-8D86-34CB60330E29}"/>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4D9CD77-5EC5-3569-462D-3E48FAB87B61}"/>
              </a:ext>
            </a:extLst>
          </p:cNvPr>
          <p:cNvSpPr>
            <a:spLocks noGrp="1"/>
          </p:cNvSpPr>
          <p:nvPr>
            <p:ph type="sldNum" sz="quarter" idx="12"/>
          </p:nvPr>
        </p:nvSpPr>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1332100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452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600F-CC85-A372-F374-AB7E4B5102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34DFD141-AC8C-CF3D-1033-22705315A0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838485-A5AE-4018-3BFA-D4BCC2BAB783}"/>
              </a:ext>
            </a:extLst>
          </p:cNvPr>
          <p:cNvSpPr>
            <a:spLocks noGrp="1"/>
          </p:cNvSpPr>
          <p:nvPr>
            <p:ph type="dt" sz="half" idx="10"/>
          </p:nvPr>
        </p:nvSpPr>
        <p:spPr/>
        <p:txBody>
          <a:bodyPr/>
          <a:lstStyle/>
          <a:p>
            <a:fld id="{523AAC6E-C304-49DC-B43F-ACF82047886D}" type="datetimeFigureOut">
              <a:rPr lang="vi-VN" smtClean="0"/>
              <a:t>08/11/2023</a:t>
            </a:fld>
            <a:endParaRPr lang="vi-VN"/>
          </a:p>
        </p:txBody>
      </p:sp>
      <p:sp>
        <p:nvSpPr>
          <p:cNvPr id="5" name="Footer Placeholder 4">
            <a:extLst>
              <a:ext uri="{FF2B5EF4-FFF2-40B4-BE49-F238E27FC236}">
                <a16:creationId xmlns:a16="http://schemas.microsoft.com/office/drawing/2014/main" id="{064E2809-A555-3677-B6FD-1FDB3C5FB8C3}"/>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42C3FAAF-2EA1-1A3F-202B-7BFE936587DE}"/>
              </a:ext>
            </a:extLst>
          </p:cNvPr>
          <p:cNvSpPr>
            <a:spLocks noGrp="1"/>
          </p:cNvSpPr>
          <p:nvPr>
            <p:ph type="sldNum" sz="quarter" idx="12"/>
          </p:nvPr>
        </p:nvSpPr>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12909816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3D34-D8FF-C982-74C0-E7AFA0A96558}"/>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9B7C4737-54DB-6D5A-6E91-4CE652CE61B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5D81C24-BF02-BDB0-65D8-E92DAED1CA7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C6046F3F-9E2F-FA2A-48C3-5332E3338E76}"/>
              </a:ext>
            </a:extLst>
          </p:cNvPr>
          <p:cNvSpPr>
            <a:spLocks noGrp="1"/>
          </p:cNvSpPr>
          <p:nvPr>
            <p:ph type="dt" sz="half" idx="10"/>
          </p:nvPr>
        </p:nvSpPr>
        <p:spPr/>
        <p:txBody>
          <a:bodyPr/>
          <a:lstStyle/>
          <a:p>
            <a:fld id="{523AAC6E-C304-49DC-B43F-ACF82047886D}" type="datetimeFigureOut">
              <a:rPr lang="vi-VN" smtClean="0"/>
              <a:t>08/11/2023</a:t>
            </a:fld>
            <a:endParaRPr lang="vi-VN"/>
          </a:p>
        </p:txBody>
      </p:sp>
      <p:sp>
        <p:nvSpPr>
          <p:cNvPr id="6" name="Footer Placeholder 5">
            <a:extLst>
              <a:ext uri="{FF2B5EF4-FFF2-40B4-BE49-F238E27FC236}">
                <a16:creationId xmlns:a16="http://schemas.microsoft.com/office/drawing/2014/main" id="{C636F3CC-B11B-D398-EDA5-1EA4AAB53852}"/>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F0BE9933-0378-1713-F455-60D716C9C6F9}"/>
              </a:ext>
            </a:extLst>
          </p:cNvPr>
          <p:cNvSpPr>
            <a:spLocks noGrp="1"/>
          </p:cNvSpPr>
          <p:nvPr>
            <p:ph type="sldNum" sz="quarter" idx="12"/>
          </p:nvPr>
        </p:nvSpPr>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41297205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4009E-AD56-88E4-B74C-CE40241FA9FC}"/>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4056984-3740-9E6F-DF93-090BA3FFBF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2FAE3D-9274-DB90-7850-C18CB2F2BE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BDF43232-3685-44C3-0824-6DDA06911C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1D21D8-D8C1-39C5-7EB7-87434B0215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DD789B92-88E9-C96E-7DD6-4B62ACDE32DE}"/>
              </a:ext>
            </a:extLst>
          </p:cNvPr>
          <p:cNvSpPr>
            <a:spLocks noGrp="1"/>
          </p:cNvSpPr>
          <p:nvPr>
            <p:ph type="dt" sz="half" idx="10"/>
          </p:nvPr>
        </p:nvSpPr>
        <p:spPr/>
        <p:txBody>
          <a:bodyPr/>
          <a:lstStyle/>
          <a:p>
            <a:fld id="{523AAC6E-C304-49DC-B43F-ACF82047886D}" type="datetimeFigureOut">
              <a:rPr lang="vi-VN" smtClean="0"/>
              <a:t>08/11/2023</a:t>
            </a:fld>
            <a:endParaRPr lang="vi-VN"/>
          </a:p>
        </p:txBody>
      </p:sp>
      <p:sp>
        <p:nvSpPr>
          <p:cNvPr id="8" name="Footer Placeholder 7">
            <a:extLst>
              <a:ext uri="{FF2B5EF4-FFF2-40B4-BE49-F238E27FC236}">
                <a16:creationId xmlns:a16="http://schemas.microsoft.com/office/drawing/2014/main" id="{739194A0-3892-F97B-233A-61A297ED26BA}"/>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D8199A34-B1D9-90CF-B204-7DE71B5E378C}"/>
              </a:ext>
            </a:extLst>
          </p:cNvPr>
          <p:cNvSpPr>
            <a:spLocks noGrp="1"/>
          </p:cNvSpPr>
          <p:nvPr>
            <p:ph type="sldNum" sz="quarter" idx="12"/>
          </p:nvPr>
        </p:nvSpPr>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12589258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55C1E-3C6A-BECC-F205-481E12A7CCA0}"/>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A58D459E-B119-2F15-C994-13052250C33C}"/>
              </a:ext>
            </a:extLst>
          </p:cNvPr>
          <p:cNvSpPr>
            <a:spLocks noGrp="1"/>
          </p:cNvSpPr>
          <p:nvPr>
            <p:ph type="dt" sz="half" idx="10"/>
          </p:nvPr>
        </p:nvSpPr>
        <p:spPr/>
        <p:txBody>
          <a:bodyPr/>
          <a:lstStyle/>
          <a:p>
            <a:fld id="{523AAC6E-C304-49DC-B43F-ACF82047886D}" type="datetimeFigureOut">
              <a:rPr lang="vi-VN" smtClean="0"/>
              <a:t>08/11/2023</a:t>
            </a:fld>
            <a:endParaRPr lang="vi-VN"/>
          </a:p>
        </p:txBody>
      </p:sp>
      <p:sp>
        <p:nvSpPr>
          <p:cNvPr id="4" name="Footer Placeholder 3">
            <a:extLst>
              <a:ext uri="{FF2B5EF4-FFF2-40B4-BE49-F238E27FC236}">
                <a16:creationId xmlns:a16="http://schemas.microsoft.com/office/drawing/2014/main" id="{50C3AFDA-6FA6-FACA-F2E5-E6FA7F7E6F02}"/>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2BE2CAC1-ABEE-DB74-293A-971754750B9F}"/>
              </a:ext>
            </a:extLst>
          </p:cNvPr>
          <p:cNvSpPr>
            <a:spLocks noGrp="1"/>
          </p:cNvSpPr>
          <p:nvPr>
            <p:ph type="sldNum" sz="quarter" idx="12"/>
          </p:nvPr>
        </p:nvSpPr>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809840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600F-CC85-A372-F374-AB7E4B5102E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34DFD141-AC8C-CF3D-1033-22705315A07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838485-A5AE-4018-3BFA-D4BCC2BAB783}"/>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5" name="Footer Placeholder 4">
            <a:extLst>
              <a:ext uri="{FF2B5EF4-FFF2-40B4-BE49-F238E27FC236}">
                <a16:creationId xmlns:a16="http://schemas.microsoft.com/office/drawing/2014/main" id="{064E2809-A555-3677-B6FD-1FDB3C5FB8C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42C3FAAF-2EA1-1A3F-202B-7BFE936587DE}"/>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9960983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74185B-5371-AE81-1EB8-0FCF2BC5EDFB}"/>
              </a:ext>
            </a:extLst>
          </p:cNvPr>
          <p:cNvSpPr>
            <a:spLocks noGrp="1"/>
          </p:cNvSpPr>
          <p:nvPr>
            <p:ph type="dt" sz="half" idx="10"/>
          </p:nvPr>
        </p:nvSpPr>
        <p:spPr/>
        <p:txBody>
          <a:bodyPr/>
          <a:lstStyle/>
          <a:p>
            <a:fld id="{523AAC6E-C304-49DC-B43F-ACF82047886D}" type="datetimeFigureOut">
              <a:rPr lang="vi-VN" smtClean="0"/>
              <a:t>08/11/2023</a:t>
            </a:fld>
            <a:endParaRPr lang="vi-VN"/>
          </a:p>
        </p:txBody>
      </p:sp>
      <p:sp>
        <p:nvSpPr>
          <p:cNvPr id="3" name="Footer Placeholder 2">
            <a:extLst>
              <a:ext uri="{FF2B5EF4-FFF2-40B4-BE49-F238E27FC236}">
                <a16:creationId xmlns:a16="http://schemas.microsoft.com/office/drawing/2014/main" id="{39F5AC73-CDB7-BD8C-1DE1-32BF77A70163}"/>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E8E3E10E-97E0-51C5-5253-2CF7BA12209D}"/>
              </a:ext>
            </a:extLst>
          </p:cNvPr>
          <p:cNvSpPr>
            <a:spLocks noGrp="1"/>
          </p:cNvSpPr>
          <p:nvPr>
            <p:ph type="sldNum" sz="quarter" idx="12"/>
          </p:nvPr>
        </p:nvSpPr>
        <p:spPr/>
        <p:txBody>
          <a:bodyPr/>
          <a:lstStyle/>
          <a:p>
            <a:fld id="{EFD70165-86C9-4CAB-ABA9-F9D37FFB3182}" type="slidenum">
              <a:rPr lang="vi-VN" smtClean="0"/>
              <a:t>‹#›</a:t>
            </a:fld>
            <a:endParaRPr lang="vi-VN"/>
          </a:p>
        </p:txBody>
      </p:sp>
      <p:pic>
        <p:nvPicPr>
          <p:cNvPr id="5" name="Picture 4" descr="Logo&#10;&#10;Description automatically generated">
            <a:extLst>
              <a:ext uri="{FF2B5EF4-FFF2-40B4-BE49-F238E27FC236}">
                <a16:creationId xmlns:a16="http://schemas.microsoft.com/office/drawing/2014/main" id="{D7125786-6F20-521E-F10B-DCCADEB0E4B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5" b="-5"/>
          <a:stretch/>
        </p:blipFill>
        <p:spPr>
          <a:xfrm>
            <a:off x="12372069" y="1602658"/>
            <a:ext cx="2807558" cy="2807558"/>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1645094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5C540-3410-0A70-24AF-D3B5010F75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207163F9-18FC-A559-2576-AF2C29DEF8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1A2B2B5F-1101-1E39-1D4B-F51EB4A36F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B13B72-6B9E-B7A4-867E-1F645037FFD4}"/>
              </a:ext>
            </a:extLst>
          </p:cNvPr>
          <p:cNvSpPr>
            <a:spLocks noGrp="1"/>
          </p:cNvSpPr>
          <p:nvPr>
            <p:ph type="dt" sz="half" idx="10"/>
          </p:nvPr>
        </p:nvSpPr>
        <p:spPr/>
        <p:txBody>
          <a:bodyPr/>
          <a:lstStyle/>
          <a:p>
            <a:fld id="{523AAC6E-C304-49DC-B43F-ACF82047886D}" type="datetimeFigureOut">
              <a:rPr lang="vi-VN" smtClean="0"/>
              <a:t>08/11/2023</a:t>
            </a:fld>
            <a:endParaRPr lang="vi-VN"/>
          </a:p>
        </p:txBody>
      </p:sp>
      <p:sp>
        <p:nvSpPr>
          <p:cNvPr id="6" name="Footer Placeholder 5">
            <a:extLst>
              <a:ext uri="{FF2B5EF4-FFF2-40B4-BE49-F238E27FC236}">
                <a16:creationId xmlns:a16="http://schemas.microsoft.com/office/drawing/2014/main" id="{0C8A9A32-7251-11F4-64F1-4FCCBE4E777E}"/>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93D5068B-C08F-DB48-8A87-3E9A025722C9}"/>
              </a:ext>
            </a:extLst>
          </p:cNvPr>
          <p:cNvSpPr>
            <a:spLocks noGrp="1"/>
          </p:cNvSpPr>
          <p:nvPr>
            <p:ph type="sldNum" sz="quarter" idx="12"/>
          </p:nvPr>
        </p:nvSpPr>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10567282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49E2E-8E5D-18AD-186A-851166FA32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517F00D0-FAA7-8FB9-2ABD-71BE5583CA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88A3135B-D539-666E-6FE5-216FEE58BA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ACED71-83C0-AE67-595F-435272CE6414}"/>
              </a:ext>
            </a:extLst>
          </p:cNvPr>
          <p:cNvSpPr>
            <a:spLocks noGrp="1"/>
          </p:cNvSpPr>
          <p:nvPr>
            <p:ph type="dt" sz="half" idx="10"/>
          </p:nvPr>
        </p:nvSpPr>
        <p:spPr/>
        <p:txBody>
          <a:bodyPr/>
          <a:lstStyle/>
          <a:p>
            <a:fld id="{523AAC6E-C304-49DC-B43F-ACF82047886D}" type="datetimeFigureOut">
              <a:rPr lang="vi-VN" smtClean="0"/>
              <a:t>08/11/2023</a:t>
            </a:fld>
            <a:endParaRPr lang="vi-VN"/>
          </a:p>
        </p:txBody>
      </p:sp>
      <p:sp>
        <p:nvSpPr>
          <p:cNvPr id="6" name="Footer Placeholder 5">
            <a:extLst>
              <a:ext uri="{FF2B5EF4-FFF2-40B4-BE49-F238E27FC236}">
                <a16:creationId xmlns:a16="http://schemas.microsoft.com/office/drawing/2014/main" id="{4CE960D0-0C67-1EB3-1431-D47771B2257C}"/>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679773CE-2CD3-8135-61FE-C943D32E0D58}"/>
              </a:ext>
            </a:extLst>
          </p:cNvPr>
          <p:cNvSpPr>
            <a:spLocks noGrp="1"/>
          </p:cNvSpPr>
          <p:nvPr>
            <p:ph type="sldNum" sz="quarter" idx="12"/>
          </p:nvPr>
        </p:nvSpPr>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39428955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FB88E-64EC-D145-5119-85820DF43039}"/>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80BD37E1-DB6F-BDE4-47D4-4F8625907E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9B1D5674-31BA-9708-AE75-833C81C36331}"/>
              </a:ext>
            </a:extLst>
          </p:cNvPr>
          <p:cNvSpPr>
            <a:spLocks noGrp="1"/>
          </p:cNvSpPr>
          <p:nvPr>
            <p:ph type="dt" sz="half" idx="10"/>
          </p:nvPr>
        </p:nvSpPr>
        <p:spPr/>
        <p:txBody>
          <a:bodyPr/>
          <a:lstStyle/>
          <a:p>
            <a:fld id="{523AAC6E-C304-49DC-B43F-ACF82047886D}" type="datetimeFigureOut">
              <a:rPr lang="vi-VN" smtClean="0"/>
              <a:t>08/11/2023</a:t>
            </a:fld>
            <a:endParaRPr lang="vi-VN"/>
          </a:p>
        </p:txBody>
      </p:sp>
      <p:sp>
        <p:nvSpPr>
          <p:cNvPr id="5" name="Footer Placeholder 4">
            <a:extLst>
              <a:ext uri="{FF2B5EF4-FFF2-40B4-BE49-F238E27FC236}">
                <a16:creationId xmlns:a16="http://schemas.microsoft.com/office/drawing/2014/main" id="{2F5804AE-A118-58A0-F2C5-543E8F61E2D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84A3A778-6BBB-72B8-45A1-FF4D1184F5A9}"/>
              </a:ext>
            </a:extLst>
          </p:cNvPr>
          <p:cNvSpPr>
            <a:spLocks noGrp="1"/>
          </p:cNvSpPr>
          <p:nvPr>
            <p:ph type="sldNum" sz="quarter" idx="12"/>
          </p:nvPr>
        </p:nvSpPr>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17053897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DDE64D-C763-5085-CB6B-DB1C816365D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301AEE91-7D6B-D453-2A1B-42146C3AA17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9404E233-F72F-8536-3345-7B03E9C754CC}"/>
              </a:ext>
            </a:extLst>
          </p:cNvPr>
          <p:cNvSpPr>
            <a:spLocks noGrp="1"/>
          </p:cNvSpPr>
          <p:nvPr>
            <p:ph type="dt" sz="half" idx="10"/>
          </p:nvPr>
        </p:nvSpPr>
        <p:spPr/>
        <p:txBody>
          <a:bodyPr/>
          <a:lstStyle/>
          <a:p>
            <a:fld id="{523AAC6E-C304-49DC-B43F-ACF82047886D}" type="datetimeFigureOut">
              <a:rPr lang="vi-VN" smtClean="0"/>
              <a:t>08/11/2023</a:t>
            </a:fld>
            <a:endParaRPr lang="vi-VN"/>
          </a:p>
        </p:txBody>
      </p:sp>
      <p:sp>
        <p:nvSpPr>
          <p:cNvPr id="5" name="Footer Placeholder 4">
            <a:extLst>
              <a:ext uri="{FF2B5EF4-FFF2-40B4-BE49-F238E27FC236}">
                <a16:creationId xmlns:a16="http://schemas.microsoft.com/office/drawing/2014/main" id="{19070AC7-9A5A-5DAC-4ED1-6E1B74B3C75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65295D64-5937-85B7-CE9C-DFF60DE0D040}"/>
              </a:ext>
            </a:extLst>
          </p:cNvPr>
          <p:cNvSpPr>
            <a:spLocks noGrp="1"/>
          </p:cNvSpPr>
          <p:nvPr>
            <p:ph type="sldNum" sz="quarter" idx="12"/>
          </p:nvPr>
        </p:nvSpPr>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19144780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4344088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4894149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2601714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5649241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66824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3D34-D8FF-C982-74C0-E7AFA0A9655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9B7C4737-54DB-6D5A-6E91-4CE652CE61B4}"/>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5D81C24-BF02-BDB0-65D8-E92DAED1CA7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C6046F3F-9E2F-FA2A-48C3-5332E3338E76}"/>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6" name="Footer Placeholder 5">
            <a:extLst>
              <a:ext uri="{FF2B5EF4-FFF2-40B4-BE49-F238E27FC236}">
                <a16:creationId xmlns:a16="http://schemas.microsoft.com/office/drawing/2014/main" id="{C636F3CC-B11B-D398-EDA5-1EA4AAB53852}"/>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F0BE9933-0378-1713-F455-60D716C9C6F9}"/>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32655232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0094689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6462731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9054734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901738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1393339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6298258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7354705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0548349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3635974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7883694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4009E-AD56-88E4-B74C-CE40241FA9F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4056984-3740-9E6F-DF93-090BA3FFBFE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2FAE3D-9274-DB90-7850-C18CB2F2BE3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BDF43232-3685-44C3-0824-6DDA06911C1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1D21D8-D8C1-39C5-7EB7-87434B0215B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DD789B92-88E9-C96E-7DD6-4B62ACDE32DE}"/>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8" name="Footer Placeholder 7">
            <a:extLst>
              <a:ext uri="{FF2B5EF4-FFF2-40B4-BE49-F238E27FC236}">
                <a16:creationId xmlns:a16="http://schemas.microsoft.com/office/drawing/2014/main" id="{739194A0-3892-F97B-233A-61A297ED26BA}"/>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D8199A34-B1D9-90CF-B204-7DE71B5E378C}"/>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34486782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a:prstGeom prst="rect">
            <a:avLst/>
          </a:prstGeo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a:prstGeom prst="rect">
            <a:avLst/>
          </a:prstGeo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64463472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8044381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5071756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6712381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2465538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4209138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80"/>
        <p:cNvGrpSpPr/>
        <p:nvPr/>
      </p:nvGrpSpPr>
      <p:grpSpPr>
        <a:xfrm>
          <a:off x="0" y="0"/>
          <a:ext cx="0" cy="0"/>
          <a:chOff x="0" y="0"/>
          <a:chExt cx="0" cy="0"/>
        </a:xfrm>
      </p:grpSpPr>
      <p:sp>
        <p:nvSpPr>
          <p:cNvPr id="381" name="Google Shape;381;p13"/>
          <p:cNvSpPr txBox="1">
            <a:spLocks noGrp="1"/>
          </p:cNvSpPr>
          <p:nvPr>
            <p:ph type="title"/>
          </p:nvPr>
        </p:nvSpPr>
        <p:spPr>
          <a:xfrm>
            <a:off x="2324467" y="20818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2" name="Google Shape;382;p13"/>
          <p:cNvSpPr txBox="1">
            <a:spLocks noGrp="1"/>
          </p:cNvSpPr>
          <p:nvPr>
            <p:ph type="subTitle" idx="1"/>
          </p:nvPr>
        </p:nvSpPr>
        <p:spPr>
          <a:xfrm>
            <a:off x="2324451" y="25848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3" name="Google Shape;383;p13"/>
          <p:cNvSpPr txBox="1">
            <a:spLocks noGrp="1"/>
          </p:cNvSpPr>
          <p:nvPr>
            <p:ph type="title" idx="2"/>
          </p:nvPr>
        </p:nvSpPr>
        <p:spPr>
          <a:xfrm>
            <a:off x="7352067" y="20818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4" name="Google Shape;384;p13"/>
          <p:cNvSpPr txBox="1">
            <a:spLocks noGrp="1"/>
          </p:cNvSpPr>
          <p:nvPr>
            <p:ph type="subTitle" idx="3"/>
          </p:nvPr>
        </p:nvSpPr>
        <p:spPr>
          <a:xfrm>
            <a:off x="7352076" y="25848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5" name="Google Shape;385;p13"/>
          <p:cNvSpPr txBox="1">
            <a:spLocks noGrp="1"/>
          </p:cNvSpPr>
          <p:nvPr>
            <p:ph type="title" idx="4"/>
          </p:nvPr>
        </p:nvSpPr>
        <p:spPr>
          <a:xfrm>
            <a:off x="2324467" y="40946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6" name="Google Shape;386;p13"/>
          <p:cNvSpPr txBox="1">
            <a:spLocks noGrp="1"/>
          </p:cNvSpPr>
          <p:nvPr>
            <p:ph type="subTitle" idx="5"/>
          </p:nvPr>
        </p:nvSpPr>
        <p:spPr>
          <a:xfrm>
            <a:off x="2324451" y="45976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7" name="Google Shape;387;p13"/>
          <p:cNvSpPr txBox="1">
            <a:spLocks noGrp="1"/>
          </p:cNvSpPr>
          <p:nvPr>
            <p:ph type="title" idx="6"/>
          </p:nvPr>
        </p:nvSpPr>
        <p:spPr>
          <a:xfrm>
            <a:off x="7352067" y="40946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8" name="Google Shape;388;p13"/>
          <p:cNvSpPr txBox="1">
            <a:spLocks noGrp="1"/>
          </p:cNvSpPr>
          <p:nvPr>
            <p:ph type="subTitle" idx="7"/>
          </p:nvPr>
        </p:nvSpPr>
        <p:spPr>
          <a:xfrm>
            <a:off x="7352076" y="45976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9" name="Google Shape;389;p13"/>
          <p:cNvSpPr txBox="1">
            <a:spLocks noGrp="1"/>
          </p:cNvSpPr>
          <p:nvPr>
            <p:ph type="title" idx="8" hasCustomPrompt="1"/>
          </p:nvPr>
        </p:nvSpPr>
        <p:spPr>
          <a:xfrm>
            <a:off x="1165633" y="2259800"/>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0" name="Google Shape;390;p13"/>
          <p:cNvSpPr txBox="1">
            <a:spLocks noGrp="1"/>
          </p:cNvSpPr>
          <p:nvPr>
            <p:ph type="title" idx="9" hasCustomPrompt="1"/>
          </p:nvPr>
        </p:nvSpPr>
        <p:spPr>
          <a:xfrm>
            <a:off x="6117000" y="2259800"/>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1" name="Google Shape;391;p13"/>
          <p:cNvSpPr txBox="1">
            <a:spLocks noGrp="1"/>
          </p:cNvSpPr>
          <p:nvPr>
            <p:ph type="title" idx="13" hasCustomPrompt="1"/>
          </p:nvPr>
        </p:nvSpPr>
        <p:spPr>
          <a:xfrm>
            <a:off x="1165633" y="4281833"/>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2" name="Google Shape;392;p13"/>
          <p:cNvSpPr txBox="1">
            <a:spLocks noGrp="1"/>
          </p:cNvSpPr>
          <p:nvPr>
            <p:ph type="title" idx="14" hasCustomPrompt="1"/>
          </p:nvPr>
        </p:nvSpPr>
        <p:spPr>
          <a:xfrm>
            <a:off x="6117000" y="4281833"/>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3" name="Google Shape;393;p13"/>
          <p:cNvSpPr txBox="1">
            <a:spLocks noGrp="1"/>
          </p:cNvSpPr>
          <p:nvPr>
            <p:ph type="title" idx="15"/>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94" name="Google Shape;394;p13"/>
          <p:cNvGrpSpPr/>
          <p:nvPr/>
        </p:nvGrpSpPr>
        <p:grpSpPr>
          <a:xfrm>
            <a:off x="0" y="5680701"/>
            <a:ext cx="12192000" cy="1183124"/>
            <a:chOff x="0" y="4260525"/>
            <a:chExt cx="9144000" cy="887343"/>
          </a:xfrm>
        </p:grpSpPr>
        <p:grpSp>
          <p:nvGrpSpPr>
            <p:cNvPr id="395" name="Google Shape;395;p13"/>
            <p:cNvGrpSpPr/>
            <p:nvPr/>
          </p:nvGrpSpPr>
          <p:grpSpPr>
            <a:xfrm>
              <a:off x="0" y="4260525"/>
              <a:ext cx="9144000" cy="887338"/>
              <a:chOff x="0" y="4260525"/>
              <a:chExt cx="9144000" cy="887338"/>
            </a:xfrm>
          </p:grpSpPr>
          <p:sp>
            <p:nvSpPr>
              <p:cNvPr id="396" name="Google Shape;396;p13"/>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3"/>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3"/>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3"/>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3"/>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3"/>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3"/>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3"/>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3"/>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3"/>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6" name="Google Shape;406;p13"/>
            <p:cNvGrpSpPr/>
            <p:nvPr/>
          </p:nvGrpSpPr>
          <p:grpSpPr>
            <a:xfrm>
              <a:off x="0" y="4571577"/>
              <a:ext cx="9144000" cy="576290"/>
              <a:chOff x="0" y="4571577"/>
              <a:chExt cx="9144000" cy="576290"/>
            </a:xfrm>
          </p:grpSpPr>
          <p:sp>
            <p:nvSpPr>
              <p:cNvPr id="407" name="Google Shape;407;p13"/>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3"/>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3"/>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3"/>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3"/>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3"/>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3"/>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13"/>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3"/>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3"/>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417" name="Google Shape;417;p13"/>
          <p:cNvSpPr/>
          <p:nvPr/>
        </p:nvSpPr>
        <p:spPr>
          <a:xfrm flipH="1">
            <a:off x="1165634" y="1183840"/>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8" name="Google Shape;418;p13"/>
          <p:cNvSpPr/>
          <p:nvPr/>
        </p:nvSpPr>
        <p:spPr>
          <a:xfrm flipH="1">
            <a:off x="223948" y="48203"/>
            <a:ext cx="1472685" cy="6135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9" name="Google Shape;419;p13"/>
          <p:cNvSpPr/>
          <p:nvPr/>
        </p:nvSpPr>
        <p:spPr>
          <a:xfrm>
            <a:off x="10796952" y="116802"/>
            <a:ext cx="1395049" cy="438981"/>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0" name="Google Shape;420;p13"/>
          <p:cNvSpPr/>
          <p:nvPr/>
        </p:nvSpPr>
        <p:spPr>
          <a:xfrm>
            <a:off x="10082426" y="904646"/>
            <a:ext cx="1743580" cy="611289"/>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425299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A149D8-4A70-41D9-AFC0-7E23B901CCB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8618212-E8FF-4FD4-8FB3-883F299A75A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5AFE8F4-1019-42B5-A6B3-612BBE3D3AB2}"/>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5" name="页脚占位符 4">
            <a:extLst>
              <a:ext uri="{FF2B5EF4-FFF2-40B4-BE49-F238E27FC236}">
                <a16:creationId xmlns:a16="http://schemas.microsoft.com/office/drawing/2014/main" id="{7A235BCB-8D1F-4843-9FAA-2115EFEF06A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617B696-F410-4BA7-83D8-D542A6E01576}"/>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35789317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27814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527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55C1E-3C6A-BECC-F205-481E12A7CCA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A58D459E-B119-2F15-C994-13052250C33C}"/>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4" name="Footer Placeholder 3">
            <a:extLst>
              <a:ext uri="{FF2B5EF4-FFF2-40B4-BE49-F238E27FC236}">
                <a16:creationId xmlns:a16="http://schemas.microsoft.com/office/drawing/2014/main" id="{50C3AFDA-6FA6-FACA-F2E5-E6FA7F7E6F02}"/>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2BE2CAC1-ABEE-DB74-293A-971754750B9F}"/>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13080739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两栏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65CC6C4-D67F-4641-8AAA-187D018E50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9128" y="-76153"/>
            <a:ext cx="1507435" cy="1507435"/>
          </a:xfrm>
          <a:prstGeom prst="rect">
            <a:avLst/>
          </a:prstGeom>
        </p:spPr>
      </p:pic>
    </p:spTree>
    <p:extLst>
      <p:ext uri="{BB962C8B-B14F-4D97-AF65-F5344CB8AC3E}">
        <p14:creationId xmlns:p14="http://schemas.microsoft.com/office/powerpoint/2010/main" val="33963563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94DF9B-4DDC-4A9D-AE46-83E81E0C322D}"/>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F21DAE1-3130-4567-9959-1110033E417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E645D6D-66F1-4517-B5B0-716AAC882D6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046DA66-9A31-4633-AD4A-8904BEA8620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71A0D373-F544-4F83-85E8-E2C833CCA189}"/>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C8F470D-5125-4233-87D4-D01D0D2D015F}"/>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8" name="页脚占位符 7">
            <a:extLst>
              <a:ext uri="{FF2B5EF4-FFF2-40B4-BE49-F238E27FC236}">
                <a16:creationId xmlns:a16="http://schemas.microsoft.com/office/drawing/2014/main" id="{14E19AC3-6FBB-4C3D-9D53-67509A057B1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1469FF4-7B35-435E-85AB-96DE8935ED63}"/>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38784317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1715948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887EAC2-5D80-4E77-8BCB-57453E02F861}"/>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3" name="页脚占位符 2">
            <a:extLst>
              <a:ext uri="{FF2B5EF4-FFF2-40B4-BE49-F238E27FC236}">
                <a16:creationId xmlns:a16="http://schemas.microsoft.com/office/drawing/2014/main" id="{B1E4476F-7930-46FC-823F-70198CFEED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AA43651-7693-42D0-A475-A61039B817CC}"/>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pic>
        <p:nvPicPr>
          <p:cNvPr id="6" name="图片 5">
            <a:extLst>
              <a:ext uri="{FF2B5EF4-FFF2-40B4-BE49-F238E27FC236}">
                <a16:creationId xmlns:a16="http://schemas.microsoft.com/office/drawing/2014/main" id="{E10A1A1B-4109-4FBD-8466-AD8C311BB30A}"/>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Blur radius="5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id="{5686AF2C-FA76-4431-A98D-039591FB499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3915" y="302746"/>
            <a:ext cx="1423425" cy="719544"/>
          </a:xfrm>
          <a:prstGeom prst="rect">
            <a:avLst/>
          </a:prstGeom>
        </p:spPr>
      </p:pic>
    </p:spTree>
    <p:extLst>
      <p:ext uri="{BB962C8B-B14F-4D97-AF65-F5344CB8AC3E}">
        <p14:creationId xmlns:p14="http://schemas.microsoft.com/office/powerpoint/2010/main" val="37330560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E6CB70-C6B4-4C9D-8DC2-760BA5D234D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F443CBD-EEAF-44D7-B930-E3573278EF3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8DD62AE-F125-406D-9BD0-93DBF06314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47BDD9C-730C-49F2-B16B-BCC609F053C0}"/>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6" name="页脚占位符 5">
            <a:extLst>
              <a:ext uri="{FF2B5EF4-FFF2-40B4-BE49-F238E27FC236}">
                <a16:creationId xmlns:a16="http://schemas.microsoft.com/office/drawing/2014/main" id="{C5D68263-D753-4897-990E-A96046AED44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9A1FC13-685E-4773-990D-7617FA0F5225}"/>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40551244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9A1BD9-D675-4A79-887A-A9AD1DBA4A6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F6178CA-313A-40CF-B776-01F3119D74C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B6E2773-5C73-4F4E-AA73-F66D28D2FBC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3CDA69B-A346-4098-97C9-EC40B0292A2D}"/>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6" name="页脚占位符 5">
            <a:extLst>
              <a:ext uri="{FF2B5EF4-FFF2-40B4-BE49-F238E27FC236}">
                <a16:creationId xmlns:a16="http://schemas.microsoft.com/office/drawing/2014/main" id="{4207FAB4-75BB-4E3B-A692-8D29E77F9A5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82D7049-1EA6-448B-A6F1-F23FB7CFB00D}"/>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27492044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59BEB7-4804-41D2-8219-C0D3100ECFC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C38551A-FC9F-4833-ADCF-BC0E3DB5F84A}"/>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288F1E0-6EF5-422B-9288-511856459AA4}"/>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5" name="页脚占位符 4">
            <a:extLst>
              <a:ext uri="{FF2B5EF4-FFF2-40B4-BE49-F238E27FC236}">
                <a16:creationId xmlns:a16="http://schemas.microsoft.com/office/drawing/2014/main" id="{78375309-7537-47FC-A314-7A4B8E9378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D98D3A5-D67E-463E-BA27-3FA798CCD11F}"/>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33354030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9C2305C-2EC2-43B5-917E-5154DC23C77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DD0AD69-DC08-4FE7-8CD7-648111E3643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A8B74BC-93C2-4207-BF2A-C09409280AF6}"/>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5" name="页脚占位符 4">
            <a:extLst>
              <a:ext uri="{FF2B5EF4-FFF2-40B4-BE49-F238E27FC236}">
                <a16:creationId xmlns:a16="http://schemas.microsoft.com/office/drawing/2014/main" id="{95ACC8E8-97FB-43B0-827B-EA16A5A3A9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CA9E56-59A5-44BE-9935-48FDC4B081A1}"/>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391364734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768869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1996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46407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495986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586330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8541704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51330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38234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858672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912031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42502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706074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37251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5C540-3410-0A70-24AF-D3B5010F75C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207163F9-18FC-A559-2576-AF2C29DEF80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1A2B2B5F-1101-1E39-1D4B-F51EB4A36FD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B13B72-6B9E-B7A4-867E-1F645037FFD4}"/>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6" name="Footer Placeholder 5">
            <a:extLst>
              <a:ext uri="{FF2B5EF4-FFF2-40B4-BE49-F238E27FC236}">
                <a16:creationId xmlns:a16="http://schemas.microsoft.com/office/drawing/2014/main" id="{0C8A9A32-7251-11F4-64F1-4FCCBE4E777E}"/>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93D5068B-C08F-DB48-8A87-3E9A025722C9}"/>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46063221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870353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6152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80881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94356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3116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805994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60972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81871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05699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4009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49E2E-8E5D-18AD-186A-851166FA32D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517F00D0-FAA7-8FB9-2ABD-71BE5583CA0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88A3135B-D539-666E-6FE5-216FEE58BAB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ACED71-83C0-AE67-595F-435272CE6414}"/>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6" name="Footer Placeholder 5">
            <a:extLst>
              <a:ext uri="{FF2B5EF4-FFF2-40B4-BE49-F238E27FC236}">
                <a16:creationId xmlns:a16="http://schemas.microsoft.com/office/drawing/2014/main" id="{4CE960D0-0C67-1EB3-1431-D47771B2257C}"/>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679773CE-2CD3-8135-61FE-C943D32E0D58}"/>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389759504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6711287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366715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5694964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3321773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2745117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0518642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9431002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492434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581474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40209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image" Target="../media/image11.jpg"/><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image" Target="../media/image1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white circle with leaves and blue text&#10;&#10;Description automatically generated">
            <a:extLst>
              <a:ext uri="{FF2B5EF4-FFF2-40B4-BE49-F238E27FC236}">
                <a16:creationId xmlns:a16="http://schemas.microsoft.com/office/drawing/2014/main" id="{9F722079-1DAC-104D-BA23-436CE432B8C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534900" y="-112295"/>
            <a:ext cx="1569619" cy="1569619"/>
          </a:xfrm>
          <a:prstGeom prst="rect">
            <a:avLst/>
          </a:prstGeom>
        </p:spPr>
      </p:pic>
      <p:pic>
        <p:nvPicPr>
          <p:cNvPr id="9" name="Picture 8" descr="A white circle with leaves and blue text&#10;&#10;Description automatically generated">
            <a:extLst>
              <a:ext uri="{FF2B5EF4-FFF2-40B4-BE49-F238E27FC236}">
                <a16:creationId xmlns:a16="http://schemas.microsoft.com/office/drawing/2014/main" id="{0F779B7A-9A40-4E5B-D1F6-3D1B12004E8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797216" y="7493668"/>
            <a:ext cx="1343025" cy="1343025"/>
          </a:xfrm>
          <a:prstGeom prst="rect">
            <a:avLst/>
          </a:prstGeom>
        </p:spPr>
      </p:pic>
    </p:spTree>
    <p:extLst>
      <p:ext uri="{BB962C8B-B14F-4D97-AF65-F5344CB8AC3E}">
        <p14:creationId xmlns:p14="http://schemas.microsoft.com/office/powerpoint/2010/main" val="4732018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pic>
        <p:nvPicPr>
          <p:cNvPr id="8" name="Picture 7" descr="A picture containing text, font, graphics, design&#10;&#10;Description automatically generated">
            <a:extLst>
              <a:ext uri="{FF2B5EF4-FFF2-40B4-BE49-F238E27FC236}">
                <a16:creationId xmlns:a16="http://schemas.microsoft.com/office/drawing/2014/main" id="{031379C7-DB5D-0746-BC9B-9BDC03F64F7E}"/>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35125" y="256952"/>
            <a:ext cx="1746840" cy="1746840"/>
          </a:xfrm>
          <a:prstGeom prst="rect">
            <a:avLst/>
          </a:prstGeom>
        </p:spPr>
      </p:pic>
    </p:spTree>
    <p:extLst>
      <p:ext uri="{BB962C8B-B14F-4D97-AF65-F5344CB8AC3E}">
        <p14:creationId xmlns:p14="http://schemas.microsoft.com/office/powerpoint/2010/main" val="29196777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B620A2-7303-5C95-E15E-6E4DEF9781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4DF42F7F-8318-33EB-6344-35866E9809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F6F2B7C-27F5-0DB5-76C0-08A446A396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3AAC6E-C304-49DC-B43F-ACF82047886D}" type="datetimeFigureOut">
              <a:rPr lang="vi-VN" smtClean="0"/>
              <a:t>08/11/2023</a:t>
            </a:fld>
            <a:endParaRPr lang="vi-VN"/>
          </a:p>
        </p:txBody>
      </p:sp>
      <p:sp>
        <p:nvSpPr>
          <p:cNvPr id="5" name="Footer Placeholder 4">
            <a:extLst>
              <a:ext uri="{FF2B5EF4-FFF2-40B4-BE49-F238E27FC236}">
                <a16:creationId xmlns:a16="http://schemas.microsoft.com/office/drawing/2014/main" id="{8265E3A8-DDBC-9929-9882-FB8C477E32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95674FC1-C7D1-384E-1A8C-07402A4746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D70165-86C9-4CAB-ABA9-F9D37FFB3182}" type="slidenum">
              <a:rPr lang="vi-VN" smtClean="0"/>
              <a:t>‹#›</a:t>
            </a:fld>
            <a:endParaRPr lang="vi-VN"/>
          </a:p>
        </p:txBody>
      </p:sp>
    </p:spTree>
    <p:extLst>
      <p:ext uri="{BB962C8B-B14F-4D97-AF65-F5344CB8AC3E}">
        <p14:creationId xmlns:p14="http://schemas.microsoft.com/office/powerpoint/2010/main" val="187197594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58197066"/>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E7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1921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2444932"/>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E9C9B08D-C043-4E32-BBE5-0A424B17B6C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747504083"/>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9Slide.vn - 2019">
            <a:extLst>
              <a:ext uri="{FF2B5EF4-FFF2-40B4-BE49-F238E27FC236}">
                <a16:creationId xmlns:a16="http://schemas.microsoft.com/office/drawing/2014/main" id="{76C96322-0A62-4B45-81DE-9C8091D21D7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1560855819"/>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11/8/2023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Logo&#10;&#10;Description automatically generated">
            <a:extLst>
              <a:ext uri="{FF2B5EF4-FFF2-40B4-BE49-F238E27FC236}">
                <a16:creationId xmlns:a16="http://schemas.microsoft.com/office/drawing/2014/main" id="{7D16174E-09E6-DBA4-ACB8-06017B6E947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58344" y="-642350"/>
            <a:ext cx="3174883" cy="3174883"/>
          </a:xfrm>
          <a:prstGeom prst="rect">
            <a:avLst/>
          </a:prstGeom>
        </p:spPr>
      </p:pic>
    </p:spTree>
    <p:extLst>
      <p:ext uri="{BB962C8B-B14F-4D97-AF65-F5344CB8AC3E}">
        <p14:creationId xmlns:p14="http://schemas.microsoft.com/office/powerpoint/2010/main" val="175503137"/>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5.png"/><Relationship Id="rId5" Type="http://schemas.microsoft.com/office/2007/relationships/hdphoto" Target="../media/hdphoto2.wdp"/><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9.svg"/></Relationships>
</file>

<file path=ppt/slides/_rels/slide13.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9.sv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39.sv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39.sv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39.sv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audio" Target="../media/audio1.wav"/><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4.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 Id="rId9"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39.sv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svg"/><Relationship Id="rId3" Type="http://schemas.openxmlformats.org/officeDocument/2006/relationships/image" Target="../media/image50.jpeg"/><Relationship Id="rId7" Type="http://schemas.openxmlformats.org/officeDocument/2006/relationships/image" Target="../media/image54.svg"/><Relationship Id="rId12" Type="http://schemas.openxmlformats.org/officeDocument/2006/relationships/image" Target="../media/image59.png"/><Relationship Id="rId2" Type="http://schemas.openxmlformats.org/officeDocument/2006/relationships/notesSlide" Target="../notesSlides/notesSlide6.xml"/><Relationship Id="rId1" Type="http://schemas.openxmlformats.org/officeDocument/2006/relationships/slideLayout" Target="../slideLayouts/slideLayout52.xml"/><Relationship Id="rId6" Type="http://schemas.openxmlformats.org/officeDocument/2006/relationships/image" Target="../media/image53.png"/><Relationship Id="rId11" Type="http://schemas.openxmlformats.org/officeDocument/2006/relationships/image" Target="../media/image58.svg"/><Relationship Id="rId5" Type="http://schemas.openxmlformats.org/officeDocument/2006/relationships/image" Target="../media/image52.sv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svg"/><Relationship Id="rId14" Type="http://schemas.openxmlformats.org/officeDocument/2006/relationships/image" Target="../media/image61.emf"/></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33.png"/><Relationship Id="rId1" Type="http://schemas.openxmlformats.org/officeDocument/2006/relationships/slideLayout" Target="../slideLayouts/slideLayout2.xml"/><Relationship Id="rId4" Type="http://schemas.microsoft.com/office/2007/relationships/hdphoto" Target="../media/hdphoto3.wdp"/></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33.png"/><Relationship Id="rId1" Type="http://schemas.openxmlformats.org/officeDocument/2006/relationships/slideLayout" Target="../slideLayouts/slideLayout2.xml"/><Relationship Id="rId4" Type="http://schemas.microsoft.com/office/2007/relationships/hdphoto" Target="../media/hdphoto3.wdp"/></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9.sv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svg"/><Relationship Id="rId3" Type="http://schemas.openxmlformats.org/officeDocument/2006/relationships/image" Target="../media/image50.jpeg"/><Relationship Id="rId7" Type="http://schemas.openxmlformats.org/officeDocument/2006/relationships/image" Target="../media/image54.svg"/><Relationship Id="rId12" Type="http://schemas.openxmlformats.org/officeDocument/2006/relationships/image" Target="../media/image59.png"/><Relationship Id="rId2" Type="http://schemas.openxmlformats.org/officeDocument/2006/relationships/notesSlide" Target="../notesSlides/notesSlide7.xml"/><Relationship Id="rId1" Type="http://schemas.openxmlformats.org/officeDocument/2006/relationships/slideLayout" Target="../slideLayouts/slideLayout52.xml"/><Relationship Id="rId6" Type="http://schemas.openxmlformats.org/officeDocument/2006/relationships/image" Target="../media/image53.png"/><Relationship Id="rId11" Type="http://schemas.openxmlformats.org/officeDocument/2006/relationships/image" Target="../media/image58.svg"/><Relationship Id="rId5" Type="http://schemas.openxmlformats.org/officeDocument/2006/relationships/image" Target="../media/image52.sv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svg"/><Relationship Id="rId14" Type="http://schemas.openxmlformats.org/officeDocument/2006/relationships/image" Target="../media/image61.emf"/></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svg"/><Relationship Id="rId7" Type="http://schemas.openxmlformats.org/officeDocument/2006/relationships/image" Target="../media/image70.svg"/><Relationship Id="rId12" Type="http://schemas.openxmlformats.org/officeDocument/2006/relationships/image" Target="../media/image75.png"/><Relationship Id="rId2" Type="http://schemas.openxmlformats.org/officeDocument/2006/relationships/image" Target="../media/image65.png"/><Relationship Id="rId1" Type="http://schemas.openxmlformats.org/officeDocument/2006/relationships/slideLayout" Target="../slideLayouts/slideLayout85.xml"/><Relationship Id="rId6" Type="http://schemas.openxmlformats.org/officeDocument/2006/relationships/image" Target="../media/image69.png"/><Relationship Id="rId11" Type="http://schemas.openxmlformats.org/officeDocument/2006/relationships/image" Target="../media/image74.svg"/><Relationship Id="rId5" Type="http://schemas.openxmlformats.org/officeDocument/2006/relationships/image" Target="../media/image68.sv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svg"/></Relationships>
</file>

<file path=ppt/slides/_rels/slide29.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Layout" Target="../slideLayouts/slideLayout85.xml"/><Relationship Id="rId4" Type="http://schemas.openxmlformats.org/officeDocument/2006/relationships/image" Target="../media/image7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4.pn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svg"/><Relationship Id="rId7" Type="http://schemas.openxmlformats.org/officeDocument/2006/relationships/image" Target="../media/image83.svg"/><Relationship Id="rId2" Type="http://schemas.openxmlformats.org/officeDocument/2006/relationships/image" Target="../media/image76.png"/><Relationship Id="rId1" Type="http://schemas.openxmlformats.org/officeDocument/2006/relationships/slideLayout" Target="../slideLayouts/slideLayout58.xml"/><Relationship Id="rId6" Type="http://schemas.openxmlformats.org/officeDocument/2006/relationships/image" Target="../media/image82.png"/><Relationship Id="rId5" Type="http://schemas.openxmlformats.org/officeDocument/2006/relationships/image" Target="../media/image81.svg"/><Relationship Id="rId4" Type="http://schemas.openxmlformats.org/officeDocument/2006/relationships/image" Target="../media/image80.png"/></Relationships>
</file>

<file path=ppt/slides/_rels/slide3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86.png"/><Relationship Id="rId7" Type="http://schemas.openxmlformats.org/officeDocument/2006/relationships/image" Target="../media/image90.jpg"/><Relationship Id="rId12" Type="http://schemas.openxmlformats.org/officeDocument/2006/relationships/image" Target="../media/image92.png"/><Relationship Id="rId2" Type="http://schemas.openxmlformats.org/officeDocument/2006/relationships/image" Target="../media/image85.jpg"/><Relationship Id="rId1" Type="http://schemas.openxmlformats.org/officeDocument/2006/relationships/slideLayout" Target="../slideLayouts/slideLayout74.xml"/><Relationship Id="rId6" Type="http://schemas.openxmlformats.org/officeDocument/2006/relationships/image" Target="../media/image89.svg"/><Relationship Id="rId11" Type="http://schemas.microsoft.com/office/2007/relationships/hdphoto" Target="../media/hdphoto4.wdp"/><Relationship Id="rId5" Type="http://schemas.openxmlformats.org/officeDocument/2006/relationships/image" Target="../media/image88.png"/><Relationship Id="rId10" Type="http://schemas.openxmlformats.org/officeDocument/2006/relationships/image" Target="../media/image91.png"/><Relationship Id="rId4" Type="http://schemas.openxmlformats.org/officeDocument/2006/relationships/image" Target="../media/image87.svg"/><Relationship Id="rId9" Type="http://schemas.microsoft.com/office/2007/relationships/hdphoto" Target="../media/hdphoto3.wdp"/></Relationships>
</file>

<file path=ppt/slides/_rels/slide32.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86.png"/><Relationship Id="rId7" Type="http://schemas.openxmlformats.org/officeDocument/2006/relationships/image" Target="../media/image90.jpg"/><Relationship Id="rId12" Type="http://schemas.openxmlformats.org/officeDocument/2006/relationships/image" Target="../media/image93.png"/><Relationship Id="rId2" Type="http://schemas.openxmlformats.org/officeDocument/2006/relationships/image" Target="../media/image85.jpg"/><Relationship Id="rId1" Type="http://schemas.openxmlformats.org/officeDocument/2006/relationships/slideLayout" Target="../slideLayouts/slideLayout63.xml"/><Relationship Id="rId6" Type="http://schemas.openxmlformats.org/officeDocument/2006/relationships/image" Target="../media/image89.svg"/><Relationship Id="rId11" Type="http://schemas.microsoft.com/office/2007/relationships/hdphoto" Target="../media/hdphoto4.wdp"/><Relationship Id="rId5" Type="http://schemas.openxmlformats.org/officeDocument/2006/relationships/image" Target="../media/image88.png"/><Relationship Id="rId10" Type="http://schemas.openxmlformats.org/officeDocument/2006/relationships/image" Target="../media/image91.png"/><Relationship Id="rId4" Type="http://schemas.openxmlformats.org/officeDocument/2006/relationships/image" Target="../media/image87.svg"/><Relationship Id="rId9" Type="http://schemas.microsoft.com/office/2007/relationships/hdphoto" Target="../media/hdphoto3.wdp"/></Relationships>
</file>

<file path=ppt/slides/_rels/slide33.xml.rels><?xml version="1.0" encoding="UTF-8" standalone="yes"?>
<Relationships xmlns="http://schemas.openxmlformats.org/package/2006/relationships"><Relationship Id="rId8" Type="http://schemas.openxmlformats.org/officeDocument/2006/relationships/image" Target="../media/image96.svg"/><Relationship Id="rId13" Type="http://schemas.openxmlformats.org/officeDocument/2006/relationships/image" Target="../media/image99.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98.svg"/><Relationship Id="rId2" Type="http://schemas.openxmlformats.org/officeDocument/2006/relationships/image" Target="../media/image85.jpg"/><Relationship Id="rId1" Type="http://schemas.openxmlformats.org/officeDocument/2006/relationships/slideLayout" Target="../slideLayouts/slideLayout63.xml"/><Relationship Id="rId6" Type="http://schemas.openxmlformats.org/officeDocument/2006/relationships/image" Target="../media/image95.sv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100.png"/><Relationship Id="rId10" Type="http://schemas.openxmlformats.org/officeDocument/2006/relationships/image" Target="../media/image97.svg"/><Relationship Id="rId4" Type="http://schemas.openxmlformats.org/officeDocument/2006/relationships/image" Target="../media/image94.svg"/><Relationship Id="rId9" Type="http://schemas.openxmlformats.org/officeDocument/2006/relationships/image" Target="../media/image71.png"/><Relationship Id="rId14" Type="http://schemas.microsoft.com/office/2007/relationships/hdphoto" Target="../media/hdphoto5.wdp"/></Relationships>
</file>

<file path=ppt/slides/_rels/slide34.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86.png"/><Relationship Id="rId7" Type="http://schemas.openxmlformats.org/officeDocument/2006/relationships/image" Target="../media/image90.jpg"/><Relationship Id="rId12" Type="http://schemas.openxmlformats.org/officeDocument/2006/relationships/image" Target="../media/image101.png"/><Relationship Id="rId2" Type="http://schemas.openxmlformats.org/officeDocument/2006/relationships/image" Target="../media/image85.jpg"/><Relationship Id="rId1" Type="http://schemas.openxmlformats.org/officeDocument/2006/relationships/slideLayout" Target="../slideLayouts/slideLayout63.xml"/><Relationship Id="rId6" Type="http://schemas.openxmlformats.org/officeDocument/2006/relationships/image" Target="../media/image89.svg"/><Relationship Id="rId11" Type="http://schemas.microsoft.com/office/2007/relationships/hdphoto" Target="../media/hdphoto4.wdp"/><Relationship Id="rId5" Type="http://schemas.openxmlformats.org/officeDocument/2006/relationships/image" Target="../media/image88.png"/><Relationship Id="rId10" Type="http://schemas.openxmlformats.org/officeDocument/2006/relationships/image" Target="../media/image91.png"/><Relationship Id="rId4" Type="http://schemas.openxmlformats.org/officeDocument/2006/relationships/image" Target="../media/image87.svg"/><Relationship Id="rId9" Type="http://schemas.microsoft.com/office/2007/relationships/hdphoto" Target="../media/hdphoto3.wdp"/></Relationships>
</file>

<file path=ppt/slides/_rels/slide35.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86.png"/><Relationship Id="rId7" Type="http://schemas.openxmlformats.org/officeDocument/2006/relationships/image" Target="../media/image90.jpg"/><Relationship Id="rId12" Type="http://schemas.openxmlformats.org/officeDocument/2006/relationships/image" Target="../media/image101.png"/><Relationship Id="rId2" Type="http://schemas.openxmlformats.org/officeDocument/2006/relationships/image" Target="../media/image85.jpg"/><Relationship Id="rId1" Type="http://schemas.openxmlformats.org/officeDocument/2006/relationships/slideLayout" Target="../slideLayouts/slideLayout63.xml"/><Relationship Id="rId6" Type="http://schemas.openxmlformats.org/officeDocument/2006/relationships/image" Target="../media/image89.svg"/><Relationship Id="rId11" Type="http://schemas.microsoft.com/office/2007/relationships/hdphoto" Target="../media/hdphoto4.wdp"/><Relationship Id="rId5" Type="http://schemas.openxmlformats.org/officeDocument/2006/relationships/image" Target="../media/image88.png"/><Relationship Id="rId10" Type="http://schemas.openxmlformats.org/officeDocument/2006/relationships/image" Target="../media/image91.png"/><Relationship Id="rId4" Type="http://schemas.openxmlformats.org/officeDocument/2006/relationships/image" Target="../media/image87.svg"/><Relationship Id="rId9" Type="http://schemas.microsoft.com/office/2007/relationships/hdphoto" Target="../media/hdphoto3.wdp"/></Relationships>
</file>

<file path=ppt/slides/_rels/slide36.xml.rels><?xml version="1.0" encoding="UTF-8" standalone="yes"?>
<Relationships xmlns="http://schemas.openxmlformats.org/package/2006/relationships"><Relationship Id="rId8" Type="http://schemas.openxmlformats.org/officeDocument/2006/relationships/image" Target="../media/image96.svg"/><Relationship Id="rId13" Type="http://schemas.openxmlformats.org/officeDocument/2006/relationships/image" Target="../media/image99.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98.svg"/><Relationship Id="rId2" Type="http://schemas.openxmlformats.org/officeDocument/2006/relationships/image" Target="../media/image85.jpg"/><Relationship Id="rId1" Type="http://schemas.openxmlformats.org/officeDocument/2006/relationships/slideLayout" Target="../slideLayouts/slideLayout63.xml"/><Relationship Id="rId6" Type="http://schemas.openxmlformats.org/officeDocument/2006/relationships/image" Target="../media/image95.sv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100.png"/><Relationship Id="rId10" Type="http://schemas.openxmlformats.org/officeDocument/2006/relationships/image" Target="../media/image97.svg"/><Relationship Id="rId4" Type="http://schemas.openxmlformats.org/officeDocument/2006/relationships/image" Target="../media/image94.svg"/><Relationship Id="rId9" Type="http://schemas.openxmlformats.org/officeDocument/2006/relationships/image" Target="../media/image71.png"/><Relationship Id="rId14" Type="http://schemas.microsoft.com/office/2007/relationships/hdphoto" Target="../media/hdphoto5.wdp"/></Relationships>
</file>

<file path=ppt/slides/_rels/slide37.xml.rels><?xml version="1.0" encoding="UTF-8" standalone="yes"?>
<Relationships xmlns="http://schemas.openxmlformats.org/package/2006/relationships"><Relationship Id="rId3" Type="http://schemas.openxmlformats.org/officeDocument/2006/relationships/image" Target="../media/image103.svg"/><Relationship Id="rId2" Type="http://schemas.openxmlformats.org/officeDocument/2006/relationships/image" Target="../media/image102.png"/><Relationship Id="rId1" Type="http://schemas.openxmlformats.org/officeDocument/2006/relationships/slideLayout" Target="../slideLayouts/slideLayout58.xml"/><Relationship Id="rId5" Type="http://schemas.openxmlformats.org/officeDocument/2006/relationships/image" Target="../media/image105.svg"/><Relationship Id="rId4" Type="http://schemas.openxmlformats.org/officeDocument/2006/relationships/image" Target="../media/image104.png"/></Relationships>
</file>

<file path=ppt/slides/_rels/slide38.xml.rels><?xml version="1.0" encoding="UTF-8" standalone="yes"?>
<Relationships xmlns="http://schemas.openxmlformats.org/package/2006/relationships"><Relationship Id="rId8" Type="http://schemas.openxmlformats.org/officeDocument/2006/relationships/image" Target="../media/image111.svg"/><Relationship Id="rId3" Type="http://schemas.openxmlformats.org/officeDocument/2006/relationships/image" Target="../media/image107.png"/><Relationship Id="rId7" Type="http://schemas.openxmlformats.org/officeDocument/2006/relationships/image" Target="../media/image110.png"/><Relationship Id="rId2" Type="http://schemas.openxmlformats.org/officeDocument/2006/relationships/image" Target="../media/image106.jpg"/><Relationship Id="rId1" Type="http://schemas.openxmlformats.org/officeDocument/2006/relationships/slideLayout" Target="../slideLayouts/slideLayout58.xml"/><Relationship Id="rId6" Type="http://schemas.openxmlformats.org/officeDocument/2006/relationships/image" Target="../media/image109.svg"/><Relationship Id="rId5" Type="http://schemas.openxmlformats.org/officeDocument/2006/relationships/image" Target="../media/image108.png"/><Relationship Id="rId4" Type="http://schemas.microsoft.com/office/2007/relationships/hdphoto" Target="../media/hdphoto6.wdp"/></Relationships>
</file>

<file path=ppt/slides/_rels/slide3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g"/><Relationship Id="rId1" Type="http://schemas.openxmlformats.org/officeDocument/2006/relationships/slideLayout" Target="../slideLayouts/slideLayout58.xml"/><Relationship Id="rId4" Type="http://schemas.microsoft.com/office/2007/relationships/hdphoto" Target="../media/hdphoto4.wdp"/></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59.xml"/><Relationship Id="rId4" Type="http://schemas.openxmlformats.org/officeDocument/2006/relationships/image" Target="../media/image114.png"/></Relationships>
</file>

<file path=ppt/slides/_rels/slide4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jpg"/><Relationship Id="rId1" Type="http://schemas.openxmlformats.org/officeDocument/2006/relationships/slideLayout" Target="../slideLayouts/slideLayout41.xml"/></Relationships>
</file>

<file path=ppt/slides/_rels/slide4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59.xml"/><Relationship Id="rId4" Type="http://schemas.openxmlformats.org/officeDocument/2006/relationships/image" Target="../media/image117.png"/></Relationships>
</file>

<file path=ppt/slides/_rels/slide4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96.xml"/><Relationship Id="rId5" Type="http://schemas.openxmlformats.org/officeDocument/2006/relationships/image" Target="../media/image121.png"/><Relationship Id="rId4" Type="http://schemas.openxmlformats.org/officeDocument/2006/relationships/image" Target="../media/image120.png"/></Relationships>
</file>

<file path=ppt/slides/_rels/slide4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18.png"/><Relationship Id="rId1" Type="http://schemas.openxmlformats.org/officeDocument/2006/relationships/slideLayout" Target="../slideLayouts/slideLayout96.xml"/><Relationship Id="rId4" Type="http://schemas.openxmlformats.org/officeDocument/2006/relationships/image" Target="../media/image123.png"/></Relationships>
</file>

<file path=ppt/slides/_rels/slide4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18.png"/><Relationship Id="rId1" Type="http://schemas.openxmlformats.org/officeDocument/2006/relationships/slideLayout" Target="../slideLayouts/slideLayout96.xml"/><Relationship Id="rId4" Type="http://schemas.openxmlformats.org/officeDocument/2006/relationships/image" Target="../media/image123.png"/></Relationships>
</file>

<file path=ppt/slides/_rels/slide4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0.xml"/><Relationship Id="rId1" Type="http://schemas.openxmlformats.org/officeDocument/2006/relationships/slideLayout" Target="../slideLayouts/slideLayout96.xml"/><Relationship Id="rId5" Type="http://schemas.openxmlformats.org/officeDocument/2006/relationships/image" Target="../media/image126.png"/><Relationship Id="rId4" Type="http://schemas.openxmlformats.org/officeDocument/2006/relationships/image" Target="../media/image125.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29.wmf"/><Relationship Id="rId2" Type="http://schemas.openxmlformats.org/officeDocument/2006/relationships/slideLayout" Target="../slideLayouts/slideLayout96.xml"/><Relationship Id="rId1" Type="http://schemas.openxmlformats.org/officeDocument/2006/relationships/control" Target="../activeX/activeX1.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4.png"/></Relationships>
</file>

<file path=ppt/slides/_rels/slide48.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130.png"/><Relationship Id="rId7" Type="http://schemas.openxmlformats.org/officeDocument/2006/relationships/image" Target="../media/image134.png"/><Relationship Id="rId2" Type="http://schemas.openxmlformats.org/officeDocument/2006/relationships/notesSlide" Target="../notesSlides/notesSlide12.xml"/><Relationship Id="rId1" Type="http://schemas.openxmlformats.org/officeDocument/2006/relationships/slideLayout" Target="../slideLayouts/slideLayout41.xml"/><Relationship Id="rId6" Type="http://schemas.openxmlformats.org/officeDocument/2006/relationships/image" Target="../media/image133.svg"/><Relationship Id="rId5" Type="http://schemas.openxmlformats.org/officeDocument/2006/relationships/image" Target="../media/image132.png"/><Relationship Id="rId4" Type="http://schemas.openxmlformats.org/officeDocument/2006/relationships/image" Target="../media/image131.svg"/></Relationships>
</file>

<file path=ppt/slides/_rels/slide49.xml.rels><?xml version="1.0" encoding="UTF-8" standalone="yes"?>
<Relationships xmlns="http://schemas.openxmlformats.org/package/2006/relationships"><Relationship Id="rId3" Type="http://schemas.openxmlformats.org/officeDocument/2006/relationships/image" Target="../media/image136.png"/><Relationship Id="rId7" Type="http://schemas.openxmlformats.org/officeDocument/2006/relationships/image" Target="../media/image139.png"/><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image" Target="../media/image138.emf"/><Relationship Id="rId5" Type="http://schemas.openxmlformats.org/officeDocument/2006/relationships/image" Target="../media/image137.emf"/><Relationship Id="rId4" Type="http://schemas.microsoft.com/office/2007/relationships/hdphoto" Target="../media/hdphoto7.wdp"/></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2.png"/><Relationship Id="rId5" Type="http://schemas.microsoft.com/office/2007/relationships/hdphoto" Target="../media/hdphoto2.wdp"/><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audio" Target="../media/audio1.wav"/><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E32BF00E-E296-01E5-3B1A-19AE2D16797F}"/>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tretch>
            <a:fillRect/>
          </a:stretch>
        </p:blipFill>
        <p:spPr>
          <a:xfrm>
            <a:off x="5094943" y="4134028"/>
            <a:ext cx="2651149" cy="3541324"/>
          </a:xfrm>
          <a:prstGeom prst="rect">
            <a:avLst/>
          </a:prstGeom>
        </p:spPr>
      </p:pic>
      <p:pic>
        <p:nvPicPr>
          <p:cNvPr id="3" name="Picture 2">
            <a:extLst>
              <a:ext uri="{FF2B5EF4-FFF2-40B4-BE49-F238E27FC236}">
                <a16:creationId xmlns:a16="http://schemas.microsoft.com/office/drawing/2014/main" id="{22259909-D37C-F1C3-FAAA-DE72565C9FE5}"/>
              </a:ext>
            </a:extLst>
          </p:cNvPr>
          <p:cNvPicPr>
            <a:picLocks noChangeAspect="1"/>
          </p:cNvPicPr>
          <p:nvPr/>
        </p:nvPicPr>
        <p:blipFill>
          <a:blip r:embed="rId6"/>
          <a:stretch>
            <a:fillRect/>
          </a:stretch>
        </p:blipFill>
        <p:spPr>
          <a:xfrm>
            <a:off x="512919" y="756945"/>
            <a:ext cx="6651312" cy="2353260"/>
          </a:xfrm>
          <a:prstGeom prst="rect">
            <a:avLst/>
          </a:prstGeom>
        </p:spPr>
      </p:pic>
    </p:spTree>
    <p:extLst>
      <p:ext uri="{BB962C8B-B14F-4D97-AF65-F5344CB8AC3E}">
        <p14:creationId xmlns:p14="http://schemas.microsoft.com/office/powerpoint/2010/main" val="1654681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0" presetClass="path" presetSubtype="0" accel="50000" decel="50000" fill="hold" nodeType="afterEffect">
                                  <p:stCondLst>
                                    <p:cond delay="0"/>
                                  </p:stCondLst>
                                  <p:childTnLst>
                                    <p:animMotion origin="layout" path="M -0.3289 -0.63009 L -0.3289 -0.62986 C -0.26497 -0.57454 -0.33294 -0.62732 -0.17721 -0.59907 C -0.16901 -0.59769 -0.16159 -0.58982 -0.15442 -0.58333 C -0.14635 -0.57639 -0.13151 -0.55926 -0.13151 -0.55903 C -0.13515 -0.55833 -0.13932 -0.55926 -0.14245 -0.55579 C -0.1582 -0.53796 -0.17656 -0.49838 -0.18997 -0.47778 C -0.26198 -0.36782 -0.22265 -0.42917 -0.26549 -0.37361 C -0.27747 -0.35833 -0.26784 -0.3669 -0.27643 -0.35995 C -0.21354 -0.34931 -0.32213 -0.37037 -0.20989 -0.32847 C -0.17435 -0.31551 -0.10169 -0.29907 -0.10169 -0.29884 C -0.11562 -0.2544 -0.10364 -0.29421 -0.12747 -0.20741 C -0.12968 -0.19907 -0.1345 -0.18287 -0.1345 -0.18264 C -0.13502 -0.17431 -0.13528 -0.16505 -0.13737 -0.15694 C -0.13828 -0.1544 -0.13945 -0.15232 -0.14049 -0.15023 C -0.13346 -0.14931 -0.12656 -0.15 -0.11966 -0.14815 C -0.04857 -0.13194 -0.10599 -0.13843 -0.05898 -0.13449 C -0.05677 -0.13403 -0.05442 -0.13357 -0.05208 -0.13287 C -0.04765 -0.13056 -0.04909 -0.1287 -0.04505 -0.12755 C -0.04375 -0.12708 -0.04258 -0.12755 -0.04101 -0.12755 L -0.04101 -0.12708 " pathEditMode="relative" rAng="0" ptsTypes="AAAAAAAAAAAAAAAAAAAAA">
                                      <p:cBhvr>
                                        <p:cTn id="10" dur="3000" fill="hold"/>
                                        <p:tgtEl>
                                          <p:spTgt spid="19"/>
                                        </p:tgtEl>
                                        <p:attrNameLst>
                                          <p:attrName>ppt_x</p:attrName>
                                          <p:attrName>ppt_y</p:attrName>
                                        </p:attrNameLst>
                                      </p:cBhvr>
                                      <p:rCtr x="14388" y="25139"/>
                                    </p:animMotion>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a:hlinkClick r:id="" action="ppaction://media"/>
            <a:extLst>
              <a:ext uri="{FF2B5EF4-FFF2-40B4-BE49-F238E27FC236}">
                <a16:creationId xmlns:a16="http://schemas.microsoft.com/office/drawing/2014/main" id="{03451B62-82E2-584C-E02E-C62CE85563D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923658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7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AE0749-1F7B-C1C7-A37D-CC004F9639E2}"/>
              </a:ext>
            </a:extLst>
          </p:cNvPr>
          <p:cNvSpPr txBox="1"/>
          <p:nvPr/>
        </p:nvSpPr>
        <p:spPr>
          <a:xfrm>
            <a:off x="3884732" y="1128225"/>
            <a:ext cx="6033144" cy="101566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rPr>
              <a:t>Chia </a:t>
            </a:r>
            <a:r>
              <a:rPr kumimoji="0" lang="en-US" sz="6000" b="1" i="0" u="none" strike="noStrike" kern="1200" cap="none" spc="0" normalizeH="0" baseline="0" noProof="0" dirty="0" err="1">
                <a:ln>
                  <a:noFill/>
                </a:ln>
                <a:solidFill>
                  <a:prstClr val="white"/>
                </a:solidFill>
                <a:effectLst/>
                <a:uLnTx/>
                <a:uFillTx/>
                <a:latin typeface="Calibri" panose="020F0502020204030204" pitchFamily="34" charset="0"/>
                <a:ea typeface="字魂107号-萌趣欢乐体"/>
                <a:cs typeface="Calibri" panose="020F0502020204030204" pitchFamily="34" charset="0"/>
              </a:rPr>
              <a:t>sẻ</a:t>
            </a:r>
            <a:r>
              <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rPr>
              <a:t> </a:t>
            </a:r>
            <a:r>
              <a:rPr kumimoji="0" lang="en-US" sz="6000" b="1" i="0" u="none" strike="noStrike" kern="1200" cap="none" spc="0" normalizeH="0" baseline="0" noProof="0" dirty="0" err="1">
                <a:ln>
                  <a:noFill/>
                </a:ln>
                <a:solidFill>
                  <a:prstClr val="white"/>
                </a:solidFill>
                <a:effectLst/>
                <a:uLnTx/>
                <a:uFillTx/>
                <a:latin typeface="Calibri" panose="020F0502020204030204" pitchFamily="34" charset="0"/>
                <a:ea typeface="字魂107号-萌趣欢乐体"/>
                <a:cs typeface="Calibri" panose="020F0502020204030204" pitchFamily="34" charset="0"/>
              </a:rPr>
              <a:t>trước</a:t>
            </a:r>
            <a:r>
              <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rPr>
              <a:t> </a:t>
            </a:r>
            <a:r>
              <a:rPr kumimoji="0" lang="en-US" sz="6000" b="1" i="0" u="none" strike="noStrike" kern="1200" cap="none" spc="0" normalizeH="0" baseline="0" noProof="0" dirty="0" err="1">
                <a:ln>
                  <a:noFill/>
                </a:ln>
                <a:solidFill>
                  <a:prstClr val="white"/>
                </a:solidFill>
                <a:effectLst/>
                <a:uLnTx/>
                <a:uFillTx/>
                <a:latin typeface="Calibri" panose="020F0502020204030204" pitchFamily="34" charset="0"/>
                <a:ea typeface="字魂107号-萌趣欢乐体"/>
                <a:cs typeface="Calibri" panose="020F0502020204030204" pitchFamily="34" charset="0"/>
              </a:rPr>
              <a:t>lớp</a:t>
            </a:r>
            <a:endPar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endParaRPr>
          </a:p>
        </p:txBody>
      </p:sp>
    </p:spTree>
    <p:extLst>
      <p:ext uri="{BB962C8B-B14F-4D97-AF65-F5344CB8AC3E}">
        <p14:creationId xmlns:p14="http://schemas.microsoft.com/office/powerpoint/2010/main" val="39243897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3E5E50-BCF2-2066-92F4-082F75D22735}"/>
              </a:ext>
            </a:extLst>
          </p:cNvPr>
          <p:cNvPicPr>
            <a:picLocks noChangeAspect="1"/>
          </p:cNvPicPr>
          <p:nvPr/>
        </p:nvPicPr>
        <p:blipFill>
          <a:blip r:embed="rId2"/>
          <a:stretch>
            <a:fillRect/>
          </a:stretch>
        </p:blipFill>
        <p:spPr>
          <a:xfrm>
            <a:off x="0" y="0"/>
            <a:ext cx="12189586" cy="6858000"/>
          </a:xfrm>
          <a:prstGeom prst="rect">
            <a:avLst/>
          </a:prstGeom>
        </p:spPr>
      </p:pic>
      <p:sp>
        <p:nvSpPr>
          <p:cNvPr id="2" name="Rectangle: Rounded Corners 1">
            <a:extLst>
              <a:ext uri="{FF2B5EF4-FFF2-40B4-BE49-F238E27FC236}">
                <a16:creationId xmlns:a16="http://schemas.microsoft.com/office/drawing/2014/main" id="{4E026403-1B6A-F8CD-BABD-892CEB123BBA}"/>
              </a:ext>
            </a:extLst>
          </p:cNvPr>
          <p:cNvSpPr/>
          <p:nvPr/>
        </p:nvSpPr>
        <p:spPr>
          <a:xfrm>
            <a:off x="400692" y="287676"/>
            <a:ext cx="11548153" cy="62877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BA9E4BA5-B76C-ABB9-8520-D5D8F1E5BE60}"/>
              </a:ext>
            </a:extLst>
          </p:cNvPr>
          <p:cNvGrpSpPr/>
          <p:nvPr/>
        </p:nvGrpSpPr>
        <p:grpSpPr>
          <a:xfrm>
            <a:off x="1303282" y="78030"/>
            <a:ext cx="10016359" cy="1433026"/>
            <a:chOff x="304800" y="2057400"/>
            <a:chExt cx="8452053" cy="2799300"/>
          </a:xfrm>
        </p:grpSpPr>
        <p:pic>
          <p:nvPicPr>
            <p:cNvPr id="12" name="Picture 25">
              <a:extLst>
                <a:ext uri="{FF2B5EF4-FFF2-40B4-BE49-F238E27FC236}">
                  <a16:creationId xmlns:a16="http://schemas.microsoft.com/office/drawing/2014/main" id="{42E5A12F-A40E-4A18-7515-A9966F2E5FB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4800" y="2057400"/>
              <a:ext cx="8452053" cy="2062165"/>
            </a:xfrm>
            <a:prstGeom prst="rect">
              <a:avLst/>
            </a:prstGeom>
          </p:spPr>
        </p:pic>
        <p:sp>
          <p:nvSpPr>
            <p:cNvPr id="13" name="TextBox 12">
              <a:extLst>
                <a:ext uri="{FF2B5EF4-FFF2-40B4-BE49-F238E27FC236}">
                  <a16:creationId xmlns:a16="http://schemas.microsoft.com/office/drawing/2014/main" id="{58BC7C8B-5411-7360-7B70-0BC73CE41F9E}"/>
                </a:ext>
              </a:extLst>
            </p:cNvPr>
            <p:cNvSpPr txBox="1"/>
            <p:nvPr/>
          </p:nvSpPr>
          <p:spPr>
            <a:xfrm>
              <a:off x="1030928" y="2511955"/>
              <a:ext cx="7381222" cy="2344745"/>
            </a:xfrm>
            <a:prstGeom prst="rect">
              <a:avLst/>
            </a:prstGeom>
            <a:noFill/>
          </p:spPr>
          <p:txBody>
            <a:bodyPr wrap="square">
              <a:spAutoFit/>
            </a:bodyPr>
            <a:lstStyle/>
            <a:p>
              <a:pPr marL="0" marR="66040" lvl="0" indent="0" algn="just" defTabSz="914400" rtl="0" eaLnBrk="0" fontAlgn="auto" latinLnBrk="0" hangingPunct="0">
                <a:lnSpc>
                  <a:spcPct val="100000"/>
                </a:lnSpc>
                <a:spcBef>
                  <a:spcPts val="0"/>
                </a:spcBef>
                <a:spcAft>
                  <a:spcPts val="0"/>
                </a:spcAft>
                <a:buClrTx/>
                <a:buSzTx/>
                <a:buFontTx/>
                <a:buNone/>
                <a:tabLst>
                  <a:tab pos="1348105" algn="l"/>
                </a:tabLst>
                <a:defRPr/>
              </a:pPr>
              <a:r>
                <a:rPr kumimoji="0" lang="en-US" sz="36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Các</a:t>
              </a:r>
              <a:r>
                <a:rPr kumimoji="0" lang="en-US" sz="36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6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dấu</a:t>
              </a:r>
              <a:r>
                <a:rPr kumimoji="0" lang="en-US" sz="36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6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hiệu</a:t>
              </a:r>
              <a:r>
                <a:rPr kumimoji="0" lang="en-US" sz="36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6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có</a:t>
              </a:r>
              <a:r>
                <a:rPr kumimoji="0" lang="en-US" sz="36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6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nguy</a:t>
              </a:r>
              <a:r>
                <a:rPr kumimoji="0" lang="en-US" sz="36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6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cơ</a:t>
              </a:r>
              <a:r>
                <a:rPr kumimoji="0" lang="en-US" sz="36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6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bị</a:t>
              </a:r>
              <a:r>
                <a:rPr kumimoji="0" lang="en-US" sz="36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6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xâm</a:t>
              </a:r>
              <a:r>
                <a:rPr kumimoji="0" lang="en-US" sz="36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6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hại</a:t>
              </a:r>
              <a:r>
                <a:rPr kumimoji="0" lang="en-US" sz="36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6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tình</a:t>
              </a:r>
              <a:r>
                <a:rPr kumimoji="0" lang="en-US" sz="36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6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dục</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sp>
        <p:nvSpPr>
          <p:cNvPr id="3" name="TextBox 2">
            <a:extLst>
              <a:ext uri="{FF2B5EF4-FFF2-40B4-BE49-F238E27FC236}">
                <a16:creationId xmlns:a16="http://schemas.microsoft.com/office/drawing/2014/main" id="{921F79C7-ACC0-4F29-3D26-9FC150AB5C59}"/>
              </a:ext>
            </a:extLst>
          </p:cNvPr>
          <p:cNvSpPr txBox="1"/>
          <p:nvPr/>
        </p:nvSpPr>
        <p:spPr>
          <a:xfrm>
            <a:off x="1513490" y="1818290"/>
            <a:ext cx="9753600" cy="4031873"/>
          </a:xfrm>
          <a:prstGeom prst="rect">
            <a:avLst/>
          </a:prstGeom>
          <a:noFill/>
        </p:spPr>
        <p:txBody>
          <a:bodyPr wrap="square" rtlCol="0">
            <a:spAutoFit/>
          </a:bodyPr>
          <a:lstStyle/>
          <a:p>
            <a:pPr marL="457200" indent="-457200" algn="just">
              <a:buFont typeface="Wingdings" panose="05000000000000000000" pitchFamily="2" charset="2"/>
              <a:buChar char="q"/>
            </a:pPr>
            <a:r>
              <a:rPr lang="en-US" sz="3200" dirty="0">
                <a:latin typeface="Cambria" panose="02040503050406030204" pitchFamily="18" charset="0"/>
                <a:ea typeface="Cambria" panose="02040503050406030204" pitchFamily="18" charset="0"/>
              </a:rPr>
              <a:t>B</a:t>
            </a:r>
            <a:r>
              <a:rPr lang="vi-VN" sz="3200" dirty="0">
                <a:latin typeface="Cambria" panose="02040503050406030204" pitchFamily="18" charset="0"/>
                <a:ea typeface="Cambria" panose="02040503050406030204" pitchFamily="18" charset="0"/>
              </a:rPr>
              <a:t>ị va chạm, ôm chặt,... khiến em khó chịu;</a:t>
            </a:r>
            <a:endParaRPr lang="en-US" sz="3200" dirty="0">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q"/>
            </a:pPr>
            <a:r>
              <a:rPr lang="en-US" sz="3200" dirty="0">
                <a:latin typeface="Cambria" panose="02040503050406030204" pitchFamily="18" charset="0"/>
                <a:ea typeface="Cambria" panose="02040503050406030204" pitchFamily="18" charset="0"/>
              </a:rPr>
              <a:t>B</a:t>
            </a:r>
            <a:r>
              <a:rPr lang="vi-VN" sz="3200" dirty="0">
                <a:latin typeface="Cambria" panose="02040503050406030204" pitchFamily="18" charset="0"/>
                <a:ea typeface="Cambria" panose="02040503050406030204" pitchFamily="18" charset="0"/>
              </a:rPr>
              <a:t>ị động chạm ở vùng đồ bơi;</a:t>
            </a:r>
            <a:endParaRPr lang="en-US" sz="3200" dirty="0">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q"/>
            </a:pPr>
            <a:r>
              <a:rPr lang="en-US" sz="3200" dirty="0">
                <a:latin typeface="Cambria" panose="02040503050406030204" pitchFamily="18" charset="0"/>
                <a:ea typeface="Cambria" panose="02040503050406030204" pitchFamily="18" charset="0"/>
              </a:rPr>
              <a:t>B</a:t>
            </a:r>
            <a:r>
              <a:rPr lang="vi-VN" sz="3200" dirty="0">
                <a:latin typeface="Cambria" panose="02040503050406030204" pitchFamily="18" charset="0"/>
                <a:ea typeface="Cambria" panose="02040503050406030204" pitchFamily="18" charset="0"/>
              </a:rPr>
              <a:t>ị nhìn chằm chằm một cách bất thường hoặc bị nhìn trộm;</a:t>
            </a:r>
            <a:endParaRPr lang="en-US" sz="3200" dirty="0">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q"/>
            </a:pPr>
            <a:r>
              <a:rPr lang="en-US" sz="3200" dirty="0">
                <a:latin typeface="Cambria" panose="02040503050406030204" pitchFamily="18" charset="0"/>
                <a:ea typeface="Cambria" panose="02040503050406030204" pitchFamily="18" charset="0"/>
              </a:rPr>
              <a:t>B</a:t>
            </a:r>
            <a:r>
              <a:rPr lang="vi-VN" sz="3200" dirty="0">
                <a:latin typeface="Cambria" panose="02040503050406030204" pitchFamily="18" charset="0"/>
                <a:ea typeface="Cambria" panose="02040503050406030204" pitchFamily="18" charset="0"/>
              </a:rPr>
              <a:t>ị nghe những lời nói tục tĩu;</a:t>
            </a:r>
            <a:endParaRPr lang="en-US" sz="3200" dirty="0">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q"/>
            </a:pPr>
            <a:r>
              <a:rPr lang="en-US" sz="3200" dirty="0">
                <a:latin typeface="Cambria" panose="02040503050406030204" pitchFamily="18" charset="0"/>
                <a:ea typeface="Cambria" panose="02040503050406030204" pitchFamily="18" charset="0"/>
              </a:rPr>
              <a:t>B</a:t>
            </a:r>
            <a:r>
              <a:rPr lang="vi-VN" sz="3200" dirty="0">
                <a:latin typeface="Cambria" panose="02040503050406030204" pitchFamily="18" charset="0"/>
                <a:ea typeface="Cambria" panose="02040503050406030204" pitchFamily="18" charset="0"/>
              </a:rPr>
              <a:t>ị ép phải xem những hình ảnh, phim có nội dung không lành mạnh;</a:t>
            </a:r>
            <a:endParaRPr lang="en-US" sz="3200" dirty="0">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q"/>
            </a:pPr>
            <a:r>
              <a:rPr lang="en-US" sz="3200" dirty="0">
                <a:latin typeface="Cambria" panose="02040503050406030204" pitchFamily="18" charset="0"/>
                <a:ea typeface="Cambria" panose="02040503050406030204" pitchFamily="18" charset="0"/>
              </a:rPr>
              <a:t>B</a:t>
            </a:r>
            <a:r>
              <a:rPr lang="vi-VN" sz="3200" dirty="0">
                <a:latin typeface="Cambria" panose="02040503050406030204" pitchFamily="18" charset="0"/>
                <a:ea typeface="Cambria" panose="02040503050406030204" pitchFamily="18" charset="0"/>
              </a:rPr>
              <a:t>ị bắt ép cởi bỏ quần áo;....</a:t>
            </a:r>
          </a:p>
        </p:txBody>
      </p:sp>
    </p:spTree>
    <p:extLst>
      <p:ext uri="{BB962C8B-B14F-4D97-AF65-F5344CB8AC3E}">
        <p14:creationId xmlns:p14="http://schemas.microsoft.com/office/powerpoint/2010/main" val="390109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227B1E7-9DC7-8FEC-22D2-5CA941928BEC}"/>
              </a:ext>
            </a:extLst>
          </p:cNvPr>
          <p:cNvSpPr txBox="1"/>
          <p:nvPr/>
        </p:nvSpPr>
        <p:spPr>
          <a:xfrm>
            <a:off x="3289848" y="4027502"/>
            <a:ext cx="6070060" cy="2554545"/>
          </a:xfrm>
          <a:prstGeom prst="rect">
            <a:avLst/>
          </a:prstGeom>
          <a:noFill/>
        </p:spPr>
        <p:txBody>
          <a:bodyPr wrap="square" rtlCol="0">
            <a:spAutoFit/>
          </a:bodyPr>
          <a:lstStyle/>
          <a:p>
            <a:pPr lvl="0" algn="ctr"/>
            <a:r>
              <a:rPr lang="vi-VN" sz="4000" b="1" dirty="0">
                <a:solidFill>
                  <a:srgbClr val="0071C4"/>
                </a:solidFill>
                <a:latin typeface="Calibri" panose="020F0502020204030204"/>
              </a:rPr>
              <a:t>Chia sẻ về những tình huống có nguy cơ bị xâm hại tình dục mà em chứng kiến hoặc gặp phải</a:t>
            </a:r>
            <a:r>
              <a:rPr lang="en-US" sz="4000" b="1" dirty="0">
                <a:solidFill>
                  <a:srgbClr val="0071C4"/>
                </a:solidFill>
                <a:latin typeface="Calibri" panose="020F0502020204030204"/>
              </a:rPr>
              <a:t>.</a:t>
            </a:r>
            <a:endParaRPr kumimoji="0" lang="vi-VN" sz="4000" b="1" i="0" u="none" strike="noStrike" kern="1200" cap="none" spc="0" normalizeH="0" baseline="0" noProof="0" dirty="0">
              <a:ln>
                <a:noFill/>
              </a:ln>
              <a:solidFill>
                <a:srgbClr val="0071C4"/>
              </a:solidFill>
              <a:effectLst/>
              <a:uLnTx/>
              <a:uFillTx/>
              <a:latin typeface="Arial" panose="020B0604020202020204" pitchFamily="34" charset="0"/>
              <a:ea typeface="+mn-ea"/>
              <a:cs typeface="+mn-cs"/>
            </a:endParaRPr>
          </a:p>
        </p:txBody>
      </p:sp>
      <p:pic>
        <p:nvPicPr>
          <p:cNvPr id="9" name="Picture 8">
            <a:extLst>
              <a:ext uri="{FF2B5EF4-FFF2-40B4-BE49-F238E27FC236}">
                <a16:creationId xmlns:a16="http://schemas.microsoft.com/office/drawing/2014/main" id="{227A1E42-5271-03D6-D307-33947F18AA99}"/>
              </a:ext>
            </a:extLst>
          </p:cNvPr>
          <p:cNvPicPr>
            <a:picLocks noChangeAspect="1"/>
          </p:cNvPicPr>
          <p:nvPr/>
        </p:nvPicPr>
        <p:blipFill>
          <a:blip r:embed="rId3"/>
          <a:stretch>
            <a:fillRect/>
          </a:stretch>
        </p:blipFill>
        <p:spPr>
          <a:xfrm>
            <a:off x="1245141" y="5810892"/>
            <a:ext cx="1698737" cy="949831"/>
          </a:xfrm>
          <a:prstGeom prst="rect">
            <a:avLst/>
          </a:prstGeom>
        </p:spPr>
      </p:pic>
      <p:pic>
        <p:nvPicPr>
          <p:cNvPr id="10" name="Picture 9">
            <a:extLst>
              <a:ext uri="{FF2B5EF4-FFF2-40B4-BE49-F238E27FC236}">
                <a16:creationId xmlns:a16="http://schemas.microsoft.com/office/drawing/2014/main" id="{F4C36528-B038-5A5A-A6DD-6FBABF1746F9}"/>
              </a:ext>
            </a:extLst>
          </p:cNvPr>
          <p:cNvPicPr>
            <a:picLocks noChangeAspect="1"/>
          </p:cNvPicPr>
          <p:nvPr/>
        </p:nvPicPr>
        <p:blipFill>
          <a:blip r:embed="rId3"/>
          <a:stretch>
            <a:fillRect/>
          </a:stretch>
        </p:blipFill>
        <p:spPr>
          <a:xfrm>
            <a:off x="9562290" y="5810892"/>
            <a:ext cx="1698737" cy="949831"/>
          </a:xfrm>
          <a:prstGeom prst="rect">
            <a:avLst/>
          </a:prstGeom>
        </p:spPr>
      </p:pic>
    </p:spTree>
    <p:extLst>
      <p:ext uri="{BB962C8B-B14F-4D97-AF65-F5344CB8AC3E}">
        <p14:creationId xmlns:p14="http://schemas.microsoft.com/office/powerpoint/2010/main" val="3444918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3E5E50-BCF2-2066-92F4-082F75D22735}"/>
              </a:ext>
            </a:extLst>
          </p:cNvPr>
          <p:cNvPicPr>
            <a:picLocks noChangeAspect="1"/>
          </p:cNvPicPr>
          <p:nvPr/>
        </p:nvPicPr>
        <p:blipFill>
          <a:blip r:embed="rId2"/>
          <a:stretch>
            <a:fillRect/>
          </a:stretch>
        </p:blipFill>
        <p:spPr>
          <a:xfrm>
            <a:off x="0" y="0"/>
            <a:ext cx="12189586" cy="6858000"/>
          </a:xfrm>
          <a:prstGeom prst="rect">
            <a:avLst/>
          </a:prstGeom>
        </p:spPr>
      </p:pic>
      <p:sp>
        <p:nvSpPr>
          <p:cNvPr id="2" name="Rectangle: Rounded Corners 1">
            <a:extLst>
              <a:ext uri="{FF2B5EF4-FFF2-40B4-BE49-F238E27FC236}">
                <a16:creationId xmlns:a16="http://schemas.microsoft.com/office/drawing/2014/main" id="{4E026403-1B6A-F8CD-BABD-892CEB123BBA}"/>
              </a:ext>
            </a:extLst>
          </p:cNvPr>
          <p:cNvSpPr/>
          <p:nvPr/>
        </p:nvSpPr>
        <p:spPr>
          <a:xfrm>
            <a:off x="400692" y="287676"/>
            <a:ext cx="11548153" cy="62877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4027EA8C-EF2C-2336-368D-C9D56CA47BA3}"/>
              </a:ext>
            </a:extLst>
          </p:cNvPr>
          <p:cNvPicPr>
            <a:picLocks noChangeAspect="1"/>
          </p:cNvPicPr>
          <p:nvPr/>
        </p:nvPicPr>
        <p:blipFill>
          <a:blip r:embed="rId3"/>
          <a:stretch>
            <a:fillRect/>
          </a:stretch>
        </p:blipFill>
        <p:spPr>
          <a:xfrm>
            <a:off x="3141936" y="466232"/>
            <a:ext cx="6038834" cy="3779947"/>
          </a:xfrm>
          <a:prstGeom prst="rect">
            <a:avLst/>
          </a:prstGeom>
        </p:spPr>
      </p:pic>
      <p:grpSp>
        <p:nvGrpSpPr>
          <p:cNvPr id="6" name="Group 5">
            <a:extLst>
              <a:ext uri="{FF2B5EF4-FFF2-40B4-BE49-F238E27FC236}">
                <a16:creationId xmlns:a16="http://schemas.microsoft.com/office/drawing/2014/main" id="{09734F36-67A4-9E50-F866-7D5828D5072B}"/>
              </a:ext>
            </a:extLst>
          </p:cNvPr>
          <p:cNvGrpSpPr/>
          <p:nvPr/>
        </p:nvGrpSpPr>
        <p:grpSpPr>
          <a:xfrm>
            <a:off x="1114095" y="4734111"/>
            <a:ext cx="10583918" cy="1288316"/>
            <a:chOff x="304800" y="2057400"/>
            <a:chExt cx="8452053" cy="2062165"/>
          </a:xfrm>
        </p:grpSpPr>
        <p:pic>
          <p:nvPicPr>
            <p:cNvPr id="7" name="Picture 25">
              <a:extLst>
                <a:ext uri="{FF2B5EF4-FFF2-40B4-BE49-F238E27FC236}">
                  <a16:creationId xmlns:a16="http://schemas.microsoft.com/office/drawing/2014/main" id="{8ED4E8A8-C7D7-31A5-CF84-5EA8EBA66F0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4800" y="2057400"/>
              <a:ext cx="8452053" cy="2062165"/>
            </a:xfrm>
            <a:prstGeom prst="rect">
              <a:avLst/>
            </a:prstGeom>
          </p:spPr>
        </p:pic>
        <p:sp>
          <p:nvSpPr>
            <p:cNvPr id="8" name="TextBox 7">
              <a:extLst>
                <a:ext uri="{FF2B5EF4-FFF2-40B4-BE49-F238E27FC236}">
                  <a16:creationId xmlns:a16="http://schemas.microsoft.com/office/drawing/2014/main" id="{8246FADF-70DB-8465-88DE-87A9B21D8F7B}"/>
                </a:ext>
              </a:extLst>
            </p:cNvPr>
            <p:cNvSpPr txBox="1"/>
            <p:nvPr/>
          </p:nvSpPr>
          <p:spPr>
            <a:xfrm>
              <a:off x="1030928" y="2511954"/>
              <a:ext cx="7381222" cy="1570386"/>
            </a:xfrm>
            <a:prstGeom prst="rect">
              <a:avLst/>
            </a:prstGeom>
            <a:noFill/>
          </p:spPr>
          <p:txBody>
            <a:bodyPr wrap="square">
              <a:spAutoFit/>
            </a:bodyPr>
            <a:lstStyle/>
            <a:p>
              <a:pPr marL="0" marR="66040" lvl="0" indent="0" algn="just" defTabSz="914400" rtl="0" eaLnBrk="0" fontAlgn="auto" latinLnBrk="0" hangingPunct="0">
                <a:lnSpc>
                  <a:spcPct val="100000"/>
                </a:lnSpc>
                <a:spcBef>
                  <a:spcPts val="0"/>
                </a:spcBef>
                <a:spcAft>
                  <a:spcPts val="0"/>
                </a:spcAft>
                <a:buClrTx/>
                <a:buSzTx/>
                <a:buFontTx/>
                <a:buNone/>
                <a:tabLst>
                  <a:tab pos="1348105" algn="l"/>
                </a:tabLst>
                <a:defRPr/>
              </a:pPr>
              <a:r>
                <a:rPr lang="vi-VN" sz="3600" b="1" i="0" dirty="0">
                  <a:solidFill>
                    <a:srgbClr val="002060"/>
                  </a:solidFill>
                  <a:effectLst/>
                  <a:latin typeface="Cambria" panose="02040503050406030204" pitchFamily="18" charset="0"/>
                  <a:ea typeface="Cambria" panose="02040503050406030204" pitchFamily="18" charset="0"/>
                </a:rPr>
                <a:t>Có người lạ gõ cửa khi em ở nhà một mình</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grpSp>
    </p:spTree>
    <p:extLst>
      <p:ext uri="{BB962C8B-B14F-4D97-AF65-F5344CB8AC3E}">
        <p14:creationId xmlns:p14="http://schemas.microsoft.com/office/powerpoint/2010/main" val="38830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3E5E50-BCF2-2066-92F4-082F75D22735}"/>
              </a:ext>
            </a:extLst>
          </p:cNvPr>
          <p:cNvPicPr>
            <a:picLocks noChangeAspect="1"/>
          </p:cNvPicPr>
          <p:nvPr/>
        </p:nvPicPr>
        <p:blipFill>
          <a:blip r:embed="rId2"/>
          <a:stretch>
            <a:fillRect/>
          </a:stretch>
        </p:blipFill>
        <p:spPr>
          <a:xfrm>
            <a:off x="0" y="0"/>
            <a:ext cx="12189586" cy="6858000"/>
          </a:xfrm>
          <a:prstGeom prst="rect">
            <a:avLst/>
          </a:prstGeom>
        </p:spPr>
      </p:pic>
      <p:sp>
        <p:nvSpPr>
          <p:cNvPr id="2" name="Rectangle: Rounded Corners 1">
            <a:extLst>
              <a:ext uri="{FF2B5EF4-FFF2-40B4-BE49-F238E27FC236}">
                <a16:creationId xmlns:a16="http://schemas.microsoft.com/office/drawing/2014/main" id="{4E026403-1B6A-F8CD-BABD-892CEB123BBA}"/>
              </a:ext>
            </a:extLst>
          </p:cNvPr>
          <p:cNvSpPr/>
          <p:nvPr/>
        </p:nvSpPr>
        <p:spPr>
          <a:xfrm>
            <a:off x="400692" y="287676"/>
            <a:ext cx="11548153" cy="62877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09734F36-67A4-9E50-F866-7D5828D5072B}"/>
              </a:ext>
            </a:extLst>
          </p:cNvPr>
          <p:cNvGrpSpPr/>
          <p:nvPr/>
        </p:nvGrpSpPr>
        <p:grpSpPr>
          <a:xfrm>
            <a:off x="1114095" y="4734111"/>
            <a:ext cx="10583918" cy="1288316"/>
            <a:chOff x="304800" y="2057400"/>
            <a:chExt cx="8452053" cy="2062165"/>
          </a:xfrm>
        </p:grpSpPr>
        <p:pic>
          <p:nvPicPr>
            <p:cNvPr id="7" name="Picture 25">
              <a:extLst>
                <a:ext uri="{FF2B5EF4-FFF2-40B4-BE49-F238E27FC236}">
                  <a16:creationId xmlns:a16="http://schemas.microsoft.com/office/drawing/2014/main" id="{8ED4E8A8-C7D7-31A5-CF84-5EA8EBA66F0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4800" y="2057400"/>
              <a:ext cx="8452053" cy="2062165"/>
            </a:xfrm>
            <a:prstGeom prst="rect">
              <a:avLst/>
            </a:prstGeom>
          </p:spPr>
        </p:pic>
        <p:sp>
          <p:nvSpPr>
            <p:cNvPr id="8" name="TextBox 7">
              <a:extLst>
                <a:ext uri="{FF2B5EF4-FFF2-40B4-BE49-F238E27FC236}">
                  <a16:creationId xmlns:a16="http://schemas.microsoft.com/office/drawing/2014/main" id="{8246FADF-70DB-8465-88DE-87A9B21D8F7B}"/>
                </a:ext>
              </a:extLst>
            </p:cNvPr>
            <p:cNvSpPr txBox="1"/>
            <p:nvPr/>
          </p:nvSpPr>
          <p:spPr>
            <a:xfrm>
              <a:off x="1030928" y="2511954"/>
              <a:ext cx="7381222" cy="1034561"/>
            </a:xfrm>
            <a:prstGeom prst="rect">
              <a:avLst/>
            </a:prstGeom>
            <a:noFill/>
          </p:spPr>
          <p:txBody>
            <a:bodyPr wrap="square">
              <a:spAutoFit/>
            </a:bodyPr>
            <a:lstStyle/>
            <a:p>
              <a:pPr marL="0" marR="66040" lvl="0" indent="0" algn="ctr" defTabSz="914400" rtl="0" eaLnBrk="0" fontAlgn="auto" latinLnBrk="0" hangingPunct="0">
                <a:lnSpc>
                  <a:spcPct val="100000"/>
                </a:lnSpc>
                <a:spcBef>
                  <a:spcPts val="0"/>
                </a:spcBef>
                <a:spcAft>
                  <a:spcPts val="0"/>
                </a:spcAft>
                <a:buClrTx/>
                <a:buSzTx/>
                <a:buFontTx/>
                <a:buNone/>
                <a:tabLst>
                  <a:tab pos="1348105" algn="l"/>
                </a:tabLst>
                <a:defRPr/>
              </a:pP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Bị ôm chặt, va chạm khiến em khó chịu</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grpSp>
      <p:pic>
        <p:nvPicPr>
          <p:cNvPr id="4" name="Picture 3">
            <a:extLst>
              <a:ext uri="{FF2B5EF4-FFF2-40B4-BE49-F238E27FC236}">
                <a16:creationId xmlns:a16="http://schemas.microsoft.com/office/drawing/2014/main" id="{3AF429B9-9F2B-CA7E-E84C-332EFC8F840E}"/>
              </a:ext>
            </a:extLst>
          </p:cNvPr>
          <p:cNvPicPr>
            <a:picLocks noChangeAspect="1"/>
          </p:cNvPicPr>
          <p:nvPr/>
        </p:nvPicPr>
        <p:blipFill>
          <a:blip r:embed="rId5"/>
          <a:stretch>
            <a:fillRect/>
          </a:stretch>
        </p:blipFill>
        <p:spPr>
          <a:xfrm>
            <a:off x="3091355" y="545553"/>
            <a:ext cx="6208600" cy="3868792"/>
          </a:xfrm>
          <a:prstGeom prst="rect">
            <a:avLst/>
          </a:prstGeom>
        </p:spPr>
      </p:pic>
    </p:spTree>
    <p:extLst>
      <p:ext uri="{BB962C8B-B14F-4D97-AF65-F5344CB8AC3E}">
        <p14:creationId xmlns:p14="http://schemas.microsoft.com/office/powerpoint/2010/main" val="337792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3E5E50-BCF2-2066-92F4-082F75D22735}"/>
              </a:ext>
            </a:extLst>
          </p:cNvPr>
          <p:cNvPicPr>
            <a:picLocks noChangeAspect="1"/>
          </p:cNvPicPr>
          <p:nvPr/>
        </p:nvPicPr>
        <p:blipFill>
          <a:blip r:embed="rId2"/>
          <a:stretch>
            <a:fillRect/>
          </a:stretch>
        </p:blipFill>
        <p:spPr>
          <a:xfrm>
            <a:off x="0" y="0"/>
            <a:ext cx="12189586" cy="6858000"/>
          </a:xfrm>
          <a:prstGeom prst="rect">
            <a:avLst/>
          </a:prstGeom>
        </p:spPr>
      </p:pic>
      <p:sp>
        <p:nvSpPr>
          <p:cNvPr id="2" name="Rectangle: Rounded Corners 1">
            <a:extLst>
              <a:ext uri="{FF2B5EF4-FFF2-40B4-BE49-F238E27FC236}">
                <a16:creationId xmlns:a16="http://schemas.microsoft.com/office/drawing/2014/main" id="{4E026403-1B6A-F8CD-BABD-892CEB123BBA}"/>
              </a:ext>
            </a:extLst>
          </p:cNvPr>
          <p:cNvSpPr/>
          <p:nvPr/>
        </p:nvSpPr>
        <p:spPr>
          <a:xfrm>
            <a:off x="400692" y="287676"/>
            <a:ext cx="11548153" cy="62877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09734F36-67A4-9E50-F866-7D5828D5072B}"/>
              </a:ext>
            </a:extLst>
          </p:cNvPr>
          <p:cNvGrpSpPr/>
          <p:nvPr/>
        </p:nvGrpSpPr>
        <p:grpSpPr>
          <a:xfrm>
            <a:off x="1114095" y="4734111"/>
            <a:ext cx="10583918" cy="1561586"/>
            <a:chOff x="304800" y="2057400"/>
            <a:chExt cx="8452053" cy="2119147"/>
          </a:xfrm>
        </p:grpSpPr>
        <p:pic>
          <p:nvPicPr>
            <p:cNvPr id="7" name="Picture 25">
              <a:extLst>
                <a:ext uri="{FF2B5EF4-FFF2-40B4-BE49-F238E27FC236}">
                  <a16:creationId xmlns:a16="http://schemas.microsoft.com/office/drawing/2014/main" id="{8ED4E8A8-C7D7-31A5-CF84-5EA8EBA66F0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4800" y="2057400"/>
              <a:ext cx="8452053" cy="2062165"/>
            </a:xfrm>
            <a:prstGeom prst="rect">
              <a:avLst/>
            </a:prstGeom>
          </p:spPr>
        </p:pic>
        <p:sp>
          <p:nvSpPr>
            <p:cNvPr id="8" name="TextBox 7">
              <a:extLst>
                <a:ext uri="{FF2B5EF4-FFF2-40B4-BE49-F238E27FC236}">
                  <a16:creationId xmlns:a16="http://schemas.microsoft.com/office/drawing/2014/main" id="{8246FADF-70DB-8465-88DE-87A9B21D8F7B}"/>
                </a:ext>
              </a:extLst>
            </p:cNvPr>
            <p:cNvSpPr txBox="1"/>
            <p:nvPr/>
          </p:nvSpPr>
          <p:spPr>
            <a:xfrm>
              <a:off x="980569" y="2255220"/>
              <a:ext cx="7381222" cy="1921327"/>
            </a:xfrm>
            <a:prstGeom prst="rect">
              <a:avLst/>
            </a:prstGeom>
            <a:noFill/>
          </p:spPr>
          <p:txBody>
            <a:bodyPr wrap="square">
              <a:spAutoFit/>
            </a:bodyPr>
            <a:lstStyle/>
            <a:p>
              <a:pPr marL="0" marR="66040" lvl="0" indent="0" algn="ctr" defTabSz="914400" rtl="0" eaLnBrk="0" fontAlgn="auto" latinLnBrk="0" hangingPunct="0">
                <a:lnSpc>
                  <a:spcPct val="100000"/>
                </a:lnSpc>
                <a:spcBef>
                  <a:spcPts val="0"/>
                </a:spcBef>
                <a:spcAft>
                  <a:spcPts val="0"/>
                </a:spcAft>
                <a:buClrTx/>
                <a:buSzTx/>
                <a:buFontTx/>
                <a:buNone/>
                <a:tabLst>
                  <a:tab pos="1348105" algn="l"/>
                </a:tabLst>
                <a:defRPr/>
              </a:pP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Bị người lạ đi theo và nhìm chằm chằm một cách bất thường</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grpSp>
      <p:pic>
        <p:nvPicPr>
          <p:cNvPr id="5" name="Picture 4">
            <a:extLst>
              <a:ext uri="{FF2B5EF4-FFF2-40B4-BE49-F238E27FC236}">
                <a16:creationId xmlns:a16="http://schemas.microsoft.com/office/drawing/2014/main" id="{028277C1-5552-1723-EFE4-DF0FD2FFA1AC}"/>
              </a:ext>
            </a:extLst>
          </p:cNvPr>
          <p:cNvPicPr>
            <a:picLocks noChangeAspect="1"/>
          </p:cNvPicPr>
          <p:nvPr/>
        </p:nvPicPr>
        <p:blipFill>
          <a:blip r:embed="rId5"/>
          <a:stretch>
            <a:fillRect/>
          </a:stretch>
        </p:blipFill>
        <p:spPr>
          <a:xfrm>
            <a:off x="3812792" y="454572"/>
            <a:ext cx="4248290" cy="3917731"/>
          </a:xfrm>
          <a:prstGeom prst="rect">
            <a:avLst/>
          </a:prstGeom>
        </p:spPr>
      </p:pic>
    </p:spTree>
    <p:extLst>
      <p:ext uri="{BB962C8B-B14F-4D97-AF65-F5344CB8AC3E}">
        <p14:creationId xmlns:p14="http://schemas.microsoft.com/office/powerpoint/2010/main" val="471904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3E5E50-BCF2-2066-92F4-082F75D22735}"/>
              </a:ext>
            </a:extLst>
          </p:cNvPr>
          <p:cNvPicPr>
            <a:picLocks noChangeAspect="1"/>
          </p:cNvPicPr>
          <p:nvPr/>
        </p:nvPicPr>
        <p:blipFill>
          <a:blip r:embed="rId2"/>
          <a:stretch>
            <a:fillRect/>
          </a:stretch>
        </p:blipFill>
        <p:spPr>
          <a:xfrm>
            <a:off x="0" y="0"/>
            <a:ext cx="12189586" cy="6858000"/>
          </a:xfrm>
          <a:prstGeom prst="rect">
            <a:avLst/>
          </a:prstGeom>
        </p:spPr>
      </p:pic>
      <p:sp>
        <p:nvSpPr>
          <p:cNvPr id="2" name="Rectangle: Rounded Corners 1">
            <a:extLst>
              <a:ext uri="{FF2B5EF4-FFF2-40B4-BE49-F238E27FC236}">
                <a16:creationId xmlns:a16="http://schemas.microsoft.com/office/drawing/2014/main" id="{4E026403-1B6A-F8CD-BABD-892CEB123BBA}"/>
              </a:ext>
            </a:extLst>
          </p:cNvPr>
          <p:cNvSpPr/>
          <p:nvPr/>
        </p:nvSpPr>
        <p:spPr>
          <a:xfrm>
            <a:off x="400692" y="287676"/>
            <a:ext cx="11548153" cy="62877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09734F36-67A4-9E50-F866-7D5828D5072B}"/>
              </a:ext>
            </a:extLst>
          </p:cNvPr>
          <p:cNvGrpSpPr/>
          <p:nvPr/>
        </p:nvGrpSpPr>
        <p:grpSpPr>
          <a:xfrm>
            <a:off x="1114095" y="4797173"/>
            <a:ext cx="10583918" cy="1109641"/>
            <a:chOff x="304800" y="2057400"/>
            <a:chExt cx="8452053" cy="2062165"/>
          </a:xfrm>
        </p:grpSpPr>
        <p:pic>
          <p:nvPicPr>
            <p:cNvPr id="7" name="Picture 25">
              <a:extLst>
                <a:ext uri="{FF2B5EF4-FFF2-40B4-BE49-F238E27FC236}">
                  <a16:creationId xmlns:a16="http://schemas.microsoft.com/office/drawing/2014/main" id="{8ED4E8A8-C7D7-31A5-CF84-5EA8EBA66F0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4800" y="2057400"/>
              <a:ext cx="8452053" cy="2062165"/>
            </a:xfrm>
            <a:prstGeom prst="rect">
              <a:avLst/>
            </a:prstGeom>
          </p:spPr>
        </p:pic>
        <p:sp>
          <p:nvSpPr>
            <p:cNvPr id="8" name="TextBox 7">
              <a:extLst>
                <a:ext uri="{FF2B5EF4-FFF2-40B4-BE49-F238E27FC236}">
                  <a16:creationId xmlns:a16="http://schemas.microsoft.com/office/drawing/2014/main" id="{8246FADF-70DB-8465-88DE-87A9B21D8F7B}"/>
                </a:ext>
              </a:extLst>
            </p:cNvPr>
            <p:cNvSpPr txBox="1"/>
            <p:nvPr/>
          </p:nvSpPr>
          <p:spPr>
            <a:xfrm>
              <a:off x="980569" y="2569007"/>
              <a:ext cx="7381222" cy="877102"/>
            </a:xfrm>
            <a:prstGeom prst="rect">
              <a:avLst/>
            </a:prstGeom>
            <a:noFill/>
          </p:spPr>
          <p:txBody>
            <a:bodyPr wrap="square">
              <a:spAutoFit/>
            </a:bodyPr>
            <a:lstStyle/>
            <a:p>
              <a:pPr marL="0" marR="66040" lvl="0" indent="0" algn="ctr" defTabSz="914400" rtl="0" eaLnBrk="0" fontAlgn="auto" latinLnBrk="0" hangingPunct="0">
                <a:lnSpc>
                  <a:spcPct val="100000"/>
                </a:lnSpc>
                <a:spcBef>
                  <a:spcPts val="0"/>
                </a:spcBef>
                <a:spcAft>
                  <a:spcPts val="0"/>
                </a:spcAft>
                <a:buClrTx/>
                <a:buSzTx/>
                <a:buFontTx/>
                <a:buNone/>
                <a:tabLst>
                  <a:tab pos="1348105" algn="l"/>
                </a:tabLst>
                <a:defRPr/>
              </a:pP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Bị nghe những lời nói tục tĩu, khó nghe</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grpSp>
      <p:pic>
        <p:nvPicPr>
          <p:cNvPr id="4" name="Picture 3">
            <a:extLst>
              <a:ext uri="{FF2B5EF4-FFF2-40B4-BE49-F238E27FC236}">
                <a16:creationId xmlns:a16="http://schemas.microsoft.com/office/drawing/2014/main" id="{A790CAD8-14AB-D8A3-9A2D-ACB223DE8A53}"/>
              </a:ext>
            </a:extLst>
          </p:cNvPr>
          <p:cNvPicPr>
            <a:picLocks noChangeAspect="1"/>
          </p:cNvPicPr>
          <p:nvPr/>
        </p:nvPicPr>
        <p:blipFill>
          <a:blip r:embed="rId5"/>
          <a:stretch>
            <a:fillRect/>
          </a:stretch>
        </p:blipFill>
        <p:spPr>
          <a:xfrm>
            <a:off x="2900196" y="566573"/>
            <a:ext cx="6061821" cy="3805730"/>
          </a:xfrm>
          <a:prstGeom prst="rect">
            <a:avLst/>
          </a:prstGeom>
        </p:spPr>
      </p:pic>
    </p:spTree>
    <p:extLst>
      <p:ext uri="{BB962C8B-B14F-4D97-AF65-F5344CB8AC3E}">
        <p14:creationId xmlns:p14="http://schemas.microsoft.com/office/powerpoint/2010/main" val="1917893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16E3AF-CCAC-8710-32EC-BFE03BC42EC1}"/>
              </a:ext>
            </a:extLst>
          </p:cNvPr>
          <p:cNvGrpSpPr/>
          <p:nvPr/>
        </p:nvGrpSpPr>
        <p:grpSpPr>
          <a:xfrm>
            <a:off x="367862" y="126124"/>
            <a:ext cx="11529848" cy="6449271"/>
            <a:chOff x="4683760" y="1715948"/>
            <a:chExt cx="6903972" cy="3089732"/>
          </a:xfrm>
        </p:grpSpPr>
        <p:sp>
          <p:nvSpPr>
            <p:cNvPr id="6" name="Rectangle: Rounded Corners 5">
              <a:extLst>
                <a:ext uri="{FF2B5EF4-FFF2-40B4-BE49-F238E27FC236}">
                  <a16:creationId xmlns:a16="http://schemas.microsoft.com/office/drawing/2014/main" id="{10C52634-F659-BBDC-C822-E22A649751B8}"/>
                </a:ext>
              </a:extLst>
            </p:cNvPr>
            <p:cNvSpPr/>
            <p:nvPr/>
          </p:nvSpPr>
          <p:spPr>
            <a:xfrm>
              <a:off x="4683760" y="1715948"/>
              <a:ext cx="6903972" cy="3089732"/>
            </a:xfrm>
            <a:prstGeom prst="roundRect">
              <a:avLst/>
            </a:prstGeom>
            <a:solidFill>
              <a:srgbClr val="E6FFD9"/>
            </a:solidFill>
            <a:ln w="19050">
              <a:solidFill>
                <a:schemeClr val="accent5">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B9E0F038-FFC8-7DF8-DA14-48A4210914A8}"/>
                </a:ext>
              </a:extLst>
            </p:cNvPr>
            <p:cNvSpPr txBox="1"/>
            <p:nvPr/>
          </p:nvSpPr>
          <p:spPr>
            <a:xfrm>
              <a:off x="4920129" y="2151913"/>
              <a:ext cx="6619901" cy="252140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1. Những địa điểm thường dễ xảy ra tình huống bị xâm hại tình dục: </a:t>
              </a:r>
              <a:r>
                <a:rPr kumimoji="0" lang="vi-VN" sz="28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mọi nơi thường là nơi vắng vẻ, chỗ tối, riêng tư,…</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2. Thời gian có thể bị xâm hại: </a:t>
              </a:r>
              <a:r>
                <a:rPr kumimoji="0" lang="vi-VN" sz="28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bất cứ lúc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3. Người có thể thực hiện hành vi xâm hại tình dục: </a:t>
              </a:r>
              <a:r>
                <a:rPr kumimoji="0" lang="vi-VN" sz="28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bất cứ ai có thể là người lạ, người quen,…</a:t>
              </a:r>
              <a:endParaRPr kumimoji="0" lang="en-US" sz="28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4. Các hành vi như:</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sz="28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Bị nhìn trộm khi tắm hoặc thay quần áo.</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sz="28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Người lạ vô cớ tặng quà, cho tiền.</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sz="28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Bị gọi ra chỗ vắng một mình.</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sz="28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Bị ôm, đụng chạm vào vùng mặc đồ bơi.</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sz="28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Bị nhìn chằm chằm một cách bất thường.</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sz="28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Bị ép phải xem những hình ảnh, phim có nội dung không lành mạnh.</a:t>
              </a:r>
            </a:p>
          </p:txBody>
        </p:sp>
      </p:grpSp>
      <p:pic>
        <p:nvPicPr>
          <p:cNvPr id="4" name="Picture 3">
            <a:extLst>
              <a:ext uri="{FF2B5EF4-FFF2-40B4-BE49-F238E27FC236}">
                <a16:creationId xmlns:a16="http://schemas.microsoft.com/office/drawing/2014/main" id="{DE931398-2DB5-FEEC-87AD-B234DDE2BD6C}"/>
              </a:ext>
            </a:extLst>
          </p:cNvPr>
          <p:cNvPicPr>
            <a:picLocks noChangeAspect="1"/>
          </p:cNvPicPr>
          <p:nvPr/>
        </p:nvPicPr>
        <p:blipFill>
          <a:blip r:embed="rId3"/>
          <a:stretch>
            <a:fillRect/>
          </a:stretch>
        </p:blipFill>
        <p:spPr>
          <a:xfrm>
            <a:off x="4663316" y="117774"/>
            <a:ext cx="2865368" cy="1072989"/>
          </a:xfrm>
          <a:prstGeom prst="rect">
            <a:avLst/>
          </a:prstGeom>
        </p:spPr>
      </p:pic>
    </p:spTree>
    <p:extLst>
      <p:ext uri="{BB962C8B-B14F-4D97-AF65-F5344CB8AC3E}">
        <p14:creationId xmlns:p14="http://schemas.microsoft.com/office/powerpoint/2010/main" val="197284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3E5E50-BCF2-2066-92F4-082F75D22735}"/>
              </a:ext>
            </a:extLst>
          </p:cNvPr>
          <p:cNvPicPr>
            <a:picLocks noChangeAspect="1"/>
          </p:cNvPicPr>
          <p:nvPr/>
        </p:nvPicPr>
        <p:blipFill>
          <a:blip r:embed="rId3"/>
          <a:stretch>
            <a:fillRect/>
          </a:stretch>
        </p:blipFill>
        <p:spPr>
          <a:xfrm>
            <a:off x="0" y="0"/>
            <a:ext cx="12189586" cy="6858000"/>
          </a:xfrm>
          <a:prstGeom prst="rect">
            <a:avLst/>
          </a:prstGeom>
        </p:spPr>
      </p:pic>
      <p:pic>
        <p:nvPicPr>
          <p:cNvPr id="7" name="Picture 6">
            <a:extLst>
              <a:ext uri="{FF2B5EF4-FFF2-40B4-BE49-F238E27FC236}">
                <a16:creationId xmlns:a16="http://schemas.microsoft.com/office/drawing/2014/main" id="{5C8A61EF-172D-01E9-D95E-19FE042F714E}"/>
              </a:ext>
            </a:extLst>
          </p:cNvPr>
          <p:cNvPicPr>
            <a:picLocks noChangeAspect="1"/>
          </p:cNvPicPr>
          <p:nvPr/>
        </p:nvPicPr>
        <p:blipFill>
          <a:blip r:embed="rId4"/>
          <a:stretch>
            <a:fillRect/>
          </a:stretch>
        </p:blipFill>
        <p:spPr>
          <a:xfrm>
            <a:off x="154251" y="2296734"/>
            <a:ext cx="4182218" cy="4224894"/>
          </a:xfrm>
          <a:prstGeom prst="rect">
            <a:avLst/>
          </a:prstGeom>
        </p:spPr>
      </p:pic>
      <p:grpSp>
        <p:nvGrpSpPr>
          <p:cNvPr id="12" name="Group 11">
            <a:extLst>
              <a:ext uri="{FF2B5EF4-FFF2-40B4-BE49-F238E27FC236}">
                <a16:creationId xmlns:a16="http://schemas.microsoft.com/office/drawing/2014/main" id="{B9840F68-CBDB-A61A-A540-69A924C02101}"/>
              </a:ext>
            </a:extLst>
          </p:cNvPr>
          <p:cNvGrpSpPr/>
          <p:nvPr/>
        </p:nvGrpSpPr>
        <p:grpSpPr>
          <a:xfrm>
            <a:off x="4490720" y="1879600"/>
            <a:ext cx="7290052" cy="2365637"/>
            <a:chOff x="4490720" y="1889760"/>
            <a:chExt cx="7290052" cy="2742108"/>
          </a:xfrm>
        </p:grpSpPr>
        <p:sp>
          <p:nvSpPr>
            <p:cNvPr id="11" name="Rectangle: Rounded Corners 10">
              <a:extLst>
                <a:ext uri="{FF2B5EF4-FFF2-40B4-BE49-F238E27FC236}">
                  <a16:creationId xmlns:a16="http://schemas.microsoft.com/office/drawing/2014/main" id="{269EA61B-AF64-3B19-8484-7C4ACEC7F5BB}"/>
                </a:ext>
              </a:extLst>
            </p:cNvPr>
            <p:cNvSpPr/>
            <p:nvPr/>
          </p:nvSpPr>
          <p:spPr>
            <a:xfrm>
              <a:off x="4490720" y="1889760"/>
              <a:ext cx="7290052" cy="2742108"/>
            </a:xfrm>
            <a:prstGeom prst="roundRect">
              <a:avLst/>
            </a:prstGeom>
            <a:solidFill>
              <a:srgbClr val="FFFFCC"/>
            </a:solid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9" name="TextBox 8">
              <a:extLst>
                <a:ext uri="{FF2B5EF4-FFF2-40B4-BE49-F238E27FC236}">
                  <a16:creationId xmlns:a16="http://schemas.microsoft.com/office/drawing/2014/main" id="{6A1D8E5E-90AD-F238-8117-4D41D19D3AFE}"/>
                </a:ext>
              </a:extLst>
            </p:cNvPr>
            <p:cNvSpPr txBox="1"/>
            <p:nvPr/>
          </p:nvSpPr>
          <p:spPr>
            <a:xfrm>
              <a:off x="4571810" y="2362494"/>
              <a:ext cx="7085830" cy="181945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Hoạt động</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2:</a:t>
              </a:r>
              <a:r>
                <a:rPr kumimoji="0" lang="vi-VN"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Phòng</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tránh</a:t>
              </a:r>
              <a:r>
                <a:rPr kumimoji="0" lang="vi-VN"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bị xâm hại tình dục</a:t>
              </a:r>
              <a:endPar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311732454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14:presetBounceEnd="6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0000">
                                          <p:cBhvr additive="base">
                                            <p:cTn id="7" dur="1000" fill="hold"/>
                                            <p:tgtEl>
                                              <p:spTgt spid="7"/>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9" fill="hold">
                                <p:stCondLst>
                                  <p:cond delay="1000"/>
                                </p:stCondLst>
                                <p:childTnLst>
                                  <p:par>
                                    <p:cTn id="10" presetID="22" presetClass="entr" presetSubtype="8"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par>
                              <p:cTn id="9" fill="hold">
                                <p:stCondLst>
                                  <p:cond delay="1000"/>
                                </p:stCondLst>
                                <p:childTnLst>
                                  <p:par>
                                    <p:cTn id="10" presetID="22" presetClass="entr" presetSubtype="8"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par>
                                    <p:cTn id="13" presetID="32" presetClass="emph" presetSubtype="0" repeatCount="3000" fill="hold" nodeType="withEffect">
                                      <p:stCondLst>
                                        <p:cond delay="0"/>
                                      </p:stCondLst>
                                      <p:childTnLst>
                                        <p:animRot by="120000">
                                          <p:cBhvr>
                                            <p:cTn id="14" dur="100" fill="hold">
                                              <p:stCondLst>
                                                <p:cond delay="0"/>
                                              </p:stCondLst>
                                            </p:cTn>
                                            <p:tgtEl>
                                              <p:spTgt spid="2"/>
                                            </p:tgtEl>
                                            <p:attrNameLst>
                                              <p:attrName>r</p:attrName>
                                            </p:attrNameLst>
                                          </p:cBhvr>
                                        </p:animRot>
                                        <p:animRot by="-240000">
                                          <p:cBhvr>
                                            <p:cTn id="15" dur="200" fill="hold">
                                              <p:stCondLst>
                                                <p:cond delay="200"/>
                                              </p:stCondLst>
                                            </p:cTn>
                                            <p:tgtEl>
                                              <p:spTgt spid="2"/>
                                            </p:tgtEl>
                                            <p:attrNameLst>
                                              <p:attrName>r</p:attrName>
                                            </p:attrNameLst>
                                          </p:cBhvr>
                                        </p:animRot>
                                        <p:animRot by="240000">
                                          <p:cBhvr>
                                            <p:cTn id="16" dur="200" fill="hold">
                                              <p:stCondLst>
                                                <p:cond delay="400"/>
                                              </p:stCondLst>
                                            </p:cTn>
                                            <p:tgtEl>
                                              <p:spTgt spid="2"/>
                                            </p:tgtEl>
                                            <p:attrNameLst>
                                              <p:attrName>r</p:attrName>
                                            </p:attrNameLst>
                                          </p:cBhvr>
                                        </p:animRot>
                                        <p:animRot by="-240000">
                                          <p:cBhvr>
                                            <p:cTn id="17" dur="200" fill="hold">
                                              <p:stCondLst>
                                                <p:cond delay="600"/>
                                              </p:stCondLst>
                                            </p:cTn>
                                            <p:tgtEl>
                                              <p:spTgt spid="2"/>
                                            </p:tgtEl>
                                            <p:attrNameLst>
                                              <p:attrName>r</p:attrName>
                                            </p:attrNameLst>
                                          </p:cBhvr>
                                        </p:animRot>
                                        <p:animRot by="120000">
                                          <p:cBhvr>
                                            <p:cTn id="18"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indoor, yellow, bedroom, room&#10;&#10;Description automatically generated">
            <a:extLst>
              <a:ext uri="{FF2B5EF4-FFF2-40B4-BE49-F238E27FC236}">
                <a16:creationId xmlns:a16="http://schemas.microsoft.com/office/drawing/2014/main" id="{95A05276-D770-5C6C-3609-98EF60190D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252"/>
            <a:ext cx="12192000" cy="6858000"/>
          </a:xfrm>
          <a:prstGeom prst="rect">
            <a:avLst/>
          </a:prstGeom>
        </p:spPr>
      </p:pic>
      <p:pic>
        <p:nvPicPr>
          <p:cNvPr id="5" name="Picture 9">
            <a:extLst>
              <a:ext uri="{FF2B5EF4-FFF2-40B4-BE49-F238E27FC236}">
                <a16:creationId xmlns:a16="http://schemas.microsoft.com/office/drawing/2014/main" id="{0CFD2201-A9DA-3AC7-E076-C5693AC1D94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51126" y="3908441"/>
            <a:ext cx="1745673" cy="2743200"/>
          </a:xfrm>
          <a:prstGeom prst="rect">
            <a:avLst/>
          </a:prstGeom>
        </p:spPr>
      </p:pic>
      <p:pic>
        <p:nvPicPr>
          <p:cNvPr id="6" name="Picture 10">
            <a:extLst>
              <a:ext uri="{FF2B5EF4-FFF2-40B4-BE49-F238E27FC236}">
                <a16:creationId xmlns:a16="http://schemas.microsoft.com/office/drawing/2014/main" id="{69160877-02B2-5F0D-FAF4-0EC359957C9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164951" y="3843957"/>
            <a:ext cx="1934749" cy="2807684"/>
          </a:xfrm>
          <a:prstGeom prst="rect">
            <a:avLst/>
          </a:prstGeom>
        </p:spPr>
      </p:pic>
      <p:grpSp>
        <p:nvGrpSpPr>
          <p:cNvPr id="7" name="Group 6">
            <a:extLst>
              <a:ext uri="{FF2B5EF4-FFF2-40B4-BE49-F238E27FC236}">
                <a16:creationId xmlns:a16="http://schemas.microsoft.com/office/drawing/2014/main" id="{99B39CDB-4B2E-2D35-CEFB-58D80EDDCCB3}"/>
              </a:ext>
            </a:extLst>
          </p:cNvPr>
          <p:cNvGrpSpPr/>
          <p:nvPr/>
        </p:nvGrpSpPr>
        <p:grpSpPr>
          <a:xfrm>
            <a:off x="895350" y="273959"/>
            <a:ext cx="10906125" cy="1738638"/>
            <a:chOff x="7892958" y="826183"/>
            <a:chExt cx="5085471" cy="1738638"/>
          </a:xfrm>
        </p:grpSpPr>
        <p:pic>
          <p:nvPicPr>
            <p:cNvPr id="8" name="Graphic 7">
              <a:extLst>
                <a:ext uri="{FF2B5EF4-FFF2-40B4-BE49-F238E27FC236}">
                  <a16:creationId xmlns:a16="http://schemas.microsoft.com/office/drawing/2014/main" id="{2048B297-1ADC-50CA-86DC-EB983FC6E6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892958" y="826183"/>
              <a:ext cx="5085471" cy="1738638"/>
            </a:xfrm>
            <a:prstGeom prst="rect">
              <a:avLst/>
            </a:prstGeom>
          </p:spPr>
        </p:pic>
        <p:sp>
          <p:nvSpPr>
            <p:cNvPr id="9" name="TextBox 8">
              <a:extLst>
                <a:ext uri="{FF2B5EF4-FFF2-40B4-BE49-F238E27FC236}">
                  <a16:creationId xmlns:a16="http://schemas.microsoft.com/office/drawing/2014/main" id="{1FDF63C8-7755-2A25-3674-C8E1665EE051}"/>
                </a:ext>
              </a:extLst>
            </p:cNvPr>
            <p:cNvSpPr txBox="1"/>
            <p:nvPr/>
          </p:nvSpPr>
          <p:spPr>
            <a:xfrm>
              <a:off x="8065688" y="1062499"/>
              <a:ext cx="4656317" cy="1231106"/>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Cùng</a:t>
              </a:r>
              <a:r>
                <a:rPr kumimoji="0" lang="vi-VN"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đứng lên, nắm tay và hát bài: </a:t>
              </a:r>
              <a:endPar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Em</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là</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bông</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hồng</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nhỏ</a:t>
              </a:r>
              <a:endParaRPr kumimoji="0" lang="en-US" sz="9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pic>
        <p:nvPicPr>
          <p:cNvPr id="10" name="Picture 2">
            <a:extLst>
              <a:ext uri="{FF2B5EF4-FFF2-40B4-BE49-F238E27FC236}">
                <a16:creationId xmlns:a16="http://schemas.microsoft.com/office/drawing/2014/main" id="{D3EB1A91-6876-040A-E333-AE65DDE3A595}"/>
              </a:ext>
            </a:extLst>
          </p:cNvPr>
          <p:cNvPicPr>
            <a:picLocks noChangeAspect="1"/>
          </p:cNvPicPr>
          <p:nvPr/>
        </p:nvPicPr>
        <p:blipFill>
          <a:blip r:embed="rId9"/>
          <a:srcRect/>
          <a:stretch>
            <a:fillRect/>
          </a:stretch>
        </p:blipFill>
        <p:spPr>
          <a:xfrm>
            <a:off x="2447925" y="1865147"/>
            <a:ext cx="6236475" cy="4786494"/>
          </a:xfrm>
          <a:prstGeom prst="rect">
            <a:avLst/>
          </a:prstGeom>
        </p:spPr>
      </p:pic>
    </p:spTree>
    <p:extLst>
      <p:ext uri="{BB962C8B-B14F-4D97-AF65-F5344CB8AC3E}">
        <p14:creationId xmlns:p14="http://schemas.microsoft.com/office/powerpoint/2010/main" val="211168810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76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76000">
                                          <p:cBhvr additive="base">
                                            <p:cTn id="7" dur="750" fill="hold"/>
                                            <p:tgtEl>
                                              <p:spTgt spid="7"/>
                                            </p:tgtEl>
                                            <p:attrNameLst>
                                              <p:attrName>ppt_x</p:attrName>
                                            </p:attrNameLst>
                                          </p:cBhvr>
                                          <p:tavLst>
                                            <p:tav tm="0">
                                              <p:val>
                                                <p:strVal val="1+#ppt_w/2"/>
                                              </p:val>
                                            </p:tav>
                                            <p:tav tm="100000">
                                              <p:val>
                                                <p:strVal val="#ppt_x"/>
                                              </p:val>
                                            </p:tav>
                                          </p:tavLst>
                                        </p:anim>
                                        <p:anim calcmode="lin" valueType="num" p14:bounceEnd="76000">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1+#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 calcmode="lin" valueType="num">
                                          <p:cBhvr additive="base">
                                            <p:cTn id="15"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3E5E50-BCF2-2066-92F4-082F75D22735}"/>
              </a:ext>
            </a:extLst>
          </p:cNvPr>
          <p:cNvPicPr>
            <a:picLocks noChangeAspect="1"/>
          </p:cNvPicPr>
          <p:nvPr/>
        </p:nvPicPr>
        <p:blipFill>
          <a:blip r:embed="rId2"/>
          <a:stretch>
            <a:fillRect/>
          </a:stretch>
        </p:blipFill>
        <p:spPr>
          <a:xfrm>
            <a:off x="0" y="0"/>
            <a:ext cx="12189586" cy="6858000"/>
          </a:xfrm>
          <a:prstGeom prst="rect">
            <a:avLst/>
          </a:prstGeom>
        </p:spPr>
      </p:pic>
      <p:sp>
        <p:nvSpPr>
          <p:cNvPr id="2" name="Rectangle: Rounded Corners 1">
            <a:extLst>
              <a:ext uri="{FF2B5EF4-FFF2-40B4-BE49-F238E27FC236}">
                <a16:creationId xmlns:a16="http://schemas.microsoft.com/office/drawing/2014/main" id="{4E026403-1B6A-F8CD-BABD-892CEB123BBA}"/>
              </a:ext>
            </a:extLst>
          </p:cNvPr>
          <p:cNvSpPr/>
          <p:nvPr/>
        </p:nvSpPr>
        <p:spPr>
          <a:xfrm>
            <a:off x="400692" y="287676"/>
            <a:ext cx="11548153" cy="62877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36260AEE-476F-EBB5-AE0B-8F148CADB76A}"/>
              </a:ext>
            </a:extLst>
          </p:cNvPr>
          <p:cNvGrpSpPr/>
          <p:nvPr/>
        </p:nvGrpSpPr>
        <p:grpSpPr>
          <a:xfrm>
            <a:off x="444218" y="3132187"/>
            <a:ext cx="4544063" cy="3413728"/>
            <a:chOff x="664935" y="3237290"/>
            <a:chExt cx="4544063" cy="3413728"/>
          </a:xfrm>
        </p:grpSpPr>
        <p:pic>
          <p:nvPicPr>
            <p:cNvPr id="7" name="Picture 14">
              <a:extLst>
                <a:ext uri="{FF2B5EF4-FFF2-40B4-BE49-F238E27FC236}">
                  <a16:creationId xmlns:a16="http://schemas.microsoft.com/office/drawing/2014/main" id="{0526D414-374B-8EAF-0A9D-73F62A170D17}"/>
                </a:ext>
              </a:extLst>
            </p:cNvPr>
            <p:cNvPicPr>
              <a:picLocks noChangeAspect="1"/>
            </p:cNvPicPr>
            <p:nvPr/>
          </p:nvPicPr>
          <p:blipFill>
            <a:blip r:embed="rId3"/>
            <a:srcRect/>
            <a:stretch>
              <a:fillRect/>
            </a:stretch>
          </p:blipFill>
          <p:spPr>
            <a:xfrm>
              <a:off x="664935" y="3237290"/>
              <a:ext cx="4544063" cy="3413728"/>
            </a:xfrm>
            <a:prstGeom prst="rect">
              <a:avLst/>
            </a:prstGeom>
          </p:spPr>
        </p:pic>
        <p:sp>
          <p:nvSpPr>
            <p:cNvPr id="9" name="椭圆 31">
              <a:extLst>
                <a:ext uri="{FF2B5EF4-FFF2-40B4-BE49-F238E27FC236}">
                  <a16:creationId xmlns:a16="http://schemas.microsoft.com/office/drawing/2014/main" id="{215A0669-BF81-55C8-C91D-84F791820E24}"/>
                </a:ext>
              </a:extLst>
            </p:cNvPr>
            <p:cNvSpPr/>
            <p:nvPr/>
          </p:nvSpPr>
          <p:spPr>
            <a:xfrm flipH="1">
              <a:off x="1059743" y="5508461"/>
              <a:ext cx="3954045" cy="96425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FFF00">
                <a:alpha val="83000"/>
              </a:srgb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Thảo</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luận</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nhóm</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4</a:t>
              </a:r>
              <a:endParaRPr kumimoji="0" lang="zh-CN" altLang="en-US"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endParaRPr>
            </a:p>
          </p:txBody>
        </p:sp>
      </p:grpSp>
      <p:grpSp>
        <p:nvGrpSpPr>
          <p:cNvPr id="17" name="Group 16">
            <a:extLst>
              <a:ext uri="{FF2B5EF4-FFF2-40B4-BE49-F238E27FC236}">
                <a16:creationId xmlns:a16="http://schemas.microsoft.com/office/drawing/2014/main" id="{FFD2EEFA-3097-27FC-E7A5-6CA37979DCCC}"/>
              </a:ext>
            </a:extLst>
          </p:cNvPr>
          <p:cNvGrpSpPr/>
          <p:nvPr/>
        </p:nvGrpSpPr>
        <p:grpSpPr>
          <a:xfrm>
            <a:off x="3405352" y="557874"/>
            <a:ext cx="8565931" cy="2164305"/>
            <a:chOff x="304800" y="2057400"/>
            <a:chExt cx="8452053" cy="2588681"/>
          </a:xfrm>
        </p:grpSpPr>
        <p:pic>
          <p:nvPicPr>
            <p:cNvPr id="18" name="Picture 25">
              <a:extLst>
                <a:ext uri="{FF2B5EF4-FFF2-40B4-BE49-F238E27FC236}">
                  <a16:creationId xmlns:a16="http://schemas.microsoft.com/office/drawing/2014/main" id="{AA2E1F1F-FD23-7991-1EBA-35361C42486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4800" y="2057400"/>
              <a:ext cx="8452053" cy="2062165"/>
            </a:xfrm>
            <a:prstGeom prst="rect">
              <a:avLst/>
            </a:prstGeom>
          </p:spPr>
        </p:pic>
        <p:sp>
          <p:nvSpPr>
            <p:cNvPr id="19" name="TextBox 18">
              <a:extLst>
                <a:ext uri="{FF2B5EF4-FFF2-40B4-BE49-F238E27FC236}">
                  <a16:creationId xmlns:a16="http://schemas.microsoft.com/office/drawing/2014/main" id="{AAF0F8CF-54E8-DE6E-D959-AC53D3F12E76}"/>
                </a:ext>
              </a:extLst>
            </p:cNvPr>
            <p:cNvSpPr txBox="1"/>
            <p:nvPr/>
          </p:nvSpPr>
          <p:spPr>
            <a:xfrm>
              <a:off x="906836" y="2287400"/>
              <a:ext cx="7381222" cy="2358681"/>
            </a:xfrm>
            <a:prstGeom prst="rect">
              <a:avLst/>
            </a:prstGeom>
            <a:noFill/>
          </p:spPr>
          <p:txBody>
            <a:bodyPr wrap="square">
              <a:spAutoFit/>
            </a:bodyPr>
            <a:lstStyle/>
            <a:p>
              <a:pPr marL="0" marR="66040" lvl="0" indent="0" algn="just" defTabSz="914400" rtl="0" eaLnBrk="0" fontAlgn="auto" latinLnBrk="0" hangingPunct="0">
                <a:lnSpc>
                  <a:spcPct val="100000"/>
                </a:lnSpc>
                <a:spcBef>
                  <a:spcPts val="0"/>
                </a:spcBef>
                <a:spcAft>
                  <a:spcPts val="0"/>
                </a:spcAft>
                <a:buClrTx/>
                <a:buSzTx/>
                <a:buFontTx/>
                <a:buNone/>
                <a:tabLst>
                  <a:tab pos="1348105" algn="l"/>
                </a:tabLst>
                <a:defRPr/>
              </a:pPr>
              <a:r>
                <a:rPr lang="en-US" sz="4000" b="1" i="1" dirty="0">
                  <a:solidFill>
                    <a:prstClr val="black"/>
                  </a:solidFill>
                  <a:latin typeface="Calibri" panose="020F0502020204030204" pitchFamily="34" charset="0"/>
                  <a:ea typeface="Cambria" panose="02040503050406030204" pitchFamily="18" charset="0"/>
                  <a:cs typeface="Calibri" panose="020F0502020204030204" pitchFamily="34" charset="0"/>
                </a:rPr>
                <a:t>C</a:t>
              </a:r>
              <a:r>
                <a:rPr kumimoji="0" lang="vi-VN"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ùng nhau thảo luận về cách phòng tránh bị xâm hại tình dục</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pic>
        <p:nvPicPr>
          <p:cNvPr id="4" name="Picture 3">
            <a:extLst>
              <a:ext uri="{FF2B5EF4-FFF2-40B4-BE49-F238E27FC236}">
                <a16:creationId xmlns:a16="http://schemas.microsoft.com/office/drawing/2014/main" id="{D0BC609E-0E5B-A2C7-6069-44489FA31D3F}"/>
              </a:ext>
            </a:extLst>
          </p:cNvPr>
          <p:cNvPicPr>
            <a:picLocks noChangeAspect="1"/>
          </p:cNvPicPr>
          <p:nvPr/>
        </p:nvPicPr>
        <p:blipFill>
          <a:blip r:embed="rId6"/>
          <a:stretch>
            <a:fillRect/>
          </a:stretch>
        </p:blipFill>
        <p:spPr>
          <a:xfrm>
            <a:off x="5122644" y="2731046"/>
            <a:ext cx="6482098" cy="1977589"/>
          </a:xfrm>
          <a:prstGeom prst="rect">
            <a:avLst/>
          </a:prstGeom>
        </p:spPr>
      </p:pic>
    </p:spTree>
    <p:extLst>
      <p:ext uri="{BB962C8B-B14F-4D97-AF65-F5344CB8AC3E}">
        <p14:creationId xmlns:p14="http://schemas.microsoft.com/office/powerpoint/2010/main" val="224956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pic>
        <p:nvPicPr>
          <p:cNvPr id="541" name="Picture 540" descr="Graphical user interface&#10;&#10;Description automatically generated">
            <a:extLst>
              <a:ext uri="{FF2B5EF4-FFF2-40B4-BE49-F238E27FC236}">
                <a16:creationId xmlns:a16="http://schemas.microsoft.com/office/drawing/2014/main" id="{16219389-EB68-4EB6-B66F-147FA6A8E9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
            <a:ext cx="12207092" cy="6866489"/>
          </a:xfrm>
          <a:prstGeom prst="rect">
            <a:avLst/>
          </a:prstGeom>
        </p:spPr>
      </p:pic>
      <p:pic>
        <p:nvPicPr>
          <p:cNvPr id="543" name="Graphic 542">
            <a:extLst>
              <a:ext uri="{FF2B5EF4-FFF2-40B4-BE49-F238E27FC236}">
                <a16:creationId xmlns:a16="http://schemas.microsoft.com/office/drawing/2014/main" id="{DA540977-529D-4EB5-8230-7134F98606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17722" y="4280108"/>
            <a:ext cx="2474279" cy="2548136"/>
          </a:xfrm>
          <a:prstGeom prst="rect">
            <a:avLst/>
          </a:prstGeom>
        </p:spPr>
      </p:pic>
      <p:pic>
        <p:nvPicPr>
          <p:cNvPr id="544" name="Graphic 543">
            <a:extLst>
              <a:ext uri="{FF2B5EF4-FFF2-40B4-BE49-F238E27FC236}">
                <a16:creationId xmlns:a16="http://schemas.microsoft.com/office/drawing/2014/main" id="{74B01ED8-9554-42B4-BD56-CC268442D26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09372" y="4027175"/>
            <a:ext cx="2474277" cy="2801069"/>
          </a:xfrm>
          <a:prstGeom prst="rect">
            <a:avLst/>
          </a:prstGeom>
        </p:spPr>
      </p:pic>
      <p:pic>
        <p:nvPicPr>
          <p:cNvPr id="545" name="Graphic 544">
            <a:extLst>
              <a:ext uri="{FF2B5EF4-FFF2-40B4-BE49-F238E27FC236}">
                <a16:creationId xmlns:a16="http://schemas.microsoft.com/office/drawing/2014/main" id="{FCA5AD51-C407-48CC-A3EC-9719F9DFBD6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2199291" y="2086179"/>
            <a:ext cx="1881080" cy="3829168"/>
          </a:xfrm>
          <a:prstGeom prst="rect">
            <a:avLst/>
          </a:prstGeom>
        </p:spPr>
      </p:pic>
      <p:pic>
        <p:nvPicPr>
          <p:cNvPr id="546" name="Graphic 545">
            <a:extLst>
              <a:ext uri="{FF2B5EF4-FFF2-40B4-BE49-F238E27FC236}">
                <a16:creationId xmlns:a16="http://schemas.microsoft.com/office/drawing/2014/main" id="{64418B11-F315-490C-9C87-085355A6889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4158380"/>
            <a:ext cx="2479419" cy="2704821"/>
          </a:xfrm>
          <a:prstGeom prst="rect">
            <a:avLst/>
          </a:prstGeom>
        </p:spPr>
      </p:pic>
      <p:pic>
        <p:nvPicPr>
          <p:cNvPr id="547" name="Graphic 546">
            <a:extLst>
              <a:ext uri="{FF2B5EF4-FFF2-40B4-BE49-F238E27FC236}">
                <a16:creationId xmlns:a16="http://schemas.microsoft.com/office/drawing/2014/main" id="{14BA8C53-9437-4654-AE0C-0FA3109568B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3198650" y="4130637"/>
            <a:ext cx="2474279" cy="2703377"/>
          </a:xfrm>
          <a:prstGeom prst="rect">
            <a:avLst/>
          </a:prstGeom>
        </p:spPr>
      </p:pic>
      <p:pic>
        <p:nvPicPr>
          <p:cNvPr id="540" name="Picture 539">
            <a:extLst>
              <a:ext uri="{FF2B5EF4-FFF2-40B4-BE49-F238E27FC236}">
                <a16:creationId xmlns:a16="http://schemas.microsoft.com/office/drawing/2014/main" id="{D99B0A98-5325-4C36-B95C-320B7E1D4422}"/>
              </a:ext>
            </a:extLst>
          </p:cNvPr>
          <p:cNvPicPr>
            <a:picLocks noChangeAspect="1"/>
          </p:cNvPicPr>
          <p:nvPr/>
        </p:nvPicPr>
        <p:blipFill>
          <a:blip r:embed="rId14"/>
          <a:stretch>
            <a:fillRect/>
          </a:stretch>
        </p:blipFill>
        <p:spPr>
          <a:xfrm>
            <a:off x="3042577" y="1562698"/>
            <a:ext cx="6354496" cy="855411"/>
          </a:xfrm>
          <a:prstGeom prst="rect">
            <a:avLst/>
          </a:prstGeom>
        </p:spPr>
      </p:pic>
    </p:spTree>
    <p:extLst>
      <p:ext uri="{BB962C8B-B14F-4D97-AF65-F5344CB8AC3E}">
        <p14:creationId xmlns:p14="http://schemas.microsoft.com/office/powerpoint/2010/main" val="39380767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3E5E50-BCF2-2066-92F4-082F75D22735}"/>
              </a:ext>
            </a:extLst>
          </p:cNvPr>
          <p:cNvPicPr>
            <a:picLocks noChangeAspect="1"/>
          </p:cNvPicPr>
          <p:nvPr/>
        </p:nvPicPr>
        <p:blipFill>
          <a:blip r:embed="rId2"/>
          <a:stretch>
            <a:fillRect/>
          </a:stretch>
        </p:blipFill>
        <p:spPr>
          <a:xfrm>
            <a:off x="0" y="0"/>
            <a:ext cx="12189586" cy="6858000"/>
          </a:xfrm>
          <a:prstGeom prst="rect">
            <a:avLst/>
          </a:prstGeom>
        </p:spPr>
      </p:pic>
      <p:sp>
        <p:nvSpPr>
          <p:cNvPr id="2" name="Rectangle: Rounded Corners 1">
            <a:extLst>
              <a:ext uri="{FF2B5EF4-FFF2-40B4-BE49-F238E27FC236}">
                <a16:creationId xmlns:a16="http://schemas.microsoft.com/office/drawing/2014/main" id="{4E026403-1B6A-F8CD-BABD-892CEB123BBA}"/>
              </a:ext>
            </a:extLst>
          </p:cNvPr>
          <p:cNvSpPr/>
          <p:nvPr/>
        </p:nvSpPr>
        <p:spPr>
          <a:xfrm>
            <a:off x="400692" y="287676"/>
            <a:ext cx="11548153" cy="62877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2C94EC5-E3D0-F32D-615D-BB62330CF41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06388" y="1325366"/>
            <a:ext cx="3252178" cy="5637780"/>
          </a:xfrm>
          <a:prstGeom prst="rect">
            <a:avLst/>
          </a:prstGeom>
        </p:spPr>
      </p:pic>
      <p:grpSp>
        <p:nvGrpSpPr>
          <p:cNvPr id="4" name="Group 3">
            <a:extLst>
              <a:ext uri="{FF2B5EF4-FFF2-40B4-BE49-F238E27FC236}">
                <a16:creationId xmlns:a16="http://schemas.microsoft.com/office/drawing/2014/main" id="{7DE9D44F-D63A-B5A6-35AE-81EF629EA9A3}"/>
              </a:ext>
            </a:extLst>
          </p:cNvPr>
          <p:cNvGrpSpPr/>
          <p:nvPr/>
        </p:nvGrpSpPr>
        <p:grpSpPr>
          <a:xfrm>
            <a:off x="2914553" y="779300"/>
            <a:ext cx="8825502" cy="4117093"/>
            <a:chOff x="4683760" y="1909493"/>
            <a:chExt cx="6903972" cy="2986109"/>
          </a:xfrm>
        </p:grpSpPr>
        <p:sp>
          <p:nvSpPr>
            <p:cNvPr id="5" name="Rectangle: Rounded Corners 4">
              <a:extLst>
                <a:ext uri="{FF2B5EF4-FFF2-40B4-BE49-F238E27FC236}">
                  <a16:creationId xmlns:a16="http://schemas.microsoft.com/office/drawing/2014/main" id="{3F3820B5-877E-68DA-4826-7CF32C8CEFC5}"/>
                </a:ext>
              </a:extLst>
            </p:cNvPr>
            <p:cNvSpPr/>
            <p:nvPr/>
          </p:nvSpPr>
          <p:spPr>
            <a:xfrm>
              <a:off x="4683760" y="1909493"/>
              <a:ext cx="6903972" cy="2896187"/>
            </a:xfrm>
            <a:prstGeom prst="roundRect">
              <a:avLst/>
            </a:prstGeom>
            <a:solidFill>
              <a:srgbClr val="E6FFD9"/>
            </a:solidFill>
            <a:ln w="19050">
              <a:solidFill>
                <a:schemeClr val="accent5">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TextBox 11">
              <a:extLst>
                <a:ext uri="{FF2B5EF4-FFF2-40B4-BE49-F238E27FC236}">
                  <a16:creationId xmlns:a16="http://schemas.microsoft.com/office/drawing/2014/main" id="{4F9D1279-B8F9-1590-5C80-B654F792B8F1}"/>
                </a:ext>
              </a:extLst>
            </p:cNvPr>
            <p:cNvSpPr txBox="1"/>
            <p:nvPr/>
          </p:nvSpPr>
          <p:spPr>
            <a:xfrm>
              <a:off x="4882922" y="2015948"/>
              <a:ext cx="6537095" cy="28796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VD: Nguyên tắc “Ba không” </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Không ở trong phòng kín một mình với người lạ.</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Không để người khác chạm vào vùng mặc đồ bơi của mình.</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Không chơi ở chỗ vắng vẻ hoặc nơi tối tăm.</a:t>
              </a:r>
            </a:p>
          </p:txBody>
        </p:sp>
      </p:grpSp>
    </p:spTree>
    <p:extLst>
      <p:ext uri="{BB962C8B-B14F-4D97-AF65-F5344CB8AC3E}">
        <p14:creationId xmlns:p14="http://schemas.microsoft.com/office/powerpoint/2010/main" val="225345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3E5E50-BCF2-2066-92F4-082F75D22735}"/>
              </a:ext>
            </a:extLst>
          </p:cNvPr>
          <p:cNvPicPr>
            <a:picLocks noChangeAspect="1"/>
          </p:cNvPicPr>
          <p:nvPr/>
        </p:nvPicPr>
        <p:blipFill>
          <a:blip r:embed="rId2"/>
          <a:stretch>
            <a:fillRect/>
          </a:stretch>
        </p:blipFill>
        <p:spPr>
          <a:xfrm>
            <a:off x="0" y="0"/>
            <a:ext cx="12189586" cy="6858000"/>
          </a:xfrm>
          <a:prstGeom prst="rect">
            <a:avLst/>
          </a:prstGeom>
        </p:spPr>
      </p:pic>
      <p:sp>
        <p:nvSpPr>
          <p:cNvPr id="2" name="Rectangle: Rounded Corners 1">
            <a:extLst>
              <a:ext uri="{FF2B5EF4-FFF2-40B4-BE49-F238E27FC236}">
                <a16:creationId xmlns:a16="http://schemas.microsoft.com/office/drawing/2014/main" id="{4E026403-1B6A-F8CD-BABD-892CEB123BBA}"/>
              </a:ext>
            </a:extLst>
          </p:cNvPr>
          <p:cNvSpPr/>
          <p:nvPr/>
        </p:nvSpPr>
        <p:spPr>
          <a:xfrm>
            <a:off x="400692" y="287676"/>
            <a:ext cx="11548153" cy="62877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2C94EC5-E3D0-F32D-615D-BB62330CF41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06388" y="1325366"/>
            <a:ext cx="3252178" cy="5637780"/>
          </a:xfrm>
          <a:prstGeom prst="rect">
            <a:avLst/>
          </a:prstGeom>
        </p:spPr>
      </p:pic>
      <p:grpSp>
        <p:nvGrpSpPr>
          <p:cNvPr id="4" name="Group 3">
            <a:extLst>
              <a:ext uri="{FF2B5EF4-FFF2-40B4-BE49-F238E27FC236}">
                <a16:creationId xmlns:a16="http://schemas.microsoft.com/office/drawing/2014/main" id="{7DE9D44F-D63A-B5A6-35AE-81EF629EA9A3}"/>
              </a:ext>
            </a:extLst>
          </p:cNvPr>
          <p:cNvGrpSpPr/>
          <p:nvPr/>
        </p:nvGrpSpPr>
        <p:grpSpPr>
          <a:xfrm>
            <a:off x="2914553" y="779300"/>
            <a:ext cx="8825502" cy="5264149"/>
            <a:chOff x="4683760" y="1909493"/>
            <a:chExt cx="6903972" cy="3818063"/>
          </a:xfrm>
        </p:grpSpPr>
        <p:sp>
          <p:nvSpPr>
            <p:cNvPr id="5" name="Rectangle: Rounded Corners 4">
              <a:extLst>
                <a:ext uri="{FF2B5EF4-FFF2-40B4-BE49-F238E27FC236}">
                  <a16:creationId xmlns:a16="http://schemas.microsoft.com/office/drawing/2014/main" id="{3F3820B5-877E-68DA-4826-7CF32C8CEFC5}"/>
                </a:ext>
              </a:extLst>
            </p:cNvPr>
            <p:cNvSpPr/>
            <p:nvPr/>
          </p:nvSpPr>
          <p:spPr>
            <a:xfrm>
              <a:off x="4683760" y="1909493"/>
              <a:ext cx="6903972" cy="3818063"/>
            </a:xfrm>
            <a:prstGeom prst="roundRect">
              <a:avLst/>
            </a:prstGeom>
            <a:solidFill>
              <a:srgbClr val="E6FFD9"/>
            </a:solidFill>
            <a:ln w="19050">
              <a:solidFill>
                <a:schemeClr val="accent5">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TextBox 11">
              <a:extLst>
                <a:ext uri="{FF2B5EF4-FFF2-40B4-BE49-F238E27FC236}">
                  <a16:creationId xmlns:a16="http://schemas.microsoft.com/office/drawing/2014/main" id="{4F9D1279-B8F9-1590-5C80-B654F792B8F1}"/>
                </a:ext>
              </a:extLst>
            </p:cNvPr>
            <p:cNvSpPr txBox="1"/>
            <p:nvPr/>
          </p:nvSpPr>
          <p:spPr>
            <a:xfrm>
              <a:off x="4882922" y="2015948"/>
              <a:ext cx="6537095" cy="36386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Quy tắc 5 ngón tay</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Ngón cái: </a:t>
              </a:r>
              <a:r>
                <a:rPr kumimoji="0" lang="vi-VN" sz="32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Ôm hôn, dùng với người thân ruột tịt trong gia đình.</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Ngón trỏ: </a:t>
              </a:r>
              <a:r>
                <a:rPr kumimoji="0" lang="vi-VN" sz="32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Nắm tay: với bạn bè, thầy cô, họ hàng.</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Ngón giữa: </a:t>
              </a:r>
              <a:r>
                <a:rPr kumimoji="0" lang="vi-VN" sz="32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Bắt tay: Khi gặp người quen.</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Ngón áp út: </a:t>
              </a:r>
              <a:r>
                <a:rPr kumimoji="0" lang="vi-VN" sz="32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Vẫy tay: Nếu đó là người lạ.</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Ngón út: </a:t>
              </a:r>
              <a:r>
                <a:rPr kumimoji="0" lang="vi-VN" sz="32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Xua tay không tiếp xúc, thậm chí hét to và bỏ chạy nếu những người xa lạ mà cảm thấy bất an, tiến lại gần và có cử chỉ thân mật.</a:t>
              </a:r>
            </a:p>
          </p:txBody>
        </p:sp>
      </p:grpSp>
    </p:spTree>
    <p:extLst>
      <p:ext uri="{BB962C8B-B14F-4D97-AF65-F5344CB8AC3E}">
        <p14:creationId xmlns:p14="http://schemas.microsoft.com/office/powerpoint/2010/main" val="3427850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3E5E50-BCF2-2066-92F4-082F75D22735}"/>
              </a:ext>
            </a:extLst>
          </p:cNvPr>
          <p:cNvPicPr>
            <a:picLocks noChangeAspect="1"/>
          </p:cNvPicPr>
          <p:nvPr/>
        </p:nvPicPr>
        <p:blipFill>
          <a:blip r:embed="rId2"/>
          <a:stretch>
            <a:fillRect/>
          </a:stretch>
        </p:blipFill>
        <p:spPr>
          <a:xfrm>
            <a:off x="0" y="0"/>
            <a:ext cx="12189586" cy="6858000"/>
          </a:xfrm>
          <a:prstGeom prst="rect">
            <a:avLst/>
          </a:prstGeom>
        </p:spPr>
      </p:pic>
      <p:sp>
        <p:nvSpPr>
          <p:cNvPr id="2" name="Rectangle: Rounded Corners 1">
            <a:extLst>
              <a:ext uri="{FF2B5EF4-FFF2-40B4-BE49-F238E27FC236}">
                <a16:creationId xmlns:a16="http://schemas.microsoft.com/office/drawing/2014/main" id="{4E026403-1B6A-F8CD-BABD-892CEB123BBA}"/>
              </a:ext>
            </a:extLst>
          </p:cNvPr>
          <p:cNvSpPr/>
          <p:nvPr/>
        </p:nvSpPr>
        <p:spPr>
          <a:xfrm>
            <a:off x="400692" y="287676"/>
            <a:ext cx="11548153" cy="62877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C1D884A8-DD65-284D-CE32-806511D33A1B}"/>
              </a:ext>
            </a:extLst>
          </p:cNvPr>
          <p:cNvPicPr>
            <a:picLocks noChangeAspect="1"/>
          </p:cNvPicPr>
          <p:nvPr/>
        </p:nvPicPr>
        <p:blipFill>
          <a:blip r:embed="rId3"/>
          <a:stretch>
            <a:fillRect/>
          </a:stretch>
        </p:blipFill>
        <p:spPr>
          <a:xfrm>
            <a:off x="1900566" y="522561"/>
            <a:ext cx="7863544" cy="5703230"/>
          </a:xfrm>
          <a:prstGeom prst="rect">
            <a:avLst/>
          </a:prstGeom>
        </p:spPr>
      </p:pic>
    </p:spTree>
    <p:extLst>
      <p:ext uri="{BB962C8B-B14F-4D97-AF65-F5344CB8AC3E}">
        <p14:creationId xmlns:p14="http://schemas.microsoft.com/office/powerpoint/2010/main" val="3255965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3E5E50-BCF2-2066-92F4-082F75D22735}"/>
              </a:ext>
            </a:extLst>
          </p:cNvPr>
          <p:cNvPicPr>
            <a:picLocks noChangeAspect="1"/>
          </p:cNvPicPr>
          <p:nvPr/>
        </p:nvPicPr>
        <p:blipFill>
          <a:blip r:embed="rId2"/>
          <a:stretch>
            <a:fillRect/>
          </a:stretch>
        </p:blipFill>
        <p:spPr>
          <a:xfrm>
            <a:off x="0" y="0"/>
            <a:ext cx="12189586" cy="6858000"/>
          </a:xfrm>
          <a:prstGeom prst="rect">
            <a:avLst/>
          </a:prstGeom>
        </p:spPr>
      </p:pic>
      <p:sp>
        <p:nvSpPr>
          <p:cNvPr id="2" name="Rectangle: Rounded Corners 1">
            <a:extLst>
              <a:ext uri="{FF2B5EF4-FFF2-40B4-BE49-F238E27FC236}">
                <a16:creationId xmlns:a16="http://schemas.microsoft.com/office/drawing/2014/main" id="{4E026403-1B6A-F8CD-BABD-892CEB123BBA}"/>
              </a:ext>
            </a:extLst>
          </p:cNvPr>
          <p:cNvSpPr/>
          <p:nvPr/>
        </p:nvSpPr>
        <p:spPr>
          <a:xfrm>
            <a:off x="400692" y="287676"/>
            <a:ext cx="11548153" cy="62877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36260AEE-476F-EBB5-AE0B-8F148CADB76A}"/>
              </a:ext>
            </a:extLst>
          </p:cNvPr>
          <p:cNvGrpSpPr/>
          <p:nvPr/>
        </p:nvGrpSpPr>
        <p:grpSpPr>
          <a:xfrm>
            <a:off x="276052" y="3132187"/>
            <a:ext cx="4544063" cy="3413728"/>
            <a:chOff x="664935" y="3237290"/>
            <a:chExt cx="4544063" cy="3413728"/>
          </a:xfrm>
        </p:grpSpPr>
        <p:pic>
          <p:nvPicPr>
            <p:cNvPr id="7" name="Picture 14">
              <a:extLst>
                <a:ext uri="{FF2B5EF4-FFF2-40B4-BE49-F238E27FC236}">
                  <a16:creationId xmlns:a16="http://schemas.microsoft.com/office/drawing/2014/main" id="{0526D414-374B-8EAF-0A9D-73F62A170D17}"/>
                </a:ext>
              </a:extLst>
            </p:cNvPr>
            <p:cNvPicPr>
              <a:picLocks noChangeAspect="1"/>
            </p:cNvPicPr>
            <p:nvPr/>
          </p:nvPicPr>
          <p:blipFill>
            <a:blip r:embed="rId3"/>
            <a:srcRect/>
            <a:stretch>
              <a:fillRect/>
            </a:stretch>
          </p:blipFill>
          <p:spPr>
            <a:xfrm>
              <a:off x="664935" y="3237290"/>
              <a:ext cx="4544063" cy="3413728"/>
            </a:xfrm>
            <a:prstGeom prst="rect">
              <a:avLst/>
            </a:prstGeom>
          </p:spPr>
        </p:pic>
        <p:sp>
          <p:nvSpPr>
            <p:cNvPr id="9" name="椭圆 31">
              <a:extLst>
                <a:ext uri="{FF2B5EF4-FFF2-40B4-BE49-F238E27FC236}">
                  <a16:creationId xmlns:a16="http://schemas.microsoft.com/office/drawing/2014/main" id="{215A0669-BF81-55C8-C91D-84F791820E24}"/>
                </a:ext>
              </a:extLst>
            </p:cNvPr>
            <p:cNvSpPr/>
            <p:nvPr/>
          </p:nvSpPr>
          <p:spPr>
            <a:xfrm flipH="1">
              <a:off x="1059743" y="5508461"/>
              <a:ext cx="3954045" cy="96425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FFF00">
                <a:alpha val="83000"/>
              </a:srgb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Thảo</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luận</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nhóm</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4</a:t>
              </a:r>
              <a:endParaRPr kumimoji="0" lang="zh-CN" altLang="en-US"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endParaRPr>
            </a:p>
          </p:txBody>
        </p:sp>
      </p:grpSp>
      <p:grpSp>
        <p:nvGrpSpPr>
          <p:cNvPr id="17" name="Group 16">
            <a:extLst>
              <a:ext uri="{FF2B5EF4-FFF2-40B4-BE49-F238E27FC236}">
                <a16:creationId xmlns:a16="http://schemas.microsoft.com/office/drawing/2014/main" id="{FFD2EEFA-3097-27FC-E7A5-6CA37979DCCC}"/>
              </a:ext>
            </a:extLst>
          </p:cNvPr>
          <p:cNvGrpSpPr/>
          <p:nvPr/>
        </p:nvGrpSpPr>
        <p:grpSpPr>
          <a:xfrm>
            <a:off x="4561490" y="484301"/>
            <a:ext cx="7252137" cy="2721354"/>
            <a:chOff x="304800" y="2057400"/>
            <a:chExt cx="8452053" cy="2062165"/>
          </a:xfrm>
        </p:grpSpPr>
        <p:pic>
          <p:nvPicPr>
            <p:cNvPr id="18" name="Picture 25">
              <a:extLst>
                <a:ext uri="{FF2B5EF4-FFF2-40B4-BE49-F238E27FC236}">
                  <a16:creationId xmlns:a16="http://schemas.microsoft.com/office/drawing/2014/main" id="{AA2E1F1F-FD23-7991-1EBA-35361C42486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4800" y="2057400"/>
              <a:ext cx="8452053" cy="2062165"/>
            </a:xfrm>
            <a:prstGeom prst="rect">
              <a:avLst/>
            </a:prstGeom>
          </p:spPr>
        </p:pic>
        <p:sp>
          <p:nvSpPr>
            <p:cNvPr id="19" name="TextBox 18">
              <a:extLst>
                <a:ext uri="{FF2B5EF4-FFF2-40B4-BE49-F238E27FC236}">
                  <a16:creationId xmlns:a16="http://schemas.microsoft.com/office/drawing/2014/main" id="{AAF0F8CF-54E8-DE6E-D959-AC53D3F12E76}"/>
                </a:ext>
              </a:extLst>
            </p:cNvPr>
            <p:cNvSpPr txBox="1"/>
            <p:nvPr/>
          </p:nvSpPr>
          <p:spPr>
            <a:xfrm>
              <a:off x="906836" y="2287400"/>
              <a:ext cx="7381222" cy="1731054"/>
            </a:xfrm>
            <a:prstGeom prst="rect">
              <a:avLst/>
            </a:prstGeom>
            <a:noFill/>
          </p:spPr>
          <p:txBody>
            <a:bodyPr wrap="square">
              <a:spAutoFit/>
            </a:bodyPr>
            <a:lstStyle/>
            <a:p>
              <a:pPr marL="0" marR="66040" lvl="0" indent="0" algn="just" defTabSz="914400" rtl="0" eaLnBrk="0" fontAlgn="auto" latinLnBrk="0" hangingPunct="0">
                <a:lnSpc>
                  <a:spcPct val="100000"/>
                </a:lnSpc>
                <a:spcBef>
                  <a:spcPts val="0"/>
                </a:spcBef>
                <a:spcAft>
                  <a:spcPts val="0"/>
                </a:spcAft>
                <a:buClrTx/>
                <a:buSzTx/>
                <a:buFontTx/>
                <a:buNone/>
                <a:tabLst>
                  <a:tab pos="1348105" algn="l"/>
                </a:tabLst>
                <a:defRPr/>
              </a:pP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Mỗi</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nhóm</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thiết</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kế</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một</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sản</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phẩm</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thể</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hiện</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cách</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phòng</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chống</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xâm</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hại</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tình</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dục</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sp>
        <p:nvSpPr>
          <p:cNvPr id="3" name="TextBox 2">
            <a:extLst>
              <a:ext uri="{FF2B5EF4-FFF2-40B4-BE49-F238E27FC236}">
                <a16:creationId xmlns:a16="http://schemas.microsoft.com/office/drawing/2014/main" id="{DC637F5B-A483-85AD-412B-879221A571E4}"/>
              </a:ext>
            </a:extLst>
          </p:cNvPr>
          <p:cNvSpPr txBox="1"/>
          <p:nvPr/>
        </p:nvSpPr>
        <p:spPr>
          <a:xfrm>
            <a:off x="5475890" y="3626069"/>
            <a:ext cx="6001407" cy="1754326"/>
          </a:xfrm>
          <a:prstGeom prst="rect">
            <a:avLst/>
          </a:prstGeom>
          <a:noFill/>
        </p:spPr>
        <p:txBody>
          <a:bodyPr wrap="square" rtlCol="0">
            <a:spAutoFit/>
          </a:bodyPr>
          <a:lstStyle/>
          <a:p>
            <a:pPr lvl="0" algn="just"/>
            <a:r>
              <a:rPr lang="en-US" sz="3600" i="1" dirty="0" err="1">
                <a:solidFill>
                  <a:prstClr val="black"/>
                </a:solidFill>
                <a:latin typeface="Cambria" panose="02040503050406030204" pitchFamily="18" charset="0"/>
                <a:ea typeface="Cambria" panose="02040503050406030204" pitchFamily="18" charset="0"/>
              </a:rPr>
              <a:t>Lưu</a:t>
            </a:r>
            <a:r>
              <a:rPr lang="en-US" sz="3600" i="1" dirty="0">
                <a:solidFill>
                  <a:prstClr val="black"/>
                </a:solidFill>
                <a:latin typeface="Cambria" panose="02040503050406030204" pitchFamily="18" charset="0"/>
                <a:ea typeface="Cambria" panose="02040503050406030204" pitchFamily="18" charset="0"/>
              </a:rPr>
              <a:t> ý: </a:t>
            </a:r>
            <a:r>
              <a:rPr lang="vi-VN" sz="3600" i="1" dirty="0">
                <a:solidFill>
                  <a:prstClr val="black"/>
                </a:solidFill>
                <a:latin typeface="Cambria" panose="02040503050406030204" pitchFamily="18" charset="0"/>
                <a:ea typeface="Cambria" panose="02040503050406030204" pitchFamily="18" charset="0"/>
              </a:rPr>
              <a:t>Lựa chọn hình thức thể hiện (cắt dán, vẽ, sáng tác thơ, vè, lời đọc rap, điệu nhảy…)</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39767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pic>
        <p:nvPicPr>
          <p:cNvPr id="541" name="Picture 540" descr="Graphical user interface&#10;&#10;Description automatically generated">
            <a:extLst>
              <a:ext uri="{FF2B5EF4-FFF2-40B4-BE49-F238E27FC236}">
                <a16:creationId xmlns:a16="http://schemas.microsoft.com/office/drawing/2014/main" id="{16219389-EB68-4EB6-B66F-147FA6A8E9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
            <a:ext cx="12207092" cy="6866489"/>
          </a:xfrm>
          <a:prstGeom prst="rect">
            <a:avLst/>
          </a:prstGeom>
        </p:spPr>
      </p:pic>
      <p:pic>
        <p:nvPicPr>
          <p:cNvPr id="543" name="Graphic 542">
            <a:extLst>
              <a:ext uri="{FF2B5EF4-FFF2-40B4-BE49-F238E27FC236}">
                <a16:creationId xmlns:a16="http://schemas.microsoft.com/office/drawing/2014/main" id="{DA540977-529D-4EB5-8230-7134F98606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17722" y="4280108"/>
            <a:ext cx="2474279" cy="2548136"/>
          </a:xfrm>
          <a:prstGeom prst="rect">
            <a:avLst/>
          </a:prstGeom>
        </p:spPr>
      </p:pic>
      <p:pic>
        <p:nvPicPr>
          <p:cNvPr id="544" name="Graphic 543">
            <a:extLst>
              <a:ext uri="{FF2B5EF4-FFF2-40B4-BE49-F238E27FC236}">
                <a16:creationId xmlns:a16="http://schemas.microsoft.com/office/drawing/2014/main" id="{74B01ED8-9554-42B4-BD56-CC268442D26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09372" y="4027175"/>
            <a:ext cx="2474277" cy="2801069"/>
          </a:xfrm>
          <a:prstGeom prst="rect">
            <a:avLst/>
          </a:prstGeom>
        </p:spPr>
      </p:pic>
      <p:pic>
        <p:nvPicPr>
          <p:cNvPr id="545" name="Graphic 544">
            <a:extLst>
              <a:ext uri="{FF2B5EF4-FFF2-40B4-BE49-F238E27FC236}">
                <a16:creationId xmlns:a16="http://schemas.microsoft.com/office/drawing/2014/main" id="{FCA5AD51-C407-48CC-A3EC-9719F9DFBD6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2199291" y="2086179"/>
            <a:ext cx="1881080" cy="3829168"/>
          </a:xfrm>
          <a:prstGeom prst="rect">
            <a:avLst/>
          </a:prstGeom>
        </p:spPr>
      </p:pic>
      <p:pic>
        <p:nvPicPr>
          <p:cNvPr id="546" name="Graphic 545">
            <a:extLst>
              <a:ext uri="{FF2B5EF4-FFF2-40B4-BE49-F238E27FC236}">
                <a16:creationId xmlns:a16="http://schemas.microsoft.com/office/drawing/2014/main" id="{64418B11-F315-490C-9C87-085355A6889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4158380"/>
            <a:ext cx="2479419" cy="2704821"/>
          </a:xfrm>
          <a:prstGeom prst="rect">
            <a:avLst/>
          </a:prstGeom>
        </p:spPr>
      </p:pic>
      <p:pic>
        <p:nvPicPr>
          <p:cNvPr id="547" name="Graphic 546">
            <a:extLst>
              <a:ext uri="{FF2B5EF4-FFF2-40B4-BE49-F238E27FC236}">
                <a16:creationId xmlns:a16="http://schemas.microsoft.com/office/drawing/2014/main" id="{14BA8C53-9437-4654-AE0C-0FA3109568B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3198650" y="4130637"/>
            <a:ext cx="2474279" cy="2703377"/>
          </a:xfrm>
          <a:prstGeom prst="rect">
            <a:avLst/>
          </a:prstGeom>
        </p:spPr>
      </p:pic>
      <p:pic>
        <p:nvPicPr>
          <p:cNvPr id="540" name="Picture 539">
            <a:extLst>
              <a:ext uri="{FF2B5EF4-FFF2-40B4-BE49-F238E27FC236}">
                <a16:creationId xmlns:a16="http://schemas.microsoft.com/office/drawing/2014/main" id="{D99B0A98-5325-4C36-B95C-320B7E1D4422}"/>
              </a:ext>
            </a:extLst>
          </p:cNvPr>
          <p:cNvPicPr>
            <a:picLocks noChangeAspect="1"/>
          </p:cNvPicPr>
          <p:nvPr/>
        </p:nvPicPr>
        <p:blipFill>
          <a:blip r:embed="rId14"/>
          <a:stretch>
            <a:fillRect/>
          </a:stretch>
        </p:blipFill>
        <p:spPr>
          <a:xfrm>
            <a:off x="3042577" y="1562698"/>
            <a:ext cx="6354496" cy="855411"/>
          </a:xfrm>
          <a:prstGeom prst="rect">
            <a:avLst/>
          </a:prstGeom>
        </p:spPr>
      </p:pic>
    </p:spTree>
    <p:extLst>
      <p:ext uri="{BB962C8B-B14F-4D97-AF65-F5344CB8AC3E}">
        <p14:creationId xmlns:p14="http://schemas.microsoft.com/office/powerpoint/2010/main" val="41234307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uy tắc 5 ngón tay_1080p">
            <a:hlinkClick r:id="" action="ppaction://media"/>
            <a:extLst>
              <a:ext uri="{FF2B5EF4-FFF2-40B4-BE49-F238E27FC236}">
                <a16:creationId xmlns:a16="http://schemas.microsoft.com/office/drawing/2014/main" id="{618DB5F4-4BCB-7FFA-5FEF-4B6DC2C81C7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4241938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5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2" name="Group 2"/>
          <p:cNvGrpSpPr/>
          <p:nvPr/>
        </p:nvGrpSpPr>
        <p:grpSpPr>
          <a:xfrm>
            <a:off x="0" y="0"/>
            <a:ext cx="12192000" cy="4392606"/>
            <a:chOff x="0" y="0"/>
            <a:chExt cx="6186311" cy="2228841"/>
          </a:xfrm>
        </p:grpSpPr>
        <p:sp>
          <p:nvSpPr>
            <p:cNvPr id="3" name="Freeform 3"/>
            <p:cNvSpPr/>
            <p:nvPr/>
          </p:nvSpPr>
          <p:spPr>
            <a:xfrm>
              <a:off x="0" y="0"/>
              <a:ext cx="6186311" cy="2228841"/>
            </a:xfrm>
            <a:custGeom>
              <a:avLst/>
              <a:gdLst/>
              <a:ahLst/>
              <a:cxnLst/>
              <a:rect l="l" t="t" r="r" b="b"/>
              <a:pathLst>
                <a:path w="6186311" h="2228841">
                  <a:moveTo>
                    <a:pt x="0" y="0"/>
                  </a:moveTo>
                  <a:lnTo>
                    <a:pt x="6186311" y="0"/>
                  </a:lnTo>
                  <a:lnTo>
                    <a:pt x="6186311" y="2228841"/>
                  </a:lnTo>
                  <a:lnTo>
                    <a:pt x="0" y="2228841"/>
                  </a:lnTo>
                  <a:close/>
                </a:path>
              </a:pathLst>
            </a:custGeom>
            <a:solidFill>
              <a:srgbClr val="C8E5C9"/>
            </a:solidFill>
          </p:spPr>
        </p:sp>
      </p:grpSp>
      <p:grpSp>
        <p:nvGrpSpPr>
          <p:cNvPr id="4" name="Group 4"/>
          <p:cNvGrpSpPr/>
          <p:nvPr/>
        </p:nvGrpSpPr>
        <p:grpSpPr>
          <a:xfrm>
            <a:off x="0" y="4392606"/>
            <a:ext cx="12192000" cy="365587"/>
            <a:chOff x="0" y="0"/>
            <a:chExt cx="6186311" cy="185501"/>
          </a:xfrm>
        </p:grpSpPr>
        <p:sp>
          <p:nvSpPr>
            <p:cNvPr id="5" name="Freeform 5"/>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4758193"/>
            <a:ext cx="12192000" cy="3002280"/>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3956572" y="589058"/>
            <a:ext cx="4278856" cy="3214491"/>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654570" y="527592"/>
            <a:ext cx="2624543" cy="4534847"/>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98054" y="642243"/>
            <a:ext cx="2152772" cy="2152772"/>
          </a:xfrm>
          <a:prstGeom prst="rect">
            <a:avLst/>
          </a:prstGeom>
        </p:spPr>
      </p:pic>
      <p:grpSp>
        <p:nvGrpSpPr>
          <p:cNvPr id="12" name="Group 12"/>
          <p:cNvGrpSpPr/>
          <p:nvPr/>
        </p:nvGrpSpPr>
        <p:grpSpPr>
          <a:xfrm>
            <a:off x="0" y="0"/>
            <a:ext cx="12192000" cy="300350"/>
            <a:chOff x="0" y="0"/>
            <a:chExt cx="6186311" cy="152400"/>
          </a:xfrm>
        </p:grpSpPr>
        <p:sp>
          <p:nvSpPr>
            <p:cNvPr id="13" name="Freeform 13"/>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BBDEC0"/>
            </a:solidFill>
          </p:spPr>
        </p:sp>
      </p:grpSp>
      <p:grpSp>
        <p:nvGrpSpPr>
          <p:cNvPr id="14" name="Group 14"/>
          <p:cNvGrpSpPr/>
          <p:nvPr/>
        </p:nvGrpSpPr>
        <p:grpSpPr>
          <a:xfrm rot="-5400000">
            <a:off x="-2038357" y="2053899"/>
            <a:ext cx="4377064" cy="300350"/>
            <a:chOff x="0" y="0"/>
            <a:chExt cx="2220955" cy="152400"/>
          </a:xfrm>
        </p:grpSpPr>
        <p:sp>
          <p:nvSpPr>
            <p:cNvPr id="15" name="Freeform 15"/>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solidFill>
              <a:srgbClr val="BBDEC0"/>
            </a:solidFill>
          </p:spPr>
        </p:sp>
      </p:grpSp>
      <p:grpSp>
        <p:nvGrpSpPr>
          <p:cNvPr id="16" name="Group 16"/>
          <p:cNvGrpSpPr/>
          <p:nvPr/>
        </p:nvGrpSpPr>
        <p:grpSpPr>
          <a:xfrm rot="-5400000">
            <a:off x="9853293" y="2046128"/>
            <a:ext cx="4377064" cy="300350"/>
            <a:chOff x="0" y="0"/>
            <a:chExt cx="2220955" cy="152400"/>
          </a:xfrm>
        </p:grpSpPr>
        <p:sp>
          <p:nvSpPr>
            <p:cNvPr id="17" name="Freeform 17"/>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solidFill>
              <a:srgbClr val="BBDEC0"/>
            </a:solidFill>
          </p:spPr>
        </p:sp>
      </p:grpSp>
      <p:pic>
        <p:nvPicPr>
          <p:cNvPr id="18" name="Picture 1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1076811" y="2561465"/>
            <a:ext cx="1423035" cy="2743200"/>
          </a:xfrm>
          <a:prstGeom prst="rect">
            <a:avLst/>
          </a:prstGeom>
        </p:spPr>
      </p:pic>
      <p:pic>
        <p:nvPicPr>
          <p:cNvPr id="9" name="Picture 8">
            <a:extLst>
              <a:ext uri="{FF2B5EF4-FFF2-40B4-BE49-F238E27FC236}">
                <a16:creationId xmlns:a16="http://schemas.microsoft.com/office/drawing/2014/main" id="{3975C6E1-3B6C-4DA7-B12E-13170BD3ECE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1011122" y="1121130"/>
            <a:ext cx="6096012" cy="6096012"/>
          </a:xfrm>
          <a:prstGeom prst="rect">
            <a:avLst/>
          </a:prstGeom>
        </p:spPr>
      </p:pic>
      <p:sp>
        <p:nvSpPr>
          <p:cNvPr id="7" name="TextBox 6">
            <a:extLst>
              <a:ext uri="{FF2B5EF4-FFF2-40B4-BE49-F238E27FC236}">
                <a16:creationId xmlns:a16="http://schemas.microsoft.com/office/drawing/2014/main" id="{41772FD7-38FE-B383-B0DB-781ACBEF0D1E}"/>
              </a:ext>
            </a:extLst>
          </p:cNvPr>
          <p:cNvSpPr txBox="1"/>
          <p:nvPr/>
        </p:nvSpPr>
        <p:spPr>
          <a:xfrm>
            <a:off x="4543425" y="1000125"/>
            <a:ext cx="2886075"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prstClr val="white"/>
                </a:solidFill>
                <a:effectLst/>
                <a:uLnTx/>
                <a:uFillTx/>
                <a:latin typeface="Calibri"/>
                <a:ea typeface="+mn-ea"/>
                <a:cs typeface="+mn-cs"/>
              </a:rPr>
              <a:t>Vận</a:t>
            </a:r>
            <a:r>
              <a:rPr kumimoji="0" lang="en-US" sz="6600" b="1" i="0" u="none" strike="noStrike" kern="1200" cap="none" spc="0" normalizeH="0" baseline="0" noProof="0" dirty="0">
                <a:ln>
                  <a:noFill/>
                </a:ln>
                <a:solidFill>
                  <a:prstClr val="white"/>
                </a:solidFill>
                <a:effectLst/>
                <a:uLnTx/>
                <a:uFillTx/>
                <a:latin typeface="Calibri"/>
                <a:ea typeface="+mn-ea"/>
                <a:cs typeface="+mn-cs"/>
              </a:rPr>
              <a:t> </a:t>
            </a:r>
            <a:r>
              <a:rPr kumimoji="0" lang="en-US" sz="6600" b="1" i="0" u="none" strike="noStrike" kern="1200" cap="none" spc="0" normalizeH="0" baseline="0" noProof="0" dirty="0" err="1">
                <a:ln>
                  <a:noFill/>
                </a:ln>
                <a:solidFill>
                  <a:prstClr val="white"/>
                </a:solidFill>
                <a:effectLst/>
                <a:uLnTx/>
                <a:uFillTx/>
                <a:latin typeface="Calibri"/>
                <a:ea typeface="+mn-ea"/>
                <a:cs typeface="+mn-cs"/>
              </a:rPr>
              <a:t>dụng</a:t>
            </a:r>
            <a:endParaRPr kumimoji="0" lang="en-US" sz="6600" b="1"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48648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3" name="Group 3"/>
          <p:cNvGrpSpPr/>
          <p:nvPr/>
        </p:nvGrpSpPr>
        <p:grpSpPr>
          <a:xfrm>
            <a:off x="0" y="0"/>
            <a:ext cx="1891810" cy="6708003"/>
            <a:chOff x="0" y="0"/>
            <a:chExt cx="527677" cy="1871042"/>
          </a:xfrm>
        </p:grpSpPr>
        <p:sp>
          <p:nvSpPr>
            <p:cNvPr id="4" name="Freeform 4"/>
            <p:cNvSpPr/>
            <p:nvPr/>
          </p:nvSpPr>
          <p:spPr>
            <a:xfrm>
              <a:off x="0" y="0"/>
              <a:ext cx="527677" cy="1871042"/>
            </a:xfrm>
            <a:custGeom>
              <a:avLst/>
              <a:gdLst/>
              <a:ahLst/>
              <a:cxnLst/>
              <a:rect l="l" t="t" r="r" b="b"/>
              <a:pathLst>
                <a:path w="527677" h="1871042">
                  <a:moveTo>
                    <a:pt x="0" y="0"/>
                  </a:moveTo>
                  <a:lnTo>
                    <a:pt x="527677" y="0"/>
                  </a:lnTo>
                  <a:lnTo>
                    <a:pt x="527677" y="1871042"/>
                  </a:lnTo>
                  <a:lnTo>
                    <a:pt x="0" y="1871042"/>
                  </a:lnTo>
                  <a:close/>
                </a:path>
              </a:pathLst>
            </a:custGeom>
            <a:solidFill>
              <a:srgbClr val="AB8CB4"/>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71635" y="5703175"/>
            <a:ext cx="14735270" cy="7367635"/>
          </a:xfrm>
          <a:prstGeom prst="rect">
            <a:avLst/>
          </a:prstGeom>
        </p:spPr>
      </p:pic>
      <p:pic>
        <p:nvPicPr>
          <p:cNvPr id="104" name="Picture 11">
            <a:extLst>
              <a:ext uri="{FF2B5EF4-FFF2-40B4-BE49-F238E27FC236}">
                <a16:creationId xmlns:a16="http://schemas.microsoft.com/office/drawing/2014/main" id="{E592BE37-F119-E73B-07E7-C24AEBA74284}"/>
              </a:ext>
            </a:extLst>
          </p:cNvPr>
          <p:cNvPicPr>
            <a:picLocks noChangeAspect="1"/>
          </p:cNvPicPr>
          <p:nvPr/>
        </p:nvPicPr>
        <p:blipFill rotWithShape="1">
          <a:blip r:embed="rId4"/>
          <a:srcRect r="51604" b="52061"/>
          <a:stretch/>
        </p:blipFill>
        <p:spPr>
          <a:xfrm>
            <a:off x="2895600" y="4095903"/>
            <a:ext cx="5690675" cy="2762097"/>
          </a:xfrm>
          <a:prstGeom prst="rect">
            <a:avLst/>
          </a:prstGeom>
        </p:spPr>
      </p:pic>
      <p:sp>
        <p:nvSpPr>
          <p:cNvPr id="2" name="Thought Bubble: Cloud 1">
            <a:extLst>
              <a:ext uri="{FF2B5EF4-FFF2-40B4-BE49-F238E27FC236}">
                <a16:creationId xmlns:a16="http://schemas.microsoft.com/office/drawing/2014/main" id="{6586F5DF-D626-BF85-8C0B-69AAA867D6E5}"/>
              </a:ext>
            </a:extLst>
          </p:cNvPr>
          <p:cNvSpPr/>
          <p:nvPr/>
        </p:nvSpPr>
        <p:spPr>
          <a:xfrm>
            <a:off x="4317697" y="104775"/>
            <a:ext cx="7226603" cy="3613773"/>
          </a:xfrm>
          <a:prstGeom prst="cloudCallout">
            <a:avLst>
              <a:gd name="adj1" fmla="val -40436"/>
              <a:gd name="adj2" fmla="val 56242"/>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0000"/>
                </a:solidFill>
                <a:effectLst/>
                <a:uLnTx/>
                <a:uFillTx/>
                <a:latin typeface="Calibri"/>
                <a:ea typeface="+mn-ea"/>
                <a:cs typeface="+mn-cs"/>
              </a:rPr>
              <a:t>V</a:t>
            </a:r>
            <a:r>
              <a:rPr kumimoji="0" lang="vi-VN" sz="4400" b="1" i="0" u="none" strike="noStrike" kern="1200" cap="none" spc="0" normalizeH="0" baseline="0" noProof="0" dirty="0">
                <a:ln>
                  <a:noFill/>
                </a:ln>
                <a:solidFill>
                  <a:srgbClr val="FF0000"/>
                </a:solidFill>
                <a:effectLst/>
                <a:uLnTx/>
                <a:uFillTx/>
                <a:latin typeface="Calibri"/>
                <a:ea typeface="+mn-ea"/>
                <a:cs typeface="+mn-cs"/>
              </a:rPr>
              <a:t>ề nhà:</a:t>
            </a:r>
            <a:endParaRPr kumimoji="0" lang="en-US" sz="4400" b="1" i="0" u="none" strike="noStrike" kern="1200" cap="none" spc="0" normalizeH="0" baseline="0" noProof="0" dirty="0">
              <a:ln>
                <a:noFill/>
              </a:ln>
              <a:solidFill>
                <a:srgbClr val="FF0000"/>
              </a:solidFill>
              <a:effectLst/>
              <a:uLnTx/>
              <a:uFillTx/>
              <a:latin typeface="Calibri"/>
              <a:ea typeface="+mn-ea"/>
              <a:cs typeface="+mn-cs"/>
            </a:endParaRPr>
          </a:p>
          <a:p>
            <a:pPr lvl="0" algn="ctr">
              <a:defRPr/>
            </a:pPr>
            <a:r>
              <a:rPr lang="vi-VN" sz="3200" b="1" i="1" dirty="0">
                <a:solidFill>
                  <a:sysClr val="windowText" lastClr="000000"/>
                </a:solidFill>
                <a:latin typeface="Calibri"/>
              </a:rPr>
              <a:t>Chia sẻ với người thân về sản phẩm em đã làm thể hiện cách phòng tránh bị xâm hại tình dục</a:t>
            </a:r>
            <a:endParaRPr kumimoji="0" lang="en-US" sz="3200" b="1" i="1"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553576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4"/>
                                        </p:tgtEl>
                                        <p:attrNameLst>
                                          <p:attrName>style.visibility</p:attrName>
                                        </p:attrNameLst>
                                      </p:cBhvr>
                                      <p:to>
                                        <p:strVal val="visible"/>
                                      </p:to>
                                    </p:set>
                                    <p:anim calcmode="lin" valueType="num">
                                      <p:cBhvr additive="base">
                                        <p:cTn id="7" dur="500" fill="hold"/>
                                        <p:tgtEl>
                                          <p:spTgt spid="104"/>
                                        </p:tgtEl>
                                        <p:attrNameLst>
                                          <p:attrName>ppt_x</p:attrName>
                                        </p:attrNameLst>
                                      </p:cBhvr>
                                      <p:tavLst>
                                        <p:tav tm="0">
                                          <p:val>
                                            <p:strVal val="#ppt_x"/>
                                          </p:val>
                                        </p:tav>
                                        <p:tav tm="100000">
                                          <p:val>
                                            <p:strVal val="#ppt_x"/>
                                          </p:val>
                                        </p:tav>
                                      </p:tavLst>
                                    </p:anim>
                                    <p:anim calcmode="lin" valueType="num">
                                      <p:cBhvr additive="base">
                                        <p:cTn id="8" dur="500" fill="hold"/>
                                        <p:tgtEl>
                                          <p:spTgt spid="104"/>
                                        </p:tgtEl>
                                        <p:attrNameLst>
                                          <p:attrName>ppt_y</p:attrName>
                                        </p:attrNameLst>
                                      </p:cBhvr>
                                      <p:tavLst>
                                        <p:tav tm="0">
                                          <p:val>
                                            <p:strVal val="1+#ppt_h/2"/>
                                          </p:val>
                                        </p:tav>
                                        <p:tav tm="100000">
                                          <p:val>
                                            <p:strVal val="#ppt_y"/>
                                          </p:val>
                                        </p:tav>
                                      </p:tavLst>
                                    </p:anim>
                                  </p:childTnLst>
                                </p:cTn>
                              </p:par>
                              <p:par>
                                <p:cTn id="9" presetID="6" presetClass="entr" presetSubtype="16"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m là bông hồng nhỏ">
            <a:hlinkClick r:id="" action="ppaction://media"/>
            <a:extLst>
              <a:ext uri="{FF2B5EF4-FFF2-40B4-BE49-F238E27FC236}">
                <a16:creationId xmlns:a16="http://schemas.microsoft.com/office/drawing/2014/main" id="{3325726E-3720-7EFE-E0A4-262B893010D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975367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51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5003E2-2826-4700-BA84-0A758A3C290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48174" y="5719297"/>
            <a:ext cx="15011914" cy="7533251"/>
          </a:xfrm>
          <a:prstGeom prst="rect">
            <a:avLst/>
          </a:prstGeom>
        </p:spPr>
      </p:pic>
      <p:pic>
        <p:nvPicPr>
          <p:cNvPr id="4" name="Picture 9">
            <a:extLst>
              <a:ext uri="{FF2B5EF4-FFF2-40B4-BE49-F238E27FC236}">
                <a16:creationId xmlns:a16="http://schemas.microsoft.com/office/drawing/2014/main" id="{15D29D4A-9F50-475C-8A0E-EDB179CA758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3409649"/>
            <a:ext cx="3664581" cy="3506547"/>
          </a:xfrm>
          <a:prstGeom prst="rect">
            <a:avLst/>
          </a:prstGeom>
        </p:spPr>
      </p:pic>
      <p:pic>
        <p:nvPicPr>
          <p:cNvPr id="5" name="Picture 11">
            <a:extLst>
              <a:ext uri="{FF2B5EF4-FFF2-40B4-BE49-F238E27FC236}">
                <a16:creationId xmlns:a16="http://schemas.microsoft.com/office/drawing/2014/main" id="{0506BB43-0C5C-42CB-AF1D-BD005409A2D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527421" y="3553379"/>
            <a:ext cx="3317061" cy="3304621"/>
          </a:xfrm>
          <a:prstGeom prst="rect">
            <a:avLst/>
          </a:prstGeom>
        </p:spPr>
      </p:pic>
      <p:pic>
        <p:nvPicPr>
          <p:cNvPr id="6" name="Picture 5">
            <a:extLst>
              <a:ext uri="{FF2B5EF4-FFF2-40B4-BE49-F238E27FC236}">
                <a16:creationId xmlns:a16="http://schemas.microsoft.com/office/drawing/2014/main" id="{6AA772C6-BA3C-5947-B8A1-2A8AD8A265DB}"/>
              </a:ext>
            </a:extLst>
          </p:cNvPr>
          <p:cNvPicPr>
            <a:picLocks noChangeAspect="1"/>
          </p:cNvPicPr>
          <p:nvPr/>
        </p:nvPicPr>
        <p:blipFill>
          <a:blip r:embed="rId8"/>
          <a:stretch>
            <a:fillRect/>
          </a:stretch>
        </p:blipFill>
        <p:spPr>
          <a:xfrm>
            <a:off x="2186206" y="1224035"/>
            <a:ext cx="7840136" cy="1450974"/>
          </a:xfrm>
          <a:prstGeom prst="rect">
            <a:avLst/>
          </a:prstGeom>
        </p:spPr>
      </p:pic>
    </p:spTree>
    <p:extLst>
      <p:ext uri="{BB962C8B-B14F-4D97-AF65-F5344CB8AC3E}">
        <p14:creationId xmlns:p14="http://schemas.microsoft.com/office/powerpoint/2010/main" val="3358179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F2D4D-5349-0A6D-02D0-153E0969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0" y="-31815"/>
            <a:ext cx="12234049" cy="7652051"/>
          </a:xfrm>
          <a:prstGeom prst="rect">
            <a:avLst/>
          </a:prstGeom>
        </p:spPr>
      </p:pic>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4451" y="79661"/>
            <a:ext cx="2045386" cy="2045386"/>
          </a:xfrm>
          <a:prstGeom prst="rect">
            <a:avLst/>
          </a:prstGeom>
        </p:spPr>
      </p:pic>
      <p:pic>
        <p:nvPicPr>
          <p:cNvPr id="13" name="Picture 20">
            <a:extLst>
              <a:ext uri="{FF2B5EF4-FFF2-40B4-BE49-F238E27FC236}">
                <a16:creationId xmlns:a16="http://schemas.microsoft.com/office/drawing/2014/main" id="{B9F63352-0A6F-A507-C074-E1961025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88705" y="-31815"/>
            <a:ext cx="6986552" cy="4864387"/>
          </a:xfrm>
          <a:prstGeom prst="rect">
            <a:avLst/>
          </a:prstGeom>
        </p:spPr>
      </p:pic>
      <p:pic>
        <p:nvPicPr>
          <p:cNvPr id="8" name="Picture 7">
            <a:extLst>
              <a:ext uri="{FF2B5EF4-FFF2-40B4-BE49-F238E27FC236}">
                <a16:creationId xmlns:a16="http://schemas.microsoft.com/office/drawing/2014/main" id="{2CACB7C6-C09E-AD19-1C08-47B5E156BD61}"/>
              </a:ext>
            </a:extLst>
          </p:cNvPr>
          <p:cNvPicPr>
            <a:picLocks noChangeAspect="1"/>
          </p:cNvPicPr>
          <p:nvPr/>
        </p:nvPicPr>
        <p:blipFill rotWithShape="1">
          <a:blip r:embed="rId7">
            <a:extLst>
              <a:ext uri="{28A0092B-C50C-407E-A947-70E740481C1C}">
                <a14:useLocalDpi xmlns:a14="http://schemas.microsoft.com/office/drawing/2010/main" val="0"/>
              </a:ext>
            </a:extLst>
          </a:blip>
          <a:srcRect t="79881"/>
          <a:stretch/>
        </p:blipFill>
        <p:spPr>
          <a:xfrm>
            <a:off x="0" y="6491524"/>
            <a:ext cx="12234048" cy="1367674"/>
          </a:xfrm>
          <a:prstGeom prst="rect">
            <a:avLst/>
          </a:prstGeom>
        </p:spPr>
      </p:pic>
      <p:pic>
        <p:nvPicPr>
          <p:cNvPr id="9" name="Picture 8">
            <a:extLst>
              <a:ext uri="{FF2B5EF4-FFF2-40B4-BE49-F238E27FC236}">
                <a16:creationId xmlns:a16="http://schemas.microsoft.com/office/drawing/2014/main" id="{D5E8322C-955C-08BF-5FA2-F0B512F6639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26936" y="1263007"/>
            <a:ext cx="3513364" cy="6090557"/>
          </a:xfrm>
          <a:prstGeom prst="rect">
            <a:avLst/>
          </a:prstGeom>
        </p:spPr>
      </p:pic>
      <p:pic>
        <p:nvPicPr>
          <p:cNvPr id="11" name="Picture 10">
            <a:extLst>
              <a:ext uri="{FF2B5EF4-FFF2-40B4-BE49-F238E27FC236}">
                <a16:creationId xmlns:a16="http://schemas.microsoft.com/office/drawing/2014/main" id="{88D25168-CDD9-3FEC-FC84-F2B62F81912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814815" y="3752957"/>
            <a:ext cx="2419233" cy="3422404"/>
          </a:xfrm>
          <a:prstGeom prst="rect">
            <a:avLst/>
          </a:prstGeom>
        </p:spPr>
      </p:pic>
      <p:pic>
        <p:nvPicPr>
          <p:cNvPr id="2" name="Picture 1">
            <a:extLst>
              <a:ext uri="{FF2B5EF4-FFF2-40B4-BE49-F238E27FC236}">
                <a16:creationId xmlns:a16="http://schemas.microsoft.com/office/drawing/2014/main" id="{34EB4202-B76A-DDD5-9B40-5C0ABD0F13FF}"/>
              </a:ext>
            </a:extLst>
          </p:cNvPr>
          <p:cNvPicPr>
            <a:picLocks noChangeAspect="1"/>
          </p:cNvPicPr>
          <p:nvPr/>
        </p:nvPicPr>
        <p:blipFill>
          <a:blip r:embed="rId12"/>
          <a:stretch>
            <a:fillRect/>
          </a:stretch>
        </p:blipFill>
        <p:spPr>
          <a:xfrm>
            <a:off x="2620080" y="1014954"/>
            <a:ext cx="7157324" cy="2280102"/>
          </a:xfrm>
          <a:prstGeom prst="rect">
            <a:avLst/>
          </a:prstGeom>
        </p:spPr>
      </p:pic>
    </p:spTree>
    <p:extLst>
      <p:ext uri="{BB962C8B-B14F-4D97-AF65-F5344CB8AC3E}">
        <p14:creationId xmlns:p14="http://schemas.microsoft.com/office/powerpoint/2010/main" val="32771469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F2D4D-5349-0A6D-02D0-153E0969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0" y="-31815"/>
            <a:ext cx="12234049" cy="7652051"/>
          </a:xfrm>
          <a:prstGeom prst="rect">
            <a:avLst/>
          </a:prstGeom>
        </p:spPr>
      </p:pic>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4451" y="79661"/>
            <a:ext cx="2045386" cy="2045386"/>
          </a:xfrm>
          <a:prstGeom prst="rect">
            <a:avLst/>
          </a:prstGeom>
        </p:spPr>
      </p:pic>
      <p:pic>
        <p:nvPicPr>
          <p:cNvPr id="13" name="Picture 20">
            <a:extLst>
              <a:ext uri="{FF2B5EF4-FFF2-40B4-BE49-F238E27FC236}">
                <a16:creationId xmlns:a16="http://schemas.microsoft.com/office/drawing/2014/main" id="{B9F63352-0A6F-A507-C074-E1961025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88705" y="-31815"/>
            <a:ext cx="6986552" cy="4864387"/>
          </a:xfrm>
          <a:prstGeom prst="rect">
            <a:avLst/>
          </a:prstGeom>
        </p:spPr>
      </p:pic>
      <p:pic>
        <p:nvPicPr>
          <p:cNvPr id="8" name="Picture 7">
            <a:extLst>
              <a:ext uri="{FF2B5EF4-FFF2-40B4-BE49-F238E27FC236}">
                <a16:creationId xmlns:a16="http://schemas.microsoft.com/office/drawing/2014/main" id="{2CACB7C6-C09E-AD19-1C08-47B5E156BD61}"/>
              </a:ext>
            </a:extLst>
          </p:cNvPr>
          <p:cNvPicPr>
            <a:picLocks noChangeAspect="1"/>
          </p:cNvPicPr>
          <p:nvPr/>
        </p:nvPicPr>
        <p:blipFill rotWithShape="1">
          <a:blip r:embed="rId7">
            <a:extLst>
              <a:ext uri="{28A0092B-C50C-407E-A947-70E740481C1C}">
                <a14:useLocalDpi xmlns:a14="http://schemas.microsoft.com/office/drawing/2010/main" val="0"/>
              </a:ext>
            </a:extLst>
          </a:blip>
          <a:srcRect t="79881"/>
          <a:stretch/>
        </p:blipFill>
        <p:spPr>
          <a:xfrm>
            <a:off x="0" y="6491524"/>
            <a:ext cx="12234048" cy="1367674"/>
          </a:xfrm>
          <a:prstGeom prst="rect">
            <a:avLst/>
          </a:prstGeom>
        </p:spPr>
      </p:pic>
      <p:pic>
        <p:nvPicPr>
          <p:cNvPr id="9" name="Picture 8">
            <a:extLst>
              <a:ext uri="{FF2B5EF4-FFF2-40B4-BE49-F238E27FC236}">
                <a16:creationId xmlns:a16="http://schemas.microsoft.com/office/drawing/2014/main" id="{D5E8322C-955C-08BF-5FA2-F0B512F6639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26936" y="1263007"/>
            <a:ext cx="3513364" cy="6090557"/>
          </a:xfrm>
          <a:prstGeom prst="rect">
            <a:avLst/>
          </a:prstGeom>
        </p:spPr>
      </p:pic>
      <p:pic>
        <p:nvPicPr>
          <p:cNvPr id="11" name="Picture 10">
            <a:extLst>
              <a:ext uri="{FF2B5EF4-FFF2-40B4-BE49-F238E27FC236}">
                <a16:creationId xmlns:a16="http://schemas.microsoft.com/office/drawing/2014/main" id="{88D25168-CDD9-3FEC-FC84-F2B62F81912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814815" y="3752957"/>
            <a:ext cx="2419233" cy="3422404"/>
          </a:xfrm>
          <a:prstGeom prst="rect">
            <a:avLst/>
          </a:prstGeom>
        </p:spPr>
      </p:pic>
      <p:pic>
        <p:nvPicPr>
          <p:cNvPr id="2" name="Picture 1">
            <a:extLst>
              <a:ext uri="{FF2B5EF4-FFF2-40B4-BE49-F238E27FC236}">
                <a16:creationId xmlns:a16="http://schemas.microsoft.com/office/drawing/2014/main" id="{3FDE2178-FB20-57AA-CF4B-6B110B36CF9C}"/>
              </a:ext>
            </a:extLst>
          </p:cNvPr>
          <p:cNvPicPr>
            <a:picLocks noChangeAspect="1"/>
          </p:cNvPicPr>
          <p:nvPr/>
        </p:nvPicPr>
        <p:blipFill>
          <a:blip r:embed="rId12"/>
          <a:stretch>
            <a:fillRect/>
          </a:stretch>
        </p:blipFill>
        <p:spPr>
          <a:xfrm>
            <a:off x="2802975" y="646443"/>
            <a:ext cx="6791533" cy="2523963"/>
          </a:xfrm>
          <a:prstGeom prst="rect">
            <a:avLst/>
          </a:prstGeom>
        </p:spPr>
      </p:pic>
    </p:spTree>
    <p:extLst>
      <p:ext uri="{BB962C8B-B14F-4D97-AF65-F5344CB8AC3E}">
        <p14:creationId xmlns:p14="http://schemas.microsoft.com/office/powerpoint/2010/main" val="5042574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CF3AA41-A554-8C6F-2D95-C26F0BCBA4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5515"/>
            <a:ext cx="12192001" cy="7625751"/>
          </a:xfrm>
          <a:prstGeom prst="rect">
            <a:avLst/>
          </a:prstGeom>
        </p:spPr>
      </p:pic>
      <p:grpSp>
        <p:nvGrpSpPr>
          <p:cNvPr id="4" name="Group 4"/>
          <p:cNvGrpSpPr/>
          <p:nvPr/>
        </p:nvGrpSpPr>
        <p:grpSpPr>
          <a:xfrm>
            <a:off x="0" y="4392606"/>
            <a:ext cx="12192000" cy="365587"/>
            <a:chOff x="0" y="0"/>
            <a:chExt cx="6186311" cy="185501"/>
          </a:xfrm>
        </p:grpSpPr>
        <p:sp>
          <p:nvSpPr>
            <p:cNvPr id="5" name="Freeform 5"/>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gr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919" y="4714617"/>
            <a:ext cx="12192000" cy="300228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956572" y="589058"/>
            <a:ext cx="4278856" cy="3214491"/>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654570" y="527592"/>
            <a:ext cx="2624543" cy="4534847"/>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4" y="642243"/>
            <a:ext cx="2152772" cy="2152772"/>
          </a:xfrm>
          <a:prstGeom prst="rect">
            <a:avLst/>
          </a:prstGeom>
        </p:spPr>
      </p:pic>
      <p:grpSp>
        <p:nvGrpSpPr>
          <p:cNvPr id="12" name="Group 12"/>
          <p:cNvGrpSpPr/>
          <p:nvPr/>
        </p:nvGrpSpPr>
        <p:grpSpPr>
          <a:xfrm>
            <a:off x="0" y="0"/>
            <a:ext cx="12192000" cy="300350"/>
            <a:chOff x="0" y="0"/>
            <a:chExt cx="6186311" cy="152400"/>
          </a:xfrm>
          <a:solidFill>
            <a:schemeClr val="bg1"/>
          </a:solidFill>
        </p:grpSpPr>
        <p:sp>
          <p:nvSpPr>
            <p:cNvPr id="13" name="Freeform 13"/>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grpSp>
      <p:grpSp>
        <p:nvGrpSpPr>
          <p:cNvPr id="14" name="Group 14"/>
          <p:cNvGrpSpPr/>
          <p:nvPr/>
        </p:nvGrpSpPr>
        <p:grpSpPr>
          <a:xfrm rot="-5400000">
            <a:off x="-2038357" y="2053899"/>
            <a:ext cx="4377064" cy="300350"/>
            <a:chOff x="0" y="0"/>
            <a:chExt cx="2220955" cy="152400"/>
          </a:xfrm>
          <a:solidFill>
            <a:schemeClr val="bg1"/>
          </a:solidFill>
        </p:grpSpPr>
        <p:sp>
          <p:nvSpPr>
            <p:cNvPr id="15" name="Freeform 15"/>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grpSp>
      <p:grpSp>
        <p:nvGrpSpPr>
          <p:cNvPr id="16" name="Group 16"/>
          <p:cNvGrpSpPr/>
          <p:nvPr/>
        </p:nvGrpSpPr>
        <p:grpSpPr>
          <a:xfrm rot="-5400000">
            <a:off x="9853293" y="2046128"/>
            <a:ext cx="4377064" cy="300350"/>
            <a:chOff x="0" y="0"/>
            <a:chExt cx="2220955" cy="152400"/>
          </a:xfrm>
          <a:solidFill>
            <a:schemeClr val="bg1"/>
          </a:solidFill>
        </p:grpSpPr>
        <p:sp>
          <p:nvSpPr>
            <p:cNvPr id="17" name="Freeform 17"/>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grpSp>
      <p:pic>
        <p:nvPicPr>
          <p:cNvPr id="18" name="Picture 1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1076811" y="2561465"/>
            <a:ext cx="1423035" cy="2743200"/>
          </a:xfrm>
          <a:prstGeom prst="rect">
            <a:avLst/>
          </a:prstGeom>
        </p:spPr>
      </p:pic>
      <p:sp>
        <p:nvSpPr>
          <p:cNvPr id="25" name="TextBox 24">
            <a:extLst>
              <a:ext uri="{FF2B5EF4-FFF2-40B4-BE49-F238E27FC236}">
                <a16:creationId xmlns:a16="http://schemas.microsoft.com/office/drawing/2014/main" id="{75CBA1F4-EBAE-BA6D-89F5-0FF94B6E5ECD}"/>
              </a:ext>
            </a:extLst>
          </p:cNvPr>
          <p:cNvSpPr txBox="1"/>
          <p:nvPr/>
        </p:nvSpPr>
        <p:spPr>
          <a:xfrm>
            <a:off x="4175807" y="889407"/>
            <a:ext cx="4044428"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Phần</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làm</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việc</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của</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ban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cán</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sự</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lớp</a:t>
            </a:r>
            <a:endPar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7" name="Speech Bubble: Oval 6">
            <a:extLst>
              <a:ext uri="{FF2B5EF4-FFF2-40B4-BE49-F238E27FC236}">
                <a16:creationId xmlns:a16="http://schemas.microsoft.com/office/drawing/2014/main" id="{9A7484DC-3F39-A286-424F-FEFA31298CAC}"/>
              </a:ext>
            </a:extLst>
          </p:cNvPr>
          <p:cNvSpPr/>
          <p:nvPr/>
        </p:nvSpPr>
        <p:spPr>
          <a:xfrm>
            <a:off x="6919" y="801997"/>
            <a:ext cx="3949653" cy="2037645"/>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cs typeface="+mn-cs"/>
            </a:endParaRPr>
          </a:p>
        </p:txBody>
      </p:sp>
      <p:sp>
        <p:nvSpPr>
          <p:cNvPr id="30" name="TextBox 29">
            <a:extLst>
              <a:ext uri="{FF2B5EF4-FFF2-40B4-BE49-F238E27FC236}">
                <a16:creationId xmlns:a16="http://schemas.microsoft.com/office/drawing/2014/main" id="{E1C5B9B5-B9BD-932C-E074-A3FFFAD9BA61}"/>
              </a:ext>
            </a:extLst>
          </p:cNvPr>
          <p:cNvSpPr txBox="1"/>
          <p:nvPr/>
        </p:nvSpPr>
        <p:spPr>
          <a:xfrm>
            <a:off x="103837" y="1160816"/>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31" name="Speech Bubble: Oval 30">
            <a:extLst>
              <a:ext uri="{FF2B5EF4-FFF2-40B4-BE49-F238E27FC236}">
                <a16:creationId xmlns:a16="http://schemas.microsoft.com/office/drawing/2014/main" id="{F7A1441B-8C2B-95EE-B9A4-2F31A27856E0}"/>
              </a:ext>
            </a:extLst>
          </p:cNvPr>
          <p:cNvSpPr/>
          <p:nvPr/>
        </p:nvSpPr>
        <p:spPr>
          <a:xfrm>
            <a:off x="8467231" y="372314"/>
            <a:ext cx="3717850"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31435BBD-166A-6D07-1D04-C2CB60299935}"/>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1355668" y="1586848"/>
            <a:ext cx="3003870" cy="5346657"/>
          </a:xfrm>
          <a:prstGeom prst="rect">
            <a:avLst/>
          </a:prstGeom>
        </p:spPr>
      </p:pic>
      <p:pic>
        <p:nvPicPr>
          <p:cNvPr id="33" name="Picture 32">
            <a:extLst>
              <a:ext uri="{FF2B5EF4-FFF2-40B4-BE49-F238E27FC236}">
                <a16:creationId xmlns:a16="http://schemas.microsoft.com/office/drawing/2014/main" id="{F72346FB-78BB-CB47-116B-16836250EDFB}"/>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8390312" y="1454636"/>
            <a:ext cx="2964268" cy="5810197"/>
          </a:xfrm>
          <a:prstGeom prst="rect">
            <a:avLst/>
          </a:prstGeom>
        </p:spPr>
      </p:pic>
    </p:spTree>
    <p:extLst>
      <p:ext uri="{BB962C8B-B14F-4D97-AF65-F5344CB8AC3E}">
        <p14:creationId xmlns:p14="http://schemas.microsoft.com/office/powerpoint/2010/main" val="3067547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80">
                                          <p:stCondLst>
                                            <p:cond delay="0"/>
                                          </p:stCondLst>
                                        </p:cTn>
                                        <p:tgtEl>
                                          <p:spTgt spid="25"/>
                                        </p:tgtEl>
                                      </p:cBhvr>
                                    </p:animEffect>
                                    <p:anim calcmode="lin" valueType="num">
                                      <p:cBhvr>
                                        <p:cTn id="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gtEl>
                                      </p:cBhvr>
                                      <p:to x="100000" y="60000"/>
                                    </p:animScale>
                                    <p:animScale>
                                      <p:cBhvr>
                                        <p:cTn id="14" dur="166" decel="50000">
                                          <p:stCondLst>
                                            <p:cond delay="676"/>
                                          </p:stCondLst>
                                        </p:cTn>
                                        <p:tgtEl>
                                          <p:spTgt spid="25"/>
                                        </p:tgtEl>
                                      </p:cBhvr>
                                      <p:to x="100000" y="100000"/>
                                    </p:animScale>
                                    <p:animScale>
                                      <p:cBhvr>
                                        <p:cTn id="15" dur="26">
                                          <p:stCondLst>
                                            <p:cond delay="1312"/>
                                          </p:stCondLst>
                                        </p:cTn>
                                        <p:tgtEl>
                                          <p:spTgt spid="25"/>
                                        </p:tgtEl>
                                      </p:cBhvr>
                                      <p:to x="100000" y="80000"/>
                                    </p:animScale>
                                    <p:animScale>
                                      <p:cBhvr>
                                        <p:cTn id="16" dur="166" decel="50000">
                                          <p:stCondLst>
                                            <p:cond delay="1338"/>
                                          </p:stCondLst>
                                        </p:cTn>
                                        <p:tgtEl>
                                          <p:spTgt spid="25"/>
                                        </p:tgtEl>
                                      </p:cBhvr>
                                      <p:to x="100000" y="100000"/>
                                    </p:animScale>
                                    <p:animScale>
                                      <p:cBhvr>
                                        <p:cTn id="17" dur="26">
                                          <p:stCondLst>
                                            <p:cond delay="1642"/>
                                          </p:stCondLst>
                                        </p:cTn>
                                        <p:tgtEl>
                                          <p:spTgt spid="25"/>
                                        </p:tgtEl>
                                      </p:cBhvr>
                                      <p:to x="100000" y="90000"/>
                                    </p:animScale>
                                    <p:animScale>
                                      <p:cBhvr>
                                        <p:cTn id="18" dur="166" decel="50000">
                                          <p:stCondLst>
                                            <p:cond delay="1668"/>
                                          </p:stCondLst>
                                        </p:cTn>
                                        <p:tgtEl>
                                          <p:spTgt spid="25"/>
                                        </p:tgtEl>
                                      </p:cBhvr>
                                      <p:to x="100000" y="100000"/>
                                    </p:animScale>
                                    <p:animScale>
                                      <p:cBhvr>
                                        <p:cTn id="19" dur="26">
                                          <p:stCondLst>
                                            <p:cond delay="1808"/>
                                          </p:stCondLst>
                                        </p:cTn>
                                        <p:tgtEl>
                                          <p:spTgt spid="25"/>
                                        </p:tgtEl>
                                      </p:cBhvr>
                                      <p:to x="100000" y="95000"/>
                                    </p:animScale>
                                    <p:animScale>
                                      <p:cBhvr>
                                        <p:cTn id="20" dur="166" decel="50000">
                                          <p:stCondLst>
                                            <p:cond delay="1834"/>
                                          </p:stCondLst>
                                        </p:cTn>
                                        <p:tgtEl>
                                          <p:spTgt spid="25"/>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additive="base">
                                        <p:cTn id="26" dur="500" fill="hold"/>
                                        <p:tgtEl>
                                          <p:spTgt spid="30"/>
                                        </p:tgtEl>
                                        <p:attrNameLst>
                                          <p:attrName>ppt_x</p:attrName>
                                        </p:attrNameLst>
                                      </p:cBhvr>
                                      <p:tavLst>
                                        <p:tav tm="0">
                                          <p:val>
                                            <p:strVal val="#ppt_x"/>
                                          </p:val>
                                        </p:tav>
                                        <p:tav tm="100000">
                                          <p:val>
                                            <p:strVal val="#ppt_x"/>
                                          </p:val>
                                        </p:tav>
                                      </p:tavLst>
                                    </p:anim>
                                    <p:anim calcmode="lin" valueType="num">
                                      <p:cBhvr additive="base">
                                        <p:cTn id="27" dur="500" fill="hold"/>
                                        <p:tgtEl>
                                          <p:spTgt spid="30"/>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7" grpId="0" animBg="1"/>
      <p:bldP spid="30" grpId="0"/>
      <p:bldP spid="3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F2D4D-5349-0A6D-02D0-153E0969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0" y="-31815"/>
            <a:ext cx="12234049" cy="7652051"/>
          </a:xfrm>
          <a:prstGeom prst="rect">
            <a:avLst/>
          </a:prstGeom>
        </p:spPr>
      </p:pic>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4451" y="79661"/>
            <a:ext cx="2045386" cy="2045386"/>
          </a:xfrm>
          <a:prstGeom prst="rect">
            <a:avLst/>
          </a:prstGeom>
        </p:spPr>
      </p:pic>
      <p:pic>
        <p:nvPicPr>
          <p:cNvPr id="13" name="Picture 20">
            <a:extLst>
              <a:ext uri="{FF2B5EF4-FFF2-40B4-BE49-F238E27FC236}">
                <a16:creationId xmlns:a16="http://schemas.microsoft.com/office/drawing/2014/main" id="{B9F63352-0A6F-A507-C074-E1961025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88705" y="-31815"/>
            <a:ext cx="6986552" cy="4864387"/>
          </a:xfrm>
          <a:prstGeom prst="rect">
            <a:avLst/>
          </a:prstGeom>
        </p:spPr>
      </p:pic>
      <p:pic>
        <p:nvPicPr>
          <p:cNvPr id="8" name="Picture 7">
            <a:extLst>
              <a:ext uri="{FF2B5EF4-FFF2-40B4-BE49-F238E27FC236}">
                <a16:creationId xmlns:a16="http://schemas.microsoft.com/office/drawing/2014/main" id="{2CACB7C6-C09E-AD19-1C08-47B5E156BD61}"/>
              </a:ext>
            </a:extLst>
          </p:cNvPr>
          <p:cNvPicPr>
            <a:picLocks noChangeAspect="1"/>
          </p:cNvPicPr>
          <p:nvPr/>
        </p:nvPicPr>
        <p:blipFill rotWithShape="1">
          <a:blip r:embed="rId7">
            <a:extLst>
              <a:ext uri="{28A0092B-C50C-407E-A947-70E740481C1C}">
                <a14:useLocalDpi xmlns:a14="http://schemas.microsoft.com/office/drawing/2010/main" val="0"/>
              </a:ext>
            </a:extLst>
          </a:blip>
          <a:srcRect t="79881"/>
          <a:stretch/>
        </p:blipFill>
        <p:spPr>
          <a:xfrm>
            <a:off x="0" y="6491524"/>
            <a:ext cx="12234048" cy="1367674"/>
          </a:xfrm>
          <a:prstGeom prst="rect">
            <a:avLst/>
          </a:prstGeom>
        </p:spPr>
      </p:pic>
      <p:pic>
        <p:nvPicPr>
          <p:cNvPr id="9" name="Picture 8">
            <a:extLst>
              <a:ext uri="{FF2B5EF4-FFF2-40B4-BE49-F238E27FC236}">
                <a16:creationId xmlns:a16="http://schemas.microsoft.com/office/drawing/2014/main" id="{D5E8322C-955C-08BF-5FA2-F0B512F6639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26936" y="1263007"/>
            <a:ext cx="3513364" cy="6090557"/>
          </a:xfrm>
          <a:prstGeom prst="rect">
            <a:avLst/>
          </a:prstGeom>
        </p:spPr>
      </p:pic>
      <p:pic>
        <p:nvPicPr>
          <p:cNvPr id="11" name="Picture 10">
            <a:extLst>
              <a:ext uri="{FF2B5EF4-FFF2-40B4-BE49-F238E27FC236}">
                <a16:creationId xmlns:a16="http://schemas.microsoft.com/office/drawing/2014/main" id="{88D25168-CDD9-3FEC-FC84-F2B62F81912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814815" y="3752957"/>
            <a:ext cx="2419233" cy="3422404"/>
          </a:xfrm>
          <a:prstGeom prst="rect">
            <a:avLst/>
          </a:prstGeom>
        </p:spPr>
      </p:pic>
      <p:sp>
        <p:nvSpPr>
          <p:cNvPr id="12" name="TextBox 11">
            <a:extLst>
              <a:ext uri="{FF2B5EF4-FFF2-40B4-BE49-F238E27FC236}">
                <a16:creationId xmlns:a16="http://schemas.microsoft.com/office/drawing/2014/main" id="{A618432B-23C9-E3C2-CAAF-BD388B8AC45E}"/>
              </a:ext>
            </a:extLst>
          </p:cNvPr>
          <p:cNvSpPr txBox="1"/>
          <p:nvPr/>
        </p:nvSpPr>
        <p:spPr>
          <a:xfrm>
            <a:off x="2630595" y="1976018"/>
            <a:ext cx="207005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Ưu</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điểm</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p>
        </p:txBody>
      </p:sp>
      <p:pic>
        <p:nvPicPr>
          <p:cNvPr id="2" name="Picture 1">
            <a:extLst>
              <a:ext uri="{FF2B5EF4-FFF2-40B4-BE49-F238E27FC236}">
                <a16:creationId xmlns:a16="http://schemas.microsoft.com/office/drawing/2014/main" id="{E16DBFA2-142E-580E-92B6-1E8DC777B205}"/>
              </a:ext>
            </a:extLst>
          </p:cNvPr>
          <p:cNvPicPr>
            <a:picLocks noChangeAspect="1"/>
          </p:cNvPicPr>
          <p:nvPr/>
        </p:nvPicPr>
        <p:blipFill>
          <a:blip r:embed="rId12"/>
          <a:stretch>
            <a:fillRect/>
          </a:stretch>
        </p:blipFill>
        <p:spPr>
          <a:xfrm>
            <a:off x="2838655" y="437221"/>
            <a:ext cx="6925656" cy="1853345"/>
          </a:xfrm>
          <a:prstGeom prst="rect">
            <a:avLst/>
          </a:prstGeom>
        </p:spPr>
      </p:pic>
    </p:spTree>
    <p:extLst>
      <p:ext uri="{BB962C8B-B14F-4D97-AF65-F5344CB8AC3E}">
        <p14:creationId xmlns:p14="http://schemas.microsoft.com/office/powerpoint/2010/main" val="211128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F2D4D-5349-0A6D-02D0-153E0969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0" y="-31815"/>
            <a:ext cx="12234049" cy="7652051"/>
          </a:xfrm>
          <a:prstGeom prst="rect">
            <a:avLst/>
          </a:prstGeom>
        </p:spPr>
      </p:pic>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4451" y="79661"/>
            <a:ext cx="2045386" cy="2045386"/>
          </a:xfrm>
          <a:prstGeom prst="rect">
            <a:avLst/>
          </a:prstGeom>
        </p:spPr>
      </p:pic>
      <p:pic>
        <p:nvPicPr>
          <p:cNvPr id="13" name="Picture 20">
            <a:extLst>
              <a:ext uri="{FF2B5EF4-FFF2-40B4-BE49-F238E27FC236}">
                <a16:creationId xmlns:a16="http://schemas.microsoft.com/office/drawing/2014/main" id="{B9F63352-0A6F-A507-C074-E1961025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88705" y="-31815"/>
            <a:ext cx="6986552" cy="4864387"/>
          </a:xfrm>
          <a:prstGeom prst="rect">
            <a:avLst/>
          </a:prstGeom>
        </p:spPr>
      </p:pic>
      <p:pic>
        <p:nvPicPr>
          <p:cNvPr id="8" name="Picture 7">
            <a:extLst>
              <a:ext uri="{FF2B5EF4-FFF2-40B4-BE49-F238E27FC236}">
                <a16:creationId xmlns:a16="http://schemas.microsoft.com/office/drawing/2014/main" id="{2CACB7C6-C09E-AD19-1C08-47B5E156BD61}"/>
              </a:ext>
            </a:extLst>
          </p:cNvPr>
          <p:cNvPicPr>
            <a:picLocks noChangeAspect="1"/>
          </p:cNvPicPr>
          <p:nvPr/>
        </p:nvPicPr>
        <p:blipFill rotWithShape="1">
          <a:blip r:embed="rId7">
            <a:extLst>
              <a:ext uri="{28A0092B-C50C-407E-A947-70E740481C1C}">
                <a14:useLocalDpi xmlns:a14="http://schemas.microsoft.com/office/drawing/2010/main" val="0"/>
              </a:ext>
            </a:extLst>
          </a:blip>
          <a:srcRect t="79881"/>
          <a:stretch/>
        </p:blipFill>
        <p:spPr>
          <a:xfrm>
            <a:off x="0" y="6491524"/>
            <a:ext cx="12234048" cy="1367674"/>
          </a:xfrm>
          <a:prstGeom prst="rect">
            <a:avLst/>
          </a:prstGeom>
        </p:spPr>
      </p:pic>
      <p:pic>
        <p:nvPicPr>
          <p:cNvPr id="9" name="Picture 8">
            <a:extLst>
              <a:ext uri="{FF2B5EF4-FFF2-40B4-BE49-F238E27FC236}">
                <a16:creationId xmlns:a16="http://schemas.microsoft.com/office/drawing/2014/main" id="{D5E8322C-955C-08BF-5FA2-F0B512F6639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26936" y="1263007"/>
            <a:ext cx="3513364" cy="6090557"/>
          </a:xfrm>
          <a:prstGeom prst="rect">
            <a:avLst/>
          </a:prstGeom>
        </p:spPr>
      </p:pic>
      <p:pic>
        <p:nvPicPr>
          <p:cNvPr id="11" name="Picture 10">
            <a:extLst>
              <a:ext uri="{FF2B5EF4-FFF2-40B4-BE49-F238E27FC236}">
                <a16:creationId xmlns:a16="http://schemas.microsoft.com/office/drawing/2014/main" id="{88D25168-CDD9-3FEC-FC84-F2B62F81912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814815" y="3752957"/>
            <a:ext cx="2419233" cy="3422404"/>
          </a:xfrm>
          <a:prstGeom prst="rect">
            <a:avLst/>
          </a:prstGeom>
        </p:spPr>
      </p:pic>
      <p:sp>
        <p:nvSpPr>
          <p:cNvPr id="12" name="TextBox 11">
            <a:extLst>
              <a:ext uri="{FF2B5EF4-FFF2-40B4-BE49-F238E27FC236}">
                <a16:creationId xmlns:a16="http://schemas.microsoft.com/office/drawing/2014/main" id="{A618432B-23C9-E3C2-CAAF-BD388B8AC45E}"/>
              </a:ext>
            </a:extLst>
          </p:cNvPr>
          <p:cNvSpPr txBox="1"/>
          <p:nvPr/>
        </p:nvSpPr>
        <p:spPr>
          <a:xfrm>
            <a:off x="2639803" y="1835997"/>
            <a:ext cx="185499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Hạn</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chế</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p>
        </p:txBody>
      </p:sp>
      <p:pic>
        <p:nvPicPr>
          <p:cNvPr id="2" name="Picture 1">
            <a:extLst>
              <a:ext uri="{FF2B5EF4-FFF2-40B4-BE49-F238E27FC236}">
                <a16:creationId xmlns:a16="http://schemas.microsoft.com/office/drawing/2014/main" id="{D0386226-7DFE-97EB-43CD-5CB25927F6F4}"/>
              </a:ext>
            </a:extLst>
          </p:cNvPr>
          <p:cNvPicPr>
            <a:picLocks noChangeAspect="1"/>
          </p:cNvPicPr>
          <p:nvPr/>
        </p:nvPicPr>
        <p:blipFill>
          <a:blip r:embed="rId12"/>
          <a:stretch>
            <a:fillRect/>
          </a:stretch>
        </p:blipFill>
        <p:spPr>
          <a:xfrm>
            <a:off x="2602351" y="498867"/>
            <a:ext cx="6925656" cy="1853345"/>
          </a:xfrm>
          <a:prstGeom prst="rect">
            <a:avLst/>
          </a:prstGeom>
        </p:spPr>
      </p:pic>
    </p:spTree>
    <p:extLst>
      <p:ext uri="{BB962C8B-B14F-4D97-AF65-F5344CB8AC3E}">
        <p14:creationId xmlns:p14="http://schemas.microsoft.com/office/powerpoint/2010/main" val="22144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CF3AA41-A554-8C6F-2D95-C26F0BCBA4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5515"/>
            <a:ext cx="12192001" cy="7625751"/>
          </a:xfrm>
          <a:prstGeom prst="rect">
            <a:avLst/>
          </a:prstGeom>
        </p:spPr>
      </p:pic>
      <p:grpSp>
        <p:nvGrpSpPr>
          <p:cNvPr id="4" name="Group 4"/>
          <p:cNvGrpSpPr/>
          <p:nvPr/>
        </p:nvGrpSpPr>
        <p:grpSpPr>
          <a:xfrm>
            <a:off x="0" y="4392606"/>
            <a:ext cx="12192000" cy="365587"/>
            <a:chOff x="0" y="0"/>
            <a:chExt cx="6186311" cy="185501"/>
          </a:xfrm>
        </p:grpSpPr>
        <p:sp>
          <p:nvSpPr>
            <p:cNvPr id="5" name="Freeform 5"/>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919" y="4714617"/>
            <a:ext cx="12192000" cy="300228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956572" y="589058"/>
            <a:ext cx="4278856" cy="3214491"/>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654570" y="527592"/>
            <a:ext cx="2624543" cy="4534847"/>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4" y="642243"/>
            <a:ext cx="2152772" cy="2152772"/>
          </a:xfrm>
          <a:prstGeom prst="rect">
            <a:avLst/>
          </a:prstGeom>
        </p:spPr>
      </p:pic>
      <p:grpSp>
        <p:nvGrpSpPr>
          <p:cNvPr id="12" name="Group 12"/>
          <p:cNvGrpSpPr/>
          <p:nvPr/>
        </p:nvGrpSpPr>
        <p:grpSpPr>
          <a:xfrm>
            <a:off x="0" y="0"/>
            <a:ext cx="12192000" cy="300350"/>
            <a:chOff x="0" y="0"/>
            <a:chExt cx="6186311" cy="152400"/>
          </a:xfrm>
          <a:solidFill>
            <a:schemeClr val="bg1"/>
          </a:solidFill>
        </p:grpSpPr>
        <p:sp>
          <p:nvSpPr>
            <p:cNvPr id="13" name="Freeform 13"/>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4" name="Group 14"/>
          <p:cNvGrpSpPr/>
          <p:nvPr/>
        </p:nvGrpSpPr>
        <p:grpSpPr>
          <a:xfrm rot="-5400000">
            <a:off x="-2038357" y="2053899"/>
            <a:ext cx="4377064" cy="300350"/>
            <a:chOff x="0" y="0"/>
            <a:chExt cx="2220955" cy="152400"/>
          </a:xfrm>
          <a:solidFill>
            <a:schemeClr val="bg1"/>
          </a:solidFill>
        </p:grpSpPr>
        <p:sp>
          <p:nvSpPr>
            <p:cNvPr id="15" name="Freeform 15"/>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6" name="Group 16"/>
          <p:cNvGrpSpPr/>
          <p:nvPr/>
        </p:nvGrpSpPr>
        <p:grpSpPr>
          <a:xfrm rot="-5400000">
            <a:off x="9853293" y="2046128"/>
            <a:ext cx="4377064" cy="300350"/>
            <a:chOff x="0" y="0"/>
            <a:chExt cx="2220955" cy="152400"/>
          </a:xfrm>
          <a:solidFill>
            <a:schemeClr val="bg1"/>
          </a:solidFill>
        </p:grpSpPr>
        <p:sp>
          <p:nvSpPr>
            <p:cNvPr id="17" name="Freeform 17"/>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18" name="Picture 1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1076811" y="2561465"/>
            <a:ext cx="1423035" cy="2743200"/>
          </a:xfrm>
          <a:prstGeom prst="rect">
            <a:avLst/>
          </a:prstGeom>
        </p:spPr>
      </p:pic>
      <p:sp>
        <p:nvSpPr>
          <p:cNvPr id="25" name="TextBox 24">
            <a:extLst>
              <a:ext uri="{FF2B5EF4-FFF2-40B4-BE49-F238E27FC236}">
                <a16:creationId xmlns:a16="http://schemas.microsoft.com/office/drawing/2014/main" id="{75CBA1F4-EBAE-BA6D-89F5-0FF94B6E5ECD}"/>
              </a:ext>
            </a:extLst>
          </p:cNvPr>
          <p:cNvSpPr txBox="1"/>
          <p:nvPr/>
        </p:nvSpPr>
        <p:spPr>
          <a:xfrm>
            <a:off x="4175807" y="889407"/>
            <a:ext cx="404442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Góc</a:t>
            </a:r>
            <a:r>
              <a:rPr kumimoji="0" lang="en-US" sz="4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tuyên</a:t>
            </a:r>
            <a:r>
              <a:rPr kumimoji="0" lang="en-US" sz="4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dương</a:t>
            </a:r>
            <a:endParaRPr kumimoji="0" lang="en-US" sz="4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31435BBD-166A-6D07-1D04-C2CB60299935}"/>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325755" y="1511343"/>
            <a:ext cx="3003870" cy="5346657"/>
          </a:xfrm>
          <a:prstGeom prst="rect">
            <a:avLst/>
          </a:prstGeom>
        </p:spPr>
      </p:pic>
      <p:pic>
        <p:nvPicPr>
          <p:cNvPr id="33" name="Picture 32">
            <a:extLst>
              <a:ext uri="{FF2B5EF4-FFF2-40B4-BE49-F238E27FC236}">
                <a16:creationId xmlns:a16="http://schemas.microsoft.com/office/drawing/2014/main" id="{F72346FB-78BB-CB47-116B-16836250EDFB}"/>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9684174" y="1040032"/>
            <a:ext cx="2964268" cy="5810197"/>
          </a:xfrm>
          <a:prstGeom prst="rect">
            <a:avLst/>
          </a:prstGeom>
        </p:spPr>
      </p:pic>
      <p:sp>
        <p:nvSpPr>
          <p:cNvPr id="9" name="Oval 8">
            <a:extLst>
              <a:ext uri="{FF2B5EF4-FFF2-40B4-BE49-F238E27FC236}">
                <a16:creationId xmlns:a16="http://schemas.microsoft.com/office/drawing/2014/main" id="{3F792E67-266E-7401-C15F-5ACC3C9A737E}"/>
              </a:ext>
            </a:extLst>
          </p:cNvPr>
          <p:cNvSpPr/>
          <p:nvPr/>
        </p:nvSpPr>
        <p:spPr>
          <a:xfrm>
            <a:off x="2076540" y="4437292"/>
            <a:ext cx="2575606" cy="1892057"/>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64B02824-D09E-40D9-5968-D6CC35DBC647}"/>
              </a:ext>
            </a:extLst>
          </p:cNvPr>
          <p:cNvSpPr txBox="1"/>
          <p:nvPr/>
        </p:nvSpPr>
        <p:spPr>
          <a:xfrm>
            <a:off x="1817834" y="4740165"/>
            <a:ext cx="304283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Dũng</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sĩ</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giải</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Toán</a:t>
            </a:r>
            <a:endPar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28" name="Oval 27">
            <a:extLst>
              <a:ext uri="{FF2B5EF4-FFF2-40B4-BE49-F238E27FC236}">
                <a16:creationId xmlns:a16="http://schemas.microsoft.com/office/drawing/2014/main" id="{F6E7B664-9674-45E3-612F-175D66DDE637}"/>
              </a:ext>
            </a:extLst>
          </p:cNvPr>
          <p:cNvSpPr/>
          <p:nvPr/>
        </p:nvSpPr>
        <p:spPr>
          <a:xfrm>
            <a:off x="7638531" y="4511646"/>
            <a:ext cx="2575606" cy="1892057"/>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B32784C5-D661-ADC1-5015-A7F4A54D9D24}"/>
              </a:ext>
            </a:extLst>
          </p:cNvPr>
          <p:cNvSpPr txBox="1"/>
          <p:nvPr/>
        </p:nvSpPr>
        <p:spPr>
          <a:xfrm>
            <a:off x="7404914" y="4857509"/>
            <a:ext cx="304283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Dũng</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sĩ</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giải</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Toán</a:t>
            </a:r>
            <a:endPar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441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80">
                                          <p:stCondLst>
                                            <p:cond delay="0"/>
                                          </p:stCondLst>
                                        </p:cTn>
                                        <p:tgtEl>
                                          <p:spTgt spid="25"/>
                                        </p:tgtEl>
                                      </p:cBhvr>
                                    </p:animEffect>
                                    <p:anim calcmode="lin" valueType="num">
                                      <p:cBhvr>
                                        <p:cTn id="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gtEl>
                                      </p:cBhvr>
                                      <p:to x="100000" y="60000"/>
                                    </p:animScale>
                                    <p:animScale>
                                      <p:cBhvr>
                                        <p:cTn id="14" dur="166" decel="50000">
                                          <p:stCondLst>
                                            <p:cond delay="676"/>
                                          </p:stCondLst>
                                        </p:cTn>
                                        <p:tgtEl>
                                          <p:spTgt spid="25"/>
                                        </p:tgtEl>
                                      </p:cBhvr>
                                      <p:to x="100000" y="100000"/>
                                    </p:animScale>
                                    <p:animScale>
                                      <p:cBhvr>
                                        <p:cTn id="15" dur="26">
                                          <p:stCondLst>
                                            <p:cond delay="1312"/>
                                          </p:stCondLst>
                                        </p:cTn>
                                        <p:tgtEl>
                                          <p:spTgt spid="25"/>
                                        </p:tgtEl>
                                      </p:cBhvr>
                                      <p:to x="100000" y="80000"/>
                                    </p:animScale>
                                    <p:animScale>
                                      <p:cBhvr>
                                        <p:cTn id="16" dur="166" decel="50000">
                                          <p:stCondLst>
                                            <p:cond delay="1338"/>
                                          </p:stCondLst>
                                        </p:cTn>
                                        <p:tgtEl>
                                          <p:spTgt spid="25"/>
                                        </p:tgtEl>
                                      </p:cBhvr>
                                      <p:to x="100000" y="100000"/>
                                    </p:animScale>
                                    <p:animScale>
                                      <p:cBhvr>
                                        <p:cTn id="17" dur="26">
                                          <p:stCondLst>
                                            <p:cond delay="1642"/>
                                          </p:stCondLst>
                                        </p:cTn>
                                        <p:tgtEl>
                                          <p:spTgt spid="25"/>
                                        </p:tgtEl>
                                      </p:cBhvr>
                                      <p:to x="100000" y="90000"/>
                                    </p:animScale>
                                    <p:animScale>
                                      <p:cBhvr>
                                        <p:cTn id="18" dur="166" decel="50000">
                                          <p:stCondLst>
                                            <p:cond delay="1668"/>
                                          </p:stCondLst>
                                        </p:cTn>
                                        <p:tgtEl>
                                          <p:spTgt spid="25"/>
                                        </p:tgtEl>
                                      </p:cBhvr>
                                      <p:to x="100000" y="100000"/>
                                    </p:animScale>
                                    <p:animScale>
                                      <p:cBhvr>
                                        <p:cTn id="19" dur="26">
                                          <p:stCondLst>
                                            <p:cond delay="1808"/>
                                          </p:stCondLst>
                                        </p:cTn>
                                        <p:tgtEl>
                                          <p:spTgt spid="25"/>
                                        </p:tgtEl>
                                      </p:cBhvr>
                                      <p:to x="100000" y="95000"/>
                                    </p:animScale>
                                    <p:animScale>
                                      <p:cBhvr>
                                        <p:cTn id="20" dur="166" decel="50000">
                                          <p:stCondLst>
                                            <p:cond delay="1834"/>
                                          </p:stCondLst>
                                        </p:cTn>
                                        <p:tgtEl>
                                          <p:spTgt spid="25"/>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arn(inVertical)">
                                      <p:cBhvr>
                                        <p:cTn id="23" dur="500"/>
                                        <p:tgtEl>
                                          <p:spTgt spid="24"/>
                                        </p:tgtEl>
                                      </p:cBhvr>
                                    </p:animEffect>
                                  </p:childTnLst>
                                </p:cTn>
                              </p:par>
                              <p:par>
                                <p:cTn id="24" presetID="26" presetClass="emph" presetSubtype="0" fill="hold" grpId="1" nodeType="withEffect">
                                  <p:stCondLst>
                                    <p:cond delay="0"/>
                                  </p:stCondLst>
                                  <p:childTnLst>
                                    <p:animEffect transition="out" filter="fade">
                                      <p:cBhvr>
                                        <p:cTn id="25" dur="500" tmFilter="0, 0; .2, .5; .8, .5; 1, 0"/>
                                        <p:tgtEl>
                                          <p:spTgt spid="24"/>
                                        </p:tgtEl>
                                      </p:cBhvr>
                                    </p:animEffect>
                                    <p:animScale>
                                      <p:cBhvr>
                                        <p:cTn id="26" dur="250" autoRev="1" fill="hold"/>
                                        <p:tgtEl>
                                          <p:spTgt spid="24"/>
                                        </p:tgtEl>
                                      </p:cBhvr>
                                      <p:by x="105000" y="105000"/>
                                    </p:animScale>
                                  </p:childTnLst>
                                </p:cTn>
                              </p:par>
                              <p:par>
                                <p:cTn id="27" presetID="16" presetClass="entr" presetSubtype="21"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barn(inVertical)">
                                      <p:cBhvr>
                                        <p:cTn id="29" dur="500"/>
                                        <p:tgtEl>
                                          <p:spTgt spid="27"/>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27"/>
                                        </p:tgtEl>
                                      </p:cBhvr>
                                    </p:animEffect>
                                    <p:animScale>
                                      <p:cBhvr>
                                        <p:cTn id="32" dur="250" autoRev="1" fill="hold"/>
                                        <p:tgtEl>
                                          <p:spTgt spid="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4" grpId="0"/>
      <p:bldP spid="24" grpId="1"/>
      <p:bldP spid="27" grpId="0"/>
      <p:bldP spid="27"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6">
            <a:extLst>
              <a:ext uri="{FF2B5EF4-FFF2-40B4-BE49-F238E27FC236}">
                <a16:creationId xmlns:a16="http://schemas.microsoft.com/office/drawing/2014/main" id="{D66B3EAB-2A37-DFC4-B39A-4C65C8238AF4}"/>
              </a:ext>
            </a:extLst>
          </p:cNvPr>
          <p:cNvSpPr/>
          <p:nvPr/>
        </p:nvSpPr>
        <p:spPr>
          <a:xfrm>
            <a:off x="494886" y="629064"/>
            <a:ext cx="11202228" cy="5599872"/>
          </a:xfrm>
          <a:custGeom>
            <a:avLst/>
            <a:gdLst>
              <a:gd name="connsiteX0" fmla="*/ 0 w 11202228"/>
              <a:gd name="connsiteY0" fmla="*/ 933331 h 5599872"/>
              <a:gd name="connsiteX1" fmla="*/ 933331 w 11202228"/>
              <a:gd name="connsiteY1" fmla="*/ 0 h 5599872"/>
              <a:gd name="connsiteX2" fmla="*/ 1236737 w 11202228"/>
              <a:gd name="connsiteY2" fmla="*/ 0 h 5599872"/>
              <a:gd name="connsiteX3" fmla="*/ 1540143 w 11202228"/>
              <a:gd name="connsiteY3" fmla="*/ 0 h 5599872"/>
              <a:gd name="connsiteX4" fmla="*/ 1936904 w 11202228"/>
              <a:gd name="connsiteY4" fmla="*/ 0 h 5599872"/>
              <a:gd name="connsiteX5" fmla="*/ 2240310 w 11202228"/>
              <a:gd name="connsiteY5" fmla="*/ 0 h 5599872"/>
              <a:gd name="connsiteX6" fmla="*/ 2917139 w 11202228"/>
              <a:gd name="connsiteY6" fmla="*/ 0 h 5599872"/>
              <a:gd name="connsiteX7" fmla="*/ 3313900 w 11202228"/>
              <a:gd name="connsiteY7" fmla="*/ 0 h 5599872"/>
              <a:gd name="connsiteX8" fmla="*/ 4084085 w 11202228"/>
              <a:gd name="connsiteY8" fmla="*/ 0 h 5599872"/>
              <a:gd name="connsiteX9" fmla="*/ 4480846 w 11202228"/>
              <a:gd name="connsiteY9" fmla="*/ 0 h 5599872"/>
              <a:gd name="connsiteX10" fmla="*/ 4877608 w 11202228"/>
              <a:gd name="connsiteY10" fmla="*/ 0 h 5599872"/>
              <a:gd name="connsiteX11" fmla="*/ 5181014 w 11202228"/>
              <a:gd name="connsiteY11" fmla="*/ 0 h 5599872"/>
              <a:gd name="connsiteX12" fmla="*/ 5671131 w 11202228"/>
              <a:gd name="connsiteY12" fmla="*/ 0 h 5599872"/>
              <a:gd name="connsiteX13" fmla="*/ 6161248 w 11202228"/>
              <a:gd name="connsiteY13" fmla="*/ 0 h 5599872"/>
              <a:gd name="connsiteX14" fmla="*/ 6651365 w 11202228"/>
              <a:gd name="connsiteY14" fmla="*/ 0 h 5599872"/>
              <a:gd name="connsiteX15" fmla="*/ 7328194 w 11202228"/>
              <a:gd name="connsiteY15" fmla="*/ 0 h 5599872"/>
              <a:gd name="connsiteX16" fmla="*/ 7724955 w 11202228"/>
              <a:gd name="connsiteY16" fmla="*/ 0 h 5599872"/>
              <a:gd name="connsiteX17" fmla="*/ 8308428 w 11202228"/>
              <a:gd name="connsiteY17" fmla="*/ 0 h 5599872"/>
              <a:gd name="connsiteX18" fmla="*/ 8705190 w 11202228"/>
              <a:gd name="connsiteY18" fmla="*/ 0 h 5599872"/>
              <a:gd name="connsiteX19" fmla="*/ 9475374 w 11202228"/>
              <a:gd name="connsiteY19" fmla="*/ 0 h 5599872"/>
              <a:gd name="connsiteX20" fmla="*/ 10268897 w 11202228"/>
              <a:gd name="connsiteY20" fmla="*/ 0 h 5599872"/>
              <a:gd name="connsiteX21" fmla="*/ 11202228 w 11202228"/>
              <a:gd name="connsiteY21" fmla="*/ 933331 h 5599872"/>
              <a:gd name="connsiteX22" fmla="*/ 11202228 w 11202228"/>
              <a:gd name="connsiteY22" fmla="*/ 1466647 h 5599872"/>
              <a:gd name="connsiteX23" fmla="*/ 11202228 w 11202228"/>
              <a:gd name="connsiteY23" fmla="*/ 1999962 h 5599872"/>
              <a:gd name="connsiteX24" fmla="*/ 11202228 w 11202228"/>
              <a:gd name="connsiteY24" fmla="*/ 2458614 h 5599872"/>
              <a:gd name="connsiteX25" fmla="*/ 11202228 w 11202228"/>
              <a:gd name="connsiteY25" fmla="*/ 2917265 h 5599872"/>
              <a:gd name="connsiteX26" fmla="*/ 11202228 w 11202228"/>
              <a:gd name="connsiteY26" fmla="*/ 3375917 h 5599872"/>
              <a:gd name="connsiteX27" fmla="*/ 11202228 w 11202228"/>
              <a:gd name="connsiteY27" fmla="*/ 3909233 h 5599872"/>
              <a:gd name="connsiteX28" fmla="*/ 11202228 w 11202228"/>
              <a:gd name="connsiteY28" fmla="*/ 4666541 h 5599872"/>
              <a:gd name="connsiteX29" fmla="*/ 10268897 w 11202228"/>
              <a:gd name="connsiteY29" fmla="*/ 5599872 h 5599872"/>
              <a:gd name="connsiteX30" fmla="*/ 9498713 w 11202228"/>
              <a:gd name="connsiteY30" fmla="*/ 5599872 h 5599872"/>
              <a:gd name="connsiteX31" fmla="*/ 8728529 w 11202228"/>
              <a:gd name="connsiteY31" fmla="*/ 5599872 h 5599872"/>
              <a:gd name="connsiteX32" fmla="*/ 8145056 w 11202228"/>
              <a:gd name="connsiteY32" fmla="*/ 5599872 h 5599872"/>
              <a:gd name="connsiteX33" fmla="*/ 7654939 w 11202228"/>
              <a:gd name="connsiteY33" fmla="*/ 5599872 h 5599872"/>
              <a:gd name="connsiteX34" fmla="*/ 7351533 w 11202228"/>
              <a:gd name="connsiteY34" fmla="*/ 5599872 h 5599872"/>
              <a:gd name="connsiteX35" fmla="*/ 6581348 w 11202228"/>
              <a:gd name="connsiteY35" fmla="*/ 5599872 h 5599872"/>
              <a:gd name="connsiteX36" fmla="*/ 6277943 w 11202228"/>
              <a:gd name="connsiteY36" fmla="*/ 5599872 h 5599872"/>
              <a:gd name="connsiteX37" fmla="*/ 5601114 w 11202228"/>
              <a:gd name="connsiteY37" fmla="*/ 5599872 h 5599872"/>
              <a:gd name="connsiteX38" fmla="*/ 5110997 w 11202228"/>
              <a:gd name="connsiteY38" fmla="*/ 5599872 h 5599872"/>
              <a:gd name="connsiteX39" fmla="*/ 4714235 w 11202228"/>
              <a:gd name="connsiteY39" fmla="*/ 5599872 h 5599872"/>
              <a:gd name="connsiteX40" fmla="*/ 4224118 w 11202228"/>
              <a:gd name="connsiteY40" fmla="*/ 5599872 h 5599872"/>
              <a:gd name="connsiteX41" fmla="*/ 3547289 w 11202228"/>
              <a:gd name="connsiteY41" fmla="*/ 5599872 h 5599872"/>
              <a:gd name="connsiteX42" fmla="*/ 2870461 w 11202228"/>
              <a:gd name="connsiteY42" fmla="*/ 5599872 h 5599872"/>
              <a:gd name="connsiteX43" fmla="*/ 2380344 w 11202228"/>
              <a:gd name="connsiteY43" fmla="*/ 5599872 h 5599872"/>
              <a:gd name="connsiteX44" fmla="*/ 1890227 w 11202228"/>
              <a:gd name="connsiteY44" fmla="*/ 5599872 h 5599872"/>
              <a:gd name="connsiteX45" fmla="*/ 933331 w 11202228"/>
              <a:gd name="connsiteY45" fmla="*/ 5599872 h 5599872"/>
              <a:gd name="connsiteX46" fmla="*/ 0 w 11202228"/>
              <a:gd name="connsiteY46" fmla="*/ 4666541 h 5599872"/>
              <a:gd name="connsiteX47" fmla="*/ 0 w 11202228"/>
              <a:gd name="connsiteY47" fmla="*/ 4095893 h 5599872"/>
              <a:gd name="connsiteX48" fmla="*/ 0 w 11202228"/>
              <a:gd name="connsiteY48" fmla="*/ 3674574 h 5599872"/>
              <a:gd name="connsiteX49" fmla="*/ 0 w 11202228"/>
              <a:gd name="connsiteY49" fmla="*/ 3066594 h 5599872"/>
              <a:gd name="connsiteX50" fmla="*/ 0 w 11202228"/>
              <a:gd name="connsiteY50" fmla="*/ 2570610 h 5599872"/>
              <a:gd name="connsiteX51" fmla="*/ 0 w 11202228"/>
              <a:gd name="connsiteY51" fmla="*/ 1999962 h 5599872"/>
              <a:gd name="connsiteX52" fmla="*/ 0 w 11202228"/>
              <a:gd name="connsiteY52" fmla="*/ 1541311 h 5599872"/>
              <a:gd name="connsiteX53" fmla="*/ 0 w 11202228"/>
              <a:gd name="connsiteY53" fmla="*/ 933331 h 5599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202228" h="5599872" fill="none" extrusionOk="0">
                <a:moveTo>
                  <a:pt x="0" y="933331"/>
                </a:moveTo>
                <a:cubicBezTo>
                  <a:pt x="-67721" y="454835"/>
                  <a:pt x="436659" y="-66772"/>
                  <a:pt x="933331" y="0"/>
                </a:cubicBezTo>
                <a:cubicBezTo>
                  <a:pt x="1014652" y="-22345"/>
                  <a:pt x="1145125" y="838"/>
                  <a:pt x="1236737" y="0"/>
                </a:cubicBezTo>
                <a:cubicBezTo>
                  <a:pt x="1328349" y="-838"/>
                  <a:pt x="1393157" y="16195"/>
                  <a:pt x="1540143" y="0"/>
                </a:cubicBezTo>
                <a:cubicBezTo>
                  <a:pt x="1687129" y="-16195"/>
                  <a:pt x="1813676" y="7378"/>
                  <a:pt x="1936904" y="0"/>
                </a:cubicBezTo>
                <a:cubicBezTo>
                  <a:pt x="2060132" y="-7378"/>
                  <a:pt x="2164461" y="21834"/>
                  <a:pt x="2240310" y="0"/>
                </a:cubicBezTo>
                <a:cubicBezTo>
                  <a:pt x="2316159" y="-21834"/>
                  <a:pt x="2650626" y="15392"/>
                  <a:pt x="2917139" y="0"/>
                </a:cubicBezTo>
                <a:cubicBezTo>
                  <a:pt x="3183652" y="-15392"/>
                  <a:pt x="3149937" y="8919"/>
                  <a:pt x="3313900" y="0"/>
                </a:cubicBezTo>
                <a:cubicBezTo>
                  <a:pt x="3477863" y="-8919"/>
                  <a:pt x="3753970" y="42347"/>
                  <a:pt x="4084085" y="0"/>
                </a:cubicBezTo>
                <a:cubicBezTo>
                  <a:pt x="4414200" y="-42347"/>
                  <a:pt x="4284142" y="33920"/>
                  <a:pt x="4480846" y="0"/>
                </a:cubicBezTo>
                <a:cubicBezTo>
                  <a:pt x="4677550" y="-33920"/>
                  <a:pt x="4795869" y="38801"/>
                  <a:pt x="4877608" y="0"/>
                </a:cubicBezTo>
                <a:cubicBezTo>
                  <a:pt x="4959347" y="-38801"/>
                  <a:pt x="5042298" y="11914"/>
                  <a:pt x="5181014" y="0"/>
                </a:cubicBezTo>
                <a:cubicBezTo>
                  <a:pt x="5319730" y="-11914"/>
                  <a:pt x="5493273" y="3128"/>
                  <a:pt x="5671131" y="0"/>
                </a:cubicBezTo>
                <a:cubicBezTo>
                  <a:pt x="5848989" y="-3128"/>
                  <a:pt x="6041790" y="10741"/>
                  <a:pt x="6161248" y="0"/>
                </a:cubicBezTo>
                <a:cubicBezTo>
                  <a:pt x="6280706" y="-10741"/>
                  <a:pt x="6513769" y="53739"/>
                  <a:pt x="6651365" y="0"/>
                </a:cubicBezTo>
                <a:cubicBezTo>
                  <a:pt x="6788961" y="-53739"/>
                  <a:pt x="7020297" y="50046"/>
                  <a:pt x="7328194" y="0"/>
                </a:cubicBezTo>
                <a:cubicBezTo>
                  <a:pt x="7636091" y="-50046"/>
                  <a:pt x="7599664" y="15616"/>
                  <a:pt x="7724955" y="0"/>
                </a:cubicBezTo>
                <a:cubicBezTo>
                  <a:pt x="7850246" y="-15616"/>
                  <a:pt x="8041517" y="33004"/>
                  <a:pt x="8308428" y="0"/>
                </a:cubicBezTo>
                <a:cubicBezTo>
                  <a:pt x="8575339" y="-33004"/>
                  <a:pt x="8558442" y="28001"/>
                  <a:pt x="8705190" y="0"/>
                </a:cubicBezTo>
                <a:cubicBezTo>
                  <a:pt x="8851938" y="-28001"/>
                  <a:pt x="9256780" y="61378"/>
                  <a:pt x="9475374" y="0"/>
                </a:cubicBezTo>
                <a:cubicBezTo>
                  <a:pt x="9693968" y="-61378"/>
                  <a:pt x="9990325" y="75476"/>
                  <a:pt x="10268897" y="0"/>
                </a:cubicBezTo>
                <a:cubicBezTo>
                  <a:pt x="10804429" y="-5660"/>
                  <a:pt x="11234497" y="313088"/>
                  <a:pt x="11202228" y="933331"/>
                </a:cubicBezTo>
                <a:cubicBezTo>
                  <a:pt x="11222448" y="1168463"/>
                  <a:pt x="11173973" y="1266246"/>
                  <a:pt x="11202228" y="1466647"/>
                </a:cubicBezTo>
                <a:cubicBezTo>
                  <a:pt x="11230483" y="1667048"/>
                  <a:pt x="11167872" y="1829431"/>
                  <a:pt x="11202228" y="1999962"/>
                </a:cubicBezTo>
                <a:cubicBezTo>
                  <a:pt x="11236584" y="2170494"/>
                  <a:pt x="11164449" y="2249430"/>
                  <a:pt x="11202228" y="2458614"/>
                </a:cubicBezTo>
                <a:cubicBezTo>
                  <a:pt x="11240007" y="2667798"/>
                  <a:pt x="11180589" y="2778098"/>
                  <a:pt x="11202228" y="2917265"/>
                </a:cubicBezTo>
                <a:cubicBezTo>
                  <a:pt x="11223867" y="3056432"/>
                  <a:pt x="11149466" y="3243322"/>
                  <a:pt x="11202228" y="3375917"/>
                </a:cubicBezTo>
                <a:cubicBezTo>
                  <a:pt x="11254990" y="3508512"/>
                  <a:pt x="11148524" y="3798166"/>
                  <a:pt x="11202228" y="3909233"/>
                </a:cubicBezTo>
                <a:cubicBezTo>
                  <a:pt x="11255932" y="4020300"/>
                  <a:pt x="11136583" y="4344683"/>
                  <a:pt x="11202228" y="4666541"/>
                </a:cubicBezTo>
                <a:cubicBezTo>
                  <a:pt x="11205721" y="5163245"/>
                  <a:pt x="10736371" y="5634442"/>
                  <a:pt x="10268897" y="5599872"/>
                </a:cubicBezTo>
                <a:cubicBezTo>
                  <a:pt x="10050640" y="5611242"/>
                  <a:pt x="9704967" y="5578788"/>
                  <a:pt x="9498713" y="5599872"/>
                </a:cubicBezTo>
                <a:cubicBezTo>
                  <a:pt x="9292459" y="5620956"/>
                  <a:pt x="9043514" y="5552377"/>
                  <a:pt x="8728529" y="5599872"/>
                </a:cubicBezTo>
                <a:cubicBezTo>
                  <a:pt x="8413544" y="5647367"/>
                  <a:pt x="8299000" y="5558908"/>
                  <a:pt x="8145056" y="5599872"/>
                </a:cubicBezTo>
                <a:cubicBezTo>
                  <a:pt x="7991112" y="5640836"/>
                  <a:pt x="7893856" y="5573521"/>
                  <a:pt x="7654939" y="5599872"/>
                </a:cubicBezTo>
                <a:cubicBezTo>
                  <a:pt x="7416022" y="5626223"/>
                  <a:pt x="7464701" y="5575776"/>
                  <a:pt x="7351533" y="5599872"/>
                </a:cubicBezTo>
                <a:cubicBezTo>
                  <a:pt x="7238365" y="5623968"/>
                  <a:pt x="6890304" y="5572287"/>
                  <a:pt x="6581348" y="5599872"/>
                </a:cubicBezTo>
                <a:cubicBezTo>
                  <a:pt x="6272392" y="5627457"/>
                  <a:pt x="6397167" y="5576918"/>
                  <a:pt x="6277943" y="5599872"/>
                </a:cubicBezTo>
                <a:cubicBezTo>
                  <a:pt x="6158719" y="5622826"/>
                  <a:pt x="5788450" y="5557569"/>
                  <a:pt x="5601114" y="5599872"/>
                </a:cubicBezTo>
                <a:cubicBezTo>
                  <a:pt x="5413778" y="5642175"/>
                  <a:pt x="5276114" y="5573744"/>
                  <a:pt x="5110997" y="5599872"/>
                </a:cubicBezTo>
                <a:cubicBezTo>
                  <a:pt x="4945880" y="5626000"/>
                  <a:pt x="4887268" y="5561316"/>
                  <a:pt x="4714235" y="5599872"/>
                </a:cubicBezTo>
                <a:cubicBezTo>
                  <a:pt x="4541202" y="5638428"/>
                  <a:pt x="4458539" y="5566650"/>
                  <a:pt x="4224118" y="5599872"/>
                </a:cubicBezTo>
                <a:cubicBezTo>
                  <a:pt x="3989697" y="5633094"/>
                  <a:pt x="3884475" y="5564118"/>
                  <a:pt x="3547289" y="5599872"/>
                </a:cubicBezTo>
                <a:cubicBezTo>
                  <a:pt x="3210103" y="5635626"/>
                  <a:pt x="3105920" y="5537418"/>
                  <a:pt x="2870461" y="5599872"/>
                </a:cubicBezTo>
                <a:cubicBezTo>
                  <a:pt x="2635002" y="5662326"/>
                  <a:pt x="2585567" y="5549490"/>
                  <a:pt x="2380344" y="5599872"/>
                </a:cubicBezTo>
                <a:cubicBezTo>
                  <a:pt x="2175121" y="5650254"/>
                  <a:pt x="2054320" y="5565560"/>
                  <a:pt x="1890227" y="5599872"/>
                </a:cubicBezTo>
                <a:cubicBezTo>
                  <a:pt x="1726134" y="5634184"/>
                  <a:pt x="1125359" y="5556935"/>
                  <a:pt x="933331" y="5599872"/>
                </a:cubicBezTo>
                <a:cubicBezTo>
                  <a:pt x="415267" y="5752074"/>
                  <a:pt x="-41442" y="5154753"/>
                  <a:pt x="0" y="4666541"/>
                </a:cubicBezTo>
                <a:cubicBezTo>
                  <a:pt x="-64495" y="4453492"/>
                  <a:pt x="55221" y="4217104"/>
                  <a:pt x="0" y="4095893"/>
                </a:cubicBezTo>
                <a:cubicBezTo>
                  <a:pt x="-55221" y="3974682"/>
                  <a:pt x="33369" y="3807823"/>
                  <a:pt x="0" y="3674574"/>
                </a:cubicBezTo>
                <a:cubicBezTo>
                  <a:pt x="-33369" y="3541325"/>
                  <a:pt x="31714" y="3249990"/>
                  <a:pt x="0" y="3066594"/>
                </a:cubicBezTo>
                <a:cubicBezTo>
                  <a:pt x="-31714" y="2883198"/>
                  <a:pt x="21302" y="2680746"/>
                  <a:pt x="0" y="2570610"/>
                </a:cubicBezTo>
                <a:cubicBezTo>
                  <a:pt x="-21302" y="2460474"/>
                  <a:pt x="22059" y="2133664"/>
                  <a:pt x="0" y="1999962"/>
                </a:cubicBezTo>
                <a:cubicBezTo>
                  <a:pt x="-22059" y="1866260"/>
                  <a:pt x="23698" y="1655091"/>
                  <a:pt x="0" y="1541311"/>
                </a:cubicBezTo>
                <a:cubicBezTo>
                  <a:pt x="-23698" y="1427531"/>
                  <a:pt x="21232" y="1057096"/>
                  <a:pt x="0" y="933331"/>
                </a:cubicBezTo>
                <a:close/>
              </a:path>
              <a:path w="11202228" h="5599872" stroke="0" extrusionOk="0">
                <a:moveTo>
                  <a:pt x="0" y="933331"/>
                </a:moveTo>
                <a:cubicBezTo>
                  <a:pt x="-10641" y="355008"/>
                  <a:pt x="374325" y="-93785"/>
                  <a:pt x="933331" y="0"/>
                </a:cubicBezTo>
                <a:cubicBezTo>
                  <a:pt x="1049894" y="-232"/>
                  <a:pt x="1163396" y="5557"/>
                  <a:pt x="1236737" y="0"/>
                </a:cubicBezTo>
                <a:cubicBezTo>
                  <a:pt x="1310078" y="-5557"/>
                  <a:pt x="1537524" y="68960"/>
                  <a:pt x="1820210" y="0"/>
                </a:cubicBezTo>
                <a:cubicBezTo>
                  <a:pt x="2102896" y="-68960"/>
                  <a:pt x="2041882" y="8192"/>
                  <a:pt x="2123616" y="0"/>
                </a:cubicBezTo>
                <a:cubicBezTo>
                  <a:pt x="2205350" y="-8192"/>
                  <a:pt x="2561112" y="56199"/>
                  <a:pt x="2800444" y="0"/>
                </a:cubicBezTo>
                <a:cubicBezTo>
                  <a:pt x="3039776" y="-56199"/>
                  <a:pt x="3025175" y="12066"/>
                  <a:pt x="3197206" y="0"/>
                </a:cubicBezTo>
                <a:cubicBezTo>
                  <a:pt x="3369237" y="-12066"/>
                  <a:pt x="3364846" y="19335"/>
                  <a:pt x="3500612" y="0"/>
                </a:cubicBezTo>
                <a:cubicBezTo>
                  <a:pt x="3636378" y="-19335"/>
                  <a:pt x="3731819" y="7914"/>
                  <a:pt x="3804018" y="0"/>
                </a:cubicBezTo>
                <a:cubicBezTo>
                  <a:pt x="3876217" y="-7914"/>
                  <a:pt x="4241441" y="51392"/>
                  <a:pt x="4387490" y="0"/>
                </a:cubicBezTo>
                <a:cubicBezTo>
                  <a:pt x="4533539" y="-51392"/>
                  <a:pt x="4605643" y="40019"/>
                  <a:pt x="4784252" y="0"/>
                </a:cubicBezTo>
                <a:cubicBezTo>
                  <a:pt x="4962861" y="-40019"/>
                  <a:pt x="5009349" y="27010"/>
                  <a:pt x="5087658" y="0"/>
                </a:cubicBezTo>
                <a:cubicBezTo>
                  <a:pt x="5165967" y="-27010"/>
                  <a:pt x="5486488" y="47081"/>
                  <a:pt x="5857842" y="0"/>
                </a:cubicBezTo>
                <a:cubicBezTo>
                  <a:pt x="6229196" y="-47081"/>
                  <a:pt x="6328973" y="65601"/>
                  <a:pt x="6534671" y="0"/>
                </a:cubicBezTo>
                <a:cubicBezTo>
                  <a:pt x="6740369" y="-65601"/>
                  <a:pt x="6739320" y="9653"/>
                  <a:pt x="6931432" y="0"/>
                </a:cubicBezTo>
                <a:cubicBezTo>
                  <a:pt x="7123544" y="-9653"/>
                  <a:pt x="7353071" y="20849"/>
                  <a:pt x="7514905" y="0"/>
                </a:cubicBezTo>
                <a:cubicBezTo>
                  <a:pt x="7676739" y="-20849"/>
                  <a:pt x="7713859" y="15443"/>
                  <a:pt x="7818311" y="0"/>
                </a:cubicBezTo>
                <a:cubicBezTo>
                  <a:pt x="7922763" y="-15443"/>
                  <a:pt x="8094997" y="31743"/>
                  <a:pt x="8308428" y="0"/>
                </a:cubicBezTo>
                <a:cubicBezTo>
                  <a:pt x="8521859" y="-31743"/>
                  <a:pt x="8496813" y="11873"/>
                  <a:pt x="8611834" y="0"/>
                </a:cubicBezTo>
                <a:cubicBezTo>
                  <a:pt x="8726855" y="-11873"/>
                  <a:pt x="8848164" y="30862"/>
                  <a:pt x="8915240" y="0"/>
                </a:cubicBezTo>
                <a:cubicBezTo>
                  <a:pt x="8982316" y="-30862"/>
                  <a:pt x="9297285" y="56492"/>
                  <a:pt x="9405357" y="0"/>
                </a:cubicBezTo>
                <a:cubicBezTo>
                  <a:pt x="9513429" y="-56492"/>
                  <a:pt x="10077189" y="97433"/>
                  <a:pt x="10268897" y="0"/>
                </a:cubicBezTo>
                <a:cubicBezTo>
                  <a:pt x="10688333" y="-107287"/>
                  <a:pt x="11257306" y="419979"/>
                  <a:pt x="11202228" y="933331"/>
                </a:cubicBezTo>
                <a:cubicBezTo>
                  <a:pt x="11249849" y="1036812"/>
                  <a:pt x="11196791" y="1250299"/>
                  <a:pt x="11202228" y="1391983"/>
                </a:cubicBezTo>
                <a:cubicBezTo>
                  <a:pt x="11207665" y="1533667"/>
                  <a:pt x="11171826" y="1735112"/>
                  <a:pt x="11202228" y="1925298"/>
                </a:cubicBezTo>
                <a:cubicBezTo>
                  <a:pt x="11232630" y="2115484"/>
                  <a:pt x="11185404" y="2269345"/>
                  <a:pt x="11202228" y="2533278"/>
                </a:cubicBezTo>
                <a:cubicBezTo>
                  <a:pt x="11219052" y="2797211"/>
                  <a:pt x="11147982" y="2789330"/>
                  <a:pt x="11202228" y="3029262"/>
                </a:cubicBezTo>
                <a:cubicBezTo>
                  <a:pt x="11256474" y="3269194"/>
                  <a:pt x="11168425" y="3370071"/>
                  <a:pt x="11202228" y="3599910"/>
                </a:cubicBezTo>
                <a:cubicBezTo>
                  <a:pt x="11236031" y="3829749"/>
                  <a:pt x="11142702" y="4009441"/>
                  <a:pt x="11202228" y="4133225"/>
                </a:cubicBezTo>
                <a:cubicBezTo>
                  <a:pt x="11261754" y="4257009"/>
                  <a:pt x="11194736" y="4496990"/>
                  <a:pt x="11202228" y="4666541"/>
                </a:cubicBezTo>
                <a:cubicBezTo>
                  <a:pt x="11254982" y="5210723"/>
                  <a:pt x="10757060" y="5639656"/>
                  <a:pt x="10268897" y="5599872"/>
                </a:cubicBezTo>
                <a:cubicBezTo>
                  <a:pt x="10202574" y="5622856"/>
                  <a:pt x="10101438" y="5589828"/>
                  <a:pt x="9965491" y="5599872"/>
                </a:cubicBezTo>
                <a:cubicBezTo>
                  <a:pt x="9829544" y="5609916"/>
                  <a:pt x="9740637" y="5591787"/>
                  <a:pt x="9662085" y="5599872"/>
                </a:cubicBezTo>
                <a:cubicBezTo>
                  <a:pt x="9583533" y="5607957"/>
                  <a:pt x="9191705" y="5511680"/>
                  <a:pt x="8891901" y="5599872"/>
                </a:cubicBezTo>
                <a:cubicBezTo>
                  <a:pt x="8592097" y="5688064"/>
                  <a:pt x="8409540" y="5599195"/>
                  <a:pt x="8215072" y="5599872"/>
                </a:cubicBezTo>
                <a:cubicBezTo>
                  <a:pt x="8020604" y="5600549"/>
                  <a:pt x="7852858" y="5547378"/>
                  <a:pt x="7724955" y="5599872"/>
                </a:cubicBezTo>
                <a:cubicBezTo>
                  <a:pt x="7597052" y="5652366"/>
                  <a:pt x="7376010" y="5547149"/>
                  <a:pt x="7234838" y="5599872"/>
                </a:cubicBezTo>
                <a:cubicBezTo>
                  <a:pt x="7093666" y="5652595"/>
                  <a:pt x="6969196" y="5573917"/>
                  <a:pt x="6838076" y="5599872"/>
                </a:cubicBezTo>
                <a:cubicBezTo>
                  <a:pt x="6706956" y="5625827"/>
                  <a:pt x="6355451" y="5541099"/>
                  <a:pt x="6161248" y="5599872"/>
                </a:cubicBezTo>
                <a:cubicBezTo>
                  <a:pt x="5967045" y="5658645"/>
                  <a:pt x="5848551" y="5576904"/>
                  <a:pt x="5577775" y="5599872"/>
                </a:cubicBezTo>
                <a:cubicBezTo>
                  <a:pt x="5306999" y="5622840"/>
                  <a:pt x="5300011" y="5544400"/>
                  <a:pt x="5087658" y="5599872"/>
                </a:cubicBezTo>
                <a:cubicBezTo>
                  <a:pt x="4875305" y="5655344"/>
                  <a:pt x="4823010" y="5597209"/>
                  <a:pt x="4597541" y="5599872"/>
                </a:cubicBezTo>
                <a:cubicBezTo>
                  <a:pt x="4372072" y="5602535"/>
                  <a:pt x="4157299" y="5573402"/>
                  <a:pt x="3920712" y="5599872"/>
                </a:cubicBezTo>
                <a:cubicBezTo>
                  <a:pt x="3684125" y="5626342"/>
                  <a:pt x="3409353" y="5560929"/>
                  <a:pt x="3150528" y="5599872"/>
                </a:cubicBezTo>
                <a:cubicBezTo>
                  <a:pt x="2891703" y="5638815"/>
                  <a:pt x="2811426" y="5571020"/>
                  <a:pt x="2660411" y="5599872"/>
                </a:cubicBezTo>
                <a:cubicBezTo>
                  <a:pt x="2509396" y="5628724"/>
                  <a:pt x="2224859" y="5583885"/>
                  <a:pt x="1983582" y="5599872"/>
                </a:cubicBezTo>
                <a:cubicBezTo>
                  <a:pt x="1742305" y="5615859"/>
                  <a:pt x="1145978" y="5533284"/>
                  <a:pt x="933331" y="5599872"/>
                </a:cubicBezTo>
                <a:cubicBezTo>
                  <a:pt x="404625" y="5473743"/>
                  <a:pt x="69299" y="5076565"/>
                  <a:pt x="0" y="4666541"/>
                </a:cubicBezTo>
                <a:cubicBezTo>
                  <a:pt x="-63725" y="4503096"/>
                  <a:pt x="32000" y="4322776"/>
                  <a:pt x="0" y="4133225"/>
                </a:cubicBezTo>
                <a:cubicBezTo>
                  <a:pt x="-32000" y="3943674"/>
                  <a:pt x="11366" y="3785635"/>
                  <a:pt x="0" y="3637242"/>
                </a:cubicBezTo>
                <a:cubicBezTo>
                  <a:pt x="-11366" y="3488849"/>
                  <a:pt x="40260" y="3190689"/>
                  <a:pt x="0" y="3066594"/>
                </a:cubicBezTo>
                <a:cubicBezTo>
                  <a:pt x="-40260" y="2942499"/>
                  <a:pt x="32021" y="2779315"/>
                  <a:pt x="0" y="2570610"/>
                </a:cubicBezTo>
                <a:cubicBezTo>
                  <a:pt x="-32021" y="2361905"/>
                  <a:pt x="3898" y="2158966"/>
                  <a:pt x="0" y="2037295"/>
                </a:cubicBezTo>
                <a:cubicBezTo>
                  <a:pt x="-3898" y="1915625"/>
                  <a:pt x="15639" y="1764106"/>
                  <a:pt x="0" y="1541311"/>
                </a:cubicBezTo>
                <a:cubicBezTo>
                  <a:pt x="-15639" y="1318516"/>
                  <a:pt x="56010" y="1098758"/>
                  <a:pt x="0" y="933331"/>
                </a:cubicBezTo>
                <a:close/>
              </a:path>
            </a:pathLst>
          </a:custGeom>
          <a:solidFill>
            <a:schemeClr val="bg1">
              <a:alpha val="87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4" name="TextBox 3">
            <a:extLst>
              <a:ext uri="{FF2B5EF4-FFF2-40B4-BE49-F238E27FC236}">
                <a16:creationId xmlns:a16="http://schemas.microsoft.com/office/drawing/2014/main" id="{178C8C1B-9038-2422-176C-1251853C42BE}"/>
              </a:ext>
            </a:extLst>
          </p:cNvPr>
          <p:cNvSpPr txBox="1"/>
          <p:nvPr/>
        </p:nvSpPr>
        <p:spPr>
          <a:xfrm>
            <a:off x="494887" y="1023180"/>
            <a:ext cx="1120222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PHƯƠNG</a:t>
            </a:r>
            <a:r>
              <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HƯỚNG</a:t>
            </a:r>
            <a:r>
              <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a:ln>
                  <a:noFill/>
                </a:ln>
                <a:solidFill>
                  <a:srgbClr val="FFC000"/>
                </a:solidFill>
                <a:effectLst/>
                <a:uLnTx/>
                <a:uFillTx/>
                <a:latin typeface="Cambria" panose="02040503050406030204" pitchFamily="18" charset="0"/>
                <a:ea typeface="Cambria" panose="02040503050406030204" pitchFamily="18" charset="0"/>
                <a:cs typeface="+mn-cs"/>
              </a:rPr>
              <a:t>HOẠT</a:t>
            </a:r>
            <a:r>
              <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ĐỘNG</a:t>
            </a:r>
            <a:r>
              <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cs typeface="+mn-cs"/>
              </a:rPr>
              <a:t>TUẦN …</a:t>
            </a:r>
          </a:p>
        </p:txBody>
      </p:sp>
      <p:pic>
        <p:nvPicPr>
          <p:cNvPr id="5" name="Picture 4">
            <a:extLst>
              <a:ext uri="{FF2B5EF4-FFF2-40B4-BE49-F238E27FC236}">
                <a16:creationId xmlns:a16="http://schemas.microsoft.com/office/drawing/2014/main" id="{E093F71D-EF1E-D77E-7182-EED79652253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3142" y="3910286"/>
            <a:ext cx="2356083" cy="3130062"/>
          </a:xfrm>
          <a:prstGeom prst="rect">
            <a:avLst/>
          </a:prstGeom>
        </p:spPr>
      </p:pic>
      <p:pic>
        <p:nvPicPr>
          <p:cNvPr id="6" name="Picture 6">
            <a:extLst>
              <a:ext uri="{FF2B5EF4-FFF2-40B4-BE49-F238E27FC236}">
                <a16:creationId xmlns:a16="http://schemas.microsoft.com/office/drawing/2014/main" id="{8E140D49-15E8-403A-42CF-F5E6584570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641689" y="4215233"/>
            <a:ext cx="3800403" cy="2743200"/>
          </a:xfrm>
          <a:prstGeom prst="rect">
            <a:avLst/>
          </a:prstGeom>
        </p:spPr>
      </p:pic>
    </p:spTree>
    <p:extLst>
      <p:ext uri="{BB962C8B-B14F-4D97-AF65-F5344CB8AC3E}">
        <p14:creationId xmlns:p14="http://schemas.microsoft.com/office/powerpoint/2010/main" val="42368525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B1AC915-FBA4-01CB-EC19-6357F823C1B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28378" y1="27973" x2="26622" y2="39324"/>
                        <a14:foregroundMark x1="26622" y1="39324" x2="26757" y2="40000"/>
                        <a14:foregroundMark x1="24595" y1="24865" x2="36216" y2="38378"/>
                        <a14:foregroundMark x1="32162" y1="19595" x2="32838" y2="21486"/>
                        <a14:foregroundMark x1="40946" y1="27432" x2="41486" y2="31757"/>
                        <a14:foregroundMark x1="38784" y1="24459" x2="39865" y2="25811"/>
                        <a14:foregroundMark x1="40270" y1="25676" x2="42162" y2="27838"/>
                        <a14:foregroundMark x1="39865" y1="39865" x2="38165" y2="43264"/>
                        <a14:foregroundMark x1="35617" y1="46822" x2="26892" y2="46486"/>
                        <a14:foregroundMark x1="26892" y1="46486" x2="26081" y2="46081"/>
                        <a14:foregroundMark x1="27297" y1="47027" x2="32838" y2="48243"/>
                        <a14:foregroundMark x1="36622" y1="29595" x2="35405" y2="42027"/>
                        <a14:foregroundMark x1="35405" y1="42027" x2="35000" y2="42432"/>
                        <a14:foregroundMark x1="17297" y1="42838" x2="20135" y2="43243"/>
                        <a14:foregroundMark x1="37973" y1="44730" x2="37838" y2="45135"/>
                        <a14:foregroundMark x1="38378" y1="44730" x2="37432" y2="46081"/>
                        <a14:foregroundMark x1="39324" y1="43378" x2="36486" y2="46892"/>
                        <a14:foregroundMark x1="36757" y1="47432" x2="39865" y2="43243"/>
                        <a14:foregroundMark x1="39189" y1="44865" x2="37432" y2="46892"/>
                        <a14:foregroundMark x1="22568" y1="27973" x2="23378" y2="36216"/>
                        <a14:foregroundMark x1="22973" y1="21757" x2="24730" y2="22297"/>
                        <a14:foregroundMark x1="22568" y1="22162" x2="22568" y2="22162"/>
                        <a14:foregroundMark x1="23108" y1="21216" x2="22027" y2="22162"/>
                        <a14:foregroundMark x1="22838" y1="21486" x2="21622" y2="22973"/>
                        <a14:foregroundMark x1="21486" y1="22703" x2="22973" y2="21351"/>
                        <a14:foregroundMark x1="71216" y1="28649" x2="72568" y2="42703"/>
                        <a14:foregroundMark x1="71892" y1="25811" x2="66216" y2="40270"/>
                        <a14:foregroundMark x1="66216" y1="40270" x2="67568" y2="41892"/>
                        <a14:foregroundMark x1="72838" y1="19865" x2="77027" y2="24595"/>
                        <a14:foregroundMark x1="73514" y1="19324" x2="63649" y2="23514"/>
                        <a14:foregroundMark x1="64324" y1="23378" x2="57297" y2="29189"/>
                        <a14:foregroundMark x1="57297" y1="29189" x2="57297" y2="29189"/>
                        <a14:foregroundMark x1="63649" y1="20946" x2="63649" y2="20946"/>
                        <a14:foregroundMark x1="75541" y1="20946" x2="78784" y2="25405"/>
                        <a14:foregroundMark x1="79054" y1="24595" x2="82432" y2="28243"/>
                        <a14:foregroundMark x1="81622" y1="27027" x2="85946" y2="32703"/>
                        <a14:foregroundMark x1="85946" y1="32703" x2="85811" y2="37432"/>
                        <a14:foregroundMark x1="84730" y1="34730" x2="80747" y2="42446"/>
                        <a14:foregroundMark x1="77568" y1="31486" x2="74189" y2="43784"/>
                        <a14:foregroundMark x1="69730" y1="25541" x2="64189" y2="32162"/>
                        <a14:foregroundMark x1="64189" y1="32162" x2="61081" y2="39595"/>
                        <a14:foregroundMark x1="61081" y1="39595" x2="61351" y2="40270"/>
                        <a14:foregroundMark x1="56351" y1="35811" x2="57162" y2="39054"/>
                        <a14:foregroundMark x1="64730" y1="47162" x2="67297" y2="47027"/>
                        <a14:foregroundMark x1="73919" y1="47027" x2="76216" y2="47027"/>
                        <a14:foregroundMark x1="81133" y1="42725" x2="81622" y2="41892"/>
                        <a14:foregroundMark x1="82703" y1="40676" x2="81791" y2="43201"/>
                        <a14:foregroundMark x1="78906" y1="44345" x2="72297" y2="47027"/>
                        <a14:foregroundMark x1="72297" y1="47027" x2="64012" y2="45606"/>
                        <a14:foregroundMark x1="60242" y1="42220" x2="55676" y2="36622"/>
                        <a14:foregroundMark x1="62518" y1="45012" x2="61386" y2="43624"/>
                        <a14:foregroundMark x1="55946" y1="35541" x2="56892" y2="33378"/>
                        <a14:foregroundMark x1="56486" y1="31351" x2="57162" y2="33378"/>
                        <a14:foregroundMark x1="66467" y1="47912" x2="68514" y2="48514"/>
                        <a14:foregroundMark x1="63919" y1="47162" x2="65923" y2="47752"/>
                        <a14:foregroundMark x1="66183" y1="47530" x2="70135" y2="48649"/>
                        <a14:foregroundMark x1="62973" y1="46622" x2="65959" y2="47467"/>
                        <a14:foregroundMark x1="68464" y1="49086" x2="68108" y2="49054"/>
                        <a14:foregroundMark x1="71081" y1="49324" x2="67599" y2="49008"/>
                        <a14:foregroundMark x1="71216" y1="49459" x2="74324" y2="49189"/>
                        <a14:foregroundMark x1="71618" y1="52148" x2="70829" y2="52136"/>
                        <a14:foregroundMark x1="20270" y1="34054" x2="24459" y2="40270"/>
                        <a14:foregroundMark x1="62654" y1="46763" x2="62838" y2="46892"/>
                        <a14:foregroundMark x1="60720" y1="45410" x2="61451" y2="45921"/>
                        <a14:foregroundMark x1="61461" y1="45913" x2="60811" y2="45338"/>
                        <a14:foregroundMark x1="81757" y1="43108" x2="78514" y2="46351"/>
                        <a14:backgroundMark x1="37129" y1="48161" x2="38191" y2="48050"/>
                        <a14:backgroundMark x1="16486" y1="26622" x2="17838" y2="24730"/>
                        <a14:backgroundMark x1="20270" y1="22162" x2="16216" y2="25135"/>
                        <a14:backgroundMark x1="16216" y1="25135" x2="16216" y2="25270"/>
                        <a14:backgroundMark x1="17162" y1="24865" x2="15541" y2="26892"/>
                        <a14:backgroundMark x1="16757" y1="27568" x2="16081" y2="27838"/>
                        <a14:backgroundMark x1="22297" y1="20000" x2="22297" y2="20000"/>
                        <a14:backgroundMark x1="60718" y1="48927" x2="63378" y2="51081"/>
                        <a14:backgroundMark x1="57973" y1="49459" x2="61081" y2="51216"/>
                        <a14:backgroundMark x1="63919" y1="49459" x2="67162" y2="52297"/>
                        <a14:backgroundMark x1="66757" y1="51486" x2="70811" y2="52162"/>
                        <a14:backgroundMark x1="72027" y1="52027" x2="76081" y2="49730"/>
                        <a14:backgroundMark x1="77838" y1="49054" x2="79906" y2="47445"/>
                        <a14:backgroundMark x1="79953" y1="47482" x2="77973" y2="49730"/>
                        <a14:backgroundMark x1="77973" y1="49730" x2="75541" y2="51081"/>
                        <a14:backgroundMark x1="71351" y1="52568" x2="72027" y2="52568"/>
                        <a14:backgroundMark x1="58784" y1="45000" x2="59865" y2="46081"/>
                        <a14:backgroundMark x1="60946" y1="46351" x2="62027" y2="47297"/>
                        <a14:backgroundMark x1="58108" y1="43784" x2="59324" y2="45135"/>
                      </a14:backgroundRemoval>
                    </a14:imgEffect>
                  </a14:imgLayer>
                </a14:imgProps>
              </a:ext>
              <a:ext uri="{28A0092B-C50C-407E-A947-70E740481C1C}">
                <a14:useLocalDpi xmlns:a14="http://schemas.microsoft.com/office/drawing/2010/main" val="0"/>
              </a:ext>
            </a:extLst>
          </a:blip>
          <a:srcRect b="47407"/>
          <a:stretch/>
        </p:blipFill>
        <p:spPr>
          <a:xfrm>
            <a:off x="0" y="496948"/>
            <a:ext cx="12094958" cy="6361052"/>
          </a:xfrm>
          <a:prstGeom prst="rect">
            <a:avLst/>
          </a:prstGeom>
        </p:spPr>
      </p:pic>
      <p:sp>
        <p:nvSpPr>
          <p:cNvPr id="4" name="TextBox 3">
            <a:extLst>
              <a:ext uri="{FF2B5EF4-FFF2-40B4-BE49-F238E27FC236}">
                <a16:creationId xmlns:a16="http://schemas.microsoft.com/office/drawing/2014/main" id="{0C90A25F-38DA-446F-8C46-F37147ACA141}"/>
              </a:ext>
            </a:extLst>
          </p:cNvPr>
          <p:cNvSpPr txBox="1"/>
          <p:nvPr/>
        </p:nvSpPr>
        <p:spPr>
          <a:xfrm>
            <a:off x="2857924" y="1305486"/>
            <a:ext cx="7359342"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GÓC</a:t>
            </a:r>
            <a:r>
              <a:rPr kumimoji="0" lang="en-US" sz="4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CHÚC MỪNG SINH NHẬT THÁNG …</a:t>
            </a:r>
          </a:p>
        </p:txBody>
      </p:sp>
      <p:pic>
        <p:nvPicPr>
          <p:cNvPr id="5" name="Picture 4">
            <a:extLst>
              <a:ext uri="{FF2B5EF4-FFF2-40B4-BE49-F238E27FC236}">
                <a16:creationId xmlns:a16="http://schemas.microsoft.com/office/drawing/2014/main" id="{A993B552-F4B2-697F-FF5A-03E2FCB1F95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0" y="0"/>
            <a:ext cx="2748176" cy="1199204"/>
          </a:xfrm>
          <a:prstGeom prst="rect">
            <a:avLst/>
          </a:prstGeom>
        </p:spPr>
      </p:pic>
      <p:pic>
        <p:nvPicPr>
          <p:cNvPr id="6" name="Picture 7">
            <a:extLst>
              <a:ext uri="{FF2B5EF4-FFF2-40B4-BE49-F238E27FC236}">
                <a16:creationId xmlns:a16="http://schemas.microsoft.com/office/drawing/2014/main" id="{D108E7AE-8FC4-AE34-8931-EE182435072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748176" y="0"/>
            <a:ext cx="2748176" cy="1199204"/>
          </a:xfrm>
          <a:prstGeom prst="rect">
            <a:avLst/>
          </a:prstGeom>
        </p:spPr>
      </p:pic>
      <p:pic>
        <p:nvPicPr>
          <p:cNvPr id="7" name="Picture 4">
            <a:extLst>
              <a:ext uri="{FF2B5EF4-FFF2-40B4-BE49-F238E27FC236}">
                <a16:creationId xmlns:a16="http://schemas.microsoft.com/office/drawing/2014/main" id="{510BEAC1-2024-20B2-F51D-AE6701EED8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5504084" y="0"/>
            <a:ext cx="2748176" cy="1199204"/>
          </a:xfrm>
          <a:prstGeom prst="rect">
            <a:avLst/>
          </a:prstGeom>
        </p:spPr>
      </p:pic>
      <p:pic>
        <p:nvPicPr>
          <p:cNvPr id="8" name="Picture 7">
            <a:extLst>
              <a:ext uri="{FF2B5EF4-FFF2-40B4-BE49-F238E27FC236}">
                <a16:creationId xmlns:a16="http://schemas.microsoft.com/office/drawing/2014/main" id="{A9504D61-10B5-2F88-3E59-962010FA34E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069736" y="0"/>
            <a:ext cx="2748176" cy="1199204"/>
          </a:xfrm>
          <a:prstGeom prst="rect">
            <a:avLst/>
          </a:prstGeom>
        </p:spPr>
      </p:pic>
      <p:pic>
        <p:nvPicPr>
          <p:cNvPr id="9" name="Picture 4">
            <a:extLst>
              <a:ext uri="{FF2B5EF4-FFF2-40B4-BE49-F238E27FC236}">
                <a16:creationId xmlns:a16="http://schemas.microsoft.com/office/drawing/2014/main" id="{A221E9A4-F53C-5891-89DE-83BC5E17557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0817912" y="0"/>
            <a:ext cx="2748176" cy="1199204"/>
          </a:xfrm>
          <a:prstGeom prst="rect">
            <a:avLst/>
          </a:prstGeom>
        </p:spPr>
      </p:pic>
    </p:spTree>
    <p:extLst>
      <p:ext uri="{BB962C8B-B14F-4D97-AF65-F5344CB8AC3E}">
        <p14:creationId xmlns:p14="http://schemas.microsoft.com/office/powerpoint/2010/main" val="3707703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3C256B8-A77F-CEC5-F1D3-E40B7AA165FF}"/>
              </a:ext>
            </a:extLst>
          </p:cNvPr>
          <p:cNvSpPr txBox="1"/>
          <p:nvPr/>
        </p:nvSpPr>
        <p:spPr>
          <a:xfrm>
            <a:off x="2667001" y="678220"/>
            <a:ext cx="6848474" cy="2892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rPr>
              <a:t>CHỦ ĐỀ TUẦN 24: </a:t>
            </a: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60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Phòng</a:t>
            </a:r>
            <a:r>
              <a:rPr kumimoji="0" lang="en-US" sz="6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60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tránh</a:t>
            </a:r>
            <a:r>
              <a:rPr kumimoji="0" lang="en-US" sz="6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60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bị</a:t>
            </a:r>
            <a:r>
              <a:rPr kumimoji="0" lang="en-US" sz="6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60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xâm</a:t>
            </a:r>
            <a:r>
              <a:rPr kumimoji="0" lang="en-US" sz="6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60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hại</a:t>
            </a:r>
            <a:r>
              <a:rPr kumimoji="0" lang="en-US" sz="6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60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tình</a:t>
            </a:r>
            <a:r>
              <a:rPr kumimoji="0" lang="en-US" sz="6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60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dục</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40EDB408-4A0C-43FA-2E62-07DBC34FD57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6716" l="46812" r="63261">
                        <a14:foregroundMark x1="53841" y1="93134" x2="56232" y2="92836"/>
                        <a14:foregroundMark x1="52391" y1="96716" x2="55435" y2="95672"/>
                        <a14:backgroundMark x1="53841" y1="40299" x2="53841" y2="40299"/>
                        <a14:backgroundMark x1="55507" y1="51343" x2="55507" y2="51343"/>
                        <a14:backgroundMark x1="55217" y1="58358" x2="55217" y2="58358"/>
                        <a14:backgroundMark x1="54275" y1="62388" x2="54275" y2="62388"/>
                        <a14:backgroundMark x1="55217" y1="62388" x2="55217" y2="62388"/>
                        <a14:backgroundMark x1="53043" y1="68060" x2="53043" y2="68060"/>
                        <a14:backgroundMark x1="57174" y1="47164" x2="57174" y2="47164"/>
                        <a14:backgroundMark x1="56957" y1="47910" x2="56957" y2="47910"/>
                      </a14:backgroundRemoval>
                    </a14:imgEffect>
                  </a14:imgLayer>
                </a14:imgProps>
              </a:ext>
              <a:ext uri="{28A0092B-C50C-407E-A947-70E740481C1C}">
                <a14:useLocalDpi xmlns:a14="http://schemas.microsoft.com/office/drawing/2010/main" val="0"/>
              </a:ext>
            </a:extLst>
          </a:blip>
          <a:srcRect l="44896" r="34687" b="-205"/>
          <a:stretch/>
        </p:blipFill>
        <p:spPr>
          <a:xfrm>
            <a:off x="9536908" y="88900"/>
            <a:ext cx="2858292" cy="6810949"/>
          </a:xfrm>
          <a:prstGeom prst="rect">
            <a:avLst/>
          </a:prstGeom>
        </p:spPr>
      </p:pic>
    </p:spTree>
    <p:extLst>
      <p:ext uri="{BB962C8B-B14F-4D97-AF65-F5344CB8AC3E}">
        <p14:creationId xmlns:p14="http://schemas.microsoft.com/office/powerpoint/2010/main" val="3245273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9315E0-A5FD-B933-8F92-EC02DD6B92DB}"/>
              </a:ext>
            </a:extLst>
          </p:cNvPr>
          <p:cNvPicPr>
            <a:picLocks noChangeAspect="1"/>
          </p:cNvPicPr>
          <p:nvPr/>
        </p:nvPicPr>
        <p:blipFill>
          <a:blip r:embed="rId3"/>
          <a:stretch>
            <a:fillRect/>
          </a:stretch>
        </p:blipFill>
        <p:spPr>
          <a:xfrm>
            <a:off x="0" y="0"/>
            <a:ext cx="12183514" cy="6858000"/>
          </a:xfrm>
          <a:prstGeom prst="rect">
            <a:avLst/>
          </a:prstGeom>
        </p:spPr>
      </p:pic>
      <p:grpSp>
        <p:nvGrpSpPr>
          <p:cNvPr id="9" name="Group 8">
            <a:extLst>
              <a:ext uri="{FF2B5EF4-FFF2-40B4-BE49-F238E27FC236}">
                <a16:creationId xmlns:a16="http://schemas.microsoft.com/office/drawing/2014/main" id="{7C0991CD-1505-3ADE-A549-9DDE1A325E03}"/>
              </a:ext>
            </a:extLst>
          </p:cNvPr>
          <p:cNvGrpSpPr/>
          <p:nvPr/>
        </p:nvGrpSpPr>
        <p:grpSpPr>
          <a:xfrm>
            <a:off x="3778250" y="1504949"/>
            <a:ext cx="8107680" cy="1341527"/>
            <a:chOff x="3759200" y="1876946"/>
            <a:chExt cx="8107680" cy="3020174"/>
          </a:xfrm>
        </p:grpSpPr>
        <p:sp>
          <p:nvSpPr>
            <p:cNvPr id="8" name="Rectangle: Rounded Corners 7">
              <a:extLst>
                <a:ext uri="{FF2B5EF4-FFF2-40B4-BE49-F238E27FC236}">
                  <a16:creationId xmlns:a16="http://schemas.microsoft.com/office/drawing/2014/main" id="{F3D7A27E-6A2C-0456-242F-4D65CBD08D27}"/>
                </a:ext>
              </a:extLst>
            </p:cNvPr>
            <p:cNvSpPr/>
            <p:nvPr/>
          </p:nvSpPr>
          <p:spPr>
            <a:xfrm>
              <a:off x="3759200" y="1876946"/>
              <a:ext cx="8107680" cy="3020174"/>
            </a:xfrm>
            <a:prstGeom prst="roundRect">
              <a:avLst/>
            </a:prstGeom>
            <a:solidFill>
              <a:srgbClr val="DDFFFF"/>
            </a:solidFill>
            <a:ln w="19050">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271A50FA-4067-39BB-07C2-22F747E6FAC7}"/>
                </a:ext>
              </a:extLst>
            </p:cNvPr>
            <p:cNvSpPr txBox="1"/>
            <p:nvPr/>
          </p:nvSpPr>
          <p:spPr>
            <a:xfrm>
              <a:off x="3890350" y="2210457"/>
              <a:ext cx="7934960" cy="18983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Em và các bạn vừa làm gì?</a:t>
              </a:r>
            </a:p>
          </p:txBody>
        </p:sp>
      </p:grpSp>
      <p:pic>
        <p:nvPicPr>
          <p:cNvPr id="2" name="Picture 1">
            <a:extLst>
              <a:ext uri="{FF2B5EF4-FFF2-40B4-BE49-F238E27FC236}">
                <a16:creationId xmlns:a16="http://schemas.microsoft.com/office/drawing/2014/main" id="{2F85C158-D029-E538-145E-6FB01B005C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792" y="2753475"/>
            <a:ext cx="4304424" cy="4304424"/>
          </a:xfrm>
          <a:prstGeom prst="rect">
            <a:avLst/>
          </a:prstGeom>
        </p:spPr>
      </p:pic>
      <p:grpSp>
        <p:nvGrpSpPr>
          <p:cNvPr id="3" name="Group 2">
            <a:extLst>
              <a:ext uri="{FF2B5EF4-FFF2-40B4-BE49-F238E27FC236}">
                <a16:creationId xmlns:a16="http://schemas.microsoft.com/office/drawing/2014/main" id="{40313617-EF77-F2D9-251A-EF6D65BF5CAB}"/>
              </a:ext>
            </a:extLst>
          </p:cNvPr>
          <p:cNvGrpSpPr/>
          <p:nvPr/>
        </p:nvGrpSpPr>
        <p:grpSpPr>
          <a:xfrm>
            <a:off x="4540036" y="3493468"/>
            <a:ext cx="7651964" cy="1468950"/>
            <a:chOff x="3759200" y="1876946"/>
            <a:chExt cx="8107680" cy="3020174"/>
          </a:xfrm>
        </p:grpSpPr>
        <p:sp>
          <p:nvSpPr>
            <p:cNvPr id="4" name="Rectangle: Rounded Corners 3">
              <a:extLst>
                <a:ext uri="{FF2B5EF4-FFF2-40B4-BE49-F238E27FC236}">
                  <a16:creationId xmlns:a16="http://schemas.microsoft.com/office/drawing/2014/main" id="{980EF141-D736-5FA2-E5AB-946F7BCF194D}"/>
                </a:ext>
              </a:extLst>
            </p:cNvPr>
            <p:cNvSpPr/>
            <p:nvPr/>
          </p:nvSpPr>
          <p:spPr>
            <a:xfrm>
              <a:off x="3759200" y="1876946"/>
              <a:ext cx="8107680" cy="3020174"/>
            </a:xfrm>
            <a:prstGeom prst="roundRect">
              <a:avLst/>
            </a:prstGeom>
            <a:solidFill>
              <a:srgbClr val="DDFFFF"/>
            </a:solidFill>
            <a:ln w="19050">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170B99F2-4E3A-17A9-0480-2CE445DACF09}"/>
                </a:ext>
              </a:extLst>
            </p:cNvPr>
            <p:cNvSpPr txBox="1"/>
            <p:nvPr/>
          </p:nvSpPr>
          <p:spPr>
            <a:xfrm>
              <a:off x="3880825" y="1955872"/>
              <a:ext cx="7934960" cy="272100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Hành động đó có phải là đụng chạm không tốt không?</a:t>
              </a:r>
            </a:p>
          </p:txBody>
        </p:sp>
      </p:grpSp>
    </p:spTree>
    <p:extLst>
      <p:ext uri="{BB962C8B-B14F-4D97-AF65-F5344CB8AC3E}">
        <p14:creationId xmlns:p14="http://schemas.microsoft.com/office/powerpoint/2010/main" val="3525610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E43CB28-889B-4285-BFD3-7B33FA273930}"/>
              </a:ext>
            </a:extLst>
          </p:cNvPr>
          <p:cNvSpPr/>
          <p:nvPr/>
        </p:nvSpPr>
        <p:spPr>
          <a:xfrm>
            <a:off x="256495" y="337506"/>
            <a:ext cx="11622156" cy="6217406"/>
          </a:xfrm>
          <a:custGeom>
            <a:avLst/>
            <a:gdLst>
              <a:gd name="connsiteX0" fmla="*/ 0 w 11622156"/>
              <a:gd name="connsiteY0" fmla="*/ 1036255 h 6217406"/>
              <a:gd name="connsiteX1" fmla="*/ 1036255 w 11622156"/>
              <a:gd name="connsiteY1" fmla="*/ 0 h 6217406"/>
              <a:gd name="connsiteX2" fmla="*/ 1346618 w 11622156"/>
              <a:gd name="connsiteY2" fmla="*/ 0 h 6217406"/>
              <a:gd name="connsiteX3" fmla="*/ 1656982 w 11622156"/>
              <a:gd name="connsiteY3" fmla="*/ 0 h 6217406"/>
              <a:gd name="connsiteX4" fmla="*/ 2062842 w 11622156"/>
              <a:gd name="connsiteY4" fmla="*/ 0 h 6217406"/>
              <a:gd name="connsiteX5" fmla="*/ 2373205 w 11622156"/>
              <a:gd name="connsiteY5" fmla="*/ 0 h 6217406"/>
              <a:gd name="connsiteX6" fmla="*/ 3065555 w 11622156"/>
              <a:gd name="connsiteY6" fmla="*/ 0 h 6217406"/>
              <a:gd name="connsiteX7" fmla="*/ 3471415 w 11622156"/>
              <a:gd name="connsiteY7" fmla="*/ 0 h 6217406"/>
              <a:gd name="connsiteX8" fmla="*/ 4259261 w 11622156"/>
              <a:gd name="connsiteY8" fmla="*/ 0 h 6217406"/>
              <a:gd name="connsiteX9" fmla="*/ 4665120 w 11622156"/>
              <a:gd name="connsiteY9" fmla="*/ 0 h 6217406"/>
              <a:gd name="connsiteX10" fmla="*/ 5070980 w 11622156"/>
              <a:gd name="connsiteY10" fmla="*/ 0 h 6217406"/>
              <a:gd name="connsiteX11" fmla="*/ 5381344 w 11622156"/>
              <a:gd name="connsiteY11" fmla="*/ 0 h 6217406"/>
              <a:gd name="connsiteX12" fmla="*/ 5882700 w 11622156"/>
              <a:gd name="connsiteY12" fmla="*/ 0 h 6217406"/>
              <a:gd name="connsiteX13" fmla="*/ 6384057 w 11622156"/>
              <a:gd name="connsiteY13" fmla="*/ 0 h 6217406"/>
              <a:gd name="connsiteX14" fmla="*/ 6885413 w 11622156"/>
              <a:gd name="connsiteY14" fmla="*/ 0 h 6217406"/>
              <a:gd name="connsiteX15" fmla="*/ 7577763 w 11622156"/>
              <a:gd name="connsiteY15" fmla="*/ 0 h 6217406"/>
              <a:gd name="connsiteX16" fmla="*/ 7983622 w 11622156"/>
              <a:gd name="connsiteY16" fmla="*/ 0 h 6217406"/>
              <a:gd name="connsiteX17" fmla="*/ 8580475 w 11622156"/>
              <a:gd name="connsiteY17" fmla="*/ 0 h 6217406"/>
              <a:gd name="connsiteX18" fmla="*/ 8986335 w 11622156"/>
              <a:gd name="connsiteY18" fmla="*/ 0 h 6217406"/>
              <a:gd name="connsiteX19" fmla="*/ 9774181 w 11622156"/>
              <a:gd name="connsiteY19" fmla="*/ 0 h 6217406"/>
              <a:gd name="connsiteX20" fmla="*/ 10585901 w 11622156"/>
              <a:gd name="connsiteY20" fmla="*/ 0 h 6217406"/>
              <a:gd name="connsiteX21" fmla="*/ 11622156 w 11622156"/>
              <a:gd name="connsiteY21" fmla="*/ 1036255 h 6217406"/>
              <a:gd name="connsiteX22" fmla="*/ 11622156 w 11622156"/>
              <a:gd name="connsiteY22" fmla="*/ 1628383 h 6217406"/>
              <a:gd name="connsiteX23" fmla="*/ 11622156 w 11622156"/>
              <a:gd name="connsiteY23" fmla="*/ 2220511 h 6217406"/>
              <a:gd name="connsiteX24" fmla="*/ 11622156 w 11622156"/>
              <a:gd name="connsiteY24" fmla="*/ 2729741 h 6217406"/>
              <a:gd name="connsiteX25" fmla="*/ 11622156 w 11622156"/>
              <a:gd name="connsiteY25" fmla="*/ 3238971 h 6217406"/>
              <a:gd name="connsiteX26" fmla="*/ 11622156 w 11622156"/>
              <a:gd name="connsiteY26" fmla="*/ 3748201 h 6217406"/>
              <a:gd name="connsiteX27" fmla="*/ 11622156 w 11622156"/>
              <a:gd name="connsiteY27" fmla="*/ 4340329 h 6217406"/>
              <a:gd name="connsiteX28" fmla="*/ 11622156 w 11622156"/>
              <a:gd name="connsiteY28" fmla="*/ 5181151 h 6217406"/>
              <a:gd name="connsiteX29" fmla="*/ 10585901 w 11622156"/>
              <a:gd name="connsiteY29" fmla="*/ 6217406 h 6217406"/>
              <a:gd name="connsiteX30" fmla="*/ 9798055 w 11622156"/>
              <a:gd name="connsiteY30" fmla="*/ 6217406 h 6217406"/>
              <a:gd name="connsiteX31" fmla="*/ 9010209 w 11622156"/>
              <a:gd name="connsiteY31" fmla="*/ 6217406 h 6217406"/>
              <a:gd name="connsiteX32" fmla="*/ 8413357 w 11622156"/>
              <a:gd name="connsiteY32" fmla="*/ 6217406 h 6217406"/>
              <a:gd name="connsiteX33" fmla="*/ 7912000 w 11622156"/>
              <a:gd name="connsiteY33" fmla="*/ 6217406 h 6217406"/>
              <a:gd name="connsiteX34" fmla="*/ 7601637 w 11622156"/>
              <a:gd name="connsiteY34" fmla="*/ 6217406 h 6217406"/>
              <a:gd name="connsiteX35" fmla="*/ 6813791 w 11622156"/>
              <a:gd name="connsiteY35" fmla="*/ 6217406 h 6217406"/>
              <a:gd name="connsiteX36" fmla="*/ 6503427 w 11622156"/>
              <a:gd name="connsiteY36" fmla="*/ 6217406 h 6217406"/>
              <a:gd name="connsiteX37" fmla="*/ 5811078 w 11622156"/>
              <a:gd name="connsiteY37" fmla="*/ 6217406 h 6217406"/>
              <a:gd name="connsiteX38" fmla="*/ 5309722 w 11622156"/>
              <a:gd name="connsiteY38" fmla="*/ 6217406 h 6217406"/>
              <a:gd name="connsiteX39" fmla="*/ 4903862 w 11622156"/>
              <a:gd name="connsiteY39" fmla="*/ 6217406 h 6217406"/>
              <a:gd name="connsiteX40" fmla="*/ 4402505 w 11622156"/>
              <a:gd name="connsiteY40" fmla="*/ 6217406 h 6217406"/>
              <a:gd name="connsiteX41" fmla="*/ 3710156 w 11622156"/>
              <a:gd name="connsiteY41" fmla="*/ 6217406 h 6217406"/>
              <a:gd name="connsiteX42" fmla="*/ 3017807 w 11622156"/>
              <a:gd name="connsiteY42" fmla="*/ 6217406 h 6217406"/>
              <a:gd name="connsiteX43" fmla="*/ 2516450 w 11622156"/>
              <a:gd name="connsiteY43" fmla="*/ 6217406 h 6217406"/>
              <a:gd name="connsiteX44" fmla="*/ 2015094 w 11622156"/>
              <a:gd name="connsiteY44" fmla="*/ 6217406 h 6217406"/>
              <a:gd name="connsiteX45" fmla="*/ 1036255 w 11622156"/>
              <a:gd name="connsiteY45" fmla="*/ 6217406 h 6217406"/>
              <a:gd name="connsiteX46" fmla="*/ 0 w 11622156"/>
              <a:gd name="connsiteY46" fmla="*/ 5181151 h 6217406"/>
              <a:gd name="connsiteX47" fmla="*/ 0 w 11622156"/>
              <a:gd name="connsiteY47" fmla="*/ 4547574 h 6217406"/>
              <a:gd name="connsiteX48" fmla="*/ 0 w 11622156"/>
              <a:gd name="connsiteY48" fmla="*/ 4079793 h 6217406"/>
              <a:gd name="connsiteX49" fmla="*/ 0 w 11622156"/>
              <a:gd name="connsiteY49" fmla="*/ 3404767 h 6217406"/>
              <a:gd name="connsiteX50" fmla="*/ 0 w 11622156"/>
              <a:gd name="connsiteY50" fmla="*/ 2854088 h 6217406"/>
              <a:gd name="connsiteX51" fmla="*/ 0 w 11622156"/>
              <a:gd name="connsiteY51" fmla="*/ 2220511 h 6217406"/>
              <a:gd name="connsiteX52" fmla="*/ 0 w 11622156"/>
              <a:gd name="connsiteY52" fmla="*/ 1711281 h 6217406"/>
              <a:gd name="connsiteX53" fmla="*/ 0 w 11622156"/>
              <a:gd name="connsiteY53" fmla="*/ 1036255 h 6217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622156" h="6217406" fill="none" extrusionOk="0">
                <a:moveTo>
                  <a:pt x="0" y="1036255"/>
                </a:moveTo>
                <a:cubicBezTo>
                  <a:pt x="-74205" y="504455"/>
                  <a:pt x="469378" y="-19299"/>
                  <a:pt x="1036255" y="0"/>
                </a:cubicBezTo>
                <a:cubicBezTo>
                  <a:pt x="1102812" y="-18251"/>
                  <a:pt x="1213946" y="8395"/>
                  <a:pt x="1346618" y="0"/>
                </a:cubicBezTo>
                <a:cubicBezTo>
                  <a:pt x="1479290" y="-8395"/>
                  <a:pt x="1527440" y="32083"/>
                  <a:pt x="1656982" y="0"/>
                </a:cubicBezTo>
                <a:cubicBezTo>
                  <a:pt x="1786524" y="-32083"/>
                  <a:pt x="1877960" y="29188"/>
                  <a:pt x="2062842" y="0"/>
                </a:cubicBezTo>
                <a:cubicBezTo>
                  <a:pt x="2247724" y="-29188"/>
                  <a:pt x="2290601" y="6843"/>
                  <a:pt x="2373205" y="0"/>
                </a:cubicBezTo>
                <a:cubicBezTo>
                  <a:pt x="2455809" y="-6843"/>
                  <a:pt x="2754250" y="21303"/>
                  <a:pt x="3065555" y="0"/>
                </a:cubicBezTo>
                <a:cubicBezTo>
                  <a:pt x="3376860" y="-21303"/>
                  <a:pt x="3313104" y="18370"/>
                  <a:pt x="3471415" y="0"/>
                </a:cubicBezTo>
                <a:cubicBezTo>
                  <a:pt x="3629726" y="-18370"/>
                  <a:pt x="4085312" y="10587"/>
                  <a:pt x="4259261" y="0"/>
                </a:cubicBezTo>
                <a:cubicBezTo>
                  <a:pt x="4433210" y="-10587"/>
                  <a:pt x="4581469" y="10127"/>
                  <a:pt x="4665120" y="0"/>
                </a:cubicBezTo>
                <a:cubicBezTo>
                  <a:pt x="4748771" y="-10127"/>
                  <a:pt x="4934222" y="24974"/>
                  <a:pt x="5070980" y="0"/>
                </a:cubicBezTo>
                <a:cubicBezTo>
                  <a:pt x="5207738" y="-24974"/>
                  <a:pt x="5233143" y="15475"/>
                  <a:pt x="5381344" y="0"/>
                </a:cubicBezTo>
                <a:cubicBezTo>
                  <a:pt x="5529545" y="-15475"/>
                  <a:pt x="5671069" y="14228"/>
                  <a:pt x="5882700" y="0"/>
                </a:cubicBezTo>
                <a:cubicBezTo>
                  <a:pt x="6094331" y="-14228"/>
                  <a:pt x="6172800" y="12168"/>
                  <a:pt x="6384057" y="0"/>
                </a:cubicBezTo>
                <a:cubicBezTo>
                  <a:pt x="6595314" y="-12168"/>
                  <a:pt x="6765126" y="27270"/>
                  <a:pt x="6885413" y="0"/>
                </a:cubicBezTo>
                <a:cubicBezTo>
                  <a:pt x="7005700" y="-27270"/>
                  <a:pt x="7423238" y="29388"/>
                  <a:pt x="7577763" y="0"/>
                </a:cubicBezTo>
                <a:cubicBezTo>
                  <a:pt x="7732288" y="-29388"/>
                  <a:pt x="7813969" y="42225"/>
                  <a:pt x="7983622" y="0"/>
                </a:cubicBezTo>
                <a:cubicBezTo>
                  <a:pt x="8153275" y="-42225"/>
                  <a:pt x="8375361" y="58387"/>
                  <a:pt x="8580475" y="0"/>
                </a:cubicBezTo>
                <a:cubicBezTo>
                  <a:pt x="8785589" y="-58387"/>
                  <a:pt x="8852386" y="25535"/>
                  <a:pt x="8986335" y="0"/>
                </a:cubicBezTo>
                <a:cubicBezTo>
                  <a:pt x="9120284" y="-25535"/>
                  <a:pt x="9441121" y="72503"/>
                  <a:pt x="9774181" y="0"/>
                </a:cubicBezTo>
                <a:cubicBezTo>
                  <a:pt x="10107241" y="-72503"/>
                  <a:pt x="10381310" y="9440"/>
                  <a:pt x="10585901" y="0"/>
                </a:cubicBezTo>
                <a:cubicBezTo>
                  <a:pt x="11267063" y="-30704"/>
                  <a:pt x="11627136" y="447779"/>
                  <a:pt x="11622156" y="1036255"/>
                </a:cubicBezTo>
                <a:cubicBezTo>
                  <a:pt x="11645715" y="1305631"/>
                  <a:pt x="11612860" y="1362574"/>
                  <a:pt x="11622156" y="1628383"/>
                </a:cubicBezTo>
                <a:cubicBezTo>
                  <a:pt x="11631452" y="1894192"/>
                  <a:pt x="11564989" y="1987825"/>
                  <a:pt x="11622156" y="2220511"/>
                </a:cubicBezTo>
                <a:cubicBezTo>
                  <a:pt x="11679323" y="2453197"/>
                  <a:pt x="11618668" y="2536933"/>
                  <a:pt x="11622156" y="2729741"/>
                </a:cubicBezTo>
                <a:cubicBezTo>
                  <a:pt x="11625644" y="2922549"/>
                  <a:pt x="11575197" y="3009380"/>
                  <a:pt x="11622156" y="3238971"/>
                </a:cubicBezTo>
                <a:cubicBezTo>
                  <a:pt x="11669115" y="3468562"/>
                  <a:pt x="11615675" y="3588487"/>
                  <a:pt x="11622156" y="3748201"/>
                </a:cubicBezTo>
                <a:cubicBezTo>
                  <a:pt x="11628637" y="3907915"/>
                  <a:pt x="11603177" y="4160018"/>
                  <a:pt x="11622156" y="4340329"/>
                </a:cubicBezTo>
                <a:cubicBezTo>
                  <a:pt x="11641135" y="4520640"/>
                  <a:pt x="11617584" y="4976315"/>
                  <a:pt x="11622156" y="5181151"/>
                </a:cubicBezTo>
                <a:cubicBezTo>
                  <a:pt x="11639150" y="5662186"/>
                  <a:pt x="11030332" y="6309523"/>
                  <a:pt x="10585901" y="6217406"/>
                </a:cubicBezTo>
                <a:cubicBezTo>
                  <a:pt x="10337652" y="6285529"/>
                  <a:pt x="10133333" y="6181319"/>
                  <a:pt x="9798055" y="6217406"/>
                </a:cubicBezTo>
                <a:cubicBezTo>
                  <a:pt x="9462777" y="6253493"/>
                  <a:pt x="9308616" y="6143062"/>
                  <a:pt x="9010209" y="6217406"/>
                </a:cubicBezTo>
                <a:cubicBezTo>
                  <a:pt x="8711802" y="6291750"/>
                  <a:pt x="8700130" y="6171897"/>
                  <a:pt x="8413357" y="6217406"/>
                </a:cubicBezTo>
                <a:cubicBezTo>
                  <a:pt x="8126584" y="6262915"/>
                  <a:pt x="8076860" y="6204478"/>
                  <a:pt x="7912000" y="6217406"/>
                </a:cubicBezTo>
                <a:cubicBezTo>
                  <a:pt x="7747140" y="6230334"/>
                  <a:pt x="7667366" y="6186178"/>
                  <a:pt x="7601637" y="6217406"/>
                </a:cubicBezTo>
                <a:cubicBezTo>
                  <a:pt x="7535908" y="6248634"/>
                  <a:pt x="7032918" y="6160424"/>
                  <a:pt x="6813791" y="6217406"/>
                </a:cubicBezTo>
                <a:cubicBezTo>
                  <a:pt x="6594664" y="6274388"/>
                  <a:pt x="6619245" y="6205743"/>
                  <a:pt x="6503427" y="6217406"/>
                </a:cubicBezTo>
                <a:cubicBezTo>
                  <a:pt x="6387609" y="6229069"/>
                  <a:pt x="5992795" y="6185753"/>
                  <a:pt x="5811078" y="6217406"/>
                </a:cubicBezTo>
                <a:cubicBezTo>
                  <a:pt x="5629361" y="6249059"/>
                  <a:pt x="5527167" y="6216013"/>
                  <a:pt x="5309722" y="6217406"/>
                </a:cubicBezTo>
                <a:cubicBezTo>
                  <a:pt x="5092277" y="6218799"/>
                  <a:pt x="5076122" y="6202968"/>
                  <a:pt x="4903862" y="6217406"/>
                </a:cubicBezTo>
                <a:cubicBezTo>
                  <a:pt x="4731602" y="6231844"/>
                  <a:pt x="4579650" y="6214697"/>
                  <a:pt x="4402505" y="6217406"/>
                </a:cubicBezTo>
                <a:cubicBezTo>
                  <a:pt x="4225360" y="6220115"/>
                  <a:pt x="3955444" y="6143480"/>
                  <a:pt x="3710156" y="6217406"/>
                </a:cubicBezTo>
                <a:cubicBezTo>
                  <a:pt x="3464868" y="6291332"/>
                  <a:pt x="3266060" y="6204638"/>
                  <a:pt x="3017807" y="6217406"/>
                </a:cubicBezTo>
                <a:cubicBezTo>
                  <a:pt x="2769554" y="6230174"/>
                  <a:pt x="2663306" y="6190969"/>
                  <a:pt x="2516450" y="6217406"/>
                </a:cubicBezTo>
                <a:cubicBezTo>
                  <a:pt x="2369594" y="6243843"/>
                  <a:pt x="2150247" y="6215625"/>
                  <a:pt x="2015094" y="6217406"/>
                </a:cubicBezTo>
                <a:cubicBezTo>
                  <a:pt x="1879941" y="6219187"/>
                  <a:pt x="1390688" y="6148435"/>
                  <a:pt x="1036255" y="6217406"/>
                </a:cubicBezTo>
                <a:cubicBezTo>
                  <a:pt x="462337" y="6311625"/>
                  <a:pt x="-86013" y="5696897"/>
                  <a:pt x="0" y="5181151"/>
                </a:cubicBezTo>
                <a:cubicBezTo>
                  <a:pt x="-18825" y="5023308"/>
                  <a:pt x="73345" y="4809812"/>
                  <a:pt x="0" y="4547574"/>
                </a:cubicBezTo>
                <a:cubicBezTo>
                  <a:pt x="-73345" y="4285336"/>
                  <a:pt x="7948" y="4261332"/>
                  <a:pt x="0" y="4079793"/>
                </a:cubicBezTo>
                <a:cubicBezTo>
                  <a:pt x="-7948" y="3898254"/>
                  <a:pt x="49901" y="3605624"/>
                  <a:pt x="0" y="3404767"/>
                </a:cubicBezTo>
                <a:cubicBezTo>
                  <a:pt x="-49901" y="3203910"/>
                  <a:pt x="16186" y="3005404"/>
                  <a:pt x="0" y="2854088"/>
                </a:cubicBezTo>
                <a:cubicBezTo>
                  <a:pt x="-16186" y="2702772"/>
                  <a:pt x="59009" y="2394716"/>
                  <a:pt x="0" y="2220511"/>
                </a:cubicBezTo>
                <a:cubicBezTo>
                  <a:pt x="-59009" y="2046306"/>
                  <a:pt x="24901" y="1834963"/>
                  <a:pt x="0" y="1711281"/>
                </a:cubicBezTo>
                <a:cubicBezTo>
                  <a:pt x="-24901" y="1587599"/>
                  <a:pt x="46540" y="1348988"/>
                  <a:pt x="0" y="1036255"/>
                </a:cubicBezTo>
                <a:close/>
              </a:path>
              <a:path w="11622156" h="6217406" stroke="0" extrusionOk="0">
                <a:moveTo>
                  <a:pt x="0" y="1036255"/>
                </a:moveTo>
                <a:cubicBezTo>
                  <a:pt x="-12085" y="392560"/>
                  <a:pt x="422161" y="-90004"/>
                  <a:pt x="1036255" y="0"/>
                </a:cubicBezTo>
                <a:cubicBezTo>
                  <a:pt x="1173539" y="-18665"/>
                  <a:pt x="1253782" y="18705"/>
                  <a:pt x="1346618" y="0"/>
                </a:cubicBezTo>
                <a:cubicBezTo>
                  <a:pt x="1439454" y="-18705"/>
                  <a:pt x="1720314" y="26932"/>
                  <a:pt x="1943471" y="0"/>
                </a:cubicBezTo>
                <a:cubicBezTo>
                  <a:pt x="2166628" y="-26932"/>
                  <a:pt x="2187883" y="29584"/>
                  <a:pt x="2253835" y="0"/>
                </a:cubicBezTo>
                <a:cubicBezTo>
                  <a:pt x="2319787" y="-29584"/>
                  <a:pt x="2781812" y="13236"/>
                  <a:pt x="2946184" y="0"/>
                </a:cubicBezTo>
                <a:cubicBezTo>
                  <a:pt x="3110556" y="-13236"/>
                  <a:pt x="3209882" y="33005"/>
                  <a:pt x="3352044" y="0"/>
                </a:cubicBezTo>
                <a:cubicBezTo>
                  <a:pt x="3494206" y="-33005"/>
                  <a:pt x="3573824" y="14677"/>
                  <a:pt x="3662408" y="0"/>
                </a:cubicBezTo>
                <a:cubicBezTo>
                  <a:pt x="3750992" y="-14677"/>
                  <a:pt x="3832588" y="12971"/>
                  <a:pt x="3972771" y="0"/>
                </a:cubicBezTo>
                <a:cubicBezTo>
                  <a:pt x="4112954" y="-12971"/>
                  <a:pt x="4342067" y="25825"/>
                  <a:pt x="4569624" y="0"/>
                </a:cubicBezTo>
                <a:cubicBezTo>
                  <a:pt x="4797181" y="-25825"/>
                  <a:pt x="4855288" y="29320"/>
                  <a:pt x="4975484" y="0"/>
                </a:cubicBezTo>
                <a:cubicBezTo>
                  <a:pt x="5095680" y="-29320"/>
                  <a:pt x="5172539" y="25609"/>
                  <a:pt x="5285847" y="0"/>
                </a:cubicBezTo>
                <a:cubicBezTo>
                  <a:pt x="5399155" y="-25609"/>
                  <a:pt x="5912409" y="75686"/>
                  <a:pt x="6073693" y="0"/>
                </a:cubicBezTo>
                <a:cubicBezTo>
                  <a:pt x="6234977" y="-75686"/>
                  <a:pt x="6539683" y="12269"/>
                  <a:pt x="6766043" y="0"/>
                </a:cubicBezTo>
                <a:cubicBezTo>
                  <a:pt x="6992403" y="-12269"/>
                  <a:pt x="7075097" y="16342"/>
                  <a:pt x="7171903" y="0"/>
                </a:cubicBezTo>
                <a:cubicBezTo>
                  <a:pt x="7268709" y="-16342"/>
                  <a:pt x="7538260" y="41890"/>
                  <a:pt x="7768755" y="0"/>
                </a:cubicBezTo>
                <a:cubicBezTo>
                  <a:pt x="7999250" y="-41890"/>
                  <a:pt x="7946711" y="30752"/>
                  <a:pt x="8079119" y="0"/>
                </a:cubicBezTo>
                <a:cubicBezTo>
                  <a:pt x="8211527" y="-30752"/>
                  <a:pt x="8392328" y="55169"/>
                  <a:pt x="8580475" y="0"/>
                </a:cubicBezTo>
                <a:cubicBezTo>
                  <a:pt x="8768622" y="-55169"/>
                  <a:pt x="8792435" y="36459"/>
                  <a:pt x="8890839" y="0"/>
                </a:cubicBezTo>
                <a:cubicBezTo>
                  <a:pt x="8989243" y="-36459"/>
                  <a:pt x="9112627" y="3321"/>
                  <a:pt x="9201202" y="0"/>
                </a:cubicBezTo>
                <a:cubicBezTo>
                  <a:pt x="9289777" y="-3321"/>
                  <a:pt x="9565686" y="26563"/>
                  <a:pt x="9702559" y="0"/>
                </a:cubicBezTo>
                <a:cubicBezTo>
                  <a:pt x="9839432" y="-26563"/>
                  <a:pt x="10290307" y="42116"/>
                  <a:pt x="10585901" y="0"/>
                </a:cubicBezTo>
                <a:cubicBezTo>
                  <a:pt x="11142783" y="-17234"/>
                  <a:pt x="11733260" y="468207"/>
                  <a:pt x="11622156" y="1036255"/>
                </a:cubicBezTo>
                <a:cubicBezTo>
                  <a:pt x="11682344" y="1290495"/>
                  <a:pt x="11563353" y="1349730"/>
                  <a:pt x="11622156" y="1545485"/>
                </a:cubicBezTo>
                <a:cubicBezTo>
                  <a:pt x="11680959" y="1741240"/>
                  <a:pt x="11577377" y="1877330"/>
                  <a:pt x="11622156" y="2137613"/>
                </a:cubicBezTo>
                <a:cubicBezTo>
                  <a:pt x="11666935" y="2397896"/>
                  <a:pt x="11559929" y="2479682"/>
                  <a:pt x="11622156" y="2812639"/>
                </a:cubicBezTo>
                <a:cubicBezTo>
                  <a:pt x="11684383" y="3145596"/>
                  <a:pt x="11562756" y="3216848"/>
                  <a:pt x="11622156" y="3363318"/>
                </a:cubicBezTo>
                <a:cubicBezTo>
                  <a:pt x="11681556" y="3509788"/>
                  <a:pt x="11577660" y="3839286"/>
                  <a:pt x="11622156" y="3996895"/>
                </a:cubicBezTo>
                <a:cubicBezTo>
                  <a:pt x="11666652" y="4154504"/>
                  <a:pt x="11619760" y="4324795"/>
                  <a:pt x="11622156" y="4589023"/>
                </a:cubicBezTo>
                <a:cubicBezTo>
                  <a:pt x="11624552" y="4853251"/>
                  <a:pt x="11614592" y="5053313"/>
                  <a:pt x="11622156" y="5181151"/>
                </a:cubicBezTo>
                <a:cubicBezTo>
                  <a:pt x="11749148" y="5822591"/>
                  <a:pt x="11094826" y="6309770"/>
                  <a:pt x="10585901" y="6217406"/>
                </a:cubicBezTo>
                <a:cubicBezTo>
                  <a:pt x="10483091" y="6249241"/>
                  <a:pt x="10413037" y="6180226"/>
                  <a:pt x="10275538" y="6217406"/>
                </a:cubicBezTo>
                <a:cubicBezTo>
                  <a:pt x="10138039" y="6254586"/>
                  <a:pt x="10100954" y="6184665"/>
                  <a:pt x="9965174" y="6217406"/>
                </a:cubicBezTo>
                <a:cubicBezTo>
                  <a:pt x="9829394" y="6250147"/>
                  <a:pt x="9556708" y="6131495"/>
                  <a:pt x="9177328" y="6217406"/>
                </a:cubicBezTo>
                <a:cubicBezTo>
                  <a:pt x="8797948" y="6303317"/>
                  <a:pt x="8708953" y="6150430"/>
                  <a:pt x="8484979" y="6217406"/>
                </a:cubicBezTo>
                <a:cubicBezTo>
                  <a:pt x="8261005" y="6284382"/>
                  <a:pt x="8231182" y="6194150"/>
                  <a:pt x="7983622" y="6217406"/>
                </a:cubicBezTo>
                <a:cubicBezTo>
                  <a:pt x="7736062" y="6240662"/>
                  <a:pt x="7685162" y="6212914"/>
                  <a:pt x="7482266" y="6217406"/>
                </a:cubicBezTo>
                <a:cubicBezTo>
                  <a:pt x="7279370" y="6221898"/>
                  <a:pt x="7162898" y="6197649"/>
                  <a:pt x="7076406" y="6217406"/>
                </a:cubicBezTo>
                <a:cubicBezTo>
                  <a:pt x="6989914" y="6237163"/>
                  <a:pt x="6592310" y="6171624"/>
                  <a:pt x="6384057" y="6217406"/>
                </a:cubicBezTo>
                <a:cubicBezTo>
                  <a:pt x="6175804" y="6263188"/>
                  <a:pt x="5941602" y="6199309"/>
                  <a:pt x="5787204" y="6217406"/>
                </a:cubicBezTo>
                <a:cubicBezTo>
                  <a:pt x="5632806" y="6235503"/>
                  <a:pt x="5531987" y="6176047"/>
                  <a:pt x="5285847" y="6217406"/>
                </a:cubicBezTo>
                <a:cubicBezTo>
                  <a:pt x="5039707" y="6258765"/>
                  <a:pt x="5026022" y="6159957"/>
                  <a:pt x="4784491" y="6217406"/>
                </a:cubicBezTo>
                <a:cubicBezTo>
                  <a:pt x="4542960" y="6274855"/>
                  <a:pt x="4307129" y="6160343"/>
                  <a:pt x="4092142" y="6217406"/>
                </a:cubicBezTo>
                <a:cubicBezTo>
                  <a:pt x="3877155" y="6274469"/>
                  <a:pt x="3515496" y="6204186"/>
                  <a:pt x="3304296" y="6217406"/>
                </a:cubicBezTo>
                <a:cubicBezTo>
                  <a:pt x="3093096" y="6230626"/>
                  <a:pt x="3012453" y="6186643"/>
                  <a:pt x="2802940" y="6217406"/>
                </a:cubicBezTo>
                <a:cubicBezTo>
                  <a:pt x="2593427" y="6248169"/>
                  <a:pt x="2277642" y="6209311"/>
                  <a:pt x="2110590" y="6217406"/>
                </a:cubicBezTo>
                <a:cubicBezTo>
                  <a:pt x="1943538" y="6225501"/>
                  <a:pt x="1432742" y="6123902"/>
                  <a:pt x="1036255" y="6217406"/>
                </a:cubicBezTo>
                <a:cubicBezTo>
                  <a:pt x="448661" y="6071810"/>
                  <a:pt x="67108" y="5651353"/>
                  <a:pt x="0" y="5181151"/>
                </a:cubicBezTo>
                <a:cubicBezTo>
                  <a:pt x="-60562" y="4952518"/>
                  <a:pt x="36584" y="4875020"/>
                  <a:pt x="0" y="4589023"/>
                </a:cubicBezTo>
                <a:cubicBezTo>
                  <a:pt x="-36584" y="4303026"/>
                  <a:pt x="36000" y="4252832"/>
                  <a:pt x="0" y="4038344"/>
                </a:cubicBezTo>
                <a:cubicBezTo>
                  <a:pt x="-36000" y="3823856"/>
                  <a:pt x="66483" y="3668900"/>
                  <a:pt x="0" y="3404767"/>
                </a:cubicBezTo>
                <a:cubicBezTo>
                  <a:pt x="-66483" y="3140634"/>
                  <a:pt x="36844" y="2985935"/>
                  <a:pt x="0" y="2854088"/>
                </a:cubicBezTo>
                <a:cubicBezTo>
                  <a:pt x="-36844" y="2722241"/>
                  <a:pt x="26986" y="2536629"/>
                  <a:pt x="0" y="2261960"/>
                </a:cubicBezTo>
                <a:cubicBezTo>
                  <a:pt x="-26986" y="1987291"/>
                  <a:pt x="17722" y="1967774"/>
                  <a:pt x="0" y="1711281"/>
                </a:cubicBezTo>
                <a:cubicBezTo>
                  <a:pt x="-17722" y="1454788"/>
                  <a:pt x="64702" y="1199084"/>
                  <a:pt x="0" y="1036255"/>
                </a:cubicBezTo>
                <a:close/>
              </a:path>
            </a:pathLst>
          </a:custGeom>
          <a:solidFill>
            <a:schemeClr val="bg1">
              <a:alpha val="99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3" name="TextBox 2">
            <a:extLst>
              <a:ext uri="{FF2B5EF4-FFF2-40B4-BE49-F238E27FC236}">
                <a16:creationId xmlns:a16="http://schemas.microsoft.com/office/drawing/2014/main" id="{AC1B9593-175F-0AC3-68A2-C8B238425CD7}"/>
              </a:ext>
            </a:extLst>
          </p:cNvPr>
          <p:cNvSpPr txBox="1"/>
          <p:nvPr/>
        </p:nvSpPr>
        <p:spPr>
          <a:xfrm>
            <a:off x="850508" y="515507"/>
            <a:ext cx="10664575" cy="1200329"/>
          </a:xfrm>
          <a:prstGeom prst="rect">
            <a:avLst/>
          </a:prstGeom>
          <a:noFill/>
        </p:spPr>
        <p:txBody>
          <a:bodyPr wrap="square" rtlCol="0">
            <a:spAutoFit/>
          </a:bodyPr>
          <a:lstStyle/>
          <a:p>
            <a:pPr lvl="0" algn="just">
              <a:defRPr/>
            </a:pPr>
            <a:r>
              <a:rPr lang="en-US" sz="3600" b="1" dirty="0">
                <a:solidFill>
                  <a:srgbClr val="002060"/>
                </a:solidFill>
                <a:latin typeface="Calibri" panose="020F0502020204030204" pitchFamily="34" charset="0"/>
                <a:cs typeface="Calibri" panose="020F0502020204030204" pitchFamily="34" charset="0"/>
              </a:rPr>
              <a:t>1. </a:t>
            </a:r>
            <a:r>
              <a:rPr lang="en-US" sz="3600" b="1" dirty="0" err="1">
                <a:solidFill>
                  <a:srgbClr val="002060"/>
                </a:solidFill>
                <a:latin typeface="Calibri" panose="020F0502020204030204" pitchFamily="34" charset="0"/>
                <a:cs typeface="Calibri" panose="020F0502020204030204" pitchFamily="34" charset="0"/>
              </a:rPr>
              <a:t>Trình</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bày</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sản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phẩm</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thể</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hiện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cách</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phòng</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tránh</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bị</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xâm</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hại</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tình</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dục</a:t>
            </a:r>
            <a:r>
              <a:rPr lang="en-US" sz="3600" b="1" dirty="0">
                <a:solidFill>
                  <a:srgbClr val="002060"/>
                </a:solidFill>
                <a:latin typeface="Calibri" panose="020F0502020204030204" pitchFamily="34" charset="0"/>
                <a:cs typeface="Calibri" panose="020F0502020204030204" pitchFamily="34" charset="0"/>
              </a:rPr>
              <a:t> </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字魂107号-萌趣欢乐体"/>
              <a:cs typeface="Calibri" panose="020F0502020204030204" pitchFamily="34" charset="0"/>
            </a:endParaRPr>
          </a:p>
        </p:txBody>
      </p:sp>
      <p:pic>
        <p:nvPicPr>
          <p:cNvPr id="4" name="Picture 3">
            <a:extLst>
              <a:ext uri="{FF2B5EF4-FFF2-40B4-BE49-F238E27FC236}">
                <a16:creationId xmlns:a16="http://schemas.microsoft.com/office/drawing/2014/main" id="{D641A81B-AAE2-E8EE-DB76-84F58DF629EE}"/>
              </a:ext>
            </a:extLst>
          </p:cNvPr>
          <p:cNvPicPr>
            <a:picLocks noChangeAspect="1"/>
          </p:cNvPicPr>
          <p:nvPr/>
        </p:nvPicPr>
        <p:blipFill>
          <a:blip r:embed="rId4"/>
          <a:stretch>
            <a:fillRect/>
          </a:stretch>
        </p:blipFill>
        <p:spPr>
          <a:xfrm>
            <a:off x="2657310" y="2062818"/>
            <a:ext cx="7071073" cy="431696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5" name="TextBox 4">
            <a:extLst>
              <a:ext uri="{FF2B5EF4-FFF2-40B4-BE49-F238E27FC236}">
                <a16:creationId xmlns:a16="http://schemas.microsoft.com/office/drawing/2014/main" id="{182E3090-F844-DDA9-8CEC-19EB765EC352}"/>
              </a:ext>
            </a:extLst>
          </p:cNvPr>
          <p:cNvSpPr txBox="1"/>
          <p:nvPr/>
        </p:nvSpPr>
        <p:spPr>
          <a:xfrm>
            <a:off x="2991383" y="1587154"/>
            <a:ext cx="6499457"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alibri" panose="020F0502020204030204"/>
                <a:ea typeface="+mn-ea"/>
                <a:cs typeface="+mn-cs"/>
              </a:rPr>
              <a:t>Bình</a:t>
            </a:r>
            <a:r>
              <a:rPr kumimoji="0" lang="en-US" sz="7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7200" b="1" i="0" u="none" strike="noStrike" kern="1200" cap="none" spc="0" normalizeH="0" noProof="0" dirty="0" err="1">
                <a:ln>
                  <a:noFill/>
                </a:ln>
                <a:solidFill>
                  <a:prstClr val="white"/>
                </a:solidFill>
                <a:effectLst/>
                <a:uLnTx/>
                <a:uFillTx/>
                <a:latin typeface="Calibri" panose="020F0502020204030204"/>
                <a:ea typeface="+mn-ea"/>
                <a:cs typeface="+mn-cs"/>
              </a:rPr>
              <a:t>chọn</a:t>
            </a:r>
            <a:r>
              <a:rPr kumimoji="0" lang="en-US" sz="7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7200" b="1" i="0" u="none" strike="noStrike" kern="1200" cap="none" spc="0" normalizeH="0" noProof="0" dirty="0" err="1">
                <a:ln>
                  <a:noFill/>
                </a:ln>
                <a:solidFill>
                  <a:prstClr val="white"/>
                </a:solidFill>
                <a:effectLst/>
                <a:uLnTx/>
                <a:uFillTx/>
                <a:latin typeface="Calibri" panose="020F0502020204030204"/>
                <a:ea typeface="+mn-ea"/>
                <a:cs typeface="+mn-cs"/>
              </a:rPr>
              <a:t>sản</a:t>
            </a:r>
            <a:r>
              <a:rPr kumimoji="0" lang="en-US" sz="7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7200" b="1" i="0" u="none" strike="noStrike" kern="1200" cap="none" spc="0" normalizeH="0" noProof="0" dirty="0" err="1">
                <a:ln>
                  <a:noFill/>
                </a:ln>
                <a:solidFill>
                  <a:prstClr val="white"/>
                </a:solidFill>
                <a:effectLst/>
                <a:uLnTx/>
                <a:uFillTx/>
                <a:latin typeface="Calibri" panose="020F0502020204030204"/>
                <a:ea typeface="+mn-ea"/>
                <a:cs typeface="+mn-cs"/>
              </a:rPr>
              <a:t>phẩm</a:t>
            </a:r>
            <a:r>
              <a:rPr kumimoji="0" lang="en-US" sz="7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7200" b="1" i="0" u="none" strike="noStrike" kern="1200" cap="none" spc="0" normalizeH="0" noProof="0" dirty="0" err="1">
                <a:ln>
                  <a:noFill/>
                </a:ln>
                <a:solidFill>
                  <a:prstClr val="white"/>
                </a:solidFill>
                <a:effectLst/>
                <a:uLnTx/>
                <a:uFillTx/>
                <a:latin typeface="Calibri" panose="020F0502020204030204"/>
                <a:ea typeface="+mn-ea"/>
                <a:cs typeface="+mn-cs"/>
              </a:rPr>
              <a:t>ấn</a:t>
            </a:r>
            <a:r>
              <a:rPr kumimoji="0" lang="en-US" sz="7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7200" b="1" i="0" u="none" strike="noStrike" kern="1200" cap="none" spc="0" normalizeH="0" noProof="0" dirty="0" err="1">
                <a:ln>
                  <a:noFill/>
                </a:ln>
                <a:solidFill>
                  <a:prstClr val="white"/>
                </a:solidFill>
                <a:effectLst/>
                <a:uLnTx/>
                <a:uFillTx/>
                <a:latin typeface="Calibri" panose="020F0502020204030204"/>
                <a:ea typeface="+mn-ea"/>
                <a:cs typeface="+mn-cs"/>
              </a:rPr>
              <a:t>tượng</a:t>
            </a:r>
            <a:endParaRPr kumimoji="0" lang="en-US" sz="7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750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E43CB28-889B-4285-BFD3-7B33FA273930}"/>
              </a:ext>
            </a:extLst>
          </p:cNvPr>
          <p:cNvSpPr/>
          <p:nvPr/>
        </p:nvSpPr>
        <p:spPr>
          <a:xfrm>
            <a:off x="256495" y="337506"/>
            <a:ext cx="11622156" cy="6217406"/>
          </a:xfrm>
          <a:custGeom>
            <a:avLst/>
            <a:gdLst>
              <a:gd name="connsiteX0" fmla="*/ 0 w 11622156"/>
              <a:gd name="connsiteY0" fmla="*/ 1036255 h 6217406"/>
              <a:gd name="connsiteX1" fmla="*/ 1036255 w 11622156"/>
              <a:gd name="connsiteY1" fmla="*/ 0 h 6217406"/>
              <a:gd name="connsiteX2" fmla="*/ 1346618 w 11622156"/>
              <a:gd name="connsiteY2" fmla="*/ 0 h 6217406"/>
              <a:gd name="connsiteX3" fmla="*/ 1656982 w 11622156"/>
              <a:gd name="connsiteY3" fmla="*/ 0 h 6217406"/>
              <a:gd name="connsiteX4" fmla="*/ 2062842 w 11622156"/>
              <a:gd name="connsiteY4" fmla="*/ 0 h 6217406"/>
              <a:gd name="connsiteX5" fmla="*/ 2373205 w 11622156"/>
              <a:gd name="connsiteY5" fmla="*/ 0 h 6217406"/>
              <a:gd name="connsiteX6" fmla="*/ 3065555 w 11622156"/>
              <a:gd name="connsiteY6" fmla="*/ 0 h 6217406"/>
              <a:gd name="connsiteX7" fmla="*/ 3471415 w 11622156"/>
              <a:gd name="connsiteY7" fmla="*/ 0 h 6217406"/>
              <a:gd name="connsiteX8" fmla="*/ 4259261 w 11622156"/>
              <a:gd name="connsiteY8" fmla="*/ 0 h 6217406"/>
              <a:gd name="connsiteX9" fmla="*/ 4665120 w 11622156"/>
              <a:gd name="connsiteY9" fmla="*/ 0 h 6217406"/>
              <a:gd name="connsiteX10" fmla="*/ 5070980 w 11622156"/>
              <a:gd name="connsiteY10" fmla="*/ 0 h 6217406"/>
              <a:gd name="connsiteX11" fmla="*/ 5381344 w 11622156"/>
              <a:gd name="connsiteY11" fmla="*/ 0 h 6217406"/>
              <a:gd name="connsiteX12" fmla="*/ 5882700 w 11622156"/>
              <a:gd name="connsiteY12" fmla="*/ 0 h 6217406"/>
              <a:gd name="connsiteX13" fmla="*/ 6384057 w 11622156"/>
              <a:gd name="connsiteY13" fmla="*/ 0 h 6217406"/>
              <a:gd name="connsiteX14" fmla="*/ 6885413 w 11622156"/>
              <a:gd name="connsiteY14" fmla="*/ 0 h 6217406"/>
              <a:gd name="connsiteX15" fmla="*/ 7577763 w 11622156"/>
              <a:gd name="connsiteY15" fmla="*/ 0 h 6217406"/>
              <a:gd name="connsiteX16" fmla="*/ 7983622 w 11622156"/>
              <a:gd name="connsiteY16" fmla="*/ 0 h 6217406"/>
              <a:gd name="connsiteX17" fmla="*/ 8580475 w 11622156"/>
              <a:gd name="connsiteY17" fmla="*/ 0 h 6217406"/>
              <a:gd name="connsiteX18" fmla="*/ 8986335 w 11622156"/>
              <a:gd name="connsiteY18" fmla="*/ 0 h 6217406"/>
              <a:gd name="connsiteX19" fmla="*/ 9774181 w 11622156"/>
              <a:gd name="connsiteY19" fmla="*/ 0 h 6217406"/>
              <a:gd name="connsiteX20" fmla="*/ 10585901 w 11622156"/>
              <a:gd name="connsiteY20" fmla="*/ 0 h 6217406"/>
              <a:gd name="connsiteX21" fmla="*/ 11622156 w 11622156"/>
              <a:gd name="connsiteY21" fmla="*/ 1036255 h 6217406"/>
              <a:gd name="connsiteX22" fmla="*/ 11622156 w 11622156"/>
              <a:gd name="connsiteY22" fmla="*/ 1628383 h 6217406"/>
              <a:gd name="connsiteX23" fmla="*/ 11622156 w 11622156"/>
              <a:gd name="connsiteY23" fmla="*/ 2220511 h 6217406"/>
              <a:gd name="connsiteX24" fmla="*/ 11622156 w 11622156"/>
              <a:gd name="connsiteY24" fmla="*/ 2729741 h 6217406"/>
              <a:gd name="connsiteX25" fmla="*/ 11622156 w 11622156"/>
              <a:gd name="connsiteY25" fmla="*/ 3238971 h 6217406"/>
              <a:gd name="connsiteX26" fmla="*/ 11622156 w 11622156"/>
              <a:gd name="connsiteY26" fmla="*/ 3748201 h 6217406"/>
              <a:gd name="connsiteX27" fmla="*/ 11622156 w 11622156"/>
              <a:gd name="connsiteY27" fmla="*/ 4340329 h 6217406"/>
              <a:gd name="connsiteX28" fmla="*/ 11622156 w 11622156"/>
              <a:gd name="connsiteY28" fmla="*/ 5181151 h 6217406"/>
              <a:gd name="connsiteX29" fmla="*/ 10585901 w 11622156"/>
              <a:gd name="connsiteY29" fmla="*/ 6217406 h 6217406"/>
              <a:gd name="connsiteX30" fmla="*/ 9798055 w 11622156"/>
              <a:gd name="connsiteY30" fmla="*/ 6217406 h 6217406"/>
              <a:gd name="connsiteX31" fmla="*/ 9010209 w 11622156"/>
              <a:gd name="connsiteY31" fmla="*/ 6217406 h 6217406"/>
              <a:gd name="connsiteX32" fmla="*/ 8413357 w 11622156"/>
              <a:gd name="connsiteY32" fmla="*/ 6217406 h 6217406"/>
              <a:gd name="connsiteX33" fmla="*/ 7912000 w 11622156"/>
              <a:gd name="connsiteY33" fmla="*/ 6217406 h 6217406"/>
              <a:gd name="connsiteX34" fmla="*/ 7601637 w 11622156"/>
              <a:gd name="connsiteY34" fmla="*/ 6217406 h 6217406"/>
              <a:gd name="connsiteX35" fmla="*/ 6813791 w 11622156"/>
              <a:gd name="connsiteY35" fmla="*/ 6217406 h 6217406"/>
              <a:gd name="connsiteX36" fmla="*/ 6503427 w 11622156"/>
              <a:gd name="connsiteY36" fmla="*/ 6217406 h 6217406"/>
              <a:gd name="connsiteX37" fmla="*/ 5811078 w 11622156"/>
              <a:gd name="connsiteY37" fmla="*/ 6217406 h 6217406"/>
              <a:gd name="connsiteX38" fmla="*/ 5309722 w 11622156"/>
              <a:gd name="connsiteY38" fmla="*/ 6217406 h 6217406"/>
              <a:gd name="connsiteX39" fmla="*/ 4903862 w 11622156"/>
              <a:gd name="connsiteY39" fmla="*/ 6217406 h 6217406"/>
              <a:gd name="connsiteX40" fmla="*/ 4402505 w 11622156"/>
              <a:gd name="connsiteY40" fmla="*/ 6217406 h 6217406"/>
              <a:gd name="connsiteX41" fmla="*/ 3710156 w 11622156"/>
              <a:gd name="connsiteY41" fmla="*/ 6217406 h 6217406"/>
              <a:gd name="connsiteX42" fmla="*/ 3017807 w 11622156"/>
              <a:gd name="connsiteY42" fmla="*/ 6217406 h 6217406"/>
              <a:gd name="connsiteX43" fmla="*/ 2516450 w 11622156"/>
              <a:gd name="connsiteY43" fmla="*/ 6217406 h 6217406"/>
              <a:gd name="connsiteX44" fmla="*/ 2015094 w 11622156"/>
              <a:gd name="connsiteY44" fmla="*/ 6217406 h 6217406"/>
              <a:gd name="connsiteX45" fmla="*/ 1036255 w 11622156"/>
              <a:gd name="connsiteY45" fmla="*/ 6217406 h 6217406"/>
              <a:gd name="connsiteX46" fmla="*/ 0 w 11622156"/>
              <a:gd name="connsiteY46" fmla="*/ 5181151 h 6217406"/>
              <a:gd name="connsiteX47" fmla="*/ 0 w 11622156"/>
              <a:gd name="connsiteY47" fmla="*/ 4547574 h 6217406"/>
              <a:gd name="connsiteX48" fmla="*/ 0 w 11622156"/>
              <a:gd name="connsiteY48" fmla="*/ 4079793 h 6217406"/>
              <a:gd name="connsiteX49" fmla="*/ 0 w 11622156"/>
              <a:gd name="connsiteY49" fmla="*/ 3404767 h 6217406"/>
              <a:gd name="connsiteX50" fmla="*/ 0 w 11622156"/>
              <a:gd name="connsiteY50" fmla="*/ 2854088 h 6217406"/>
              <a:gd name="connsiteX51" fmla="*/ 0 w 11622156"/>
              <a:gd name="connsiteY51" fmla="*/ 2220511 h 6217406"/>
              <a:gd name="connsiteX52" fmla="*/ 0 w 11622156"/>
              <a:gd name="connsiteY52" fmla="*/ 1711281 h 6217406"/>
              <a:gd name="connsiteX53" fmla="*/ 0 w 11622156"/>
              <a:gd name="connsiteY53" fmla="*/ 1036255 h 6217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622156" h="6217406" fill="none" extrusionOk="0">
                <a:moveTo>
                  <a:pt x="0" y="1036255"/>
                </a:moveTo>
                <a:cubicBezTo>
                  <a:pt x="-74205" y="504455"/>
                  <a:pt x="469378" y="-19299"/>
                  <a:pt x="1036255" y="0"/>
                </a:cubicBezTo>
                <a:cubicBezTo>
                  <a:pt x="1102812" y="-18251"/>
                  <a:pt x="1213946" y="8395"/>
                  <a:pt x="1346618" y="0"/>
                </a:cubicBezTo>
                <a:cubicBezTo>
                  <a:pt x="1479290" y="-8395"/>
                  <a:pt x="1527440" y="32083"/>
                  <a:pt x="1656982" y="0"/>
                </a:cubicBezTo>
                <a:cubicBezTo>
                  <a:pt x="1786524" y="-32083"/>
                  <a:pt x="1877960" y="29188"/>
                  <a:pt x="2062842" y="0"/>
                </a:cubicBezTo>
                <a:cubicBezTo>
                  <a:pt x="2247724" y="-29188"/>
                  <a:pt x="2290601" y="6843"/>
                  <a:pt x="2373205" y="0"/>
                </a:cubicBezTo>
                <a:cubicBezTo>
                  <a:pt x="2455809" y="-6843"/>
                  <a:pt x="2754250" y="21303"/>
                  <a:pt x="3065555" y="0"/>
                </a:cubicBezTo>
                <a:cubicBezTo>
                  <a:pt x="3376860" y="-21303"/>
                  <a:pt x="3313104" y="18370"/>
                  <a:pt x="3471415" y="0"/>
                </a:cubicBezTo>
                <a:cubicBezTo>
                  <a:pt x="3629726" y="-18370"/>
                  <a:pt x="4085312" y="10587"/>
                  <a:pt x="4259261" y="0"/>
                </a:cubicBezTo>
                <a:cubicBezTo>
                  <a:pt x="4433210" y="-10587"/>
                  <a:pt x="4581469" y="10127"/>
                  <a:pt x="4665120" y="0"/>
                </a:cubicBezTo>
                <a:cubicBezTo>
                  <a:pt x="4748771" y="-10127"/>
                  <a:pt x="4934222" y="24974"/>
                  <a:pt x="5070980" y="0"/>
                </a:cubicBezTo>
                <a:cubicBezTo>
                  <a:pt x="5207738" y="-24974"/>
                  <a:pt x="5233143" y="15475"/>
                  <a:pt x="5381344" y="0"/>
                </a:cubicBezTo>
                <a:cubicBezTo>
                  <a:pt x="5529545" y="-15475"/>
                  <a:pt x="5671069" y="14228"/>
                  <a:pt x="5882700" y="0"/>
                </a:cubicBezTo>
                <a:cubicBezTo>
                  <a:pt x="6094331" y="-14228"/>
                  <a:pt x="6172800" y="12168"/>
                  <a:pt x="6384057" y="0"/>
                </a:cubicBezTo>
                <a:cubicBezTo>
                  <a:pt x="6595314" y="-12168"/>
                  <a:pt x="6765126" y="27270"/>
                  <a:pt x="6885413" y="0"/>
                </a:cubicBezTo>
                <a:cubicBezTo>
                  <a:pt x="7005700" y="-27270"/>
                  <a:pt x="7423238" y="29388"/>
                  <a:pt x="7577763" y="0"/>
                </a:cubicBezTo>
                <a:cubicBezTo>
                  <a:pt x="7732288" y="-29388"/>
                  <a:pt x="7813969" y="42225"/>
                  <a:pt x="7983622" y="0"/>
                </a:cubicBezTo>
                <a:cubicBezTo>
                  <a:pt x="8153275" y="-42225"/>
                  <a:pt x="8375361" y="58387"/>
                  <a:pt x="8580475" y="0"/>
                </a:cubicBezTo>
                <a:cubicBezTo>
                  <a:pt x="8785589" y="-58387"/>
                  <a:pt x="8852386" y="25535"/>
                  <a:pt x="8986335" y="0"/>
                </a:cubicBezTo>
                <a:cubicBezTo>
                  <a:pt x="9120284" y="-25535"/>
                  <a:pt x="9441121" y="72503"/>
                  <a:pt x="9774181" y="0"/>
                </a:cubicBezTo>
                <a:cubicBezTo>
                  <a:pt x="10107241" y="-72503"/>
                  <a:pt x="10381310" y="9440"/>
                  <a:pt x="10585901" y="0"/>
                </a:cubicBezTo>
                <a:cubicBezTo>
                  <a:pt x="11267063" y="-30704"/>
                  <a:pt x="11627136" y="447779"/>
                  <a:pt x="11622156" y="1036255"/>
                </a:cubicBezTo>
                <a:cubicBezTo>
                  <a:pt x="11645715" y="1305631"/>
                  <a:pt x="11612860" y="1362574"/>
                  <a:pt x="11622156" y="1628383"/>
                </a:cubicBezTo>
                <a:cubicBezTo>
                  <a:pt x="11631452" y="1894192"/>
                  <a:pt x="11564989" y="1987825"/>
                  <a:pt x="11622156" y="2220511"/>
                </a:cubicBezTo>
                <a:cubicBezTo>
                  <a:pt x="11679323" y="2453197"/>
                  <a:pt x="11618668" y="2536933"/>
                  <a:pt x="11622156" y="2729741"/>
                </a:cubicBezTo>
                <a:cubicBezTo>
                  <a:pt x="11625644" y="2922549"/>
                  <a:pt x="11575197" y="3009380"/>
                  <a:pt x="11622156" y="3238971"/>
                </a:cubicBezTo>
                <a:cubicBezTo>
                  <a:pt x="11669115" y="3468562"/>
                  <a:pt x="11615675" y="3588487"/>
                  <a:pt x="11622156" y="3748201"/>
                </a:cubicBezTo>
                <a:cubicBezTo>
                  <a:pt x="11628637" y="3907915"/>
                  <a:pt x="11603177" y="4160018"/>
                  <a:pt x="11622156" y="4340329"/>
                </a:cubicBezTo>
                <a:cubicBezTo>
                  <a:pt x="11641135" y="4520640"/>
                  <a:pt x="11617584" y="4976315"/>
                  <a:pt x="11622156" y="5181151"/>
                </a:cubicBezTo>
                <a:cubicBezTo>
                  <a:pt x="11639150" y="5662186"/>
                  <a:pt x="11030332" y="6309523"/>
                  <a:pt x="10585901" y="6217406"/>
                </a:cubicBezTo>
                <a:cubicBezTo>
                  <a:pt x="10337652" y="6285529"/>
                  <a:pt x="10133333" y="6181319"/>
                  <a:pt x="9798055" y="6217406"/>
                </a:cubicBezTo>
                <a:cubicBezTo>
                  <a:pt x="9462777" y="6253493"/>
                  <a:pt x="9308616" y="6143062"/>
                  <a:pt x="9010209" y="6217406"/>
                </a:cubicBezTo>
                <a:cubicBezTo>
                  <a:pt x="8711802" y="6291750"/>
                  <a:pt x="8700130" y="6171897"/>
                  <a:pt x="8413357" y="6217406"/>
                </a:cubicBezTo>
                <a:cubicBezTo>
                  <a:pt x="8126584" y="6262915"/>
                  <a:pt x="8076860" y="6204478"/>
                  <a:pt x="7912000" y="6217406"/>
                </a:cubicBezTo>
                <a:cubicBezTo>
                  <a:pt x="7747140" y="6230334"/>
                  <a:pt x="7667366" y="6186178"/>
                  <a:pt x="7601637" y="6217406"/>
                </a:cubicBezTo>
                <a:cubicBezTo>
                  <a:pt x="7535908" y="6248634"/>
                  <a:pt x="7032918" y="6160424"/>
                  <a:pt x="6813791" y="6217406"/>
                </a:cubicBezTo>
                <a:cubicBezTo>
                  <a:pt x="6594664" y="6274388"/>
                  <a:pt x="6619245" y="6205743"/>
                  <a:pt x="6503427" y="6217406"/>
                </a:cubicBezTo>
                <a:cubicBezTo>
                  <a:pt x="6387609" y="6229069"/>
                  <a:pt x="5992795" y="6185753"/>
                  <a:pt x="5811078" y="6217406"/>
                </a:cubicBezTo>
                <a:cubicBezTo>
                  <a:pt x="5629361" y="6249059"/>
                  <a:pt x="5527167" y="6216013"/>
                  <a:pt x="5309722" y="6217406"/>
                </a:cubicBezTo>
                <a:cubicBezTo>
                  <a:pt x="5092277" y="6218799"/>
                  <a:pt x="5076122" y="6202968"/>
                  <a:pt x="4903862" y="6217406"/>
                </a:cubicBezTo>
                <a:cubicBezTo>
                  <a:pt x="4731602" y="6231844"/>
                  <a:pt x="4579650" y="6214697"/>
                  <a:pt x="4402505" y="6217406"/>
                </a:cubicBezTo>
                <a:cubicBezTo>
                  <a:pt x="4225360" y="6220115"/>
                  <a:pt x="3955444" y="6143480"/>
                  <a:pt x="3710156" y="6217406"/>
                </a:cubicBezTo>
                <a:cubicBezTo>
                  <a:pt x="3464868" y="6291332"/>
                  <a:pt x="3266060" y="6204638"/>
                  <a:pt x="3017807" y="6217406"/>
                </a:cubicBezTo>
                <a:cubicBezTo>
                  <a:pt x="2769554" y="6230174"/>
                  <a:pt x="2663306" y="6190969"/>
                  <a:pt x="2516450" y="6217406"/>
                </a:cubicBezTo>
                <a:cubicBezTo>
                  <a:pt x="2369594" y="6243843"/>
                  <a:pt x="2150247" y="6215625"/>
                  <a:pt x="2015094" y="6217406"/>
                </a:cubicBezTo>
                <a:cubicBezTo>
                  <a:pt x="1879941" y="6219187"/>
                  <a:pt x="1390688" y="6148435"/>
                  <a:pt x="1036255" y="6217406"/>
                </a:cubicBezTo>
                <a:cubicBezTo>
                  <a:pt x="462337" y="6311625"/>
                  <a:pt x="-86013" y="5696897"/>
                  <a:pt x="0" y="5181151"/>
                </a:cubicBezTo>
                <a:cubicBezTo>
                  <a:pt x="-18825" y="5023308"/>
                  <a:pt x="73345" y="4809812"/>
                  <a:pt x="0" y="4547574"/>
                </a:cubicBezTo>
                <a:cubicBezTo>
                  <a:pt x="-73345" y="4285336"/>
                  <a:pt x="7948" y="4261332"/>
                  <a:pt x="0" y="4079793"/>
                </a:cubicBezTo>
                <a:cubicBezTo>
                  <a:pt x="-7948" y="3898254"/>
                  <a:pt x="49901" y="3605624"/>
                  <a:pt x="0" y="3404767"/>
                </a:cubicBezTo>
                <a:cubicBezTo>
                  <a:pt x="-49901" y="3203910"/>
                  <a:pt x="16186" y="3005404"/>
                  <a:pt x="0" y="2854088"/>
                </a:cubicBezTo>
                <a:cubicBezTo>
                  <a:pt x="-16186" y="2702772"/>
                  <a:pt x="59009" y="2394716"/>
                  <a:pt x="0" y="2220511"/>
                </a:cubicBezTo>
                <a:cubicBezTo>
                  <a:pt x="-59009" y="2046306"/>
                  <a:pt x="24901" y="1834963"/>
                  <a:pt x="0" y="1711281"/>
                </a:cubicBezTo>
                <a:cubicBezTo>
                  <a:pt x="-24901" y="1587599"/>
                  <a:pt x="46540" y="1348988"/>
                  <a:pt x="0" y="1036255"/>
                </a:cubicBezTo>
                <a:close/>
              </a:path>
              <a:path w="11622156" h="6217406" stroke="0" extrusionOk="0">
                <a:moveTo>
                  <a:pt x="0" y="1036255"/>
                </a:moveTo>
                <a:cubicBezTo>
                  <a:pt x="-12085" y="392560"/>
                  <a:pt x="422161" y="-90004"/>
                  <a:pt x="1036255" y="0"/>
                </a:cubicBezTo>
                <a:cubicBezTo>
                  <a:pt x="1173539" y="-18665"/>
                  <a:pt x="1253782" y="18705"/>
                  <a:pt x="1346618" y="0"/>
                </a:cubicBezTo>
                <a:cubicBezTo>
                  <a:pt x="1439454" y="-18705"/>
                  <a:pt x="1720314" y="26932"/>
                  <a:pt x="1943471" y="0"/>
                </a:cubicBezTo>
                <a:cubicBezTo>
                  <a:pt x="2166628" y="-26932"/>
                  <a:pt x="2187883" y="29584"/>
                  <a:pt x="2253835" y="0"/>
                </a:cubicBezTo>
                <a:cubicBezTo>
                  <a:pt x="2319787" y="-29584"/>
                  <a:pt x="2781812" y="13236"/>
                  <a:pt x="2946184" y="0"/>
                </a:cubicBezTo>
                <a:cubicBezTo>
                  <a:pt x="3110556" y="-13236"/>
                  <a:pt x="3209882" y="33005"/>
                  <a:pt x="3352044" y="0"/>
                </a:cubicBezTo>
                <a:cubicBezTo>
                  <a:pt x="3494206" y="-33005"/>
                  <a:pt x="3573824" y="14677"/>
                  <a:pt x="3662408" y="0"/>
                </a:cubicBezTo>
                <a:cubicBezTo>
                  <a:pt x="3750992" y="-14677"/>
                  <a:pt x="3832588" y="12971"/>
                  <a:pt x="3972771" y="0"/>
                </a:cubicBezTo>
                <a:cubicBezTo>
                  <a:pt x="4112954" y="-12971"/>
                  <a:pt x="4342067" y="25825"/>
                  <a:pt x="4569624" y="0"/>
                </a:cubicBezTo>
                <a:cubicBezTo>
                  <a:pt x="4797181" y="-25825"/>
                  <a:pt x="4855288" y="29320"/>
                  <a:pt x="4975484" y="0"/>
                </a:cubicBezTo>
                <a:cubicBezTo>
                  <a:pt x="5095680" y="-29320"/>
                  <a:pt x="5172539" y="25609"/>
                  <a:pt x="5285847" y="0"/>
                </a:cubicBezTo>
                <a:cubicBezTo>
                  <a:pt x="5399155" y="-25609"/>
                  <a:pt x="5912409" y="75686"/>
                  <a:pt x="6073693" y="0"/>
                </a:cubicBezTo>
                <a:cubicBezTo>
                  <a:pt x="6234977" y="-75686"/>
                  <a:pt x="6539683" y="12269"/>
                  <a:pt x="6766043" y="0"/>
                </a:cubicBezTo>
                <a:cubicBezTo>
                  <a:pt x="6992403" y="-12269"/>
                  <a:pt x="7075097" y="16342"/>
                  <a:pt x="7171903" y="0"/>
                </a:cubicBezTo>
                <a:cubicBezTo>
                  <a:pt x="7268709" y="-16342"/>
                  <a:pt x="7538260" y="41890"/>
                  <a:pt x="7768755" y="0"/>
                </a:cubicBezTo>
                <a:cubicBezTo>
                  <a:pt x="7999250" y="-41890"/>
                  <a:pt x="7946711" y="30752"/>
                  <a:pt x="8079119" y="0"/>
                </a:cubicBezTo>
                <a:cubicBezTo>
                  <a:pt x="8211527" y="-30752"/>
                  <a:pt x="8392328" y="55169"/>
                  <a:pt x="8580475" y="0"/>
                </a:cubicBezTo>
                <a:cubicBezTo>
                  <a:pt x="8768622" y="-55169"/>
                  <a:pt x="8792435" y="36459"/>
                  <a:pt x="8890839" y="0"/>
                </a:cubicBezTo>
                <a:cubicBezTo>
                  <a:pt x="8989243" y="-36459"/>
                  <a:pt x="9112627" y="3321"/>
                  <a:pt x="9201202" y="0"/>
                </a:cubicBezTo>
                <a:cubicBezTo>
                  <a:pt x="9289777" y="-3321"/>
                  <a:pt x="9565686" y="26563"/>
                  <a:pt x="9702559" y="0"/>
                </a:cubicBezTo>
                <a:cubicBezTo>
                  <a:pt x="9839432" y="-26563"/>
                  <a:pt x="10290307" y="42116"/>
                  <a:pt x="10585901" y="0"/>
                </a:cubicBezTo>
                <a:cubicBezTo>
                  <a:pt x="11142783" y="-17234"/>
                  <a:pt x="11733260" y="468207"/>
                  <a:pt x="11622156" y="1036255"/>
                </a:cubicBezTo>
                <a:cubicBezTo>
                  <a:pt x="11682344" y="1290495"/>
                  <a:pt x="11563353" y="1349730"/>
                  <a:pt x="11622156" y="1545485"/>
                </a:cubicBezTo>
                <a:cubicBezTo>
                  <a:pt x="11680959" y="1741240"/>
                  <a:pt x="11577377" y="1877330"/>
                  <a:pt x="11622156" y="2137613"/>
                </a:cubicBezTo>
                <a:cubicBezTo>
                  <a:pt x="11666935" y="2397896"/>
                  <a:pt x="11559929" y="2479682"/>
                  <a:pt x="11622156" y="2812639"/>
                </a:cubicBezTo>
                <a:cubicBezTo>
                  <a:pt x="11684383" y="3145596"/>
                  <a:pt x="11562756" y="3216848"/>
                  <a:pt x="11622156" y="3363318"/>
                </a:cubicBezTo>
                <a:cubicBezTo>
                  <a:pt x="11681556" y="3509788"/>
                  <a:pt x="11577660" y="3839286"/>
                  <a:pt x="11622156" y="3996895"/>
                </a:cubicBezTo>
                <a:cubicBezTo>
                  <a:pt x="11666652" y="4154504"/>
                  <a:pt x="11619760" y="4324795"/>
                  <a:pt x="11622156" y="4589023"/>
                </a:cubicBezTo>
                <a:cubicBezTo>
                  <a:pt x="11624552" y="4853251"/>
                  <a:pt x="11614592" y="5053313"/>
                  <a:pt x="11622156" y="5181151"/>
                </a:cubicBezTo>
                <a:cubicBezTo>
                  <a:pt x="11749148" y="5822591"/>
                  <a:pt x="11094826" y="6309770"/>
                  <a:pt x="10585901" y="6217406"/>
                </a:cubicBezTo>
                <a:cubicBezTo>
                  <a:pt x="10483091" y="6249241"/>
                  <a:pt x="10413037" y="6180226"/>
                  <a:pt x="10275538" y="6217406"/>
                </a:cubicBezTo>
                <a:cubicBezTo>
                  <a:pt x="10138039" y="6254586"/>
                  <a:pt x="10100954" y="6184665"/>
                  <a:pt x="9965174" y="6217406"/>
                </a:cubicBezTo>
                <a:cubicBezTo>
                  <a:pt x="9829394" y="6250147"/>
                  <a:pt x="9556708" y="6131495"/>
                  <a:pt x="9177328" y="6217406"/>
                </a:cubicBezTo>
                <a:cubicBezTo>
                  <a:pt x="8797948" y="6303317"/>
                  <a:pt x="8708953" y="6150430"/>
                  <a:pt x="8484979" y="6217406"/>
                </a:cubicBezTo>
                <a:cubicBezTo>
                  <a:pt x="8261005" y="6284382"/>
                  <a:pt x="8231182" y="6194150"/>
                  <a:pt x="7983622" y="6217406"/>
                </a:cubicBezTo>
                <a:cubicBezTo>
                  <a:pt x="7736062" y="6240662"/>
                  <a:pt x="7685162" y="6212914"/>
                  <a:pt x="7482266" y="6217406"/>
                </a:cubicBezTo>
                <a:cubicBezTo>
                  <a:pt x="7279370" y="6221898"/>
                  <a:pt x="7162898" y="6197649"/>
                  <a:pt x="7076406" y="6217406"/>
                </a:cubicBezTo>
                <a:cubicBezTo>
                  <a:pt x="6989914" y="6237163"/>
                  <a:pt x="6592310" y="6171624"/>
                  <a:pt x="6384057" y="6217406"/>
                </a:cubicBezTo>
                <a:cubicBezTo>
                  <a:pt x="6175804" y="6263188"/>
                  <a:pt x="5941602" y="6199309"/>
                  <a:pt x="5787204" y="6217406"/>
                </a:cubicBezTo>
                <a:cubicBezTo>
                  <a:pt x="5632806" y="6235503"/>
                  <a:pt x="5531987" y="6176047"/>
                  <a:pt x="5285847" y="6217406"/>
                </a:cubicBezTo>
                <a:cubicBezTo>
                  <a:pt x="5039707" y="6258765"/>
                  <a:pt x="5026022" y="6159957"/>
                  <a:pt x="4784491" y="6217406"/>
                </a:cubicBezTo>
                <a:cubicBezTo>
                  <a:pt x="4542960" y="6274855"/>
                  <a:pt x="4307129" y="6160343"/>
                  <a:pt x="4092142" y="6217406"/>
                </a:cubicBezTo>
                <a:cubicBezTo>
                  <a:pt x="3877155" y="6274469"/>
                  <a:pt x="3515496" y="6204186"/>
                  <a:pt x="3304296" y="6217406"/>
                </a:cubicBezTo>
                <a:cubicBezTo>
                  <a:pt x="3093096" y="6230626"/>
                  <a:pt x="3012453" y="6186643"/>
                  <a:pt x="2802940" y="6217406"/>
                </a:cubicBezTo>
                <a:cubicBezTo>
                  <a:pt x="2593427" y="6248169"/>
                  <a:pt x="2277642" y="6209311"/>
                  <a:pt x="2110590" y="6217406"/>
                </a:cubicBezTo>
                <a:cubicBezTo>
                  <a:pt x="1943538" y="6225501"/>
                  <a:pt x="1432742" y="6123902"/>
                  <a:pt x="1036255" y="6217406"/>
                </a:cubicBezTo>
                <a:cubicBezTo>
                  <a:pt x="448661" y="6071810"/>
                  <a:pt x="67108" y="5651353"/>
                  <a:pt x="0" y="5181151"/>
                </a:cubicBezTo>
                <a:cubicBezTo>
                  <a:pt x="-60562" y="4952518"/>
                  <a:pt x="36584" y="4875020"/>
                  <a:pt x="0" y="4589023"/>
                </a:cubicBezTo>
                <a:cubicBezTo>
                  <a:pt x="-36584" y="4303026"/>
                  <a:pt x="36000" y="4252832"/>
                  <a:pt x="0" y="4038344"/>
                </a:cubicBezTo>
                <a:cubicBezTo>
                  <a:pt x="-36000" y="3823856"/>
                  <a:pt x="66483" y="3668900"/>
                  <a:pt x="0" y="3404767"/>
                </a:cubicBezTo>
                <a:cubicBezTo>
                  <a:pt x="-66483" y="3140634"/>
                  <a:pt x="36844" y="2985935"/>
                  <a:pt x="0" y="2854088"/>
                </a:cubicBezTo>
                <a:cubicBezTo>
                  <a:pt x="-36844" y="2722241"/>
                  <a:pt x="26986" y="2536629"/>
                  <a:pt x="0" y="2261960"/>
                </a:cubicBezTo>
                <a:cubicBezTo>
                  <a:pt x="-26986" y="1987291"/>
                  <a:pt x="17722" y="1967774"/>
                  <a:pt x="0" y="1711281"/>
                </a:cubicBezTo>
                <a:cubicBezTo>
                  <a:pt x="-17722" y="1454788"/>
                  <a:pt x="64702" y="1199084"/>
                  <a:pt x="0" y="1036255"/>
                </a:cubicBezTo>
                <a:close/>
              </a:path>
            </a:pathLst>
          </a:custGeom>
          <a:solidFill>
            <a:schemeClr val="bg1">
              <a:alpha val="99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3" name="TextBox 2">
            <a:extLst>
              <a:ext uri="{FF2B5EF4-FFF2-40B4-BE49-F238E27FC236}">
                <a16:creationId xmlns:a16="http://schemas.microsoft.com/office/drawing/2014/main" id="{AC1B9593-175F-0AC3-68A2-C8B238425CD7}"/>
              </a:ext>
            </a:extLst>
          </p:cNvPr>
          <p:cNvSpPr txBox="1"/>
          <p:nvPr/>
        </p:nvSpPr>
        <p:spPr>
          <a:xfrm>
            <a:off x="850508" y="515507"/>
            <a:ext cx="10664575" cy="1323439"/>
          </a:xfrm>
          <a:prstGeom prst="rect">
            <a:avLst/>
          </a:prstGeom>
          <a:noFill/>
        </p:spPr>
        <p:txBody>
          <a:bodyPr wrap="square" rtlCol="0">
            <a:spAutoFit/>
          </a:bodyPr>
          <a:lstStyle/>
          <a:p>
            <a:pPr lvl="0" algn="just">
              <a:defRPr/>
            </a:pPr>
            <a:r>
              <a:rPr lang="en-US" sz="4000" b="1" dirty="0">
                <a:solidFill>
                  <a:srgbClr val="002060"/>
                </a:solidFill>
                <a:latin typeface="Calibri" panose="020F0502020204030204" pitchFamily="34" charset="0"/>
                <a:cs typeface="Calibri" panose="020F0502020204030204" pitchFamily="34" charset="0"/>
              </a:rPr>
              <a:t>2. </a:t>
            </a:r>
            <a:r>
              <a:rPr lang="en-US" sz="4000" b="1" dirty="0" err="1">
                <a:solidFill>
                  <a:srgbClr val="002060"/>
                </a:solidFill>
                <a:latin typeface="Calibri" panose="020F0502020204030204" pitchFamily="34" charset="0"/>
                <a:cs typeface="Calibri" panose="020F0502020204030204" pitchFamily="34" charset="0"/>
              </a:rPr>
              <a:t>Sắm</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vai</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xử</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lí</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tình</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huống</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phòng</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tránh</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bị</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xâm</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hại</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tình</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dục</a:t>
            </a:r>
            <a:r>
              <a:rPr lang="en-US" sz="4000" b="1" dirty="0">
                <a:solidFill>
                  <a:srgbClr val="002060"/>
                </a:solidFill>
                <a:latin typeface="Calibri" panose="020F0502020204030204" pitchFamily="34" charset="0"/>
                <a:cs typeface="Calibri" panose="020F0502020204030204" pitchFamily="34" charset="0"/>
              </a:rPr>
              <a:t> </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字魂107号-萌趣欢乐体"/>
              <a:cs typeface="Calibri" panose="020F0502020204030204" pitchFamily="34" charset="0"/>
            </a:endParaRPr>
          </a:p>
        </p:txBody>
      </p:sp>
      <p:pic>
        <p:nvPicPr>
          <p:cNvPr id="5" name="Picture 4">
            <a:extLst>
              <a:ext uri="{FF2B5EF4-FFF2-40B4-BE49-F238E27FC236}">
                <a16:creationId xmlns:a16="http://schemas.microsoft.com/office/drawing/2014/main" id="{46911CB1-10BD-6589-7EE4-19D4A47C2B49}"/>
              </a:ext>
            </a:extLst>
          </p:cNvPr>
          <p:cNvPicPr>
            <a:picLocks noChangeAspect="1"/>
          </p:cNvPicPr>
          <p:nvPr/>
        </p:nvPicPr>
        <p:blipFill>
          <a:blip r:embed="rId4"/>
          <a:stretch>
            <a:fillRect/>
          </a:stretch>
        </p:blipFill>
        <p:spPr>
          <a:xfrm>
            <a:off x="1433841" y="2129986"/>
            <a:ext cx="8968049" cy="3766317"/>
          </a:xfrm>
          <a:prstGeom prst="rect">
            <a:avLst/>
          </a:prstGeom>
        </p:spPr>
      </p:pic>
    </p:spTree>
    <p:extLst>
      <p:ext uri="{BB962C8B-B14F-4D97-AF65-F5344CB8AC3E}">
        <p14:creationId xmlns:p14="http://schemas.microsoft.com/office/powerpoint/2010/main" val="75287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B6DA3475-9F3B-E956-45D0-72B3A07623F6}"/>
              </a:ext>
            </a:extLst>
          </p:cNvPr>
          <p:cNvGrpSpPr/>
          <p:nvPr/>
        </p:nvGrpSpPr>
        <p:grpSpPr>
          <a:xfrm>
            <a:off x="-5645" y="-76595"/>
            <a:ext cx="12197645" cy="7544849"/>
            <a:chOff x="-8467" y="-1030274"/>
            <a:chExt cx="18296467" cy="11317274"/>
          </a:xfrm>
        </p:grpSpPr>
        <p:pic>
          <p:nvPicPr>
            <p:cNvPr id="12" name="Picture 11">
              <a:extLst>
                <a:ext uri="{FF2B5EF4-FFF2-40B4-BE49-F238E27FC236}">
                  <a16:creationId xmlns:a16="http://schemas.microsoft.com/office/drawing/2014/main" id="{C2BE80F9-678A-52CB-A4AC-D66C7B793C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7" y="1714500"/>
              <a:ext cx="18288000" cy="8572500"/>
            </a:xfrm>
            <a:prstGeom prst="rect">
              <a:avLst/>
            </a:prstGeom>
          </p:spPr>
        </p:pic>
        <p:pic>
          <p:nvPicPr>
            <p:cNvPr id="13" name="Picture 12">
              <a:extLst>
                <a:ext uri="{FF2B5EF4-FFF2-40B4-BE49-F238E27FC236}">
                  <a16:creationId xmlns:a16="http://schemas.microsoft.com/office/drawing/2014/main" id="{EF0198C6-C0E5-736F-4259-3CD379C7EB4B}"/>
                </a:ext>
              </a:extLst>
            </p:cNvPr>
            <p:cNvPicPr>
              <a:picLocks noChangeAspect="1"/>
            </p:cNvPicPr>
            <p:nvPr/>
          </p:nvPicPr>
          <p:blipFill rotWithShape="1">
            <a:blip r:embed="rId2">
              <a:extLst>
                <a:ext uri="{28A0092B-C50C-407E-A947-70E740481C1C}">
                  <a14:useLocalDpi xmlns:a14="http://schemas.microsoft.com/office/drawing/2010/main" val="0"/>
                </a:ext>
              </a:extLst>
            </a:blip>
            <a:srcRect b="93778"/>
            <a:stretch/>
          </p:blipFill>
          <p:spPr>
            <a:xfrm>
              <a:off x="-8466" y="-1030274"/>
              <a:ext cx="18296466" cy="2777430"/>
            </a:xfrm>
            <a:prstGeom prst="rect">
              <a:avLst/>
            </a:prstGeom>
          </p:spPr>
        </p:pic>
      </p:grpSp>
      <p:pic>
        <p:nvPicPr>
          <p:cNvPr id="21" name="Picture 20">
            <a:extLst>
              <a:ext uri="{FF2B5EF4-FFF2-40B4-BE49-F238E27FC236}">
                <a16:creationId xmlns:a16="http://schemas.microsoft.com/office/drawing/2014/main" id="{46BEECAF-5A57-867B-288A-695936D9B0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109" y="2911318"/>
            <a:ext cx="3271530" cy="4064013"/>
          </a:xfrm>
          <a:prstGeom prst="rect">
            <a:avLst/>
          </a:prstGeom>
        </p:spPr>
      </p:pic>
      <p:pic>
        <p:nvPicPr>
          <p:cNvPr id="22" name="Picture 21">
            <a:extLst>
              <a:ext uri="{FF2B5EF4-FFF2-40B4-BE49-F238E27FC236}">
                <a16:creationId xmlns:a16="http://schemas.microsoft.com/office/drawing/2014/main" id="{E8DA4AD1-08BF-DBFF-9D5F-ACEBDD1DA4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800950" y="2922478"/>
            <a:ext cx="3271530" cy="4064013"/>
          </a:xfrm>
          <a:prstGeom prst="rect">
            <a:avLst/>
          </a:prstGeom>
        </p:spPr>
      </p:pic>
      <p:pic>
        <p:nvPicPr>
          <p:cNvPr id="1026" name="Picture 2">
            <a:extLst>
              <a:ext uri="{FF2B5EF4-FFF2-40B4-BE49-F238E27FC236}">
                <a16:creationId xmlns:a16="http://schemas.microsoft.com/office/drawing/2014/main" id="{046EABB9-E6E7-9588-0438-379BBA3C25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9422" y="2122747"/>
            <a:ext cx="6093157" cy="473525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7198984-E69E-417F-6BCE-F425908C7C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 y="463020"/>
            <a:ext cx="10945301" cy="2048433"/>
          </a:xfrm>
          <a:prstGeom prst="rect">
            <a:avLst/>
          </a:prstGeom>
        </p:spPr>
      </p:pic>
    </p:spTree>
    <p:extLst>
      <p:ext uri="{BB962C8B-B14F-4D97-AF65-F5344CB8AC3E}">
        <p14:creationId xmlns:p14="http://schemas.microsoft.com/office/powerpoint/2010/main" val="685349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31"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1000" fill="hold"/>
                                        <p:tgtEl>
                                          <p:spTgt spid="1026"/>
                                        </p:tgtEl>
                                        <p:attrNameLst>
                                          <p:attrName>ppt_w</p:attrName>
                                        </p:attrNameLst>
                                      </p:cBhvr>
                                      <p:tavLst>
                                        <p:tav tm="0">
                                          <p:val>
                                            <p:fltVal val="0"/>
                                          </p:val>
                                        </p:tav>
                                        <p:tav tm="100000">
                                          <p:val>
                                            <p:strVal val="#ppt_w"/>
                                          </p:val>
                                        </p:tav>
                                      </p:tavLst>
                                    </p:anim>
                                    <p:anim calcmode="lin" valueType="num">
                                      <p:cBhvr>
                                        <p:cTn id="13" dur="1000" fill="hold"/>
                                        <p:tgtEl>
                                          <p:spTgt spid="1026"/>
                                        </p:tgtEl>
                                        <p:attrNameLst>
                                          <p:attrName>ppt_h</p:attrName>
                                        </p:attrNameLst>
                                      </p:cBhvr>
                                      <p:tavLst>
                                        <p:tav tm="0">
                                          <p:val>
                                            <p:fltVal val="0"/>
                                          </p:val>
                                        </p:tav>
                                        <p:tav tm="100000">
                                          <p:val>
                                            <p:strVal val="#ppt_h"/>
                                          </p:val>
                                        </p:tav>
                                      </p:tavLst>
                                    </p:anim>
                                    <p:anim calcmode="lin" valueType="num">
                                      <p:cBhvr>
                                        <p:cTn id="14" dur="1000" fill="hold"/>
                                        <p:tgtEl>
                                          <p:spTgt spid="1026"/>
                                        </p:tgtEl>
                                        <p:attrNameLst>
                                          <p:attrName>style.rotation</p:attrName>
                                        </p:attrNameLst>
                                      </p:cBhvr>
                                      <p:tavLst>
                                        <p:tav tm="0">
                                          <p:val>
                                            <p:fltVal val="90"/>
                                          </p:val>
                                        </p:tav>
                                        <p:tav tm="100000">
                                          <p:val>
                                            <p:fltVal val="0"/>
                                          </p:val>
                                        </p:tav>
                                      </p:tavLst>
                                    </p:anim>
                                    <p:animEffect transition="in" filter="fade">
                                      <p:cBhvr>
                                        <p:cTn id="15" dur="10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nodeType="clickEffect">
                                  <p:stCondLst>
                                    <p:cond delay="0"/>
                                  </p:stCondLst>
                                  <p:childTnLst>
                                    <p:animEffect transition="out" filter="fade">
                                      <p:cBhvr>
                                        <p:cTn id="19" dur="500" tmFilter="0, 0; .2, .5; .8, .5; 1, 0"/>
                                        <p:tgtEl>
                                          <p:spTgt spid="21"/>
                                        </p:tgtEl>
                                      </p:cBhvr>
                                    </p:animEffect>
                                    <p:animScale>
                                      <p:cBhvr>
                                        <p:cTn id="20" dur="250" autoRev="1" fill="hold"/>
                                        <p:tgtEl>
                                          <p:spTgt spid="21"/>
                                        </p:tgtEl>
                                      </p:cBhvr>
                                      <p:by x="105000" y="105000"/>
                                    </p:animScale>
                                  </p:childTnLst>
                                </p:cTn>
                              </p:par>
                              <p:par>
                                <p:cTn id="21" presetID="26" presetClass="emph" presetSubtype="0" fill="hold" nodeType="withEffect">
                                  <p:stCondLst>
                                    <p:cond delay="0"/>
                                  </p:stCondLst>
                                  <p:childTnLst>
                                    <p:animEffect transition="out" filter="fade">
                                      <p:cBhvr>
                                        <p:cTn id="22" dur="500" tmFilter="0, 0; .2, .5; .8, .5; 1, 0"/>
                                        <p:tgtEl>
                                          <p:spTgt spid="22"/>
                                        </p:tgtEl>
                                      </p:cBhvr>
                                    </p:animEffect>
                                    <p:animScale>
                                      <p:cBhvr>
                                        <p:cTn id="23" dur="25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97B37D2-290B-2DF4-AC63-399E9FF15123}"/>
              </a:ext>
            </a:extLst>
          </p:cNvPr>
          <p:cNvGrpSpPr/>
          <p:nvPr/>
        </p:nvGrpSpPr>
        <p:grpSpPr>
          <a:xfrm>
            <a:off x="-104849" y="-177800"/>
            <a:ext cx="12500049" cy="7722649"/>
            <a:chOff x="-8467" y="-1030274"/>
            <a:chExt cx="18296467" cy="11317274"/>
          </a:xfrm>
        </p:grpSpPr>
        <p:pic>
          <p:nvPicPr>
            <p:cNvPr id="7" name="Picture 6">
              <a:extLst>
                <a:ext uri="{FF2B5EF4-FFF2-40B4-BE49-F238E27FC236}">
                  <a16:creationId xmlns:a16="http://schemas.microsoft.com/office/drawing/2014/main" id="{AF1B0159-D3A3-794F-49EB-E5D97E48A3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7" y="1714500"/>
              <a:ext cx="18288000" cy="8572500"/>
            </a:xfrm>
            <a:prstGeom prst="rect">
              <a:avLst/>
            </a:prstGeom>
          </p:spPr>
        </p:pic>
        <p:pic>
          <p:nvPicPr>
            <p:cNvPr id="8" name="Picture 7">
              <a:extLst>
                <a:ext uri="{FF2B5EF4-FFF2-40B4-BE49-F238E27FC236}">
                  <a16:creationId xmlns:a16="http://schemas.microsoft.com/office/drawing/2014/main" id="{CC39BBE4-67F0-6CEE-4ED4-B0AF959FE1D2}"/>
                </a:ext>
              </a:extLst>
            </p:cNvPr>
            <p:cNvPicPr>
              <a:picLocks noChangeAspect="1"/>
            </p:cNvPicPr>
            <p:nvPr/>
          </p:nvPicPr>
          <p:blipFill rotWithShape="1">
            <a:blip r:embed="rId2">
              <a:extLst>
                <a:ext uri="{28A0092B-C50C-407E-A947-70E740481C1C}">
                  <a14:useLocalDpi xmlns:a14="http://schemas.microsoft.com/office/drawing/2010/main" val="0"/>
                </a:ext>
              </a:extLst>
            </a:blip>
            <a:srcRect b="93778"/>
            <a:stretch/>
          </p:blipFill>
          <p:spPr>
            <a:xfrm>
              <a:off x="-8466" y="-1030274"/>
              <a:ext cx="18296466" cy="2777430"/>
            </a:xfrm>
            <a:prstGeom prst="rect">
              <a:avLst/>
            </a:prstGeom>
          </p:spPr>
        </p:pic>
      </p:grpSp>
      <p:sp>
        <p:nvSpPr>
          <p:cNvPr id="3" name="TextBox 2">
            <a:extLst>
              <a:ext uri="{FF2B5EF4-FFF2-40B4-BE49-F238E27FC236}">
                <a16:creationId xmlns:a16="http://schemas.microsoft.com/office/drawing/2014/main" id="{6E89717D-0C4B-4D90-0B4A-C78F5EBB2024}"/>
              </a:ext>
            </a:extLst>
          </p:cNvPr>
          <p:cNvSpPr txBox="1"/>
          <p:nvPr/>
        </p:nvSpPr>
        <p:spPr>
          <a:xfrm>
            <a:off x="470834" y="1007992"/>
            <a:ext cx="11430000" cy="1940957"/>
          </a:xfrm>
          <a:prstGeom prst="wedgeRoundRectCallout">
            <a:avLst>
              <a:gd name="adj1" fmla="val -20658"/>
              <a:gd name="adj2" fmla="val 50059"/>
              <a:gd name="adj3" fmla="val 16667"/>
            </a:avLst>
          </a:prstGeom>
          <a:solidFill>
            <a:srgbClr val="CCFFFF"/>
          </a:solidFill>
          <a:ln w="57785">
            <a:solidFill>
              <a:schemeClr val="bg1"/>
            </a:solidFill>
            <a:prstDash val="dash"/>
          </a:ln>
        </p:spPr>
        <p:txBody>
          <a:bodyPr wrap="square" rtlCol="0">
            <a:spAutoFit/>
          </a:bodyPr>
          <a:lstStyle/>
          <a:p>
            <a:pPr lvl="0" algn="ctr" defTabSz="609630"/>
            <a:r>
              <a:rPr lang="vi-VN" sz="5400" dirty="0">
                <a:solidFill>
                  <a:prstClr val="black"/>
                </a:solidFill>
                <a:latin typeface="Calibri"/>
              </a:rPr>
              <a:t>Lam từ chối không nhận quà và không đi theo người lạ</a:t>
            </a:r>
            <a:endParaRPr kumimoji="0" lang="en-US" sz="5400" b="0" i="0" u="none" strike="noStrike" kern="1200" cap="none" spc="0" normalizeH="0" baseline="0" noProof="0" dirty="0">
              <a:ln>
                <a:noFill/>
              </a:ln>
              <a:solidFill>
                <a:prstClr val="black"/>
              </a:solidFill>
              <a:effectLst/>
              <a:uLnTx/>
              <a:uFillTx/>
              <a:latin typeface="Calibri"/>
            </a:endParaRPr>
          </a:p>
        </p:txBody>
      </p:sp>
      <p:sp>
        <p:nvSpPr>
          <p:cNvPr id="4" name="TextBox 3">
            <a:extLst>
              <a:ext uri="{FF2B5EF4-FFF2-40B4-BE49-F238E27FC236}">
                <a16:creationId xmlns:a16="http://schemas.microsoft.com/office/drawing/2014/main" id="{9268D248-AC07-8C52-157E-AC7C32A049D9}"/>
              </a:ext>
            </a:extLst>
          </p:cNvPr>
          <p:cNvSpPr txBox="1"/>
          <p:nvPr/>
        </p:nvSpPr>
        <p:spPr>
          <a:xfrm>
            <a:off x="1358982" y="-6111"/>
            <a:ext cx="9245600" cy="913199"/>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5334" b="1" i="0" u="none" strike="noStrike" kern="1200" cap="none" spc="0" normalizeH="0" baseline="0" noProof="0" dirty="0" err="1">
                <a:ln>
                  <a:noFill/>
                </a:ln>
                <a:solidFill>
                  <a:srgbClr val="FFFF00"/>
                </a:solidFill>
                <a:effectLst/>
                <a:uLnTx/>
                <a:uFillTx/>
                <a:latin typeface="Calibri"/>
                <a:ea typeface="+mn-ea"/>
                <a:cs typeface="+mn-cs"/>
              </a:rPr>
              <a:t>Tình</a:t>
            </a:r>
            <a:r>
              <a:rPr kumimoji="0" lang="en-US" sz="5334" b="1" i="0" u="none" strike="noStrike" kern="1200" cap="none" spc="0" normalizeH="0" baseline="0" noProof="0" dirty="0">
                <a:ln>
                  <a:noFill/>
                </a:ln>
                <a:solidFill>
                  <a:srgbClr val="FFFF00"/>
                </a:solidFill>
                <a:effectLst/>
                <a:uLnTx/>
                <a:uFillTx/>
                <a:latin typeface="Calibri"/>
                <a:ea typeface="+mn-ea"/>
                <a:cs typeface="+mn-cs"/>
              </a:rPr>
              <a:t> </a:t>
            </a:r>
            <a:r>
              <a:rPr kumimoji="0" lang="en-US" sz="5334" b="1" i="0" u="none" strike="noStrike" kern="1200" cap="none" spc="0" normalizeH="0" baseline="0" noProof="0" dirty="0" err="1">
                <a:ln>
                  <a:noFill/>
                </a:ln>
                <a:solidFill>
                  <a:srgbClr val="FFFF00"/>
                </a:solidFill>
                <a:effectLst/>
                <a:uLnTx/>
                <a:uFillTx/>
                <a:latin typeface="Calibri"/>
                <a:ea typeface="+mn-ea"/>
                <a:cs typeface="+mn-cs"/>
              </a:rPr>
              <a:t>huống</a:t>
            </a:r>
            <a:r>
              <a:rPr kumimoji="0" lang="en-US" sz="5334" b="1" i="0" u="none" strike="noStrike" kern="1200" cap="none" spc="0" normalizeH="0" baseline="0" noProof="0" dirty="0">
                <a:ln>
                  <a:noFill/>
                </a:ln>
                <a:solidFill>
                  <a:srgbClr val="FFFF00"/>
                </a:solidFill>
                <a:effectLst/>
                <a:uLnTx/>
                <a:uFillTx/>
                <a:latin typeface="Calibri"/>
                <a:ea typeface="+mn-ea"/>
                <a:cs typeface="+mn-cs"/>
              </a:rPr>
              <a:t> 1</a:t>
            </a:r>
          </a:p>
        </p:txBody>
      </p:sp>
      <p:pic>
        <p:nvPicPr>
          <p:cNvPr id="10" name="Picture 9">
            <a:extLst>
              <a:ext uri="{FF2B5EF4-FFF2-40B4-BE49-F238E27FC236}">
                <a16:creationId xmlns:a16="http://schemas.microsoft.com/office/drawing/2014/main" id="{62190E5A-7501-949F-3D2D-191121CB87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166" y="3921269"/>
            <a:ext cx="2364068" cy="2936731"/>
          </a:xfrm>
          <a:prstGeom prst="rect">
            <a:avLst/>
          </a:prstGeom>
        </p:spPr>
      </p:pic>
      <p:pic>
        <p:nvPicPr>
          <p:cNvPr id="11" name="Picture 10">
            <a:extLst>
              <a:ext uri="{FF2B5EF4-FFF2-40B4-BE49-F238E27FC236}">
                <a16:creationId xmlns:a16="http://schemas.microsoft.com/office/drawing/2014/main" id="{20358ED3-4A1E-EFBC-323C-A709DEC92D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365121" y="3715303"/>
            <a:ext cx="2535713" cy="3149955"/>
          </a:xfrm>
          <a:prstGeom prst="rect">
            <a:avLst/>
          </a:prstGeom>
        </p:spPr>
      </p:pic>
    </p:spTree>
    <p:extLst>
      <p:ext uri="{BB962C8B-B14F-4D97-AF65-F5344CB8AC3E}">
        <p14:creationId xmlns:p14="http://schemas.microsoft.com/office/powerpoint/2010/main" val="4021868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97B37D2-290B-2DF4-AC63-399E9FF15123}"/>
              </a:ext>
            </a:extLst>
          </p:cNvPr>
          <p:cNvGrpSpPr/>
          <p:nvPr/>
        </p:nvGrpSpPr>
        <p:grpSpPr>
          <a:xfrm>
            <a:off x="-104849" y="-177800"/>
            <a:ext cx="12500049" cy="7722649"/>
            <a:chOff x="-8467" y="-1030274"/>
            <a:chExt cx="18296467" cy="11317274"/>
          </a:xfrm>
        </p:grpSpPr>
        <p:pic>
          <p:nvPicPr>
            <p:cNvPr id="7" name="Picture 6">
              <a:extLst>
                <a:ext uri="{FF2B5EF4-FFF2-40B4-BE49-F238E27FC236}">
                  <a16:creationId xmlns:a16="http://schemas.microsoft.com/office/drawing/2014/main" id="{AF1B0159-D3A3-794F-49EB-E5D97E48A3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7" y="1714500"/>
              <a:ext cx="18288000" cy="8572500"/>
            </a:xfrm>
            <a:prstGeom prst="rect">
              <a:avLst/>
            </a:prstGeom>
          </p:spPr>
        </p:pic>
        <p:pic>
          <p:nvPicPr>
            <p:cNvPr id="8" name="Picture 7">
              <a:extLst>
                <a:ext uri="{FF2B5EF4-FFF2-40B4-BE49-F238E27FC236}">
                  <a16:creationId xmlns:a16="http://schemas.microsoft.com/office/drawing/2014/main" id="{CC39BBE4-67F0-6CEE-4ED4-B0AF959FE1D2}"/>
                </a:ext>
              </a:extLst>
            </p:cNvPr>
            <p:cNvPicPr>
              <a:picLocks noChangeAspect="1"/>
            </p:cNvPicPr>
            <p:nvPr/>
          </p:nvPicPr>
          <p:blipFill rotWithShape="1">
            <a:blip r:embed="rId2">
              <a:extLst>
                <a:ext uri="{28A0092B-C50C-407E-A947-70E740481C1C}">
                  <a14:useLocalDpi xmlns:a14="http://schemas.microsoft.com/office/drawing/2010/main" val="0"/>
                </a:ext>
              </a:extLst>
            </a:blip>
            <a:srcRect b="93778"/>
            <a:stretch/>
          </p:blipFill>
          <p:spPr>
            <a:xfrm>
              <a:off x="-8466" y="-1030274"/>
              <a:ext cx="18296466" cy="2777430"/>
            </a:xfrm>
            <a:prstGeom prst="rect">
              <a:avLst/>
            </a:prstGeom>
          </p:spPr>
        </p:pic>
      </p:grpSp>
      <p:sp>
        <p:nvSpPr>
          <p:cNvPr id="3" name="TextBox 2">
            <a:extLst>
              <a:ext uri="{FF2B5EF4-FFF2-40B4-BE49-F238E27FC236}">
                <a16:creationId xmlns:a16="http://schemas.microsoft.com/office/drawing/2014/main" id="{6E89717D-0C4B-4D90-0B4A-C78F5EBB2024}"/>
              </a:ext>
            </a:extLst>
          </p:cNvPr>
          <p:cNvSpPr txBox="1"/>
          <p:nvPr/>
        </p:nvSpPr>
        <p:spPr>
          <a:xfrm>
            <a:off x="470834" y="1007992"/>
            <a:ext cx="11721166" cy="2553891"/>
          </a:xfrm>
          <a:prstGeom prst="wedgeRoundRectCallout">
            <a:avLst>
              <a:gd name="adj1" fmla="val -20658"/>
              <a:gd name="adj2" fmla="val 50059"/>
              <a:gd name="adj3" fmla="val 16667"/>
            </a:avLst>
          </a:prstGeom>
          <a:solidFill>
            <a:srgbClr val="CCFFFF"/>
          </a:solidFill>
          <a:ln w="57785">
            <a:solidFill>
              <a:schemeClr val="bg1"/>
            </a:solidFill>
            <a:prstDash val="dash"/>
          </a:ln>
        </p:spPr>
        <p:txBody>
          <a:bodyPr wrap="square" rtlCol="0">
            <a:spAutoFit/>
          </a:bodyPr>
          <a:lstStyle/>
          <a:p>
            <a:pPr lvl="0" algn="just" defTabSz="609630">
              <a:defRPr/>
            </a:pPr>
            <a:r>
              <a:rPr lang="vi-VN" sz="3600" dirty="0">
                <a:solidFill>
                  <a:prstClr val="black"/>
                </a:solidFill>
                <a:latin typeface="Calibri"/>
              </a:rPr>
              <a:t>Chính kêu cứu ầm ĩ</a:t>
            </a:r>
            <a:r>
              <a:rPr lang="en-US" sz="3600" dirty="0">
                <a:solidFill>
                  <a:prstClr val="black"/>
                </a:solidFill>
                <a:latin typeface="Calibri"/>
              </a:rPr>
              <a:t> </a:t>
            </a:r>
            <a:r>
              <a:rPr lang="en-US" sz="3600" dirty="0" err="1">
                <a:solidFill>
                  <a:prstClr val="black"/>
                </a:solidFill>
                <a:latin typeface="Calibri"/>
              </a:rPr>
              <a:t>và</a:t>
            </a:r>
            <a:r>
              <a:rPr lang="en-US" sz="3600" dirty="0">
                <a:solidFill>
                  <a:prstClr val="black"/>
                </a:solidFill>
                <a:latin typeface="Calibri"/>
              </a:rPr>
              <a:t> </a:t>
            </a:r>
            <a:r>
              <a:rPr lang="vi-VN" sz="3600" dirty="0">
                <a:solidFill>
                  <a:prstClr val="black"/>
                </a:solidFill>
                <a:latin typeface="Calibri"/>
              </a:rPr>
              <a:t>mở cửa để chạy ra khỏi phòng</a:t>
            </a:r>
            <a:endParaRPr lang="en-US" sz="3600" dirty="0">
              <a:solidFill>
                <a:prstClr val="black"/>
              </a:solidFill>
              <a:latin typeface="Calibri"/>
            </a:endParaRPr>
          </a:p>
          <a:p>
            <a:pPr lvl="0" algn="just" defTabSz="609630">
              <a:defRPr/>
            </a:pPr>
            <a:r>
              <a:rPr lang="vi-VN" sz="3600" b="1" dirty="0">
                <a:solidFill>
                  <a:prstClr val="black"/>
                </a:solidFill>
                <a:latin typeface="Calibri"/>
              </a:rPr>
              <a:t>Hoặc: </a:t>
            </a:r>
            <a:r>
              <a:rPr lang="vi-VN" sz="3600" dirty="0">
                <a:solidFill>
                  <a:prstClr val="black"/>
                </a:solidFill>
                <a:latin typeface="Calibri"/>
              </a:rPr>
              <a:t>Chính nói không đồng ý và đã báo với bố mẹ về việc sang chơi hàng xóm. Chính sẽ kể cho gia đình biết việc làm của anh hàng xóm nếu anh không cho Chính về.</a:t>
            </a:r>
            <a:endParaRPr kumimoji="0" lang="en-US" sz="3600" b="0" i="0" u="none" strike="noStrike" kern="1200" cap="none" spc="0" normalizeH="0" baseline="0" noProof="0" dirty="0">
              <a:ln>
                <a:noFill/>
              </a:ln>
              <a:solidFill>
                <a:prstClr val="black"/>
              </a:solidFill>
              <a:effectLst/>
              <a:uLnTx/>
              <a:uFillTx/>
              <a:latin typeface="Calibri"/>
            </a:endParaRPr>
          </a:p>
        </p:txBody>
      </p:sp>
      <p:sp>
        <p:nvSpPr>
          <p:cNvPr id="4" name="TextBox 3">
            <a:extLst>
              <a:ext uri="{FF2B5EF4-FFF2-40B4-BE49-F238E27FC236}">
                <a16:creationId xmlns:a16="http://schemas.microsoft.com/office/drawing/2014/main" id="{9268D248-AC07-8C52-157E-AC7C32A049D9}"/>
              </a:ext>
            </a:extLst>
          </p:cNvPr>
          <p:cNvSpPr txBox="1"/>
          <p:nvPr/>
        </p:nvSpPr>
        <p:spPr>
          <a:xfrm>
            <a:off x="1358982" y="-6111"/>
            <a:ext cx="9245600" cy="913199"/>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5334" b="1" i="0" u="none" strike="noStrike" kern="1200" cap="none" spc="0" normalizeH="0" baseline="0" noProof="0" dirty="0" err="1">
                <a:ln>
                  <a:noFill/>
                </a:ln>
                <a:solidFill>
                  <a:srgbClr val="FFFF00"/>
                </a:solidFill>
                <a:effectLst/>
                <a:uLnTx/>
                <a:uFillTx/>
                <a:latin typeface="Calibri"/>
                <a:ea typeface="+mn-ea"/>
                <a:cs typeface="+mn-cs"/>
              </a:rPr>
              <a:t>Tình</a:t>
            </a:r>
            <a:r>
              <a:rPr kumimoji="0" lang="en-US" sz="5334" b="1" i="0" u="none" strike="noStrike" kern="1200" cap="none" spc="0" normalizeH="0" baseline="0" noProof="0" dirty="0">
                <a:ln>
                  <a:noFill/>
                </a:ln>
                <a:solidFill>
                  <a:srgbClr val="FFFF00"/>
                </a:solidFill>
                <a:effectLst/>
                <a:uLnTx/>
                <a:uFillTx/>
                <a:latin typeface="Calibri"/>
                <a:ea typeface="+mn-ea"/>
                <a:cs typeface="+mn-cs"/>
              </a:rPr>
              <a:t> </a:t>
            </a:r>
            <a:r>
              <a:rPr kumimoji="0" lang="en-US" sz="5334" b="1" i="0" u="none" strike="noStrike" kern="1200" cap="none" spc="0" normalizeH="0" baseline="0" noProof="0" dirty="0" err="1">
                <a:ln>
                  <a:noFill/>
                </a:ln>
                <a:solidFill>
                  <a:srgbClr val="FFFF00"/>
                </a:solidFill>
                <a:effectLst/>
                <a:uLnTx/>
                <a:uFillTx/>
                <a:latin typeface="Calibri"/>
                <a:ea typeface="+mn-ea"/>
                <a:cs typeface="+mn-cs"/>
              </a:rPr>
              <a:t>huống</a:t>
            </a:r>
            <a:r>
              <a:rPr kumimoji="0" lang="en-US" sz="5334" b="1" i="0" u="none" strike="noStrike" kern="1200" cap="none" spc="0" normalizeH="0" baseline="0" noProof="0" dirty="0">
                <a:ln>
                  <a:noFill/>
                </a:ln>
                <a:solidFill>
                  <a:srgbClr val="FFFF00"/>
                </a:solidFill>
                <a:effectLst/>
                <a:uLnTx/>
                <a:uFillTx/>
                <a:latin typeface="Calibri"/>
                <a:ea typeface="+mn-ea"/>
                <a:cs typeface="+mn-cs"/>
              </a:rPr>
              <a:t> 2</a:t>
            </a:r>
          </a:p>
        </p:txBody>
      </p:sp>
      <p:pic>
        <p:nvPicPr>
          <p:cNvPr id="10" name="Picture 9">
            <a:extLst>
              <a:ext uri="{FF2B5EF4-FFF2-40B4-BE49-F238E27FC236}">
                <a16:creationId xmlns:a16="http://schemas.microsoft.com/office/drawing/2014/main" id="{62190E5A-7501-949F-3D2D-191121CB87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166" y="3921269"/>
            <a:ext cx="2364068" cy="2936731"/>
          </a:xfrm>
          <a:prstGeom prst="rect">
            <a:avLst/>
          </a:prstGeom>
        </p:spPr>
      </p:pic>
      <p:pic>
        <p:nvPicPr>
          <p:cNvPr id="11" name="Picture 10">
            <a:extLst>
              <a:ext uri="{FF2B5EF4-FFF2-40B4-BE49-F238E27FC236}">
                <a16:creationId xmlns:a16="http://schemas.microsoft.com/office/drawing/2014/main" id="{20358ED3-4A1E-EFBC-323C-A709DEC92D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365121" y="3715303"/>
            <a:ext cx="2535713" cy="3149955"/>
          </a:xfrm>
          <a:prstGeom prst="rect">
            <a:avLst/>
          </a:prstGeom>
        </p:spPr>
      </p:pic>
    </p:spTree>
    <p:extLst>
      <p:ext uri="{BB962C8B-B14F-4D97-AF65-F5344CB8AC3E}">
        <p14:creationId xmlns:p14="http://schemas.microsoft.com/office/powerpoint/2010/main" val="2570484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6216311-CB1E-D64B-01D9-D53EF1B3FC0C}"/>
              </a:ext>
            </a:extLst>
          </p:cNvPr>
          <p:cNvPicPr>
            <a:picLocks noChangeAspect="1"/>
          </p:cNvPicPr>
          <p:nvPr/>
        </p:nvPicPr>
        <p:blipFill>
          <a:blip r:embed="rId3"/>
          <a:stretch>
            <a:fillRect/>
          </a:stretch>
        </p:blipFill>
        <p:spPr>
          <a:xfrm>
            <a:off x="1" y="-3628"/>
            <a:ext cx="12191999" cy="6945067"/>
          </a:xfrm>
          <a:prstGeom prst="rect">
            <a:avLst/>
          </a:prstGeom>
        </p:spPr>
      </p:pic>
      <p:pic>
        <p:nvPicPr>
          <p:cNvPr id="4" name="Picture 3" descr="A picture containing text, table, indoor, toy&#10;&#10;Description automatically generated">
            <a:extLst>
              <a:ext uri="{FF2B5EF4-FFF2-40B4-BE49-F238E27FC236}">
                <a16:creationId xmlns:a16="http://schemas.microsoft.com/office/drawing/2014/main" id="{4EE0A063-B15E-B4B3-7E5C-801DDD081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0062" y="2113666"/>
            <a:ext cx="7821937" cy="4801638"/>
          </a:xfrm>
          <a:prstGeom prst="rect">
            <a:avLst/>
          </a:prstGeom>
        </p:spPr>
      </p:pic>
      <p:sp>
        <p:nvSpPr>
          <p:cNvPr id="6" name="Rectangle: Rounded Corners 5">
            <a:extLst>
              <a:ext uri="{FF2B5EF4-FFF2-40B4-BE49-F238E27FC236}">
                <a16:creationId xmlns:a16="http://schemas.microsoft.com/office/drawing/2014/main" id="{8D8E1C64-D2EF-5B1D-ACEA-C5E80BB53D60}"/>
              </a:ext>
            </a:extLst>
          </p:cNvPr>
          <p:cNvSpPr/>
          <p:nvPr/>
        </p:nvSpPr>
        <p:spPr>
          <a:xfrm>
            <a:off x="299719" y="1444721"/>
            <a:ext cx="3916681" cy="3762279"/>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Calibri"/>
                <a:ea typeface="+mn-ea"/>
                <a:cs typeface="+mn-cs"/>
              </a:rPr>
              <a:t>Tiêu</a:t>
            </a:r>
            <a:r>
              <a:rPr kumimoji="0" lang="en-US" sz="4400" b="1" i="0" u="none" strike="noStrike" kern="1200" cap="none" spc="0" normalizeH="0" baseline="0" noProof="0" dirty="0">
                <a:ln>
                  <a:noFill/>
                </a:ln>
                <a:solidFill>
                  <a:srgbClr val="002060"/>
                </a:solidFill>
                <a:effectLst/>
                <a:uLnTx/>
                <a:uFillTx/>
                <a:latin typeface="Calibri"/>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a:ea typeface="+mn-ea"/>
                <a:cs typeface="+mn-cs"/>
              </a:rPr>
              <a:t>chí</a:t>
            </a:r>
            <a:r>
              <a:rPr kumimoji="0" lang="en-US" sz="4400" b="1" i="0" u="none" strike="noStrike" kern="1200" cap="none" spc="0" normalizeH="0" baseline="0" noProof="0" dirty="0">
                <a:ln>
                  <a:noFill/>
                </a:ln>
                <a:solidFill>
                  <a:srgbClr val="002060"/>
                </a:solidFill>
                <a:effectLst/>
                <a:uLnTx/>
                <a:uFillTx/>
                <a:latin typeface="Calibri"/>
                <a:ea typeface="+mn-ea"/>
                <a:cs typeface="+mn-cs"/>
              </a:rPr>
              <a:t>:</a:t>
            </a:r>
          </a:p>
          <a:p>
            <a:pPr marL="342917" marR="0" lvl="0" indent="-342917" algn="just" defTabSz="609630" rtl="0" eaLnBrk="1" fontAlgn="auto" latinLnBrk="0" hangingPunct="1">
              <a:lnSpc>
                <a:spcPct val="100000"/>
              </a:lnSpc>
              <a:spcBef>
                <a:spcPts val="0"/>
              </a:spcBef>
              <a:spcAft>
                <a:spcPts val="0"/>
              </a:spcAft>
              <a:buClrTx/>
              <a:buSzTx/>
              <a:buFontTx/>
              <a:buAutoNum type="arabicPeriod"/>
              <a:tabLst/>
              <a:defRPr/>
            </a:pPr>
            <a:r>
              <a:rPr kumimoji="0" lang="en-US" sz="4000" b="0" i="0" u="none" strike="noStrike" kern="1200" cap="none" spc="0" normalizeH="0" baseline="0" noProof="0" dirty="0" err="1">
                <a:ln>
                  <a:noFill/>
                </a:ln>
                <a:solidFill>
                  <a:srgbClr val="002060"/>
                </a:solidFill>
                <a:effectLst/>
                <a:uLnTx/>
                <a:uFillTx/>
                <a:latin typeface="Calibri"/>
                <a:ea typeface="+mn-ea"/>
                <a:cs typeface="+mn-cs"/>
              </a:rPr>
              <a:t>Nét</a:t>
            </a:r>
            <a:r>
              <a:rPr kumimoji="0" lang="en-US" sz="4000" b="0" i="0" u="none" strike="noStrike" kern="1200" cap="none" spc="0" normalizeH="0" baseline="0" noProof="0" dirty="0">
                <a:ln>
                  <a:noFill/>
                </a:ln>
                <a:solidFill>
                  <a:srgbClr val="002060"/>
                </a:solidFill>
                <a:effectLst/>
                <a:uLnTx/>
                <a:uFillTx/>
                <a:latin typeface="Calibri"/>
                <a:ea typeface="+mn-ea"/>
                <a:cs typeface="+mn-cs"/>
              </a:rPr>
              <a:t> </a:t>
            </a:r>
            <a:r>
              <a:rPr kumimoji="0" lang="en-US" sz="4000" b="0" i="0" u="none" strike="noStrike" kern="1200" cap="none" spc="0" normalizeH="0" baseline="0" noProof="0" dirty="0" err="1">
                <a:ln>
                  <a:noFill/>
                </a:ln>
                <a:solidFill>
                  <a:srgbClr val="002060"/>
                </a:solidFill>
                <a:effectLst/>
                <a:uLnTx/>
                <a:uFillTx/>
                <a:latin typeface="Calibri"/>
                <a:ea typeface="+mn-ea"/>
                <a:cs typeface="+mn-cs"/>
              </a:rPr>
              <a:t>mặt</a:t>
            </a:r>
            <a:endParaRPr kumimoji="0" lang="en-US" sz="4000" b="0" i="0" u="none" strike="noStrike" kern="1200" cap="none" spc="0" normalizeH="0" baseline="0" noProof="0" dirty="0">
              <a:ln>
                <a:noFill/>
              </a:ln>
              <a:solidFill>
                <a:srgbClr val="002060"/>
              </a:solidFill>
              <a:effectLst/>
              <a:uLnTx/>
              <a:uFillTx/>
              <a:latin typeface="Calibri"/>
              <a:ea typeface="+mn-ea"/>
              <a:cs typeface="+mn-cs"/>
            </a:endParaRPr>
          </a:p>
          <a:p>
            <a:pPr marL="342917" marR="0" lvl="0" indent="-342917" algn="just" defTabSz="609630" rtl="0" eaLnBrk="1" fontAlgn="auto" latinLnBrk="0" hangingPunct="1">
              <a:lnSpc>
                <a:spcPct val="100000"/>
              </a:lnSpc>
              <a:spcBef>
                <a:spcPts val="0"/>
              </a:spcBef>
              <a:spcAft>
                <a:spcPts val="0"/>
              </a:spcAft>
              <a:buClrTx/>
              <a:buSzTx/>
              <a:buFontTx/>
              <a:buAutoNum type="arabicPeriod"/>
              <a:tabLst/>
              <a:defRPr/>
            </a:pPr>
            <a:r>
              <a:rPr kumimoji="0" lang="en-US" sz="4000" b="0" i="0" u="none" strike="noStrike" kern="1200" cap="none" spc="0" normalizeH="0" baseline="0" noProof="0" dirty="0" err="1">
                <a:ln>
                  <a:noFill/>
                </a:ln>
                <a:solidFill>
                  <a:srgbClr val="002060"/>
                </a:solidFill>
                <a:effectLst/>
                <a:uLnTx/>
                <a:uFillTx/>
                <a:latin typeface="Calibri"/>
                <a:ea typeface="+mn-ea"/>
                <a:cs typeface="+mn-cs"/>
              </a:rPr>
              <a:t>Cử</a:t>
            </a:r>
            <a:r>
              <a:rPr kumimoji="0" lang="en-US" sz="4000" b="0" i="0" u="none" strike="noStrike" kern="1200" cap="none" spc="0" normalizeH="0" baseline="0" noProof="0" dirty="0">
                <a:ln>
                  <a:noFill/>
                </a:ln>
                <a:solidFill>
                  <a:srgbClr val="002060"/>
                </a:solidFill>
                <a:effectLst/>
                <a:uLnTx/>
                <a:uFillTx/>
                <a:latin typeface="Calibri"/>
                <a:ea typeface="+mn-ea"/>
                <a:cs typeface="+mn-cs"/>
              </a:rPr>
              <a:t> </a:t>
            </a:r>
            <a:r>
              <a:rPr kumimoji="0" lang="en-US" sz="4000" b="0" i="0" u="none" strike="noStrike" kern="1200" cap="none" spc="0" normalizeH="0" baseline="0" noProof="0" dirty="0" err="1">
                <a:ln>
                  <a:noFill/>
                </a:ln>
                <a:solidFill>
                  <a:srgbClr val="002060"/>
                </a:solidFill>
                <a:effectLst/>
                <a:uLnTx/>
                <a:uFillTx/>
                <a:latin typeface="Calibri"/>
                <a:ea typeface="+mn-ea"/>
                <a:cs typeface="+mn-cs"/>
              </a:rPr>
              <a:t>chỉ</a:t>
            </a:r>
            <a:endParaRPr kumimoji="0" lang="en-US" sz="4000" b="0" i="0" u="none" strike="noStrike" kern="1200" cap="none" spc="0" normalizeH="0" baseline="0" noProof="0" dirty="0">
              <a:ln>
                <a:noFill/>
              </a:ln>
              <a:solidFill>
                <a:srgbClr val="002060"/>
              </a:solidFill>
              <a:effectLst/>
              <a:uLnTx/>
              <a:uFillTx/>
              <a:latin typeface="Calibri"/>
              <a:ea typeface="+mn-ea"/>
              <a:cs typeface="+mn-cs"/>
            </a:endParaRPr>
          </a:p>
          <a:p>
            <a:pPr marL="342917" marR="0" lvl="0" indent="-342917" algn="just" defTabSz="609630" rtl="0" eaLnBrk="1" fontAlgn="auto" latinLnBrk="0" hangingPunct="1">
              <a:lnSpc>
                <a:spcPct val="100000"/>
              </a:lnSpc>
              <a:spcBef>
                <a:spcPts val="0"/>
              </a:spcBef>
              <a:spcAft>
                <a:spcPts val="0"/>
              </a:spcAft>
              <a:buClrTx/>
              <a:buSzTx/>
              <a:buFontTx/>
              <a:buAutoNum type="arabicPeriod"/>
              <a:tabLst/>
              <a:defRPr/>
            </a:pPr>
            <a:r>
              <a:rPr kumimoji="0" lang="en-US" sz="4000" b="0" i="0" u="none" strike="noStrike" kern="1200" cap="none" spc="0" normalizeH="0" baseline="0" noProof="0" dirty="0" err="1">
                <a:ln>
                  <a:noFill/>
                </a:ln>
                <a:solidFill>
                  <a:srgbClr val="002060"/>
                </a:solidFill>
                <a:effectLst/>
                <a:uLnTx/>
                <a:uFillTx/>
                <a:latin typeface="Calibri"/>
                <a:ea typeface="+mn-ea"/>
                <a:cs typeface="+mn-cs"/>
              </a:rPr>
              <a:t>Lời</a:t>
            </a:r>
            <a:r>
              <a:rPr kumimoji="0" lang="en-US" sz="4000" b="0" i="0" u="none" strike="noStrike" kern="1200" cap="none" spc="0" normalizeH="0" baseline="0" noProof="0" dirty="0">
                <a:ln>
                  <a:noFill/>
                </a:ln>
                <a:solidFill>
                  <a:srgbClr val="002060"/>
                </a:solidFill>
                <a:effectLst/>
                <a:uLnTx/>
                <a:uFillTx/>
                <a:latin typeface="Calibri"/>
                <a:ea typeface="+mn-ea"/>
                <a:cs typeface="+mn-cs"/>
              </a:rPr>
              <a:t> </a:t>
            </a:r>
            <a:r>
              <a:rPr kumimoji="0" lang="en-US" sz="4000" b="0" i="0" u="none" strike="noStrike" kern="1200" cap="none" spc="0" normalizeH="0" baseline="0" noProof="0" dirty="0" err="1">
                <a:ln>
                  <a:noFill/>
                </a:ln>
                <a:solidFill>
                  <a:srgbClr val="002060"/>
                </a:solidFill>
                <a:effectLst/>
                <a:uLnTx/>
                <a:uFillTx/>
                <a:latin typeface="Calibri"/>
                <a:ea typeface="+mn-ea"/>
                <a:cs typeface="+mn-cs"/>
              </a:rPr>
              <a:t>nói</a:t>
            </a:r>
            <a:endParaRPr kumimoji="0" lang="en-US" sz="4000" b="0" i="0" u="none" strike="noStrike" kern="1200" cap="none" spc="0" normalizeH="0" baseline="0" noProof="0" dirty="0">
              <a:ln>
                <a:noFill/>
              </a:ln>
              <a:solidFill>
                <a:srgbClr val="002060"/>
              </a:solidFill>
              <a:effectLst/>
              <a:uLnTx/>
              <a:uFillTx/>
              <a:latin typeface="Calibri"/>
              <a:ea typeface="+mn-ea"/>
              <a:cs typeface="+mn-cs"/>
            </a:endParaRPr>
          </a:p>
          <a:p>
            <a:pPr marL="342917" marR="0" lvl="0" indent="-342917" algn="just" defTabSz="609630" rtl="0" eaLnBrk="1" fontAlgn="auto" latinLnBrk="0" hangingPunct="1">
              <a:lnSpc>
                <a:spcPct val="100000"/>
              </a:lnSpc>
              <a:spcBef>
                <a:spcPts val="0"/>
              </a:spcBef>
              <a:spcAft>
                <a:spcPts val="0"/>
              </a:spcAft>
              <a:buClrTx/>
              <a:buSzTx/>
              <a:buFontTx/>
              <a:buAutoNum type="arabicPeriod"/>
              <a:tabLst/>
              <a:defRPr/>
            </a:pPr>
            <a:r>
              <a:rPr kumimoji="0" lang="en-US" sz="4000" b="0" i="0" u="none" strike="noStrike" kern="1200" cap="none" spc="0" normalizeH="0" baseline="0" noProof="0" dirty="0" err="1">
                <a:ln>
                  <a:noFill/>
                </a:ln>
                <a:solidFill>
                  <a:srgbClr val="002060"/>
                </a:solidFill>
                <a:effectLst/>
                <a:uLnTx/>
                <a:uFillTx/>
                <a:latin typeface="Calibri"/>
                <a:ea typeface="+mn-ea"/>
                <a:cs typeface="+mn-cs"/>
              </a:rPr>
              <a:t>Cách</a:t>
            </a:r>
            <a:r>
              <a:rPr kumimoji="0" lang="en-US" sz="4000" b="0" i="0" u="none" strike="noStrike" kern="1200" cap="none" spc="0" normalizeH="0" baseline="0" noProof="0" dirty="0">
                <a:ln>
                  <a:noFill/>
                </a:ln>
                <a:solidFill>
                  <a:srgbClr val="002060"/>
                </a:solidFill>
                <a:effectLst/>
                <a:uLnTx/>
                <a:uFillTx/>
                <a:latin typeface="Calibri"/>
                <a:ea typeface="+mn-ea"/>
                <a:cs typeface="+mn-cs"/>
              </a:rPr>
              <a:t> </a:t>
            </a:r>
            <a:r>
              <a:rPr kumimoji="0" lang="en-US" sz="4000" b="0" i="0" u="none" strike="noStrike" kern="1200" cap="none" spc="0" normalizeH="0" baseline="0" noProof="0" dirty="0" err="1">
                <a:ln>
                  <a:noFill/>
                </a:ln>
                <a:solidFill>
                  <a:srgbClr val="002060"/>
                </a:solidFill>
                <a:effectLst/>
                <a:uLnTx/>
                <a:uFillTx/>
                <a:latin typeface="Calibri"/>
                <a:ea typeface="+mn-ea"/>
                <a:cs typeface="+mn-cs"/>
              </a:rPr>
              <a:t>ứng</a:t>
            </a:r>
            <a:r>
              <a:rPr kumimoji="0" lang="en-US" sz="4000" b="0" i="0" u="none" strike="noStrike" kern="1200" cap="none" spc="0" normalizeH="0" baseline="0" noProof="0" dirty="0">
                <a:ln>
                  <a:noFill/>
                </a:ln>
                <a:solidFill>
                  <a:srgbClr val="002060"/>
                </a:solidFill>
                <a:effectLst/>
                <a:uLnTx/>
                <a:uFillTx/>
                <a:latin typeface="Calibri"/>
                <a:ea typeface="+mn-ea"/>
                <a:cs typeface="+mn-cs"/>
              </a:rPr>
              <a:t> </a:t>
            </a:r>
            <a:r>
              <a:rPr kumimoji="0" lang="en-US" sz="4000" b="0" i="0" u="none" strike="noStrike" kern="1200" cap="none" spc="0" normalizeH="0" baseline="0" noProof="0" dirty="0" err="1">
                <a:ln>
                  <a:noFill/>
                </a:ln>
                <a:solidFill>
                  <a:srgbClr val="002060"/>
                </a:solidFill>
                <a:effectLst/>
                <a:uLnTx/>
                <a:uFillTx/>
                <a:latin typeface="Calibri"/>
                <a:ea typeface="+mn-ea"/>
                <a:cs typeface="+mn-cs"/>
              </a:rPr>
              <a:t>xử</a:t>
            </a:r>
            <a:endParaRPr kumimoji="0" lang="en-US" sz="4000" b="0" i="0" u="none" strike="noStrike" kern="1200" cap="none" spc="0" normalizeH="0" baseline="0" noProof="0" dirty="0">
              <a:ln>
                <a:noFill/>
              </a:ln>
              <a:solidFill>
                <a:srgbClr val="002060"/>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7665306B-F125-B794-7CAD-52312933989E}"/>
              </a:ext>
            </a:extLst>
          </p:cNvPr>
          <p:cNvPicPr>
            <a:picLocks noChangeAspect="1"/>
          </p:cNvPicPr>
          <p:nvPr/>
        </p:nvPicPr>
        <p:blipFill>
          <a:blip r:embed="rId5"/>
          <a:stretch>
            <a:fillRect/>
          </a:stretch>
        </p:blipFill>
        <p:spPr>
          <a:xfrm>
            <a:off x="222762" y="219035"/>
            <a:ext cx="11632176" cy="914479"/>
          </a:xfrm>
          <a:prstGeom prst="rect">
            <a:avLst/>
          </a:prstGeom>
        </p:spPr>
      </p:pic>
    </p:spTree>
    <p:extLst>
      <p:ext uri="{BB962C8B-B14F-4D97-AF65-F5344CB8AC3E}">
        <p14:creationId xmlns:p14="http://schemas.microsoft.com/office/powerpoint/2010/main" val="35051699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6216311-CB1E-D64B-01D9-D53EF1B3FC0C}"/>
              </a:ext>
            </a:extLst>
          </p:cNvPr>
          <p:cNvPicPr>
            <a:picLocks noChangeAspect="1"/>
          </p:cNvPicPr>
          <p:nvPr/>
        </p:nvPicPr>
        <p:blipFill>
          <a:blip r:embed="rId4"/>
          <a:stretch>
            <a:fillRect/>
          </a:stretch>
        </p:blipFill>
        <p:spPr>
          <a:xfrm>
            <a:off x="1" y="-3628"/>
            <a:ext cx="12191999" cy="6945067"/>
          </a:xfrm>
          <a:prstGeom prst="rect">
            <a:avLst/>
          </a:prstGeom>
        </p:spPr>
      </p:pic>
      <p:pic>
        <p:nvPicPr>
          <p:cNvPr id="21" name="Picture 20">
            <a:extLst>
              <a:ext uri="{FF2B5EF4-FFF2-40B4-BE49-F238E27FC236}">
                <a16:creationId xmlns:a16="http://schemas.microsoft.com/office/drawing/2014/main" id="{C539E6F0-ED72-1361-760C-2B2C8D75C3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5438" y="3835400"/>
            <a:ext cx="4506562" cy="2804083"/>
          </a:xfrm>
          <a:prstGeom prst="rect">
            <a:avLst/>
          </a:prstGeom>
        </p:spPr>
      </p:pic>
      <p:pic>
        <p:nvPicPr>
          <p:cNvPr id="3" name="Picture 2">
            <a:extLst>
              <a:ext uri="{FF2B5EF4-FFF2-40B4-BE49-F238E27FC236}">
                <a16:creationId xmlns:a16="http://schemas.microsoft.com/office/drawing/2014/main" id="{3FF60D6C-F562-62C7-1CA3-AAFB6F3C9B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3329" y="4140201"/>
            <a:ext cx="7722269" cy="1560711"/>
          </a:xfrm>
          <a:prstGeom prst="rect">
            <a:avLst/>
          </a:prstGeom>
        </p:spPr>
      </p:pic>
    </p:spTree>
    <p:controls>
      <mc:AlternateContent xmlns:mc="http://schemas.openxmlformats.org/markup-compatibility/2006">
        <mc:Choice xmlns:v="urn:schemas-microsoft-com:vml" Requires="v">
          <p:control name="TextBox1" r:id="rId1" imgW="5410080" imgH="990720"/>
        </mc:Choice>
        <mc:Fallback>
          <p:control name="TextBox1" r:id="rId1" imgW="5410080" imgH="990720">
            <p:pic>
              <p:nvPicPr>
                <p:cNvPr id="2" name="TextBox1">
                  <a:extLst>
                    <a:ext uri="{FF2B5EF4-FFF2-40B4-BE49-F238E27FC236}">
                      <a16:creationId xmlns:a16="http://schemas.microsoft.com/office/drawing/2014/main" id="{00208791-417D-7ECF-01D0-20BC62B89796}"/>
                    </a:ext>
                  </a:extLst>
                </p:cNvPr>
                <p:cNvPicPr>
                  <a:picLocks/>
                </p:cNvPicPr>
                <p:nvPr/>
              </p:nvPicPr>
              <p:blipFill>
                <a:blip r:embed="rId7"/>
                <a:stretch>
                  <a:fillRect/>
                </a:stretch>
              </p:blipFill>
              <p:spPr>
                <a:xfrm>
                  <a:off x="3412628" y="2729036"/>
                  <a:ext cx="5412873" cy="993313"/>
                </a:xfrm>
                <a:prstGeom prst="rect">
                  <a:avLst/>
                </a:prstGeom>
              </p:spPr>
            </p:pic>
          </p:control>
        </mc:Fallback>
      </mc:AlternateContent>
    </p:controls>
    <p:extLst>
      <p:ext uri="{BB962C8B-B14F-4D97-AF65-F5344CB8AC3E}">
        <p14:creationId xmlns:p14="http://schemas.microsoft.com/office/powerpoint/2010/main" val="12132216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32080" y="0"/>
            <a:ext cx="12425680" cy="6858000"/>
          </a:xfrm>
          <a:prstGeom prst="rect">
            <a:avLst/>
          </a:prstGeom>
        </p:spPr>
      </p:pic>
      <p:pic>
        <p:nvPicPr>
          <p:cNvPr id="11" name="Graphic 10">
            <a:extLst>
              <a:ext uri="{FF2B5EF4-FFF2-40B4-BE49-F238E27FC236}">
                <a16:creationId xmlns:a16="http://schemas.microsoft.com/office/drawing/2014/main" id="{FBC495E2-D696-4DDC-82BD-8BB215A3D9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0" y="-30480"/>
            <a:ext cx="4181152" cy="5066451"/>
          </a:xfrm>
          <a:prstGeom prst="rect">
            <a:avLst/>
          </a:prstGeom>
        </p:spPr>
      </p:pic>
      <p:sp>
        <p:nvSpPr>
          <p:cNvPr id="2" name="Rectangle: Rounded Corners 1">
            <a:extLst>
              <a:ext uri="{FF2B5EF4-FFF2-40B4-BE49-F238E27FC236}">
                <a16:creationId xmlns:a16="http://schemas.microsoft.com/office/drawing/2014/main" id="{EA1ED2E1-86F5-6C3E-A072-49453168BD51}"/>
              </a:ext>
            </a:extLst>
          </p:cNvPr>
          <p:cNvSpPr/>
          <p:nvPr/>
        </p:nvSpPr>
        <p:spPr>
          <a:xfrm>
            <a:off x="235591" y="86363"/>
            <a:ext cx="11720818" cy="6685273"/>
          </a:xfrm>
          <a:custGeom>
            <a:avLst/>
            <a:gdLst>
              <a:gd name="connsiteX0" fmla="*/ 0 w 11720818"/>
              <a:gd name="connsiteY0" fmla="*/ 666655 h 6685273"/>
              <a:gd name="connsiteX1" fmla="*/ 666655 w 11720818"/>
              <a:gd name="connsiteY1" fmla="*/ 0 h 6685273"/>
              <a:gd name="connsiteX2" fmla="*/ 11054163 w 11720818"/>
              <a:gd name="connsiteY2" fmla="*/ 0 h 6685273"/>
              <a:gd name="connsiteX3" fmla="*/ 11720818 w 11720818"/>
              <a:gd name="connsiteY3" fmla="*/ 666655 h 6685273"/>
              <a:gd name="connsiteX4" fmla="*/ 11720818 w 11720818"/>
              <a:gd name="connsiteY4" fmla="*/ 6018618 h 6685273"/>
              <a:gd name="connsiteX5" fmla="*/ 11054163 w 11720818"/>
              <a:gd name="connsiteY5" fmla="*/ 6685273 h 6685273"/>
              <a:gd name="connsiteX6" fmla="*/ 666655 w 11720818"/>
              <a:gd name="connsiteY6" fmla="*/ 6685273 h 6685273"/>
              <a:gd name="connsiteX7" fmla="*/ 0 w 11720818"/>
              <a:gd name="connsiteY7" fmla="*/ 6018618 h 6685273"/>
              <a:gd name="connsiteX8" fmla="*/ 0 w 11720818"/>
              <a:gd name="connsiteY8" fmla="*/ 666655 h 668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0818" h="6685273" fill="none" extrusionOk="0">
                <a:moveTo>
                  <a:pt x="0" y="666655"/>
                </a:moveTo>
                <a:cubicBezTo>
                  <a:pt x="2027" y="353342"/>
                  <a:pt x="312607" y="23723"/>
                  <a:pt x="666655" y="0"/>
                </a:cubicBezTo>
                <a:cubicBezTo>
                  <a:pt x="5022528" y="72427"/>
                  <a:pt x="9113615" y="61419"/>
                  <a:pt x="11054163" y="0"/>
                </a:cubicBezTo>
                <a:cubicBezTo>
                  <a:pt x="11416817" y="-38058"/>
                  <a:pt x="11675639" y="284807"/>
                  <a:pt x="11720818" y="666655"/>
                </a:cubicBezTo>
                <a:cubicBezTo>
                  <a:pt x="11821694" y="1769157"/>
                  <a:pt x="11613505" y="3509150"/>
                  <a:pt x="11720818" y="6018618"/>
                </a:cubicBezTo>
                <a:cubicBezTo>
                  <a:pt x="11734482" y="6317455"/>
                  <a:pt x="11396820" y="6656658"/>
                  <a:pt x="11054163" y="6685273"/>
                </a:cubicBezTo>
                <a:cubicBezTo>
                  <a:pt x="6047159" y="6715100"/>
                  <a:pt x="5653155" y="6605967"/>
                  <a:pt x="666655" y="6685273"/>
                </a:cubicBezTo>
                <a:cubicBezTo>
                  <a:pt x="322865" y="6682515"/>
                  <a:pt x="-10619" y="6388901"/>
                  <a:pt x="0" y="6018618"/>
                </a:cubicBezTo>
                <a:cubicBezTo>
                  <a:pt x="50037" y="3347983"/>
                  <a:pt x="770" y="2350125"/>
                  <a:pt x="0" y="666655"/>
                </a:cubicBezTo>
                <a:close/>
              </a:path>
              <a:path w="11720818" h="6685273" stroke="0" extrusionOk="0">
                <a:moveTo>
                  <a:pt x="0" y="666655"/>
                </a:moveTo>
                <a:cubicBezTo>
                  <a:pt x="70129" y="317588"/>
                  <a:pt x="321181" y="47313"/>
                  <a:pt x="666655" y="0"/>
                </a:cubicBezTo>
                <a:cubicBezTo>
                  <a:pt x="4197087" y="123000"/>
                  <a:pt x="8689733" y="-96860"/>
                  <a:pt x="11054163" y="0"/>
                </a:cubicBezTo>
                <a:cubicBezTo>
                  <a:pt x="11378686" y="-33275"/>
                  <a:pt x="11750668" y="238293"/>
                  <a:pt x="11720818" y="666655"/>
                </a:cubicBezTo>
                <a:cubicBezTo>
                  <a:pt x="11723991" y="2382026"/>
                  <a:pt x="11815085" y="5111999"/>
                  <a:pt x="11720818" y="6018618"/>
                </a:cubicBezTo>
                <a:cubicBezTo>
                  <a:pt x="11700575" y="6394135"/>
                  <a:pt x="11389704" y="6679931"/>
                  <a:pt x="11054163" y="6685273"/>
                </a:cubicBezTo>
                <a:cubicBezTo>
                  <a:pt x="5947613" y="6524566"/>
                  <a:pt x="3023957" y="6724940"/>
                  <a:pt x="666655" y="6685273"/>
                </a:cubicBezTo>
                <a:cubicBezTo>
                  <a:pt x="257400" y="6676978"/>
                  <a:pt x="-65154" y="6357284"/>
                  <a:pt x="0" y="6018618"/>
                </a:cubicBezTo>
                <a:cubicBezTo>
                  <a:pt x="32216" y="4042986"/>
                  <a:pt x="57206" y="2394231"/>
                  <a:pt x="0" y="666655"/>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F75241A7-726D-470E-42CF-5FF0886B3BA3}"/>
              </a:ext>
            </a:extLst>
          </p:cNvPr>
          <p:cNvSpPr/>
          <p:nvPr/>
        </p:nvSpPr>
        <p:spPr>
          <a:xfrm>
            <a:off x="1068512" y="1801372"/>
            <a:ext cx="10169330" cy="305440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en-US" sz="48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V</a:t>
            </a:r>
            <a:r>
              <a:rPr kumimoji="0" lang="vi-VN" sz="48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ề nhà </a:t>
            </a:r>
            <a:r>
              <a:rPr lang="vi-VN" sz="4800" b="1" i="1" dirty="0">
                <a:solidFill>
                  <a:prstClr val="black"/>
                </a:solidFill>
                <a:latin typeface="Cambria" panose="02040503050406030204" pitchFamily="18" charset="0"/>
                <a:ea typeface="Cambria" panose="02040503050406030204" pitchFamily="18" charset="0"/>
                <a:cs typeface="Arial" panose="020B0604020202020204" pitchFamily="34" charset="0"/>
              </a:rPr>
              <a:t>chia sẻ với người thân về nguy cơ bị xâm hại tình dục và cách phòng tránh</a:t>
            </a:r>
            <a:endParaRPr kumimoji="0" lang="vi-VN" sz="4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17" name="Picture 2">
            <a:extLst>
              <a:ext uri="{FF2B5EF4-FFF2-40B4-BE49-F238E27FC236}">
                <a16:creationId xmlns:a16="http://schemas.microsoft.com/office/drawing/2014/main" id="{E245C3BF-68C2-7233-A0D5-6F4879D226E0}"/>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4A2EA35D-5EE4-0171-216F-3A7D0E57B24A}"/>
              </a:ext>
            </a:extLst>
          </p:cNvPr>
          <p:cNvPicPr>
            <a:picLocks noChangeAspect="1"/>
          </p:cNvPicPr>
          <p:nvPr/>
        </p:nvPicPr>
        <p:blipFill>
          <a:blip r:embed="rId8"/>
          <a:stretch>
            <a:fillRect/>
          </a:stretch>
        </p:blipFill>
        <p:spPr>
          <a:xfrm>
            <a:off x="2980444" y="293713"/>
            <a:ext cx="6005080" cy="1359526"/>
          </a:xfrm>
          <a:prstGeom prst="rect">
            <a:avLst/>
          </a:prstGeom>
        </p:spPr>
      </p:pic>
    </p:spTree>
    <p:extLst>
      <p:ext uri="{BB962C8B-B14F-4D97-AF65-F5344CB8AC3E}">
        <p14:creationId xmlns:p14="http://schemas.microsoft.com/office/powerpoint/2010/main" val="145490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nodeType="withEffect">
                                  <p:stCondLst>
                                    <p:cond delay="10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AAD291-A931-49F1-FFE0-B72B08F527D0}"/>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t="453" b="3075"/>
          <a:stretch/>
        </p:blipFill>
        <p:spPr>
          <a:xfrm>
            <a:off x="0" y="0"/>
            <a:ext cx="12192000" cy="6858000"/>
          </a:xfrm>
          <a:prstGeom prst="rect">
            <a:avLst/>
          </a:prstGeom>
        </p:spPr>
      </p:pic>
      <p:pic>
        <p:nvPicPr>
          <p:cNvPr id="6" name="Picture 5">
            <a:extLst>
              <a:ext uri="{FF2B5EF4-FFF2-40B4-BE49-F238E27FC236}">
                <a16:creationId xmlns:a16="http://schemas.microsoft.com/office/drawing/2014/main" id="{FAF9566E-812E-849B-D601-63E3DD70302E}"/>
              </a:ext>
            </a:extLst>
          </p:cNvPr>
          <p:cNvPicPr>
            <a:picLocks noChangeAspect="1"/>
          </p:cNvPicPr>
          <p:nvPr/>
        </p:nvPicPr>
        <p:blipFill>
          <a:blip r:embed="rId5"/>
          <a:stretch>
            <a:fillRect/>
          </a:stretch>
        </p:blipFill>
        <p:spPr>
          <a:xfrm rot="19189429">
            <a:off x="10114193" y="3456275"/>
            <a:ext cx="2595860" cy="3394082"/>
          </a:xfrm>
          <a:prstGeom prst="rect">
            <a:avLst/>
          </a:prstGeom>
        </p:spPr>
      </p:pic>
      <p:pic>
        <p:nvPicPr>
          <p:cNvPr id="7" name="Picture 6">
            <a:extLst>
              <a:ext uri="{FF2B5EF4-FFF2-40B4-BE49-F238E27FC236}">
                <a16:creationId xmlns:a16="http://schemas.microsoft.com/office/drawing/2014/main" id="{B340D4E8-A945-EFAC-0751-71DDA8225FFD}"/>
              </a:ext>
            </a:extLst>
          </p:cNvPr>
          <p:cNvPicPr>
            <a:picLocks noChangeAspect="1"/>
          </p:cNvPicPr>
          <p:nvPr/>
        </p:nvPicPr>
        <p:blipFill>
          <a:blip r:embed="rId6"/>
          <a:stretch>
            <a:fillRect/>
          </a:stretch>
        </p:blipFill>
        <p:spPr>
          <a:xfrm rot="2837166">
            <a:off x="-276747" y="3471827"/>
            <a:ext cx="2274849" cy="3362978"/>
          </a:xfrm>
          <a:prstGeom prst="rect">
            <a:avLst/>
          </a:prstGeom>
        </p:spPr>
      </p:pic>
      <p:pic>
        <p:nvPicPr>
          <p:cNvPr id="5" name="Picture 4">
            <a:extLst>
              <a:ext uri="{FF2B5EF4-FFF2-40B4-BE49-F238E27FC236}">
                <a16:creationId xmlns:a16="http://schemas.microsoft.com/office/drawing/2014/main" id="{8F916609-D379-3FC4-0CB3-15561C96BAF0}"/>
              </a:ext>
            </a:extLst>
          </p:cNvPr>
          <p:cNvPicPr>
            <a:picLocks noChangeAspect="1"/>
          </p:cNvPicPr>
          <p:nvPr/>
        </p:nvPicPr>
        <p:blipFill>
          <a:blip r:embed="rId7"/>
          <a:stretch>
            <a:fillRect/>
          </a:stretch>
        </p:blipFill>
        <p:spPr>
          <a:xfrm>
            <a:off x="2843831" y="2144892"/>
            <a:ext cx="6011177" cy="2609314"/>
          </a:xfrm>
          <a:prstGeom prst="rect">
            <a:avLst/>
          </a:prstGeom>
        </p:spPr>
      </p:pic>
    </p:spTree>
    <p:extLst>
      <p:ext uri="{BB962C8B-B14F-4D97-AF65-F5344CB8AC3E}">
        <p14:creationId xmlns:p14="http://schemas.microsoft.com/office/powerpoint/2010/main" val="358177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B43F927-7277-AFE5-8BD7-1C7A0F8AEC27}"/>
              </a:ext>
            </a:extLst>
          </p:cNvPr>
          <p:cNvPicPr>
            <a:picLocks noChangeAspect="1"/>
          </p:cNvPicPr>
          <p:nvPr/>
        </p:nvPicPr>
        <p:blipFill>
          <a:blip r:embed="rId4"/>
          <a:stretch>
            <a:fillRect/>
          </a:stretch>
        </p:blipFill>
        <p:spPr>
          <a:xfrm>
            <a:off x="2992113" y="1572359"/>
            <a:ext cx="6017274" cy="646232"/>
          </a:xfrm>
          <a:prstGeom prst="rect">
            <a:avLst/>
          </a:prstGeom>
        </p:spPr>
      </p:pic>
      <p:pic>
        <p:nvPicPr>
          <p:cNvPr id="2" name="Picture 1">
            <a:extLst>
              <a:ext uri="{FF2B5EF4-FFF2-40B4-BE49-F238E27FC236}">
                <a16:creationId xmlns:a16="http://schemas.microsoft.com/office/drawing/2014/main" id="{36BA1BA1-6CDD-40CC-2443-D1F50BE18C74}"/>
              </a:ext>
            </a:extLst>
          </p:cNvPr>
          <p:cNvPicPr>
            <a:picLocks noChangeAspect="1"/>
          </p:cNvPicPr>
          <p:nvPr/>
        </p:nvPicPr>
        <p:blipFill>
          <a:blip r:embed="rId5"/>
          <a:stretch>
            <a:fillRect/>
          </a:stretch>
        </p:blipFill>
        <p:spPr>
          <a:xfrm>
            <a:off x="2778124" y="3444480"/>
            <a:ext cx="6614733" cy="1755800"/>
          </a:xfrm>
          <a:prstGeom prst="rect">
            <a:avLst/>
          </a:prstGeom>
        </p:spPr>
      </p:pic>
      <p:pic>
        <p:nvPicPr>
          <p:cNvPr id="7" name="Picture 6">
            <a:extLst>
              <a:ext uri="{FF2B5EF4-FFF2-40B4-BE49-F238E27FC236}">
                <a16:creationId xmlns:a16="http://schemas.microsoft.com/office/drawing/2014/main" id="{C017CB13-375D-2794-5971-3103166BBAF8}"/>
              </a:ext>
            </a:extLst>
          </p:cNvPr>
          <p:cNvPicPr>
            <a:picLocks noChangeAspect="1"/>
          </p:cNvPicPr>
          <p:nvPr/>
        </p:nvPicPr>
        <p:blipFill>
          <a:blip r:embed="rId6"/>
          <a:stretch>
            <a:fillRect/>
          </a:stretch>
        </p:blipFill>
        <p:spPr>
          <a:xfrm>
            <a:off x="4570695" y="2315168"/>
            <a:ext cx="3407959" cy="1176630"/>
          </a:xfrm>
          <a:prstGeom prst="rect">
            <a:avLst/>
          </a:prstGeom>
        </p:spPr>
      </p:pic>
    </p:spTree>
    <p:extLst>
      <p:ext uri="{BB962C8B-B14F-4D97-AF65-F5344CB8AC3E}">
        <p14:creationId xmlns:p14="http://schemas.microsoft.com/office/powerpoint/2010/main" val="3891751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par>
                                <p:cTn id="15" presetID="16" presetClass="entr" presetSubtype="21"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9315E0-A5FD-B933-8F92-EC02DD6B92DB}"/>
              </a:ext>
            </a:extLst>
          </p:cNvPr>
          <p:cNvPicPr>
            <a:picLocks noChangeAspect="1"/>
          </p:cNvPicPr>
          <p:nvPr/>
        </p:nvPicPr>
        <p:blipFill>
          <a:blip r:embed="rId2"/>
          <a:stretch>
            <a:fillRect/>
          </a:stretch>
        </p:blipFill>
        <p:spPr>
          <a:xfrm>
            <a:off x="0" y="0"/>
            <a:ext cx="12183514" cy="6858000"/>
          </a:xfrm>
          <a:prstGeom prst="rect">
            <a:avLst/>
          </a:prstGeom>
        </p:spPr>
      </p:pic>
      <p:pic>
        <p:nvPicPr>
          <p:cNvPr id="7" name="Picture 6">
            <a:extLst>
              <a:ext uri="{FF2B5EF4-FFF2-40B4-BE49-F238E27FC236}">
                <a16:creationId xmlns:a16="http://schemas.microsoft.com/office/drawing/2014/main" id="{B0073B0D-361C-008F-D917-F303F59924C9}"/>
              </a:ext>
            </a:extLst>
          </p:cNvPr>
          <p:cNvPicPr>
            <a:picLocks noChangeAspect="1"/>
          </p:cNvPicPr>
          <p:nvPr/>
        </p:nvPicPr>
        <p:blipFill>
          <a:blip r:embed="rId3"/>
          <a:stretch>
            <a:fillRect/>
          </a:stretch>
        </p:blipFill>
        <p:spPr>
          <a:xfrm>
            <a:off x="3989989" y="1248640"/>
            <a:ext cx="4273666" cy="1072989"/>
          </a:xfrm>
          <a:prstGeom prst="rect">
            <a:avLst/>
          </a:prstGeom>
        </p:spPr>
      </p:pic>
      <p:sp>
        <p:nvSpPr>
          <p:cNvPr id="10" name="TextBox 9">
            <a:extLst>
              <a:ext uri="{FF2B5EF4-FFF2-40B4-BE49-F238E27FC236}">
                <a16:creationId xmlns:a16="http://schemas.microsoft.com/office/drawing/2014/main" id="{5169A4E9-6125-2710-AAE7-B91F5A8B8C69}"/>
              </a:ext>
            </a:extLst>
          </p:cNvPr>
          <p:cNvSpPr txBox="1"/>
          <p:nvPr/>
        </p:nvSpPr>
        <p:spPr>
          <a:xfrm>
            <a:off x="421240" y="2818822"/>
            <a:ext cx="11366205" cy="2978957"/>
          </a:xfrm>
          <a:prstGeom prst="rect">
            <a:avLst/>
          </a:prstGeom>
          <a:noFill/>
        </p:spPr>
        <p:txBody>
          <a:bodyPr wrap="square" rtlCol="0">
            <a:spAutoFit/>
          </a:bodyPr>
          <a:lstStyle/>
          <a:p>
            <a:pPr marL="571500" lvl="0" indent="-571500" algn="just">
              <a:lnSpc>
                <a:spcPct val="120000"/>
              </a:lnSpc>
              <a:buFont typeface="Arial" panose="020B0604020202020204" pitchFamily="34" charset="0"/>
              <a:buChar char="•"/>
            </a:pPr>
            <a:r>
              <a:rPr lang="en-US" sz="4000" dirty="0">
                <a:solidFill>
                  <a:prstClr val="black"/>
                </a:solidFill>
                <a:latin typeface="Cambria" panose="02040503050406030204" pitchFamily="18" charset="0"/>
                <a:ea typeface="Cambria" panose="02040503050406030204" pitchFamily="18" charset="0"/>
              </a:rPr>
              <a:t>N</a:t>
            </a:r>
            <a:r>
              <a:rPr lang="vi-VN" sz="4000" dirty="0">
                <a:solidFill>
                  <a:prstClr val="black"/>
                </a:solidFill>
                <a:latin typeface="Cambria" panose="02040503050406030204" pitchFamily="18" charset="0"/>
                <a:ea typeface="Cambria" panose="02040503050406030204" pitchFamily="18" charset="0"/>
              </a:rPr>
              <a:t>hận diện những tình huống có nguy cơ bị xâm hại tình dục.</a:t>
            </a:r>
          </a:p>
          <a:p>
            <a:pPr marL="571500" lvl="0" indent="-571500" algn="just">
              <a:lnSpc>
                <a:spcPct val="120000"/>
              </a:lnSpc>
              <a:buFont typeface="Arial" panose="020B0604020202020204" pitchFamily="34" charset="0"/>
              <a:buChar char="•"/>
            </a:pPr>
            <a:r>
              <a:rPr lang="en-US" sz="4000" dirty="0" err="1">
                <a:solidFill>
                  <a:prstClr val="black"/>
                </a:solidFill>
                <a:latin typeface="Cambria" panose="02040503050406030204" pitchFamily="18" charset="0"/>
                <a:ea typeface="Cambria" panose="02040503050406030204" pitchFamily="18" charset="0"/>
              </a:rPr>
              <a:t>Lựa</a:t>
            </a:r>
            <a:r>
              <a:rPr lang="en-US" sz="4000" dirty="0">
                <a:solidFill>
                  <a:prstClr val="black"/>
                </a:solidFill>
                <a:latin typeface="Cambria" panose="02040503050406030204" pitchFamily="18" charset="0"/>
                <a:ea typeface="Cambria" panose="02040503050406030204" pitchFamily="18" charset="0"/>
              </a:rPr>
              <a:t> </a:t>
            </a:r>
            <a:r>
              <a:rPr lang="vi-VN" sz="4000" dirty="0">
                <a:solidFill>
                  <a:prstClr val="black"/>
                </a:solidFill>
                <a:latin typeface="Cambria" panose="02040503050406030204" pitchFamily="18" charset="0"/>
                <a:ea typeface="Cambria" panose="02040503050406030204" pitchFamily="18" charset="0"/>
              </a:rPr>
              <a:t>chọn cách phòng tránh phù hợp</a:t>
            </a:r>
            <a:r>
              <a:rPr lang="en-US" sz="4000" dirty="0">
                <a:solidFill>
                  <a:prstClr val="black"/>
                </a:solidFill>
                <a:latin typeface="Cambria" panose="02040503050406030204" pitchFamily="18" charset="0"/>
                <a:ea typeface="Cambria" panose="02040503050406030204" pitchFamily="18" charset="0"/>
              </a:rPr>
              <a:t> </a:t>
            </a:r>
            <a:r>
              <a:rPr lang="vi-VN" sz="4000" dirty="0">
                <a:solidFill>
                  <a:prstClr val="black"/>
                </a:solidFill>
                <a:latin typeface="Cambria" panose="02040503050406030204" pitchFamily="18" charset="0"/>
                <a:ea typeface="Cambria" panose="02040503050406030204" pitchFamily="18" charset="0"/>
              </a:rPr>
              <a:t>trong các tình huống bị xâm hại tình dục.</a:t>
            </a:r>
          </a:p>
        </p:txBody>
      </p:sp>
    </p:spTree>
    <p:extLst>
      <p:ext uri="{BB962C8B-B14F-4D97-AF65-F5344CB8AC3E}">
        <p14:creationId xmlns:p14="http://schemas.microsoft.com/office/powerpoint/2010/main" val="683373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E32BF00E-E296-01E5-3B1A-19AE2D16797F}"/>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tretch>
            <a:fillRect/>
          </a:stretch>
        </p:blipFill>
        <p:spPr>
          <a:xfrm>
            <a:off x="5094943" y="4134028"/>
            <a:ext cx="2651149" cy="3541324"/>
          </a:xfrm>
          <a:prstGeom prst="rect">
            <a:avLst/>
          </a:prstGeom>
        </p:spPr>
      </p:pic>
      <p:pic>
        <p:nvPicPr>
          <p:cNvPr id="4" name="Picture 3">
            <a:extLst>
              <a:ext uri="{FF2B5EF4-FFF2-40B4-BE49-F238E27FC236}">
                <a16:creationId xmlns:a16="http://schemas.microsoft.com/office/drawing/2014/main" id="{C962D190-EDEA-BE99-ED53-415907B7EB8F}"/>
              </a:ext>
            </a:extLst>
          </p:cNvPr>
          <p:cNvPicPr>
            <a:picLocks noChangeAspect="1"/>
          </p:cNvPicPr>
          <p:nvPr/>
        </p:nvPicPr>
        <p:blipFill>
          <a:blip r:embed="rId6"/>
          <a:stretch>
            <a:fillRect/>
          </a:stretch>
        </p:blipFill>
        <p:spPr>
          <a:xfrm>
            <a:off x="734811" y="813988"/>
            <a:ext cx="6242845" cy="2353260"/>
          </a:xfrm>
          <a:prstGeom prst="rect">
            <a:avLst/>
          </a:prstGeom>
        </p:spPr>
      </p:pic>
    </p:spTree>
    <p:extLst>
      <p:ext uri="{BB962C8B-B14F-4D97-AF65-F5344CB8AC3E}">
        <p14:creationId xmlns:p14="http://schemas.microsoft.com/office/powerpoint/2010/main" val="318048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0" presetClass="path" presetSubtype="0" accel="50000" decel="50000" fill="hold" nodeType="afterEffect">
                                  <p:stCondLst>
                                    <p:cond delay="0"/>
                                  </p:stCondLst>
                                  <p:childTnLst>
                                    <p:animMotion origin="layout" path="M -0.3289 -0.63009 L -0.3289 -0.62986 C -0.26497 -0.57454 -0.33294 -0.62732 -0.17721 -0.59907 C -0.16901 -0.59769 -0.16159 -0.58982 -0.15442 -0.58333 C -0.14635 -0.57639 -0.13151 -0.55926 -0.13151 -0.55903 C -0.13515 -0.55833 -0.13932 -0.55926 -0.14245 -0.55579 C -0.1582 -0.53796 -0.17656 -0.49838 -0.18997 -0.47778 C -0.26198 -0.36782 -0.22265 -0.42917 -0.26549 -0.37361 C -0.27747 -0.35833 -0.26784 -0.3669 -0.27643 -0.35995 C -0.21354 -0.34931 -0.32213 -0.37037 -0.20989 -0.32847 C -0.17435 -0.31551 -0.10169 -0.29907 -0.10169 -0.29884 C -0.11562 -0.2544 -0.10364 -0.29421 -0.12747 -0.20741 C -0.12968 -0.19907 -0.1345 -0.18287 -0.1345 -0.18264 C -0.13502 -0.17431 -0.13528 -0.16505 -0.13737 -0.15694 C -0.13828 -0.1544 -0.13945 -0.15232 -0.14049 -0.15023 C -0.13346 -0.14931 -0.12656 -0.15 -0.11966 -0.14815 C -0.04857 -0.13194 -0.10599 -0.13843 -0.05898 -0.13449 C -0.05677 -0.13403 -0.05442 -0.13357 -0.05208 -0.13287 C -0.04765 -0.13056 -0.04909 -0.1287 -0.04505 -0.12755 C -0.04375 -0.12708 -0.04258 -0.12755 -0.04101 -0.12755 L -0.04101 -0.12708 " pathEditMode="relative" rAng="0" ptsTypes="AAAAAAAAAAAAAAAAAAAAA">
                                      <p:cBhvr>
                                        <p:cTn id="10" dur="3000" fill="hold"/>
                                        <p:tgtEl>
                                          <p:spTgt spid="19"/>
                                        </p:tgtEl>
                                        <p:attrNameLst>
                                          <p:attrName>ppt_x</p:attrName>
                                          <p:attrName>ppt_y</p:attrName>
                                        </p:attrNameLst>
                                      </p:cBhvr>
                                      <p:rCtr x="14388" y="25139"/>
                                    </p:animMotion>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3E5E50-BCF2-2066-92F4-082F75D22735}"/>
              </a:ext>
            </a:extLst>
          </p:cNvPr>
          <p:cNvPicPr>
            <a:picLocks noChangeAspect="1"/>
          </p:cNvPicPr>
          <p:nvPr/>
        </p:nvPicPr>
        <p:blipFill>
          <a:blip r:embed="rId3"/>
          <a:stretch>
            <a:fillRect/>
          </a:stretch>
        </p:blipFill>
        <p:spPr>
          <a:xfrm>
            <a:off x="0" y="0"/>
            <a:ext cx="12189586" cy="6858000"/>
          </a:xfrm>
          <a:prstGeom prst="rect">
            <a:avLst/>
          </a:prstGeom>
        </p:spPr>
      </p:pic>
      <p:pic>
        <p:nvPicPr>
          <p:cNvPr id="7" name="Picture 6">
            <a:extLst>
              <a:ext uri="{FF2B5EF4-FFF2-40B4-BE49-F238E27FC236}">
                <a16:creationId xmlns:a16="http://schemas.microsoft.com/office/drawing/2014/main" id="{5C8A61EF-172D-01E9-D95E-19FE042F714E}"/>
              </a:ext>
            </a:extLst>
          </p:cNvPr>
          <p:cNvPicPr>
            <a:picLocks noChangeAspect="1"/>
          </p:cNvPicPr>
          <p:nvPr/>
        </p:nvPicPr>
        <p:blipFill>
          <a:blip r:embed="rId4"/>
          <a:stretch>
            <a:fillRect/>
          </a:stretch>
        </p:blipFill>
        <p:spPr>
          <a:xfrm>
            <a:off x="154251" y="2296734"/>
            <a:ext cx="4182218" cy="4224894"/>
          </a:xfrm>
          <a:prstGeom prst="rect">
            <a:avLst/>
          </a:prstGeom>
        </p:spPr>
      </p:pic>
      <p:grpSp>
        <p:nvGrpSpPr>
          <p:cNvPr id="12" name="Group 11">
            <a:extLst>
              <a:ext uri="{FF2B5EF4-FFF2-40B4-BE49-F238E27FC236}">
                <a16:creationId xmlns:a16="http://schemas.microsoft.com/office/drawing/2014/main" id="{B9840F68-CBDB-A61A-A540-69A924C02101}"/>
              </a:ext>
            </a:extLst>
          </p:cNvPr>
          <p:cNvGrpSpPr/>
          <p:nvPr/>
        </p:nvGrpSpPr>
        <p:grpSpPr>
          <a:xfrm>
            <a:off x="4490720" y="1879600"/>
            <a:ext cx="7290052" cy="2365637"/>
            <a:chOff x="4490720" y="1889760"/>
            <a:chExt cx="7290052" cy="2742108"/>
          </a:xfrm>
        </p:grpSpPr>
        <p:sp>
          <p:nvSpPr>
            <p:cNvPr id="11" name="Rectangle: Rounded Corners 10">
              <a:extLst>
                <a:ext uri="{FF2B5EF4-FFF2-40B4-BE49-F238E27FC236}">
                  <a16:creationId xmlns:a16="http://schemas.microsoft.com/office/drawing/2014/main" id="{269EA61B-AF64-3B19-8484-7C4ACEC7F5BB}"/>
                </a:ext>
              </a:extLst>
            </p:cNvPr>
            <p:cNvSpPr/>
            <p:nvPr/>
          </p:nvSpPr>
          <p:spPr>
            <a:xfrm>
              <a:off x="4490720" y="1889760"/>
              <a:ext cx="7290052" cy="2742108"/>
            </a:xfrm>
            <a:prstGeom prst="roundRect">
              <a:avLst/>
            </a:prstGeom>
            <a:solidFill>
              <a:srgbClr val="FFFFCC"/>
            </a:solid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9" name="TextBox 8">
              <a:extLst>
                <a:ext uri="{FF2B5EF4-FFF2-40B4-BE49-F238E27FC236}">
                  <a16:creationId xmlns:a16="http://schemas.microsoft.com/office/drawing/2014/main" id="{6A1D8E5E-90AD-F238-8117-4D41D19D3AFE}"/>
                </a:ext>
              </a:extLst>
            </p:cNvPr>
            <p:cNvSpPr txBox="1"/>
            <p:nvPr/>
          </p:nvSpPr>
          <p:spPr>
            <a:xfrm>
              <a:off x="4571810" y="2362494"/>
              <a:ext cx="7085830" cy="167675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Hoạt động</a:t>
              </a:r>
              <a:r>
                <a:rPr kumimoji="0" lang="en-US" sz="4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1</a:t>
              </a:r>
              <a:r>
                <a:rPr lang="en-US" sz="4400" b="1" dirty="0">
                  <a:solidFill>
                    <a:srgbClr val="002060"/>
                  </a:solidFill>
                  <a:latin typeface="Calibri" panose="020F0502020204030204" pitchFamily="34" charset="0"/>
                  <a:cs typeface="Calibri" panose="020F0502020204030204" pitchFamily="34" charset="0"/>
                </a:rPr>
                <a:t>:</a:t>
              </a:r>
              <a:r>
                <a:rPr kumimoji="0" lang="vi-VN" sz="4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Nhận diện nguy cơ bị xâm hại tình dục</a:t>
              </a:r>
              <a:endParaRPr kumimoji="0" lang="en-US" sz="4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2057922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14:presetBounceEnd="6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0000">
                                          <p:cBhvr additive="base">
                                            <p:cTn id="7" dur="1000" fill="hold"/>
                                            <p:tgtEl>
                                              <p:spTgt spid="7"/>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9" fill="hold">
                                <p:stCondLst>
                                  <p:cond delay="1000"/>
                                </p:stCondLst>
                                <p:childTnLst>
                                  <p:par>
                                    <p:cTn id="10" presetID="22" presetClass="entr" presetSubtype="8"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par>
                              <p:cTn id="9" fill="hold">
                                <p:stCondLst>
                                  <p:cond delay="1000"/>
                                </p:stCondLst>
                                <p:childTnLst>
                                  <p:par>
                                    <p:cTn id="10" presetID="22" presetClass="entr" presetSubtype="8"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par>
                                    <p:cTn id="13" presetID="32" presetClass="emph" presetSubtype="0" repeatCount="3000" fill="hold" nodeType="withEffect">
                                      <p:stCondLst>
                                        <p:cond delay="0"/>
                                      </p:stCondLst>
                                      <p:childTnLst>
                                        <p:animRot by="120000">
                                          <p:cBhvr>
                                            <p:cTn id="14" dur="100" fill="hold">
                                              <p:stCondLst>
                                                <p:cond delay="0"/>
                                              </p:stCondLst>
                                            </p:cTn>
                                            <p:tgtEl>
                                              <p:spTgt spid="2"/>
                                            </p:tgtEl>
                                            <p:attrNameLst>
                                              <p:attrName>r</p:attrName>
                                            </p:attrNameLst>
                                          </p:cBhvr>
                                        </p:animRot>
                                        <p:animRot by="-240000">
                                          <p:cBhvr>
                                            <p:cTn id="15" dur="200" fill="hold">
                                              <p:stCondLst>
                                                <p:cond delay="200"/>
                                              </p:stCondLst>
                                            </p:cTn>
                                            <p:tgtEl>
                                              <p:spTgt spid="2"/>
                                            </p:tgtEl>
                                            <p:attrNameLst>
                                              <p:attrName>r</p:attrName>
                                            </p:attrNameLst>
                                          </p:cBhvr>
                                        </p:animRot>
                                        <p:animRot by="240000">
                                          <p:cBhvr>
                                            <p:cTn id="16" dur="200" fill="hold">
                                              <p:stCondLst>
                                                <p:cond delay="400"/>
                                              </p:stCondLst>
                                            </p:cTn>
                                            <p:tgtEl>
                                              <p:spTgt spid="2"/>
                                            </p:tgtEl>
                                            <p:attrNameLst>
                                              <p:attrName>r</p:attrName>
                                            </p:attrNameLst>
                                          </p:cBhvr>
                                        </p:animRot>
                                        <p:animRot by="-240000">
                                          <p:cBhvr>
                                            <p:cTn id="17" dur="200" fill="hold">
                                              <p:stCondLst>
                                                <p:cond delay="600"/>
                                              </p:stCondLst>
                                            </p:cTn>
                                            <p:tgtEl>
                                              <p:spTgt spid="2"/>
                                            </p:tgtEl>
                                            <p:attrNameLst>
                                              <p:attrName>r</p:attrName>
                                            </p:attrNameLst>
                                          </p:cBhvr>
                                        </p:animRot>
                                        <p:animRot by="120000">
                                          <p:cBhvr>
                                            <p:cTn id="18"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3E5E50-BCF2-2066-92F4-082F75D22735}"/>
              </a:ext>
            </a:extLst>
          </p:cNvPr>
          <p:cNvPicPr>
            <a:picLocks noChangeAspect="1"/>
          </p:cNvPicPr>
          <p:nvPr/>
        </p:nvPicPr>
        <p:blipFill>
          <a:blip r:embed="rId2"/>
          <a:stretch>
            <a:fillRect/>
          </a:stretch>
        </p:blipFill>
        <p:spPr>
          <a:xfrm>
            <a:off x="0" y="0"/>
            <a:ext cx="12189586" cy="6858000"/>
          </a:xfrm>
          <a:prstGeom prst="rect">
            <a:avLst/>
          </a:prstGeom>
        </p:spPr>
      </p:pic>
      <p:sp>
        <p:nvSpPr>
          <p:cNvPr id="2" name="Rectangle: Rounded Corners 1">
            <a:extLst>
              <a:ext uri="{FF2B5EF4-FFF2-40B4-BE49-F238E27FC236}">
                <a16:creationId xmlns:a16="http://schemas.microsoft.com/office/drawing/2014/main" id="{4E026403-1B6A-F8CD-BABD-892CEB123BBA}"/>
              </a:ext>
            </a:extLst>
          </p:cNvPr>
          <p:cNvSpPr/>
          <p:nvPr/>
        </p:nvSpPr>
        <p:spPr>
          <a:xfrm>
            <a:off x="400692" y="287676"/>
            <a:ext cx="11548153" cy="62877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D74E04E2-0106-DC49-BF55-A7CE89F7B04C}"/>
              </a:ext>
            </a:extLst>
          </p:cNvPr>
          <p:cNvGrpSpPr/>
          <p:nvPr/>
        </p:nvGrpSpPr>
        <p:grpSpPr>
          <a:xfrm>
            <a:off x="593260" y="220680"/>
            <a:ext cx="11109004" cy="1358565"/>
            <a:chOff x="3759200" y="1876946"/>
            <a:chExt cx="8107680" cy="3058532"/>
          </a:xfrm>
        </p:grpSpPr>
        <p:sp>
          <p:nvSpPr>
            <p:cNvPr id="4" name="Rectangle: Rounded Corners 3">
              <a:extLst>
                <a:ext uri="{FF2B5EF4-FFF2-40B4-BE49-F238E27FC236}">
                  <a16:creationId xmlns:a16="http://schemas.microsoft.com/office/drawing/2014/main" id="{D46BD8CE-FF30-0B48-5928-E3EB71BD4C80}"/>
                </a:ext>
              </a:extLst>
            </p:cNvPr>
            <p:cNvSpPr/>
            <p:nvPr/>
          </p:nvSpPr>
          <p:spPr>
            <a:xfrm>
              <a:off x="3759200" y="1876946"/>
              <a:ext cx="8107680" cy="3020174"/>
            </a:xfrm>
            <a:prstGeom prst="roundRect">
              <a:avLst/>
            </a:prstGeom>
            <a:solidFill>
              <a:srgbClr val="DDFFFF"/>
            </a:solidFill>
            <a:ln w="19050">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45246F92-532C-23F3-68B1-2F1865DED834}"/>
                </a:ext>
              </a:extLst>
            </p:cNvPr>
            <p:cNvSpPr txBox="1"/>
            <p:nvPr/>
          </p:nvSpPr>
          <p:spPr>
            <a:xfrm>
              <a:off x="3882851" y="1956025"/>
              <a:ext cx="7934960" cy="297945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Quan sát tranh và nêu những tình huống trẻ em có nguy cơ bị xâm hại tình dục</a:t>
              </a:r>
            </a:p>
          </p:txBody>
        </p:sp>
      </p:grpSp>
      <p:pic>
        <p:nvPicPr>
          <p:cNvPr id="7" name="Picture 6">
            <a:extLst>
              <a:ext uri="{FF2B5EF4-FFF2-40B4-BE49-F238E27FC236}">
                <a16:creationId xmlns:a16="http://schemas.microsoft.com/office/drawing/2014/main" id="{CC7EAC95-B555-CAA7-005E-66C9CFD74C41}"/>
              </a:ext>
            </a:extLst>
          </p:cNvPr>
          <p:cNvPicPr>
            <a:picLocks noChangeAspect="1"/>
          </p:cNvPicPr>
          <p:nvPr/>
        </p:nvPicPr>
        <p:blipFill>
          <a:blip r:embed="rId3"/>
          <a:stretch>
            <a:fillRect/>
          </a:stretch>
        </p:blipFill>
        <p:spPr>
          <a:xfrm>
            <a:off x="1556187" y="2262516"/>
            <a:ext cx="9729489" cy="2887553"/>
          </a:xfrm>
          <a:prstGeom prst="rect">
            <a:avLst/>
          </a:prstGeom>
        </p:spPr>
      </p:pic>
    </p:spTree>
    <p:extLst>
      <p:ext uri="{BB962C8B-B14F-4D97-AF65-F5344CB8AC3E}">
        <p14:creationId xmlns:p14="http://schemas.microsoft.com/office/powerpoint/2010/main" val="1953463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har2imgu">
      <a:majorFont>
        <a:latin typeface="字魂107号-萌趣欢乐体" panose="020F0302020204030204"/>
        <a:ea typeface="字魂107号-萌趣欢乐体"/>
        <a:cs typeface=""/>
      </a:majorFont>
      <a:minorFont>
        <a:latin typeface="字魂107号-萌趣欢乐体" panose="020F0502020204030204"/>
        <a:ea typeface="字魂107号-萌趣欢乐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983</Words>
  <Application>Microsoft Office PowerPoint</Application>
  <PresentationFormat>Widescreen</PresentationFormat>
  <Paragraphs>95</Paragraphs>
  <Slides>49</Slides>
  <Notes>13</Notes>
  <HiddenSlides>0</HiddenSlides>
  <MMClips>3</MMClips>
  <ScaleCrop>false</ScaleCrop>
  <HeadingPairs>
    <vt:vector size="6" baseType="variant">
      <vt:variant>
        <vt:lpstr>Fonts Used</vt:lpstr>
      </vt:variant>
      <vt:variant>
        <vt:i4>7</vt:i4>
      </vt:variant>
      <vt:variant>
        <vt:lpstr>Theme</vt:lpstr>
      </vt:variant>
      <vt:variant>
        <vt:i4>9</vt:i4>
      </vt:variant>
      <vt:variant>
        <vt:lpstr>Slide Titles</vt:lpstr>
      </vt:variant>
      <vt:variant>
        <vt:i4>49</vt:i4>
      </vt:variant>
    </vt:vector>
  </HeadingPairs>
  <TitlesOfParts>
    <vt:vector size="65" baseType="lpstr">
      <vt:lpstr>字魂107号-萌趣欢乐体</vt:lpstr>
      <vt:lpstr>Arial</vt:lpstr>
      <vt:lpstr>Calibri</vt:lpstr>
      <vt:lpstr>Calibri Light</vt:lpstr>
      <vt:lpstr>Cambria</vt:lpstr>
      <vt:lpstr>Times New Roman</vt:lpstr>
      <vt:lpstr>Wingdings</vt:lpstr>
      <vt:lpstr>1_Office Theme</vt:lpstr>
      <vt:lpstr>3_Office Theme</vt:lpstr>
      <vt:lpstr>2_Office Theme</vt:lpstr>
      <vt:lpstr>7_Office Theme</vt:lpstr>
      <vt:lpstr>3_Office 主题</vt:lpstr>
      <vt:lpstr>1_Office 主题​​</vt:lpstr>
      <vt:lpstr>6_Office Theme</vt:lpstr>
      <vt:lpstr>4_Office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29</cp:revision>
  <dcterms:created xsi:type="dcterms:W3CDTF">2023-11-08T07:00:08Z</dcterms:created>
  <dcterms:modified xsi:type="dcterms:W3CDTF">2023-11-08T07:53:27Z</dcterms:modified>
</cp:coreProperties>
</file>