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Lst>
  <p:notesMasterIdLst>
    <p:notesMasterId r:id="rId45"/>
  </p:notesMasterIdLst>
  <p:sldIdLst>
    <p:sldId id="299" r:id="rId9"/>
    <p:sldId id="259" r:id="rId10"/>
    <p:sldId id="260" r:id="rId11"/>
    <p:sldId id="291" r:id="rId12"/>
    <p:sldId id="300" r:id="rId13"/>
    <p:sldId id="302" r:id="rId14"/>
    <p:sldId id="303" r:id="rId15"/>
    <p:sldId id="263" r:id="rId16"/>
    <p:sldId id="304" r:id="rId17"/>
    <p:sldId id="305" r:id="rId18"/>
    <p:sldId id="306" r:id="rId19"/>
    <p:sldId id="311" r:id="rId20"/>
    <p:sldId id="2007577157" r:id="rId21"/>
    <p:sldId id="773" r:id="rId22"/>
    <p:sldId id="2007577158" r:id="rId23"/>
    <p:sldId id="2007577159" r:id="rId24"/>
    <p:sldId id="2007577160" r:id="rId25"/>
    <p:sldId id="2007577161" r:id="rId26"/>
    <p:sldId id="2007577162" r:id="rId27"/>
    <p:sldId id="2007577140" r:id="rId28"/>
    <p:sldId id="323" r:id="rId29"/>
    <p:sldId id="340" r:id="rId30"/>
    <p:sldId id="335" r:id="rId31"/>
    <p:sldId id="336" r:id="rId32"/>
    <p:sldId id="341" r:id="rId33"/>
    <p:sldId id="342" r:id="rId34"/>
    <p:sldId id="343" r:id="rId35"/>
    <p:sldId id="344" r:id="rId36"/>
    <p:sldId id="345" r:id="rId37"/>
    <p:sldId id="2007577340" r:id="rId38"/>
    <p:sldId id="2007577341" r:id="rId39"/>
    <p:sldId id="2007577343" r:id="rId40"/>
    <p:sldId id="2007577342" r:id="rId41"/>
    <p:sldId id="2007577344" r:id="rId42"/>
    <p:sldId id="279" r:id="rId43"/>
    <p:sldId id="301"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E9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8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AA9274-5020-4250-AC1F-0BD3D37F6D63}"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E9F9C9-3426-400A-A2E5-2A8F95126095}" type="slidenum">
              <a:rPr lang="en-US" smtClean="0"/>
              <a:t>‹#›</a:t>
            </a:fld>
            <a:endParaRPr lang="en-US"/>
          </a:p>
        </p:txBody>
      </p:sp>
    </p:spTree>
    <p:extLst>
      <p:ext uri="{BB962C8B-B14F-4D97-AF65-F5344CB8AC3E}">
        <p14:creationId xmlns:p14="http://schemas.microsoft.com/office/powerpoint/2010/main" val="1785484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E9B538-F317-4996-99A6-47CB8AB401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239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E9B538-F317-4996-99A6-47CB8AB401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2459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97701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09545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E9B538-F317-4996-99A6-47CB8AB4017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599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3257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34226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16300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796090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a:xfrm>
            <a:off x="838200" y="365125"/>
            <a:ext cx="10515600" cy="1325563"/>
          </a:xfrm>
          <a:prstGeom prst="rect">
            <a:avLst/>
          </a:prstGeom>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a:xfrm>
            <a:off x="838200" y="1825625"/>
            <a:ext cx="10515600" cy="4351338"/>
          </a:xfrm>
          <a:prstGeom prst="rect">
            <a:avLst/>
          </a:prstGeo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982617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a:prstGeom prst="rect">
            <a:avLst/>
          </a:prstGeo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a:prstGeom prst="rect">
            <a:avLst/>
          </a:prstGeo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745796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015190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881354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279853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17058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563906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410897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09214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06480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a:xfrm>
            <a:off x="838200" y="365125"/>
            <a:ext cx="10515600" cy="1325563"/>
          </a:xfrm>
          <a:prstGeom prst="rect">
            <a:avLst/>
          </a:prstGeom>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a:xfrm>
            <a:off x="838200" y="1825625"/>
            <a:ext cx="10515600" cy="435133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4250882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7158768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702874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58006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A149D8-4A70-41D9-AFC0-7E23B901CCB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8618212-E8FF-4FD4-8FB3-883F299A75A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5AFE8F4-1019-42B5-A6B3-612BBE3D3AB2}"/>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7A235BCB-8D1F-4843-9FAA-2115EFEF06A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617B696-F410-4BA7-83D8-D542A6E01576}"/>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5398214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7955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2645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65CC6C4-D67F-4641-8AAA-187D018E50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9128" y="-76153"/>
            <a:ext cx="1507435" cy="1507435"/>
          </a:xfrm>
          <a:prstGeom prst="rect">
            <a:avLst/>
          </a:prstGeom>
        </p:spPr>
      </p:pic>
    </p:spTree>
    <p:extLst>
      <p:ext uri="{BB962C8B-B14F-4D97-AF65-F5344CB8AC3E}">
        <p14:creationId xmlns:p14="http://schemas.microsoft.com/office/powerpoint/2010/main" val="24274484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94DF9B-4DDC-4A9D-AE46-83E81E0C322D}"/>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F21DAE1-3130-4567-9959-1110033E417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E645D6D-66F1-4517-B5B0-716AAC882D64}"/>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046DA66-9A31-4633-AD4A-8904BEA8620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1A0D373-F544-4F83-85E8-E2C833CCA189}"/>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C8F470D-5125-4233-87D4-D01D0D2D015F}"/>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8" name="页脚占位符 7">
            <a:extLst>
              <a:ext uri="{FF2B5EF4-FFF2-40B4-BE49-F238E27FC236}">
                <a16:creationId xmlns:a16="http://schemas.microsoft.com/office/drawing/2014/main" id="{14E19AC3-6FBB-4C3D-9D53-67509A057B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1469FF4-7B35-435E-85AB-96DE8935ED63}"/>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26852563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9724822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887EAC2-5D80-4E77-8BCB-57453E02F861}"/>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3" name="页脚占位符 2">
            <a:extLst>
              <a:ext uri="{FF2B5EF4-FFF2-40B4-BE49-F238E27FC236}">
                <a16:creationId xmlns:a16="http://schemas.microsoft.com/office/drawing/2014/main" id="{B1E4476F-7930-46FC-823F-70198CFEED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AA43651-7693-42D0-A475-A61039B817CC}"/>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pic>
        <p:nvPicPr>
          <p:cNvPr id="6" name="图片 5">
            <a:extLst>
              <a:ext uri="{FF2B5EF4-FFF2-40B4-BE49-F238E27FC236}">
                <a16:creationId xmlns:a16="http://schemas.microsoft.com/office/drawing/2014/main" id="{E10A1A1B-4109-4FBD-8466-AD8C311BB30A}"/>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Blur radius="5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5686AF2C-FA76-4431-A98D-039591FB499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3915" y="302746"/>
            <a:ext cx="1423425" cy="719544"/>
          </a:xfrm>
          <a:prstGeom prst="rect">
            <a:avLst/>
          </a:prstGeom>
        </p:spPr>
      </p:pic>
    </p:spTree>
    <p:extLst>
      <p:ext uri="{BB962C8B-B14F-4D97-AF65-F5344CB8AC3E}">
        <p14:creationId xmlns:p14="http://schemas.microsoft.com/office/powerpoint/2010/main" val="2520806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9898969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E6CB70-C6B4-4C9D-8DC2-760BA5D234D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F443CBD-EEAF-44D7-B930-E3573278EF3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8DD62AE-F125-406D-9BD0-93DBF06314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47BDD9C-730C-49F2-B16B-BCC609F053C0}"/>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6" name="页脚占位符 5">
            <a:extLst>
              <a:ext uri="{FF2B5EF4-FFF2-40B4-BE49-F238E27FC236}">
                <a16:creationId xmlns:a16="http://schemas.microsoft.com/office/drawing/2014/main" id="{C5D68263-D753-4897-990E-A96046AED44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9A1FC13-685E-4773-990D-7617FA0F5225}"/>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494026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B9A1BD9-D675-4A79-887A-A9AD1DBA4A6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F6178CA-313A-40CF-B776-01F3119D74C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B6E2773-5C73-4F4E-AA73-F66D28D2FBC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3CDA69B-A346-4098-97C9-EC40B0292A2D}"/>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6" name="页脚占位符 5">
            <a:extLst>
              <a:ext uri="{FF2B5EF4-FFF2-40B4-BE49-F238E27FC236}">
                <a16:creationId xmlns:a16="http://schemas.microsoft.com/office/drawing/2014/main" id="{4207FAB4-75BB-4E3B-A692-8D29E77F9A5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82D7049-1EA6-448B-A6F1-F23FB7CFB00D}"/>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4451191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59BEB7-4804-41D2-8219-C0D3100ECFC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38551A-FC9F-4833-ADCF-BC0E3DB5F84A}"/>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288F1E0-6EF5-422B-9288-511856459AA4}"/>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78375309-7537-47FC-A314-7A4B8E9378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D98D3A5-D67E-463E-BA27-3FA798CCD11F}"/>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8387425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C2305C-2EC2-43B5-917E-5154DC23C77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DD0AD69-DC08-4FE7-8CD7-648111E3643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A8B74BC-93C2-4207-BF2A-C09409280AF6}"/>
              </a:ext>
            </a:extLst>
          </p:cNvPr>
          <p:cNvSpPr>
            <a:spLocks noGrp="1"/>
          </p:cNvSpPr>
          <p:nvPr>
            <p:ph type="dt" sz="half" idx="10"/>
          </p:nvPr>
        </p:nvSpPr>
        <p:spPr>
          <a:xfrm>
            <a:off x="838200" y="6356350"/>
            <a:ext cx="2743200" cy="365125"/>
          </a:xfrm>
          <a:prstGeom prst="rect">
            <a:avLst/>
          </a:prstGeom>
        </p:spPr>
        <p:txBody>
          <a:bodyPr/>
          <a:lstStyle/>
          <a:p>
            <a:fld id="{4F586887-ACC7-478C-B2C3-CF2D8BFAD57F}" type="datetimeFigureOut">
              <a:rPr lang="zh-CN" altLang="en-US" smtClean="0"/>
              <a:t>2023/11/8</a:t>
            </a:fld>
            <a:endParaRPr lang="zh-CN" altLang="en-US"/>
          </a:p>
        </p:txBody>
      </p:sp>
      <p:sp>
        <p:nvSpPr>
          <p:cNvPr id="5" name="页脚占位符 4">
            <a:extLst>
              <a:ext uri="{FF2B5EF4-FFF2-40B4-BE49-F238E27FC236}">
                <a16:creationId xmlns:a16="http://schemas.microsoft.com/office/drawing/2014/main" id="{95ACC8E8-97FB-43B0-827B-EA16A5A3A9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CA9E56-59A5-44BE-9935-48FDC4B081A1}"/>
              </a:ext>
            </a:extLst>
          </p:cNvPr>
          <p:cNvSpPr>
            <a:spLocks noGrp="1"/>
          </p:cNvSpPr>
          <p:nvPr>
            <p:ph type="sldNum" sz="quarter" idx="12"/>
          </p:nvPr>
        </p:nvSpPr>
        <p:spPr>
          <a:xfrm>
            <a:off x="8610600" y="6356350"/>
            <a:ext cx="2743200" cy="365125"/>
          </a:xfrm>
          <a:prstGeom prst="rect">
            <a:avLst/>
          </a:prstGeom>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8537544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B4BAE-F33C-13A7-2EB4-41F2E8190E4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B10CAE92-5D2F-B91A-96E8-6C66B986F8A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F12A670C-F4E4-60B9-EC83-0150ACA9187F}"/>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D2503F5C-4951-CBC6-8D86-34CB60330E2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14D9CD77-5EC5-3569-462D-3E48FAB87B61}"/>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33427076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0488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600F-CC85-A372-F374-AB7E4B5102E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34DFD141-AC8C-CF3D-1033-22705315A07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838485-A5AE-4018-3BFA-D4BCC2BAB783}"/>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064E2809-A555-3677-B6FD-1FDB3C5FB8C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42C3FAAF-2EA1-1A3F-202B-7BFE936587DE}"/>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4140451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3D34-D8FF-C982-74C0-E7AFA0A9655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9B7C4737-54DB-6D5A-6E91-4CE652CE61B4}"/>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5D81C24-BF02-BDB0-65D8-E92DAED1CA7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C6046F3F-9E2F-FA2A-48C3-5332E3338E76}"/>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6" name="Footer Placeholder 5">
            <a:extLst>
              <a:ext uri="{FF2B5EF4-FFF2-40B4-BE49-F238E27FC236}">
                <a16:creationId xmlns:a16="http://schemas.microsoft.com/office/drawing/2014/main" id="{C636F3CC-B11B-D398-EDA5-1EA4AAB5385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F0BE9933-0378-1713-F455-60D716C9C6F9}"/>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35571746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4009E-AD56-88E4-B74C-CE40241FA9F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4056984-3740-9E6F-DF93-090BA3FFBFE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2FAE3D-9274-DB90-7850-C18CB2F2BE3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BDF43232-3685-44C3-0824-6DDA06911C1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1D21D8-D8C1-39C5-7EB7-87434B0215B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D789B92-88E9-C96E-7DD6-4B62ACDE32DE}"/>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8" name="Footer Placeholder 7">
            <a:extLst>
              <a:ext uri="{FF2B5EF4-FFF2-40B4-BE49-F238E27FC236}">
                <a16:creationId xmlns:a16="http://schemas.microsoft.com/office/drawing/2014/main" id="{739194A0-3892-F97B-233A-61A297ED26BA}"/>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D8199A34-B1D9-90CF-B204-7DE71B5E378C}"/>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20412002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55C1E-3C6A-BECC-F205-481E12A7CCA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A58D459E-B119-2F15-C994-13052250C33C}"/>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4" name="Footer Placeholder 3">
            <a:extLst>
              <a:ext uri="{FF2B5EF4-FFF2-40B4-BE49-F238E27FC236}">
                <a16:creationId xmlns:a16="http://schemas.microsoft.com/office/drawing/2014/main" id="{50C3AFDA-6FA6-FACA-F2E5-E6FA7F7E6F0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2BE2CAC1-ABEE-DB74-293A-971754750B9F}"/>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1080030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a:xfrm>
            <a:off x="838200" y="365125"/>
            <a:ext cx="10515600" cy="1325563"/>
          </a:xfrm>
          <a:prstGeom prst="rect">
            <a:avLst/>
          </a:prstGeom>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2501682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25539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5C540-3410-0A70-24AF-D3B5010F75C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207163F9-18FC-A559-2576-AF2C29DEF80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1A2B2B5F-1101-1E39-1D4B-F51EB4A36FD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B13B72-6B9E-B7A4-867E-1F645037FFD4}"/>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6" name="Footer Placeholder 5">
            <a:extLst>
              <a:ext uri="{FF2B5EF4-FFF2-40B4-BE49-F238E27FC236}">
                <a16:creationId xmlns:a16="http://schemas.microsoft.com/office/drawing/2014/main" id="{0C8A9A32-7251-11F4-64F1-4FCCBE4E777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93D5068B-C08F-DB48-8A87-3E9A025722C9}"/>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6999942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49E2E-8E5D-18AD-186A-851166FA32D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517F00D0-FAA7-8FB9-2ABD-71BE5583CA0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88A3135B-D539-666E-6FE5-216FEE58BAB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ACED71-83C0-AE67-595F-435272CE6414}"/>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6" name="Footer Placeholder 5">
            <a:extLst>
              <a:ext uri="{FF2B5EF4-FFF2-40B4-BE49-F238E27FC236}">
                <a16:creationId xmlns:a16="http://schemas.microsoft.com/office/drawing/2014/main" id="{4CE960D0-0C67-1EB3-1431-D47771B2257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679773CE-2CD3-8135-61FE-C943D32E0D58}"/>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4115981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FB88E-64EC-D145-5119-85820DF4303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80BD37E1-DB6F-BDE4-47D4-4F8625907EF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B1D5674-31BA-9708-AE75-833C81C36331}"/>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2F5804AE-A118-58A0-F2C5-543E8F61E2D1}"/>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84A3A778-6BBB-72B8-45A1-FF4D1184F5A9}"/>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5080650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DDE64D-C763-5085-CB6B-DB1C816365D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301AEE91-7D6B-D453-2A1B-42146C3AA17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9404E233-F72F-8536-3345-7B03E9C754CC}"/>
              </a:ext>
            </a:extLst>
          </p:cNvPr>
          <p:cNvSpPr>
            <a:spLocks noGrp="1"/>
          </p:cNvSpPr>
          <p:nvPr>
            <p:ph type="dt" sz="half" idx="10"/>
          </p:nvPr>
        </p:nvSpPr>
        <p:spPr>
          <a:xfrm>
            <a:off x="838200" y="6356350"/>
            <a:ext cx="2743200" cy="365125"/>
          </a:xfrm>
          <a:prstGeom prst="rect">
            <a:avLst/>
          </a:prstGeom>
        </p:spPr>
        <p:txBody>
          <a:bodyPr/>
          <a:lstStyle/>
          <a:p>
            <a:fld id="{523AAC6E-C304-49DC-B43F-ACF82047886D}" type="datetimeFigureOut">
              <a:rPr lang="vi-VN" smtClean="0"/>
              <a:t>08/11/2023</a:t>
            </a:fld>
            <a:endParaRPr lang="vi-VN"/>
          </a:p>
        </p:txBody>
      </p:sp>
      <p:sp>
        <p:nvSpPr>
          <p:cNvPr id="5" name="Footer Placeholder 4">
            <a:extLst>
              <a:ext uri="{FF2B5EF4-FFF2-40B4-BE49-F238E27FC236}">
                <a16:creationId xmlns:a16="http://schemas.microsoft.com/office/drawing/2014/main" id="{19070AC7-9A5A-5DAC-4ED1-6E1B74B3C75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65295D64-5937-85B7-CE9C-DFF60DE0D040}"/>
              </a:ext>
            </a:extLst>
          </p:cNvPr>
          <p:cNvSpPr>
            <a:spLocks noGrp="1"/>
          </p:cNvSpPr>
          <p:nvPr>
            <p:ph type="sldNum" sz="quarter" idx="12"/>
          </p:nvPr>
        </p:nvSpPr>
        <p:spPr>
          <a:xfrm>
            <a:off x="8610600" y="6356350"/>
            <a:ext cx="2743200" cy="365125"/>
          </a:xfrm>
          <a:prstGeom prst="rect">
            <a:avLst/>
          </a:prstGeom>
        </p:spPr>
        <p:txBody>
          <a:bodyPr/>
          <a:lstStyle/>
          <a:p>
            <a:fld id="{EFD70165-86C9-4CAB-ABA9-F9D37FFB3182}" type="slidenum">
              <a:rPr lang="vi-VN" smtClean="0"/>
              <a:t>‹#›</a:t>
            </a:fld>
            <a:endParaRPr lang="vi-VN"/>
          </a:p>
        </p:txBody>
      </p:sp>
    </p:spTree>
    <p:extLst>
      <p:ext uri="{BB962C8B-B14F-4D97-AF65-F5344CB8AC3E}">
        <p14:creationId xmlns:p14="http://schemas.microsoft.com/office/powerpoint/2010/main" val="6063272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3353106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6993917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112133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1917717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229527512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a:prstGeom prst="rect">
            <a:avLst/>
          </a:prstGeo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011416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9897971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0854303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3642668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246293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6407638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2023/11/8</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1775783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0671507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974542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9778229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40889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a:xfrm>
            <a:off x="838200" y="365125"/>
            <a:ext cx="10515600" cy="1325563"/>
          </a:xfrm>
          <a:prstGeom prst="rect">
            <a:avLst/>
          </a:prstGeom>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8510840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080688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057618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060892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252912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593262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9790410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222867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24629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56917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752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0406679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685413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25050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7203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021012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64580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027392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599339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80716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grpSp>
        <p:nvGrpSpPr>
          <p:cNvPr id="9" name="Google Shape;9;p2"/>
          <p:cNvGrpSpPr/>
          <p:nvPr/>
        </p:nvGrpSpPr>
        <p:grpSpPr>
          <a:xfrm>
            <a:off x="-190528" y="-107233"/>
            <a:ext cx="12700800" cy="7072400"/>
            <a:chOff x="-142896" y="-80425"/>
            <a:chExt cx="9525600" cy="5304300"/>
          </a:xfrm>
        </p:grpSpPr>
        <p:cxnSp>
          <p:nvCxnSpPr>
            <p:cNvPr id="10" name="Google Shape;10;p2"/>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1" name="Google Shape;11;p2"/>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2" name="Google Shape;12;p2"/>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3" name="Google Shape;13;p2"/>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4" name="Google Shape;14;p2"/>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5" name="Google Shape;15;p2"/>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16" name="Google Shape;16;p2"/>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17" name="Google Shape;17;p2"/>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18" name="Google Shape;18;p2"/>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19" name="Google Shape;19;p2"/>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0" name="Google Shape;20;p2"/>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1" name="Google Shape;21;p2"/>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2" name="Google Shape;22;p2"/>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3" name="Google Shape;23;p2"/>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4" name="Google Shape;24;p2"/>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5" name="Google Shape;25;p2"/>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grpSp>
        <p:nvGrpSpPr>
          <p:cNvPr id="45" name="Google Shape;45;p2"/>
          <p:cNvGrpSpPr/>
          <p:nvPr/>
        </p:nvGrpSpPr>
        <p:grpSpPr>
          <a:xfrm>
            <a:off x="9995001" y="238834"/>
            <a:ext cx="158367" cy="165433"/>
            <a:chOff x="1409475" y="641250"/>
            <a:chExt cx="118775" cy="124075"/>
          </a:xfrm>
        </p:grpSpPr>
        <p:sp>
          <p:nvSpPr>
            <p:cNvPr id="46" name="Google Shape;46;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1" name="Google Shape;51;p2"/>
          <p:cNvGrpSpPr/>
          <p:nvPr/>
        </p:nvGrpSpPr>
        <p:grpSpPr>
          <a:xfrm>
            <a:off x="6817034" y="6359901"/>
            <a:ext cx="158367" cy="165433"/>
            <a:chOff x="1409475" y="641250"/>
            <a:chExt cx="118775" cy="124075"/>
          </a:xfrm>
        </p:grpSpPr>
        <p:sp>
          <p:nvSpPr>
            <p:cNvPr id="52" name="Google Shape;52;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53;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4" name="Google Shape;54;p2"/>
          <p:cNvGrpSpPr/>
          <p:nvPr/>
        </p:nvGrpSpPr>
        <p:grpSpPr>
          <a:xfrm>
            <a:off x="358667" y="763501"/>
            <a:ext cx="158367" cy="165433"/>
            <a:chOff x="1409475" y="641250"/>
            <a:chExt cx="118775" cy="124075"/>
          </a:xfrm>
        </p:grpSpPr>
        <p:sp>
          <p:nvSpPr>
            <p:cNvPr id="55" name="Google Shape;55;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56;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7" name="Google Shape;57;p2"/>
          <p:cNvGrpSpPr/>
          <p:nvPr/>
        </p:nvGrpSpPr>
        <p:grpSpPr>
          <a:xfrm>
            <a:off x="11739034" y="3346285"/>
            <a:ext cx="158367" cy="165433"/>
            <a:chOff x="1409475" y="641250"/>
            <a:chExt cx="118775" cy="124075"/>
          </a:xfrm>
        </p:grpSpPr>
        <p:sp>
          <p:nvSpPr>
            <p:cNvPr id="58" name="Google Shape;58;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59;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0" name="Google Shape;60;p2"/>
          <p:cNvGrpSpPr/>
          <p:nvPr/>
        </p:nvGrpSpPr>
        <p:grpSpPr>
          <a:xfrm>
            <a:off x="3978767" y="300152"/>
            <a:ext cx="158367" cy="165433"/>
            <a:chOff x="1409475" y="641250"/>
            <a:chExt cx="118775" cy="124075"/>
          </a:xfrm>
        </p:grpSpPr>
        <p:sp>
          <p:nvSpPr>
            <p:cNvPr id="61" name="Google Shape;61;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62;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3" name="Google Shape;63;p2"/>
          <p:cNvGrpSpPr/>
          <p:nvPr/>
        </p:nvGrpSpPr>
        <p:grpSpPr>
          <a:xfrm>
            <a:off x="2038634" y="6065368"/>
            <a:ext cx="158367" cy="165433"/>
            <a:chOff x="1409475" y="641250"/>
            <a:chExt cx="118775" cy="124075"/>
          </a:xfrm>
        </p:grpSpPr>
        <p:sp>
          <p:nvSpPr>
            <p:cNvPr id="64" name="Google Shape;64;p2"/>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65;p2"/>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4048855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66"/>
        <p:cNvGrpSpPr/>
        <p:nvPr/>
      </p:nvGrpSpPr>
      <p:grpSpPr>
        <a:xfrm>
          <a:off x="0" y="0"/>
          <a:ext cx="0" cy="0"/>
          <a:chOff x="0" y="0"/>
          <a:chExt cx="0" cy="0"/>
        </a:xfrm>
      </p:grpSpPr>
      <p:grpSp>
        <p:nvGrpSpPr>
          <p:cNvPr id="67" name="Google Shape;67;p3"/>
          <p:cNvGrpSpPr/>
          <p:nvPr/>
        </p:nvGrpSpPr>
        <p:grpSpPr>
          <a:xfrm>
            <a:off x="-190528" y="-107233"/>
            <a:ext cx="12700800" cy="7072400"/>
            <a:chOff x="-142896" y="-80425"/>
            <a:chExt cx="9525600" cy="5304300"/>
          </a:xfrm>
        </p:grpSpPr>
        <p:cxnSp>
          <p:nvCxnSpPr>
            <p:cNvPr id="68" name="Google Shape;68;p3"/>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9" name="Google Shape;69;p3"/>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0" name="Google Shape;70;p3"/>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1" name="Google Shape;71;p3"/>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2" name="Google Shape;72;p3"/>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3" name="Google Shape;73;p3"/>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4" name="Google Shape;74;p3"/>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5" name="Google Shape;75;p3"/>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6" name="Google Shape;76;p3"/>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7" name="Google Shape;77;p3"/>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8" name="Google Shape;78;p3"/>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 name="Google Shape;79;p3"/>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 name="Google Shape;80;p3"/>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1" name="Google Shape;81;p3"/>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2" name="Google Shape;82;p3"/>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3" name="Google Shape;83;p3"/>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sp>
        <p:nvSpPr>
          <p:cNvPr id="84" name="Google Shape;84;p3"/>
          <p:cNvSpPr/>
          <p:nvPr/>
        </p:nvSpPr>
        <p:spPr>
          <a:xfrm>
            <a:off x="2840944" y="1808316"/>
            <a:ext cx="7798000" cy="26460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6A3F35"/>
              </a:solidFill>
              <a:effectLst/>
              <a:uLnTx/>
              <a:uFillTx/>
              <a:latin typeface="Arial"/>
              <a:cs typeface="Arial"/>
              <a:sym typeface="Arial"/>
            </a:endParaRPr>
          </a:p>
        </p:txBody>
      </p:sp>
      <p:sp>
        <p:nvSpPr>
          <p:cNvPr id="86" name="Google Shape;86;p3"/>
          <p:cNvSpPr/>
          <p:nvPr/>
        </p:nvSpPr>
        <p:spPr>
          <a:xfrm>
            <a:off x="2834230" y="4139183"/>
            <a:ext cx="7856224" cy="708000"/>
          </a:xfrm>
          <a:prstGeom prst="roundRect">
            <a:avLst>
              <a:gd name="adj" fmla="val 50000"/>
            </a:avLst>
          </a:prstGeom>
          <a:solidFill>
            <a:schemeClr val="dk1"/>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6A3F35"/>
              </a:solidFill>
              <a:effectLst/>
              <a:uLnTx/>
              <a:uFillTx/>
              <a:latin typeface="Arial"/>
              <a:cs typeface="Arial"/>
              <a:sym typeface="Arial"/>
            </a:endParaRPr>
          </a:p>
        </p:txBody>
      </p:sp>
      <p:grpSp>
        <p:nvGrpSpPr>
          <p:cNvPr id="90" name="Google Shape;90;p3"/>
          <p:cNvGrpSpPr/>
          <p:nvPr/>
        </p:nvGrpSpPr>
        <p:grpSpPr>
          <a:xfrm>
            <a:off x="1155179" y="5939151"/>
            <a:ext cx="468771" cy="417869"/>
            <a:chOff x="725750" y="910150"/>
            <a:chExt cx="253025" cy="225550"/>
          </a:xfrm>
        </p:grpSpPr>
        <p:sp>
          <p:nvSpPr>
            <p:cNvPr id="91" name="Google Shape;91;p3"/>
            <p:cNvSpPr/>
            <p:nvPr/>
          </p:nvSpPr>
          <p:spPr>
            <a:xfrm>
              <a:off x="725750" y="910150"/>
              <a:ext cx="253025" cy="225550"/>
            </a:xfrm>
            <a:custGeom>
              <a:avLst/>
              <a:gdLst/>
              <a:ahLst/>
              <a:cxnLst/>
              <a:rect l="l" t="t" r="r" b="b"/>
              <a:pathLst>
                <a:path w="10121" h="9022" extrusionOk="0">
                  <a:moveTo>
                    <a:pt x="2638" y="761"/>
                  </a:moveTo>
                  <a:cubicBezTo>
                    <a:pt x="3244" y="761"/>
                    <a:pt x="3761" y="1061"/>
                    <a:pt x="4156" y="1574"/>
                  </a:cubicBezTo>
                  <a:cubicBezTo>
                    <a:pt x="4334" y="1788"/>
                    <a:pt x="4430" y="2062"/>
                    <a:pt x="4573" y="2312"/>
                  </a:cubicBezTo>
                  <a:cubicBezTo>
                    <a:pt x="4620" y="2419"/>
                    <a:pt x="4644" y="2550"/>
                    <a:pt x="4704" y="2669"/>
                  </a:cubicBezTo>
                  <a:cubicBezTo>
                    <a:pt x="4797" y="2850"/>
                    <a:pt x="4913" y="2943"/>
                    <a:pt x="5048" y="2943"/>
                  </a:cubicBezTo>
                  <a:cubicBezTo>
                    <a:pt x="5136" y="2943"/>
                    <a:pt x="5232" y="2904"/>
                    <a:pt x="5335" y="2824"/>
                  </a:cubicBezTo>
                  <a:cubicBezTo>
                    <a:pt x="5525" y="2657"/>
                    <a:pt x="5704" y="2467"/>
                    <a:pt x="5906" y="2312"/>
                  </a:cubicBezTo>
                  <a:cubicBezTo>
                    <a:pt x="6382" y="1968"/>
                    <a:pt x="6880" y="1770"/>
                    <a:pt x="7417" y="1770"/>
                  </a:cubicBezTo>
                  <a:cubicBezTo>
                    <a:pt x="7659" y="1770"/>
                    <a:pt x="7909" y="1810"/>
                    <a:pt x="8168" y="1895"/>
                  </a:cubicBezTo>
                  <a:cubicBezTo>
                    <a:pt x="8835" y="2122"/>
                    <a:pt x="9121" y="2538"/>
                    <a:pt x="9097" y="3241"/>
                  </a:cubicBezTo>
                  <a:cubicBezTo>
                    <a:pt x="9073" y="3753"/>
                    <a:pt x="8883" y="4205"/>
                    <a:pt x="8537" y="4574"/>
                  </a:cubicBezTo>
                  <a:cubicBezTo>
                    <a:pt x="8025" y="5146"/>
                    <a:pt x="7502" y="5741"/>
                    <a:pt x="6918" y="6241"/>
                  </a:cubicBezTo>
                  <a:cubicBezTo>
                    <a:pt x="6192" y="6848"/>
                    <a:pt x="5406" y="7384"/>
                    <a:pt x="4632" y="7956"/>
                  </a:cubicBezTo>
                  <a:cubicBezTo>
                    <a:pt x="4418" y="8087"/>
                    <a:pt x="4180" y="8182"/>
                    <a:pt x="3918" y="8313"/>
                  </a:cubicBezTo>
                  <a:cubicBezTo>
                    <a:pt x="2906" y="7241"/>
                    <a:pt x="1882" y="6253"/>
                    <a:pt x="1286" y="4943"/>
                  </a:cubicBezTo>
                  <a:cubicBezTo>
                    <a:pt x="882" y="4086"/>
                    <a:pt x="632" y="3193"/>
                    <a:pt x="894" y="2241"/>
                  </a:cubicBezTo>
                  <a:cubicBezTo>
                    <a:pt x="1096" y="1526"/>
                    <a:pt x="1477" y="943"/>
                    <a:pt x="2251" y="800"/>
                  </a:cubicBezTo>
                  <a:cubicBezTo>
                    <a:pt x="2384" y="774"/>
                    <a:pt x="2513" y="761"/>
                    <a:pt x="2638" y="761"/>
                  </a:cubicBezTo>
                  <a:close/>
                  <a:moveTo>
                    <a:pt x="2568" y="0"/>
                  </a:moveTo>
                  <a:cubicBezTo>
                    <a:pt x="1726" y="0"/>
                    <a:pt x="954" y="457"/>
                    <a:pt x="489" y="1276"/>
                  </a:cubicBezTo>
                  <a:cubicBezTo>
                    <a:pt x="394" y="1479"/>
                    <a:pt x="298" y="1693"/>
                    <a:pt x="227" y="1907"/>
                  </a:cubicBezTo>
                  <a:cubicBezTo>
                    <a:pt x="13" y="2562"/>
                    <a:pt x="1" y="3241"/>
                    <a:pt x="167" y="3908"/>
                  </a:cubicBezTo>
                  <a:cubicBezTo>
                    <a:pt x="644" y="5932"/>
                    <a:pt x="1918" y="7432"/>
                    <a:pt x="3453" y="8753"/>
                  </a:cubicBezTo>
                  <a:cubicBezTo>
                    <a:pt x="3648" y="8936"/>
                    <a:pt x="3844" y="9022"/>
                    <a:pt x="4046" y="9022"/>
                  </a:cubicBezTo>
                  <a:cubicBezTo>
                    <a:pt x="4215" y="9022"/>
                    <a:pt x="4389" y="8962"/>
                    <a:pt x="4573" y="8849"/>
                  </a:cubicBezTo>
                  <a:cubicBezTo>
                    <a:pt x="6144" y="7896"/>
                    <a:pt x="7597" y="6765"/>
                    <a:pt x="8811" y="5384"/>
                  </a:cubicBezTo>
                  <a:cubicBezTo>
                    <a:pt x="9168" y="4979"/>
                    <a:pt x="9466" y="4515"/>
                    <a:pt x="9645" y="3991"/>
                  </a:cubicBezTo>
                  <a:cubicBezTo>
                    <a:pt x="10121" y="2586"/>
                    <a:pt x="9466" y="1419"/>
                    <a:pt x="8025" y="1133"/>
                  </a:cubicBezTo>
                  <a:cubicBezTo>
                    <a:pt x="7823" y="1092"/>
                    <a:pt x="7623" y="1072"/>
                    <a:pt x="7426" y="1072"/>
                  </a:cubicBezTo>
                  <a:cubicBezTo>
                    <a:pt x="6881" y="1072"/>
                    <a:pt x="6357" y="1226"/>
                    <a:pt x="5858" y="1514"/>
                  </a:cubicBezTo>
                  <a:cubicBezTo>
                    <a:pt x="5656" y="1610"/>
                    <a:pt x="5466" y="1729"/>
                    <a:pt x="5239" y="1872"/>
                  </a:cubicBezTo>
                  <a:cubicBezTo>
                    <a:pt x="5096" y="1645"/>
                    <a:pt x="4977" y="1455"/>
                    <a:pt x="4858" y="1253"/>
                  </a:cubicBezTo>
                  <a:cubicBezTo>
                    <a:pt x="4513" y="776"/>
                    <a:pt x="4084" y="419"/>
                    <a:pt x="3549" y="205"/>
                  </a:cubicBezTo>
                  <a:cubicBezTo>
                    <a:pt x="3220" y="67"/>
                    <a:pt x="2889" y="0"/>
                    <a:pt x="25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92;p3"/>
            <p:cNvSpPr/>
            <p:nvPr/>
          </p:nvSpPr>
          <p:spPr>
            <a:xfrm>
              <a:off x="741525" y="929150"/>
              <a:ext cx="212250" cy="188825"/>
            </a:xfrm>
            <a:custGeom>
              <a:avLst/>
              <a:gdLst/>
              <a:ahLst/>
              <a:cxnLst/>
              <a:rect l="l" t="t" r="r" b="b"/>
              <a:pathLst>
                <a:path w="8490" h="7553" extrusionOk="0">
                  <a:moveTo>
                    <a:pt x="2007" y="1"/>
                  </a:moveTo>
                  <a:cubicBezTo>
                    <a:pt x="1882" y="1"/>
                    <a:pt x="1753" y="14"/>
                    <a:pt x="1620" y="40"/>
                  </a:cubicBezTo>
                  <a:cubicBezTo>
                    <a:pt x="846" y="183"/>
                    <a:pt x="465" y="766"/>
                    <a:pt x="263" y="1481"/>
                  </a:cubicBezTo>
                  <a:cubicBezTo>
                    <a:pt x="1" y="2433"/>
                    <a:pt x="251" y="3326"/>
                    <a:pt x="655" y="4183"/>
                  </a:cubicBezTo>
                  <a:cubicBezTo>
                    <a:pt x="1251" y="5493"/>
                    <a:pt x="2275" y="6481"/>
                    <a:pt x="3287" y="7553"/>
                  </a:cubicBezTo>
                  <a:cubicBezTo>
                    <a:pt x="3549" y="7422"/>
                    <a:pt x="3787" y="7327"/>
                    <a:pt x="4001" y="7196"/>
                  </a:cubicBezTo>
                  <a:cubicBezTo>
                    <a:pt x="4775" y="6624"/>
                    <a:pt x="5561" y="6088"/>
                    <a:pt x="6287" y="5481"/>
                  </a:cubicBezTo>
                  <a:cubicBezTo>
                    <a:pt x="6871" y="4981"/>
                    <a:pt x="7394" y="4386"/>
                    <a:pt x="7906" y="3814"/>
                  </a:cubicBezTo>
                  <a:cubicBezTo>
                    <a:pt x="8252" y="3445"/>
                    <a:pt x="8442" y="2993"/>
                    <a:pt x="8466" y="2481"/>
                  </a:cubicBezTo>
                  <a:cubicBezTo>
                    <a:pt x="8490" y="1778"/>
                    <a:pt x="8204" y="1362"/>
                    <a:pt x="7537" y="1135"/>
                  </a:cubicBezTo>
                  <a:cubicBezTo>
                    <a:pt x="7278" y="1050"/>
                    <a:pt x="7028" y="1010"/>
                    <a:pt x="6786" y="1010"/>
                  </a:cubicBezTo>
                  <a:cubicBezTo>
                    <a:pt x="6249" y="1010"/>
                    <a:pt x="5751" y="1208"/>
                    <a:pt x="5275" y="1552"/>
                  </a:cubicBezTo>
                  <a:cubicBezTo>
                    <a:pt x="5073" y="1707"/>
                    <a:pt x="4894" y="1897"/>
                    <a:pt x="4704" y="2064"/>
                  </a:cubicBezTo>
                  <a:cubicBezTo>
                    <a:pt x="4601" y="2144"/>
                    <a:pt x="4505" y="2183"/>
                    <a:pt x="4417" y="2183"/>
                  </a:cubicBezTo>
                  <a:cubicBezTo>
                    <a:pt x="4282" y="2183"/>
                    <a:pt x="4166" y="2090"/>
                    <a:pt x="4073" y="1909"/>
                  </a:cubicBezTo>
                  <a:cubicBezTo>
                    <a:pt x="4013" y="1790"/>
                    <a:pt x="3989" y="1659"/>
                    <a:pt x="3942" y="1552"/>
                  </a:cubicBezTo>
                  <a:cubicBezTo>
                    <a:pt x="3799" y="1302"/>
                    <a:pt x="3703" y="1028"/>
                    <a:pt x="3525" y="814"/>
                  </a:cubicBezTo>
                  <a:cubicBezTo>
                    <a:pt x="3130" y="301"/>
                    <a:pt x="2613" y="1"/>
                    <a:pt x="200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3" name="Google Shape;93;p3"/>
          <p:cNvGrpSpPr/>
          <p:nvPr/>
        </p:nvGrpSpPr>
        <p:grpSpPr>
          <a:xfrm>
            <a:off x="10153367" y="485834"/>
            <a:ext cx="158367" cy="165433"/>
            <a:chOff x="1409475" y="641250"/>
            <a:chExt cx="118775" cy="124075"/>
          </a:xfrm>
        </p:grpSpPr>
        <p:sp>
          <p:nvSpPr>
            <p:cNvPr id="94" name="Google Shape;94;p3"/>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95;p3"/>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6" name="Google Shape;96;p3"/>
          <p:cNvGrpSpPr/>
          <p:nvPr/>
        </p:nvGrpSpPr>
        <p:grpSpPr>
          <a:xfrm>
            <a:off x="179885" y="2510934"/>
            <a:ext cx="364367" cy="392433"/>
            <a:chOff x="713250" y="2576650"/>
            <a:chExt cx="273275" cy="294325"/>
          </a:xfrm>
        </p:grpSpPr>
        <p:sp>
          <p:nvSpPr>
            <p:cNvPr id="97" name="Google Shape;97;p3"/>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3"/>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9" name="Google Shape;99;p3"/>
          <p:cNvGrpSpPr/>
          <p:nvPr/>
        </p:nvGrpSpPr>
        <p:grpSpPr>
          <a:xfrm>
            <a:off x="6817034" y="6359901"/>
            <a:ext cx="158367" cy="165433"/>
            <a:chOff x="1409475" y="641250"/>
            <a:chExt cx="118775" cy="124075"/>
          </a:xfrm>
        </p:grpSpPr>
        <p:sp>
          <p:nvSpPr>
            <p:cNvPr id="100" name="Google Shape;100;p3"/>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3"/>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2" name="Google Shape;102;p3"/>
          <p:cNvGrpSpPr/>
          <p:nvPr/>
        </p:nvGrpSpPr>
        <p:grpSpPr>
          <a:xfrm>
            <a:off x="1453367" y="869834"/>
            <a:ext cx="158367" cy="165433"/>
            <a:chOff x="1409475" y="641250"/>
            <a:chExt cx="118775" cy="124075"/>
          </a:xfrm>
        </p:grpSpPr>
        <p:sp>
          <p:nvSpPr>
            <p:cNvPr id="103" name="Google Shape;103;p3"/>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3"/>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5" name="Google Shape;105;p3"/>
          <p:cNvGrpSpPr/>
          <p:nvPr/>
        </p:nvGrpSpPr>
        <p:grpSpPr>
          <a:xfrm>
            <a:off x="11737901" y="5590834"/>
            <a:ext cx="158367" cy="165433"/>
            <a:chOff x="1409475" y="641250"/>
            <a:chExt cx="118775" cy="124075"/>
          </a:xfrm>
        </p:grpSpPr>
        <p:sp>
          <p:nvSpPr>
            <p:cNvPr id="106" name="Google Shape;106;p3"/>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3"/>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8" name="Google Shape;108;p3"/>
          <p:cNvGrpSpPr/>
          <p:nvPr/>
        </p:nvGrpSpPr>
        <p:grpSpPr>
          <a:xfrm rot="-748748">
            <a:off x="11297711" y="1649835"/>
            <a:ext cx="633456" cy="622320"/>
            <a:chOff x="4636650" y="2847925"/>
            <a:chExt cx="351575" cy="345350"/>
          </a:xfrm>
        </p:grpSpPr>
        <p:sp>
          <p:nvSpPr>
            <p:cNvPr id="109" name="Google Shape;109;p3"/>
            <p:cNvSpPr/>
            <p:nvPr/>
          </p:nvSpPr>
          <p:spPr>
            <a:xfrm>
              <a:off x="4636650" y="2847925"/>
              <a:ext cx="351575" cy="345350"/>
            </a:xfrm>
            <a:custGeom>
              <a:avLst/>
              <a:gdLst/>
              <a:ahLst/>
              <a:cxnLst/>
              <a:rect l="l" t="t" r="r" b="b"/>
              <a:pathLst>
                <a:path w="14063" h="13814" extrusionOk="0">
                  <a:moveTo>
                    <a:pt x="3344" y="745"/>
                  </a:moveTo>
                  <a:cubicBezTo>
                    <a:pt x="3975" y="745"/>
                    <a:pt x="4537" y="978"/>
                    <a:pt x="5049" y="1370"/>
                  </a:cubicBezTo>
                  <a:cubicBezTo>
                    <a:pt x="5775" y="1954"/>
                    <a:pt x="6216" y="2739"/>
                    <a:pt x="6454" y="3632"/>
                  </a:cubicBezTo>
                  <a:cubicBezTo>
                    <a:pt x="6514" y="3835"/>
                    <a:pt x="6549" y="4037"/>
                    <a:pt x="6621" y="4228"/>
                  </a:cubicBezTo>
                  <a:cubicBezTo>
                    <a:pt x="6657" y="4338"/>
                    <a:pt x="6776" y="4403"/>
                    <a:pt x="6889" y="4403"/>
                  </a:cubicBezTo>
                  <a:cubicBezTo>
                    <a:pt x="6959" y="4403"/>
                    <a:pt x="7028" y="4378"/>
                    <a:pt x="7073" y="4323"/>
                  </a:cubicBezTo>
                  <a:cubicBezTo>
                    <a:pt x="7216" y="4144"/>
                    <a:pt x="7335" y="3930"/>
                    <a:pt x="7454" y="3739"/>
                  </a:cubicBezTo>
                  <a:cubicBezTo>
                    <a:pt x="7752" y="3216"/>
                    <a:pt x="8109" y="2763"/>
                    <a:pt x="8597" y="2382"/>
                  </a:cubicBezTo>
                  <a:cubicBezTo>
                    <a:pt x="9209" y="1927"/>
                    <a:pt x="9862" y="1713"/>
                    <a:pt x="10551" y="1713"/>
                  </a:cubicBezTo>
                  <a:cubicBezTo>
                    <a:pt x="10853" y="1713"/>
                    <a:pt x="11163" y="1755"/>
                    <a:pt x="11478" y="1834"/>
                  </a:cubicBezTo>
                  <a:cubicBezTo>
                    <a:pt x="12633" y="2132"/>
                    <a:pt x="13348" y="3275"/>
                    <a:pt x="13205" y="4525"/>
                  </a:cubicBezTo>
                  <a:cubicBezTo>
                    <a:pt x="13098" y="5383"/>
                    <a:pt x="12824" y="6180"/>
                    <a:pt x="12383" y="6930"/>
                  </a:cubicBezTo>
                  <a:cubicBezTo>
                    <a:pt x="10895" y="9431"/>
                    <a:pt x="8883" y="11407"/>
                    <a:pt x="6478" y="12979"/>
                  </a:cubicBezTo>
                  <a:cubicBezTo>
                    <a:pt x="6394" y="13026"/>
                    <a:pt x="6299" y="13062"/>
                    <a:pt x="6180" y="13122"/>
                  </a:cubicBezTo>
                  <a:cubicBezTo>
                    <a:pt x="4775" y="11967"/>
                    <a:pt x="3394" y="10812"/>
                    <a:pt x="2370" y="9264"/>
                  </a:cubicBezTo>
                  <a:cubicBezTo>
                    <a:pt x="1501" y="7954"/>
                    <a:pt x="977" y="6537"/>
                    <a:pt x="775" y="5002"/>
                  </a:cubicBezTo>
                  <a:cubicBezTo>
                    <a:pt x="644" y="4025"/>
                    <a:pt x="739" y="3049"/>
                    <a:pt x="1180" y="2132"/>
                  </a:cubicBezTo>
                  <a:cubicBezTo>
                    <a:pt x="1572" y="1299"/>
                    <a:pt x="2227" y="811"/>
                    <a:pt x="3168" y="751"/>
                  </a:cubicBezTo>
                  <a:cubicBezTo>
                    <a:pt x="3227" y="747"/>
                    <a:pt x="3286" y="745"/>
                    <a:pt x="3344" y="745"/>
                  </a:cubicBezTo>
                  <a:close/>
                  <a:moveTo>
                    <a:pt x="3341" y="0"/>
                  </a:moveTo>
                  <a:cubicBezTo>
                    <a:pt x="2743" y="0"/>
                    <a:pt x="2151" y="184"/>
                    <a:pt x="1572" y="584"/>
                  </a:cubicBezTo>
                  <a:cubicBezTo>
                    <a:pt x="858" y="1072"/>
                    <a:pt x="489" y="1823"/>
                    <a:pt x="263" y="2644"/>
                  </a:cubicBezTo>
                  <a:cubicBezTo>
                    <a:pt x="13" y="3549"/>
                    <a:pt x="1" y="4490"/>
                    <a:pt x="168" y="5406"/>
                  </a:cubicBezTo>
                  <a:cubicBezTo>
                    <a:pt x="763" y="8847"/>
                    <a:pt x="2692" y="11407"/>
                    <a:pt x="5490" y="13372"/>
                  </a:cubicBezTo>
                  <a:cubicBezTo>
                    <a:pt x="5925" y="13673"/>
                    <a:pt x="6145" y="13814"/>
                    <a:pt x="6354" y="13814"/>
                  </a:cubicBezTo>
                  <a:cubicBezTo>
                    <a:pt x="6575" y="13814"/>
                    <a:pt x="6783" y="13658"/>
                    <a:pt x="7216" y="13372"/>
                  </a:cubicBezTo>
                  <a:cubicBezTo>
                    <a:pt x="9550" y="11824"/>
                    <a:pt x="11490" y="9859"/>
                    <a:pt x="12943" y="7466"/>
                  </a:cubicBezTo>
                  <a:cubicBezTo>
                    <a:pt x="13598" y="6383"/>
                    <a:pt x="14062" y="5228"/>
                    <a:pt x="13943" y="3930"/>
                  </a:cubicBezTo>
                  <a:cubicBezTo>
                    <a:pt x="13812" y="2537"/>
                    <a:pt x="13002" y="1489"/>
                    <a:pt x="11740" y="1132"/>
                  </a:cubicBezTo>
                  <a:cubicBezTo>
                    <a:pt x="11328" y="1013"/>
                    <a:pt x="10928" y="955"/>
                    <a:pt x="10541" y="955"/>
                  </a:cubicBezTo>
                  <a:cubicBezTo>
                    <a:pt x="9534" y="955"/>
                    <a:pt x="8617" y="1351"/>
                    <a:pt x="7799" y="2108"/>
                  </a:cubicBezTo>
                  <a:cubicBezTo>
                    <a:pt x="7573" y="2311"/>
                    <a:pt x="7371" y="2549"/>
                    <a:pt x="7085" y="2858"/>
                  </a:cubicBezTo>
                  <a:cubicBezTo>
                    <a:pt x="6918" y="2549"/>
                    <a:pt x="6787" y="2299"/>
                    <a:pt x="6656" y="2073"/>
                  </a:cubicBezTo>
                  <a:cubicBezTo>
                    <a:pt x="6264" y="1394"/>
                    <a:pt x="5728" y="822"/>
                    <a:pt x="5025" y="453"/>
                  </a:cubicBezTo>
                  <a:cubicBezTo>
                    <a:pt x="4462" y="160"/>
                    <a:pt x="3899" y="0"/>
                    <a:pt x="3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0" name="Google Shape;110;p3"/>
            <p:cNvSpPr/>
            <p:nvPr/>
          </p:nvSpPr>
          <p:spPr>
            <a:xfrm>
              <a:off x="4652725" y="2866550"/>
              <a:ext cx="317625" cy="309425"/>
            </a:xfrm>
            <a:custGeom>
              <a:avLst/>
              <a:gdLst/>
              <a:ahLst/>
              <a:cxnLst/>
              <a:rect l="l" t="t" r="r" b="b"/>
              <a:pathLst>
                <a:path w="12705" h="12377" extrusionOk="0">
                  <a:moveTo>
                    <a:pt x="2701" y="0"/>
                  </a:moveTo>
                  <a:cubicBezTo>
                    <a:pt x="2643" y="0"/>
                    <a:pt x="2584" y="2"/>
                    <a:pt x="2525" y="6"/>
                  </a:cubicBezTo>
                  <a:cubicBezTo>
                    <a:pt x="1584" y="66"/>
                    <a:pt x="929" y="554"/>
                    <a:pt x="537" y="1387"/>
                  </a:cubicBezTo>
                  <a:cubicBezTo>
                    <a:pt x="96" y="2304"/>
                    <a:pt x="1" y="3280"/>
                    <a:pt x="132" y="4257"/>
                  </a:cubicBezTo>
                  <a:cubicBezTo>
                    <a:pt x="334" y="5792"/>
                    <a:pt x="858" y="7209"/>
                    <a:pt x="1727" y="8519"/>
                  </a:cubicBezTo>
                  <a:cubicBezTo>
                    <a:pt x="2751" y="10067"/>
                    <a:pt x="4132" y="11222"/>
                    <a:pt x="5537" y="12377"/>
                  </a:cubicBezTo>
                  <a:cubicBezTo>
                    <a:pt x="5656" y="12317"/>
                    <a:pt x="5751" y="12281"/>
                    <a:pt x="5835" y="12234"/>
                  </a:cubicBezTo>
                  <a:cubicBezTo>
                    <a:pt x="8240" y="10662"/>
                    <a:pt x="10252" y="8686"/>
                    <a:pt x="11740" y="6185"/>
                  </a:cubicBezTo>
                  <a:cubicBezTo>
                    <a:pt x="12181" y="5435"/>
                    <a:pt x="12455" y="4638"/>
                    <a:pt x="12562" y="3780"/>
                  </a:cubicBezTo>
                  <a:cubicBezTo>
                    <a:pt x="12705" y="2530"/>
                    <a:pt x="11990" y="1387"/>
                    <a:pt x="10835" y="1089"/>
                  </a:cubicBezTo>
                  <a:cubicBezTo>
                    <a:pt x="10520" y="1010"/>
                    <a:pt x="10210" y="968"/>
                    <a:pt x="9908" y="968"/>
                  </a:cubicBezTo>
                  <a:cubicBezTo>
                    <a:pt x="9219" y="968"/>
                    <a:pt x="8566" y="1182"/>
                    <a:pt x="7954" y="1637"/>
                  </a:cubicBezTo>
                  <a:cubicBezTo>
                    <a:pt x="7466" y="2018"/>
                    <a:pt x="7109" y="2471"/>
                    <a:pt x="6811" y="2994"/>
                  </a:cubicBezTo>
                  <a:cubicBezTo>
                    <a:pt x="6692" y="3185"/>
                    <a:pt x="6573" y="3399"/>
                    <a:pt x="6430" y="3578"/>
                  </a:cubicBezTo>
                  <a:cubicBezTo>
                    <a:pt x="6385" y="3633"/>
                    <a:pt x="6316" y="3658"/>
                    <a:pt x="6246" y="3658"/>
                  </a:cubicBezTo>
                  <a:cubicBezTo>
                    <a:pt x="6133" y="3658"/>
                    <a:pt x="6014" y="3593"/>
                    <a:pt x="5978" y="3483"/>
                  </a:cubicBezTo>
                  <a:cubicBezTo>
                    <a:pt x="5906" y="3292"/>
                    <a:pt x="5871" y="3090"/>
                    <a:pt x="5811" y="2887"/>
                  </a:cubicBezTo>
                  <a:cubicBezTo>
                    <a:pt x="5573" y="1994"/>
                    <a:pt x="5132" y="1209"/>
                    <a:pt x="4406" y="625"/>
                  </a:cubicBezTo>
                  <a:cubicBezTo>
                    <a:pt x="3894" y="233"/>
                    <a:pt x="3332" y="0"/>
                    <a:pt x="27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3"/>
            <p:cNvSpPr/>
            <p:nvPr/>
          </p:nvSpPr>
          <p:spPr>
            <a:xfrm>
              <a:off x="4755425" y="3064725"/>
              <a:ext cx="86950" cy="44575"/>
            </a:xfrm>
            <a:custGeom>
              <a:avLst/>
              <a:gdLst/>
              <a:ahLst/>
              <a:cxnLst/>
              <a:rect l="l" t="t" r="r" b="b"/>
              <a:pathLst>
                <a:path w="3478" h="1783" extrusionOk="0">
                  <a:moveTo>
                    <a:pt x="316" y="0"/>
                  </a:moveTo>
                  <a:cubicBezTo>
                    <a:pt x="274" y="0"/>
                    <a:pt x="237" y="7"/>
                    <a:pt x="215" y="20"/>
                  </a:cubicBezTo>
                  <a:cubicBezTo>
                    <a:pt x="108" y="80"/>
                    <a:pt x="36" y="223"/>
                    <a:pt x="12" y="318"/>
                  </a:cubicBezTo>
                  <a:cubicBezTo>
                    <a:pt x="0" y="413"/>
                    <a:pt x="36" y="532"/>
                    <a:pt x="84" y="616"/>
                  </a:cubicBezTo>
                  <a:cubicBezTo>
                    <a:pt x="489" y="1330"/>
                    <a:pt x="1096" y="1711"/>
                    <a:pt x="1786" y="1783"/>
                  </a:cubicBezTo>
                  <a:cubicBezTo>
                    <a:pt x="2334" y="1783"/>
                    <a:pt x="2858" y="1568"/>
                    <a:pt x="3156" y="1259"/>
                  </a:cubicBezTo>
                  <a:cubicBezTo>
                    <a:pt x="3406" y="1032"/>
                    <a:pt x="3477" y="842"/>
                    <a:pt x="3370" y="663"/>
                  </a:cubicBezTo>
                  <a:cubicBezTo>
                    <a:pt x="3324" y="571"/>
                    <a:pt x="3246" y="520"/>
                    <a:pt x="3140" y="520"/>
                  </a:cubicBezTo>
                  <a:cubicBezTo>
                    <a:pt x="3027" y="520"/>
                    <a:pt x="2881" y="577"/>
                    <a:pt x="2703" y="699"/>
                  </a:cubicBezTo>
                  <a:cubicBezTo>
                    <a:pt x="2455" y="871"/>
                    <a:pt x="2191" y="997"/>
                    <a:pt x="1906" y="997"/>
                  </a:cubicBezTo>
                  <a:cubicBezTo>
                    <a:pt x="1836" y="997"/>
                    <a:pt x="1764" y="989"/>
                    <a:pt x="1691" y="973"/>
                  </a:cubicBezTo>
                  <a:cubicBezTo>
                    <a:pt x="1346" y="913"/>
                    <a:pt x="1096" y="699"/>
                    <a:pt x="858" y="461"/>
                  </a:cubicBezTo>
                  <a:cubicBezTo>
                    <a:pt x="739" y="318"/>
                    <a:pt x="631" y="163"/>
                    <a:pt x="500" y="56"/>
                  </a:cubicBezTo>
                  <a:cubicBezTo>
                    <a:pt x="463" y="19"/>
                    <a:pt x="384" y="0"/>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112;p3"/>
            <p:cNvSpPr/>
            <p:nvPr/>
          </p:nvSpPr>
          <p:spPr>
            <a:xfrm>
              <a:off x="4740550" y="3008650"/>
              <a:ext cx="19350" cy="23000"/>
            </a:xfrm>
            <a:custGeom>
              <a:avLst/>
              <a:gdLst/>
              <a:ahLst/>
              <a:cxnLst/>
              <a:rect l="l" t="t" r="r" b="b"/>
              <a:pathLst>
                <a:path w="774" h="920" extrusionOk="0">
                  <a:moveTo>
                    <a:pt x="382" y="1"/>
                  </a:moveTo>
                  <a:cubicBezTo>
                    <a:pt x="378" y="1"/>
                    <a:pt x="373" y="1"/>
                    <a:pt x="369" y="1"/>
                  </a:cubicBezTo>
                  <a:cubicBezTo>
                    <a:pt x="191" y="37"/>
                    <a:pt x="12" y="228"/>
                    <a:pt x="12" y="454"/>
                  </a:cubicBezTo>
                  <a:cubicBezTo>
                    <a:pt x="1" y="692"/>
                    <a:pt x="184" y="920"/>
                    <a:pt x="377" y="920"/>
                  </a:cubicBezTo>
                  <a:cubicBezTo>
                    <a:pt x="386" y="920"/>
                    <a:pt x="396" y="919"/>
                    <a:pt x="405" y="918"/>
                  </a:cubicBezTo>
                  <a:cubicBezTo>
                    <a:pt x="607" y="894"/>
                    <a:pt x="774" y="692"/>
                    <a:pt x="774" y="478"/>
                  </a:cubicBezTo>
                  <a:cubicBezTo>
                    <a:pt x="774" y="234"/>
                    <a:pt x="559" y="1"/>
                    <a:pt x="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3" name="Google Shape;113;p3"/>
            <p:cNvSpPr/>
            <p:nvPr/>
          </p:nvSpPr>
          <p:spPr>
            <a:xfrm>
              <a:off x="4836100" y="3019975"/>
              <a:ext cx="18475" cy="21500"/>
            </a:xfrm>
            <a:custGeom>
              <a:avLst/>
              <a:gdLst/>
              <a:ahLst/>
              <a:cxnLst/>
              <a:rect l="l" t="t" r="r" b="b"/>
              <a:pathLst>
                <a:path w="739" h="860" extrusionOk="0">
                  <a:moveTo>
                    <a:pt x="400" y="0"/>
                  </a:moveTo>
                  <a:cubicBezTo>
                    <a:pt x="394" y="0"/>
                    <a:pt x="387" y="0"/>
                    <a:pt x="381" y="1"/>
                  </a:cubicBezTo>
                  <a:cubicBezTo>
                    <a:pt x="143" y="13"/>
                    <a:pt x="0" y="239"/>
                    <a:pt x="12" y="501"/>
                  </a:cubicBezTo>
                  <a:cubicBezTo>
                    <a:pt x="12" y="703"/>
                    <a:pt x="155" y="846"/>
                    <a:pt x="345" y="858"/>
                  </a:cubicBezTo>
                  <a:cubicBezTo>
                    <a:pt x="357" y="859"/>
                    <a:pt x="369" y="860"/>
                    <a:pt x="381" y="860"/>
                  </a:cubicBezTo>
                  <a:cubicBezTo>
                    <a:pt x="599" y="860"/>
                    <a:pt x="738" y="654"/>
                    <a:pt x="738" y="406"/>
                  </a:cubicBezTo>
                  <a:cubicBezTo>
                    <a:pt x="738" y="175"/>
                    <a:pt x="593" y="0"/>
                    <a:pt x="4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296580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64185386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257"/>
        <p:cNvGrpSpPr/>
        <p:nvPr/>
      </p:nvGrpSpPr>
      <p:grpSpPr>
        <a:xfrm>
          <a:off x="0" y="0"/>
          <a:ext cx="0" cy="0"/>
          <a:chOff x="0" y="0"/>
          <a:chExt cx="0" cy="0"/>
        </a:xfrm>
      </p:grpSpPr>
      <p:grpSp>
        <p:nvGrpSpPr>
          <p:cNvPr id="258" name="Google Shape;258;p7"/>
          <p:cNvGrpSpPr/>
          <p:nvPr/>
        </p:nvGrpSpPr>
        <p:grpSpPr>
          <a:xfrm>
            <a:off x="-190528" y="-107233"/>
            <a:ext cx="12700800" cy="7072400"/>
            <a:chOff x="-142896" y="-80425"/>
            <a:chExt cx="9525600" cy="5304300"/>
          </a:xfrm>
        </p:grpSpPr>
        <p:cxnSp>
          <p:nvCxnSpPr>
            <p:cNvPr id="259" name="Google Shape;259;p7"/>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0" name="Google Shape;260;p7"/>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1" name="Google Shape;261;p7"/>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2" name="Google Shape;262;p7"/>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3" name="Google Shape;263;p7"/>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4" name="Google Shape;264;p7"/>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265" name="Google Shape;265;p7"/>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66" name="Google Shape;266;p7"/>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67" name="Google Shape;267;p7"/>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68" name="Google Shape;268;p7"/>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69" name="Google Shape;269;p7"/>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0" name="Google Shape;270;p7"/>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1" name="Google Shape;271;p7"/>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2" name="Google Shape;272;p7"/>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3" name="Google Shape;273;p7"/>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274" name="Google Shape;274;p7"/>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sp>
        <p:nvSpPr>
          <p:cNvPr id="275" name="Google Shape;275;p7"/>
          <p:cNvSpPr/>
          <p:nvPr/>
        </p:nvSpPr>
        <p:spPr>
          <a:xfrm>
            <a:off x="663933" y="1533561"/>
            <a:ext cx="10864000" cy="47912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76;p7"/>
          <p:cNvSpPr/>
          <p:nvPr/>
        </p:nvSpPr>
        <p:spPr>
          <a:xfrm>
            <a:off x="663933" y="266806"/>
            <a:ext cx="10864000" cy="1069461"/>
          </a:xfrm>
          <a:prstGeom prst="roundRect">
            <a:avLst>
              <a:gd name="adj" fmla="val 50000"/>
            </a:avLst>
          </a:prstGeom>
          <a:solidFill>
            <a:srgbClr val="4285F4"/>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79" name="Google Shape;279;p7"/>
          <p:cNvGrpSpPr/>
          <p:nvPr/>
        </p:nvGrpSpPr>
        <p:grpSpPr>
          <a:xfrm>
            <a:off x="229532" y="363930"/>
            <a:ext cx="164496" cy="171836"/>
            <a:chOff x="1409475" y="641250"/>
            <a:chExt cx="118775" cy="124075"/>
          </a:xfrm>
        </p:grpSpPr>
        <p:sp>
          <p:nvSpPr>
            <p:cNvPr id="280" name="Google Shape;280;p7"/>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7"/>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82" name="Google Shape;282;p7"/>
          <p:cNvGrpSpPr/>
          <p:nvPr/>
        </p:nvGrpSpPr>
        <p:grpSpPr>
          <a:xfrm>
            <a:off x="11898432" y="1533563"/>
            <a:ext cx="164496" cy="171836"/>
            <a:chOff x="1409475" y="641250"/>
            <a:chExt cx="118775" cy="124075"/>
          </a:xfrm>
        </p:grpSpPr>
        <p:sp>
          <p:nvSpPr>
            <p:cNvPr id="283" name="Google Shape;283;p7"/>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7"/>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85" name="Google Shape;285;p7"/>
          <p:cNvGrpSpPr/>
          <p:nvPr/>
        </p:nvGrpSpPr>
        <p:grpSpPr>
          <a:xfrm>
            <a:off x="394049" y="5852093"/>
            <a:ext cx="606831" cy="591964"/>
            <a:chOff x="1959000" y="1291425"/>
            <a:chExt cx="286025" cy="279000"/>
          </a:xfrm>
        </p:grpSpPr>
        <p:sp>
          <p:nvSpPr>
            <p:cNvPr id="286" name="Google Shape;286;p7"/>
            <p:cNvSpPr/>
            <p:nvPr/>
          </p:nvSpPr>
          <p:spPr>
            <a:xfrm>
              <a:off x="1959000" y="1291425"/>
              <a:ext cx="286025" cy="279000"/>
            </a:xfrm>
            <a:custGeom>
              <a:avLst/>
              <a:gdLst/>
              <a:ahLst/>
              <a:cxnLst/>
              <a:rect l="l" t="t" r="r" b="b"/>
              <a:pathLst>
                <a:path w="11441" h="11160" extrusionOk="0">
                  <a:moveTo>
                    <a:pt x="5924" y="1014"/>
                  </a:moveTo>
                  <a:cubicBezTo>
                    <a:pt x="8501" y="1014"/>
                    <a:pt x="10513" y="3281"/>
                    <a:pt x="10142" y="5897"/>
                  </a:cubicBezTo>
                  <a:cubicBezTo>
                    <a:pt x="9845" y="8016"/>
                    <a:pt x="8356" y="9647"/>
                    <a:pt x="6320" y="10052"/>
                  </a:cubicBezTo>
                  <a:cubicBezTo>
                    <a:pt x="6035" y="10112"/>
                    <a:pt x="5737" y="10112"/>
                    <a:pt x="5439" y="10147"/>
                  </a:cubicBezTo>
                  <a:cubicBezTo>
                    <a:pt x="5432" y="10147"/>
                    <a:pt x="5425" y="10147"/>
                    <a:pt x="5418" y="10147"/>
                  </a:cubicBezTo>
                  <a:cubicBezTo>
                    <a:pt x="2821" y="10147"/>
                    <a:pt x="832" y="7973"/>
                    <a:pt x="1094" y="5409"/>
                  </a:cubicBezTo>
                  <a:cubicBezTo>
                    <a:pt x="1332" y="3063"/>
                    <a:pt x="3094" y="1289"/>
                    <a:pt x="5451" y="1039"/>
                  </a:cubicBezTo>
                  <a:cubicBezTo>
                    <a:pt x="5611" y="1022"/>
                    <a:pt x="5768" y="1014"/>
                    <a:pt x="5924" y="1014"/>
                  </a:cubicBezTo>
                  <a:close/>
                  <a:moveTo>
                    <a:pt x="5770" y="0"/>
                  </a:moveTo>
                  <a:cubicBezTo>
                    <a:pt x="2753" y="0"/>
                    <a:pt x="1" y="2577"/>
                    <a:pt x="58" y="5897"/>
                  </a:cubicBezTo>
                  <a:cubicBezTo>
                    <a:pt x="93" y="8838"/>
                    <a:pt x="2439" y="11100"/>
                    <a:pt x="5368" y="11159"/>
                  </a:cubicBezTo>
                  <a:cubicBezTo>
                    <a:pt x="5749" y="11112"/>
                    <a:pt x="6130" y="11088"/>
                    <a:pt x="6499" y="10993"/>
                  </a:cubicBezTo>
                  <a:cubicBezTo>
                    <a:pt x="9011" y="10505"/>
                    <a:pt x="11011" y="8302"/>
                    <a:pt x="11202" y="5849"/>
                  </a:cubicBezTo>
                  <a:cubicBezTo>
                    <a:pt x="11440" y="2754"/>
                    <a:pt x="9285" y="241"/>
                    <a:pt x="6166" y="15"/>
                  </a:cubicBezTo>
                  <a:cubicBezTo>
                    <a:pt x="6033" y="5"/>
                    <a:pt x="5901" y="0"/>
                    <a:pt x="577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87;p7"/>
            <p:cNvSpPr/>
            <p:nvPr/>
          </p:nvSpPr>
          <p:spPr>
            <a:xfrm>
              <a:off x="1979800" y="1316750"/>
              <a:ext cx="242025" cy="228375"/>
            </a:xfrm>
            <a:custGeom>
              <a:avLst/>
              <a:gdLst/>
              <a:ahLst/>
              <a:cxnLst/>
              <a:rect l="l" t="t" r="r" b="b"/>
              <a:pathLst>
                <a:path w="9681" h="9135" extrusionOk="0">
                  <a:moveTo>
                    <a:pt x="5092" y="1"/>
                  </a:moveTo>
                  <a:cubicBezTo>
                    <a:pt x="4936" y="1"/>
                    <a:pt x="4779" y="9"/>
                    <a:pt x="4619" y="26"/>
                  </a:cubicBezTo>
                  <a:cubicBezTo>
                    <a:pt x="2262" y="276"/>
                    <a:pt x="500" y="2050"/>
                    <a:pt x="262" y="4396"/>
                  </a:cubicBezTo>
                  <a:cubicBezTo>
                    <a:pt x="0" y="6960"/>
                    <a:pt x="1989" y="9134"/>
                    <a:pt x="4586" y="9134"/>
                  </a:cubicBezTo>
                  <a:cubicBezTo>
                    <a:pt x="4593" y="9134"/>
                    <a:pt x="4600" y="9134"/>
                    <a:pt x="4607" y="9134"/>
                  </a:cubicBezTo>
                  <a:cubicBezTo>
                    <a:pt x="4905" y="9099"/>
                    <a:pt x="5203" y="9099"/>
                    <a:pt x="5488" y="9039"/>
                  </a:cubicBezTo>
                  <a:cubicBezTo>
                    <a:pt x="7524" y="8634"/>
                    <a:pt x="9013" y="7003"/>
                    <a:pt x="9310" y="4884"/>
                  </a:cubicBezTo>
                  <a:cubicBezTo>
                    <a:pt x="9681" y="2268"/>
                    <a:pt x="7669" y="1"/>
                    <a:pt x="5092" y="1"/>
                  </a:cubicBezTo>
                  <a:close/>
                </a:path>
              </a:pathLst>
            </a:custGeom>
            <a:solidFill>
              <a:srgbClr val="FCC63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7"/>
            <p:cNvSpPr/>
            <p:nvPr/>
          </p:nvSpPr>
          <p:spPr>
            <a:xfrm>
              <a:off x="2042875" y="1454000"/>
              <a:ext cx="96025" cy="43500"/>
            </a:xfrm>
            <a:custGeom>
              <a:avLst/>
              <a:gdLst/>
              <a:ahLst/>
              <a:cxnLst/>
              <a:rect l="l" t="t" r="r" b="b"/>
              <a:pathLst>
                <a:path w="3841" h="1740" extrusionOk="0">
                  <a:moveTo>
                    <a:pt x="3404" y="0"/>
                  </a:moveTo>
                  <a:cubicBezTo>
                    <a:pt x="3345" y="0"/>
                    <a:pt x="3281" y="12"/>
                    <a:pt x="3215" y="37"/>
                  </a:cubicBezTo>
                  <a:cubicBezTo>
                    <a:pt x="3037" y="120"/>
                    <a:pt x="2894" y="239"/>
                    <a:pt x="2739" y="358"/>
                  </a:cubicBezTo>
                  <a:cubicBezTo>
                    <a:pt x="2464" y="577"/>
                    <a:pt x="2185" y="688"/>
                    <a:pt x="1902" y="688"/>
                  </a:cubicBezTo>
                  <a:cubicBezTo>
                    <a:pt x="1648" y="688"/>
                    <a:pt x="1391" y="598"/>
                    <a:pt x="1132" y="418"/>
                  </a:cubicBezTo>
                  <a:cubicBezTo>
                    <a:pt x="1013" y="323"/>
                    <a:pt x="894" y="215"/>
                    <a:pt x="775" y="144"/>
                  </a:cubicBezTo>
                  <a:cubicBezTo>
                    <a:pt x="666" y="76"/>
                    <a:pt x="549" y="19"/>
                    <a:pt x="433" y="19"/>
                  </a:cubicBezTo>
                  <a:cubicBezTo>
                    <a:pt x="346" y="19"/>
                    <a:pt x="261" y="51"/>
                    <a:pt x="179" y="132"/>
                  </a:cubicBezTo>
                  <a:cubicBezTo>
                    <a:pt x="1" y="311"/>
                    <a:pt x="1" y="537"/>
                    <a:pt x="120" y="739"/>
                  </a:cubicBezTo>
                  <a:cubicBezTo>
                    <a:pt x="227" y="894"/>
                    <a:pt x="346" y="1049"/>
                    <a:pt x="477" y="1168"/>
                  </a:cubicBezTo>
                  <a:cubicBezTo>
                    <a:pt x="882" y="1525"/>
                    <a:pt x="1358" y="1692"/>
                    <a:pt x="1965" y="1739"/>
                  </a:cubicBezTo>
                  <a:cubicBezTo>
                    <a:pt x="2537" y="1704"/>
                    <a:pt x="3096" y="1513"/>
                    <a:pt x="3513" y="1013"/>
                  </a:cubicBezTo>
                  <a:cubicBezTo>
                    <a:pt x="3632" y="858"/>
                    <a:pt x="3716" y="680"/>
                    <a:pt x="3763" y="501"/>
                  </a:cubicBezTo>
                  <a:cubicBezTo>
                    <a:pt x="3840" y="212"/>
                    <a:pt x="3659" y="0"/>
                    <a:pt x="3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7"/>
            <p:cNvSpPr/>
            <p:nvPr/>
          </p:nvSpPr>
          <p:spPr>
            <a:xfrm>
              <a:off x="2140800" y="1387925"/>
              <a:ext cx="24450" cy="25950"/>
            </a:xfrm>
            <a:custGeom>
              <a:avLst/>
              <a:gdLst/>
              <a:ahLst/>
              <a:cxnLst/>
              <a:rect l="l" t="t" r="r" b="b"/>
              <a:pathLst>
                <a:path w="978" h="1038" extrusionOk="0">
                  <a:moveTo>
                    <a:pt x="471" y="0"/>
                  </a:moveTo>
                  <a:cubicBezTo>
                    <a:pt x="228" y="0"/>
                    <a:pt x="1" y="234"/>
                    <a:pt x="1" y="513"/>
                  </a:cubicBezTo>
                  <a:cubicBezTo>
                    <a:pt x="1" y="775"/>
                    <a:pt x="227" y="1013"/>
                    <a:pt x="477" y="1037"/>
                  </a:cubicBezTo>
                  <a:cubicBezTo>
                    <a:pt x="483" y="1037"/>
                    <a:pt x="489" y="1037"/>
                    <a:pt x="495" y="1037"/>
                  </a:cubicBezTo>
                  <a:cubicBezTo>
                    <a:pt x="750" y="1037"/>
                    <a:pt x="977" y="792"/>
                    <a:pt x="977" y="525"/>
                  </a:cubicBezTo>
                  <a:cubicBezTo>
                    <a:pt x="977" y="275"/>
                    <a:pt x="739" y="25"/>
                    <a:pt x="489" y="1"/>
                  </a:cubicBezTo>
                  <a:cubicBezTo>
                    <a:pt x="483" y="1"/>
                    <a:pt x="477" y="0"/>
                    <a:pt x="4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7"/>
            <p:cNvSpPr/>
            <p:nvPr/>
          </p:nvSpPr>
          <p:spPr>
            <a:xfrm>
              <a:off x="2035150" y="1384650"/>
              <a:ext cx="22350" cy="22650"/>
            </a:xfrm>
            <a:custGeom>
              <a:avLst/>
              <a:gdLst/>
              <a:ahLst/>
              <a:cxnLst/>
              <a:rect l="l" t="t" r="r" b="b"/>
              <a:pathLst>
                <a:path w="894" h="906" extrusionOk="0">
                  <a:moveTo>
                    <a:pt x="441" y="1"/>
                  </a:moveTo>
                  <a:cubicBezTo>
                    <a:pt x="203" y="1"/>
                    <a:pt x="0" y="191"/>
                    <a:pt x="0" y="441"/>
                  </a:cubicBezTo>
                  <a:cubicBezTo>
                    <a:pt x="0" y="680"/>
                    <a:pt x="203" y="906"/>
                    <a:pt x="441" y="906"/>
                  </a:cubicBezTo>
                  <a:cubicBezTo>
                    <a:pt x="667" y="906"/>
                    <a:pt x="893" y="703"/>
                    <a:pt x="893" y="465"/>
                  </a:cubicBezTo>
                  <a:cubicBezTo>
                    <a:pt x="893" y="227"/>
                    <a:pt x="679" y="13"/>
                    <a:pt x="44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1" name="Google Shape;291;p7"/>
          <p:cNvGrpSpPr/>
          <p:nvPr/>
        </p:nvGrpSpPr>
        <p:grpSpPr>
          <a:xfrm rot="825719">
            <a:off x="11190754" y="5710352"/>
            <a:ext cx="486917" cy="478296"/>
            <a:chOff x="4636650" y="2847925"/>
            <a:chExt cx="351575" cy="345350"/>
          </a:xfrm>
        </p:grpSpPr>
        <p:sp>
          <p:nvSpPr>
            <p:cNvPr id="292" name="Google Shape;292;p7"/>
            <p:cNvSpPr/>
            <p:nvPr/>
          </p:nvSpPr>
          <p:spPr>
            <a:xfrm>
              <a:off x="4636650" y="2847925"/>
              <a:ext cx="351575" cy="345350"/>
            </a:xfrm>
            <a:custGeom>
              <a:avLst/>
              <a:gdLst/>
              <a:ahLst/>
              <a:cxnLst/>
              <a:rect l="l" t="t" r="r" b="b"/>
              <a:pathLst>
                <a:path w="14063" h="13814" extrusionOk="0">
                  <a:moveTo>
                    <a:pt x="3344" y="745"/>
                  </a:moveTo>
                  <a:cubicBezTo>
                    <a:pt x="3975" y="745"/>
                    <a:pt x="4537" y="978"/>
                    <a:pt x="5049" y="1370"/>
                  </a:cubicBezTo>
                  <a:cubicBezTo>
                    <a:pt x="5775" y="1954"/>
                    <a:pt x="6216" y="2739"/>
                    <a:pt x="6454" y="3632"/>
                  </a:cubicBezTo>
                  <a:cubicBezTo>
                    <a:pt x="6514" y="3835"/>
                    <a:pt x="6549" y="4037"/>
                    <a:pt x="6621" y="4228"/>
                  </a:cubicBezTo>
                  <a:cubicBezTo>
                    <a:pt x="6657" y="4338"/>
                    <a:pt x="6776" y="4403"/>
                    <a:pt x="6889" y="4403"/>
                  </a:cubicBezTo>
                  <a:cubicBezTo>
                    <a:pt x="6959" y="4403"/>
                    <a:pt x="7028" y="4378"/>
                    <a:pt x="7073" y="4323"/>
                  </a:cubicBezTo>
                  <a:cubicBezTo>
                    <a:pt x="7216" y="4144"/>
                    <a:pt x="7335" y="3930"/>
                    <a:pt x="7454" y="3739"/>
                  </a:cubicBezTo>
                  <a:cubicBezTo>
                    <a:pt x="7752" y="3216"/>
                    <a:pt x="8109" y="2763"/>
                    <a:pt x="8597" y="2382"/>
                  </a:cubicBezTo>
                  <a:cubicBezTo>
                    <a:pt x="9209" y="1927"/>
                    <a:pt x="9862" y="1713"/>
                    <a:pt x="10551" y="1713"/>
                  </a:cubicBezTo>
                  <a:cubicBezTo>
                    <a:pt x="10853" y="1713"/>
                    <a:pt x="11163" y="1755"/>
                    <a:pt x="11478" y="1834"/>
                  </a:cubicBezTo>
                  <a:cubicBezTo>
                    <a:pt x="12633" y="2132"/>
                    <a:pt x="13348" y="3275"/>
                    <a:pt x="13205" y="4525"/>
                  </a:cubicBezTo>
                  <a:cubicBezTo>
                    <a:pt x="13098" y="5383"/>
                    <a:pt x="12824" y="6180"/>
                    <a:pt x="12383" y="6930"/>
                  </a:cubicBezTo>
                  <a:cubicBezTo>
                    <a:pt x="10895" y="9431"/>
                    <a:pt x="8883" y="11407"/>
                    <a:pt x="6478" y="12979"/>
                  </a:cubicBezTo>
                  <a:cubicBezTo>
                    <a:pt x="6394" y="13026"/>
                    <a:pt x="6299" y="13062"/>
                    <a:pt x="6180" y="13122"/>
                  </a:cubicBezTo>
                  <a:cubicBezTo>
                    <a:pt x="4775" y="11967"/>
                    <a:pt x="3394" y="10812"/>
                    <a:pt x="2370" y="9264"/>
                  </a:cubicBezTo>
                  <a:cubicBezTo>
                    <a:pt x="1501" y="7954"/>
                    <a:pt x="977" y="6537"/>
                    <a:pt x="775" y="5002"/>
                  </a:cubicBezTo>
                  <a:cubicBezTo>
                    <a:pt x="644" y="4025"/>
                    <a:pt x="739" y="3049"/>
                    <a:pt x="1180" y="2132"/>
                  </a:cubicBezTo>
                  <a:cubicBezTo>
                    <a:pt x="1572" y="1299"/>
                    <a:pt x="2227" y="811"/>
                    <a:pt x="3168" y="751"/>
                  </a:cubicBezTo>
                  <a:cubicBezTo>
                    <a:pt x="3227" y="747"/>
                    <a:pt x="3286" y="745"/>
                    <a:pt x="3344" y="745"/>
                  </a:cubicBezTo>
                  <a:close/>
                  <a:moveTo>
                    <a:pt x="3341" y="0"/>
                  </a:moveTo>
                  <a:cubicBezTo>
                    <a:pt x="2743" y="0"/>
                    <a:pt x="2151" y="184"/>
                    <a:pt x="1572" y="584"/>
                  </a:cubicBezTo>
                  <a:cubicBezTo>
                    <a:pt x="858" y="1072"/>
                    <a:pt x="489" y="1823"/>
                    <a:pt x="263" y="2644"/>
                  </a:cubicBezTo>
                  <a:cubicBezTo>
                    <a:pt x="13" y="3549"/>
                    <a:pt x="1" y="4490"/>
                    <a:pt x="168" y="5406"/>
                  </a:cubicBezTo>
                  <a:cubicBezTo>
                    <a:pt x="763" y="8847"/>
                    <a:pt x="2692" y="11407"/>
                    <a:pt x="5490" y="13372"/>
                  </a:cubicBezTo>
                  <a:cubicBezTo>
                    <a:pt x="5925" y="13673"/>
                    <a:pt x="6145" y="13814"/>
                    <a:pt x="6354" y="13814"/>
                  </a:cubicBezTo>
                  <a:cubicBezTo>
                    <a:pt x="6575" y="13814"/>
                    <a:pt x="6783" y="13658"/>
                    <a:pt x="7216" y="13372"/>
                  </a:cubicBezTo>
                  <a:cubicBezTo>
                    <a:pt x="9550" y="11824"/>
                    <a:pt x="11490" y="9859"/>
                    <a:pt x="12943" y="7466"/>
                  </a:cubicBezTo>
                  <a:cubicBezTo>
                    <a:pt x="13598" y="6383"/>
                    <a:pt x="14062" y="5228"/>
                    <a:pt x="13943" y="3930"/>
                  </a:cubicBezTo>
                  <a:cubicBezTo>
                    <a:pt x="13812" y="2537"/>
                    <a:pt x="13002" y="1489"/>
                    <a:pt x="11740" y="1132"/>
                  </a:cubicBezTo>
                  <a:cubicBezTo>
                    <a:pt x="11328" y="1013"/>
                    <a:pt x="10928" y="955"/>
                    <a:pt x="10541" y="955"/>
                  </a:cubicBezTo>
                  <a:cubicBezTo>
                    <a:pt x="9534" y="955"/>
                    <a:pt x="8617" y="1351"/>
                    <a:pt x="7799" y="2108"/>
                  </a:cubicBezTo>
                  <a:cubicBezTo>
                    <a:pt x="7573" y="2311"/>
                    <a:pt x="7371" y="2549"/>
                    <a:pt x="7085" y="2858"/>
                  </a:cubicBezTo>
                  <a:cubicBezTo>
                    <a:pt x="6918" y="2549"/>
                    <a:pt x="6787" y="2299"/>
                    <a:pt x="6656" y="2073"/>
                  </a:cubicBezTo>
                  <a:cubicBezTo>
                    <a:pt x="6264" y="1394"/>
                    <a:pt x="5728" y="822"/>
                    <a:pt x="5025" y="453"/>
                  </a:cubicBezTo>
                  <a:cubicBezTo>
                    <a:pt x="4462" y="160"/>
                    <a:pt x="3899" y="0"/>
                    <a:pt x="3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7"/>
            <p:cNvSpPr/>
            <p:nvPr/>
          </p:nvSpPr>
          <p:spPr>
            <a:xfrm>
              <a:off x="4652725" y="2866550"/>
              <a:ext cx="317625" cy="309425"/>
            </a:xfrm>
            <a:custGeom>
              <a:avLst/>
              <a:gdLst/>
              <a:ahLst/>
              <a:cxnLst/>
              <a:rect l="l" t="t" r="r" b="b"/>
              <a:pathLst>
                <a:path w="12705" h="12377" extrusionOk="0">
                  <a:moveTo>
                    <a:pt x="2701" y="0"/>
                  </a:moveTo>
                  <a:cubicBezTo>
                    <a:pt x="2643" y="0"/>
                    <a:pt x="2584" y="2"/>
                    <a:pt x="2525" y="6"/>
                  </a:cubicBezTo>
                  <a:cubicBezTo>
                    <a:pt x="1584" y="66"/>
                    <a:pt x="929" y="554"/>
                    <a:pt x="537" y="1387"/>
                  </a:cubicBezTo>
                  <a:cubicBezTo>
                    <a:pt x="96" y="2304"/>
                    <a:pt x="1" y="3280"/>
                    <a:pt x="132" y="4257"/>
                  </a:cubicBezTo>
                  <a:cubicBezTo>
                    <a:pt x="334" y="5792"/>
                    <a:pt x="858" y="7209"/>
                    <a:pt x="1727" y="8519"/>
                  </a:cubicBezTo>
                  <a:cubicBezTo>
                    <a:pt x="2751" y="10067"/>
                    <a:pt x="4132" y="11222"/>
                    <a:pt x="5537" y="12377"/>
                  </a:cubicBezTo>
                  <a:cubicBezTo>
                    <a:pt x="5656" y="12317"/>
                    <a:pt x="5751" y="12281"/>
                    <a:pt x="5835" y="12234"/>
                  </a:cubicBezTo>
                  <a:cubicBezTo>
                    <a:pt x="8240" y="10662"/>
                    <a:pt x="10252" y="8686"/>
                    <a:pt x="11740" y="6185"/>
                  </a:cubicBezTo>
                  <a:cubicBezTo>
                    <a:pt x="12181" y="5435"/>
                    <a:pt x="12455" y="4638"/>
                    <a:pt x="12562" y="3780"/>
                  </a:cubicBezTo>
                  <a:cubicBezTo>
                    <a:pt x="12705" y="2530"/>
                    <a:pt x="11990" y="1387"/>
                    <a:pt x="10835" y="1089"/>
                  </a:cubicBezTo>
                  <a:cubicBezTo>
                    <a:pt x="10520" y="1010"/>
                    <a:pt x="10210" y="968"/>
                    <a:pt x="9908" y="968"/>
                  </a:cubicBezTo>
                  <a:cubicBezTo>
                    <a:pt x="9219" y="968"/>
                    <a:pt x="8566" y="1182"/>
                    <a:pt x="7954" y="1637"/>
                  </a:cubicBezTo>
                  <a:cubicBezTo>
                    <a:pt x="7466" y="2018"/>
                    <a:pt x="7109" y="2471"/>
                    <a:pt x="6811" y="2994"/>
                  </a:cubicBezTo>
                  <a:cubicBezTo>
                    <a:pt x="6692" y="3185"/>
                    <a:pt x="6573" y="3399"/>
                    <a:pt x="6430" y="3578"/>
                  </a:cubicBezTo>
                  <a:cubicBezTo>
                    <a:pt x="6385" y="3633"/>
                    <a:pt x="6316" y="3658"/>
                    <a:pt x="6246" y="3658"/>
                  </a:cubicBezTo>
                  <a:cubicBezTo>
                    <a:pt x="6133" y="3658"/>
                    <a:pt x="6014" y="3593"/>
                    <a:pt x="5978" y="3483"/>
                  </a:cubicBezTo>
                  <a:cubicBezTo>
                    <a:pt x="5906" y="3292"/>
                    <a:pt x="5871" y="3090"/>
                    <a:pt x="5811" y="2887"/>
                  </a:cubicBezTo>
                  <a:cubicBezTo>
                    <a:pt x="5573" y="1994"/>
                    <a:pt x="5132" y="1209"/>
                    <a:pt x="4406" y="625"/>
                  </a:cubicBezTo>
                  <a:cubicBezTo>
                    <a:pt x="3894" y="233"/>
                    <a:pt x="3332" y="0"/>
                    <a:pt x="27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7"/>
            <p:cNvSpPr/>
            <p:nvPr/>
          </p:nvSpPr>
          <p:spPr>
            <a:xfrm>
              <a:off x="4755425" y="3064725"/>
              <a:ext cx="86950" cy="44575"/>
            </a:xfrm>
            <a:custGeom>
              <a:avLst/>
              <a:gdLst/>
              <a:ahLst/>
              <a:cxnLst/>
              <a:rect l="l" t="t" r="r" b="b"/>
              <a:pathLst>
                <a:path w="3478" h="1783" extrusionOk="0">
                  <a:moveTo>
                    <a:pt x="316" y="0"/>
                  </a:moveTo>
                  <a:cubicBezTo>
                    <a:pt x="274" y="0"/>
                    <a:pt x="237" y="7"/>
                    <a:pt x="215" y="20"/>
                  </a:cubicBezTo>
                  <a:cubicBezTo>
                    <a:pt x="108" y="80"/>
                    <a:pt x="36" y="223"/>
                    <a:pt x="12" y="318"/>
                  </a:cubicBezTo>
                  <a:cubicBezTo>
                    <a:pt x="0" y="413"/>
                    <a:pt x="36" y="532"/>
                    <a:pt x="84" y="616"/>
                  </a:cubicBezTo>
                  <a:cubicBezTo>
                    <a:pt x="489" y="1330"/>
                    <a:pt x="1096" y="1711"/>
                    <a:pt x="1786" y="1783"/>
                  </a:cubicBezTo>
                  <a:cubicBezTo>
                    <a:pt x="2334" y="1783"/>
                    <a:pt x="2858" y="1568"/>
                    <a:pt x="3156" y="1259"/>
                  </a:cubicBezTo>
                  <a:cubicBezTo>
                    <a:pt x="3406" y="1032"/>
                    <a:pt x="3477" y="842"/>
                    <a:pt x="3370" y="663"/>
                  </a:cubicBezTo>
                  <a:cubicBezTo>
                    <a:pt x="3324" y="571"/>
                    <a:pt x="3246" y="520"/>
                    <a:pt x="3140" y="520"/>
                  </a:cubicBezTo>
                  <a:cubicBezTo>
                    <a:pt x="3027" y="520"/>
                    <a:pt x="2881" y="577"/>
                    <a:pt x="2703" y="699"/>
                  </a:cubicBezTo>
                  <a:cubicBezTo>
                    <a:pt x="2455" y="871"/>
                    <a:pt x="2191" y="997"/>
                    <a:pt x="1906" y="997"/>
                  </a:cubicBezTo>
                  <a:cubicBezTo>
                    <a:pt x="1836" y="997"/>
                    <a:pt x="1764" y="989"/>
                    <a:pt x="1691" y="973"/>
                  </a:cubicBezTo>
                  <a:cubicBezTo>
                    <a:pt x="1346" y="913"/>
                    <a:pt x="1096" y="699"/>
                    <a:pt x="858" y="461"/>
                  </a:cubicBezTo>
                  <a:cubicBezTo>
                    <a:pt x="739" y="318"/>
                    <a:pt x="631" y="163"/>
                    <a:pt x="500" y="56"/>
                  </a:cubicBezTo>
                  <a:cubicBezTo>
                    <a:pt x="463" y="19"/>
                    <a:pt x="384" y="0"/>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95;p7"/>
            <p:cNvSpPr/>
            <p:nvPr/>
          </p:nvSpPr>
          <p:spPr>
            <a:xfrm>
              <a:off x="4740550" y="3008650"/>
              <a:ext cx="19350" cy="23000"/>
            </a:xfrm>
            <a:custGeom>
              <a:avLst/>
              <a:gdLst/>
              <a:ahLst/>
              <a:cxnLst/>
              <a:rect l="l" t="t" r="r" b="b"/>
              <a:pathLst>
                <a:path w="774" h="920" extrusionOk="0">
                  <a:moveTo>
                    <a:pt x="382" y="1"/>
                  </a:moveTo>
                  <a:cubicBezTo>
                    <a:pt x="378" y="1"/>
                    <a:pt x="373" y="1"/>
                    <a:pt x="369" y="1"/>
                  </a:cubicBezTo>
                  <a:cubicBezTo>
                    <a:pt x="191" y="37"/>
                    <a:pt x="12" y="228"/>
                    <a:pt x="12" y="454"/>
                  </a:cubicBezTo>
                  <a:cubicBezTo>
                    <a:pt x="1" y="692"/>
                    <a:pt x="184" y="920"/>
                    <a:pt x="377" y="920"/>
                  </a:cubicBezTo>
                  <a:cubicBezTo>
                    <a:pt x="386" y="920"/>
                    <a:pt x="396" y="919"/>
                    <a:pt x="405" y="918"/>
                  </a:cubicBezTo>
                  <a:cubicBezTo>
                    <a:pt x="607" y="894"/>
                    <a:pt x="774" y="692"/>
                    <a:pt x="774" y="478"/>
                  </a:cubicBezTo>
                  <a:cubicBezTo>
                    <a:pt x="774" y="234"/>
                    <a:pt x="559" y="1"/>
                    <a:pt x="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7"/>
            <p:cNvSpPr/>
            <p:nvPr/>
          </p:nvSpPr>
          <p:spPr>
            <a:xfrm>
              <a:off x="4836100" y="3019975"/>
              <a:ext cx="18475" cy="21500"/>
            </a:xfrm>
            <a:custGeom>
              <a:avLst/>
              <a:gdLst/>
              <a:ahLst/>
              <a:cxnLst/>
              <a:rect l="l" t="t" r="r" b="b"/>
              <a:pathLst>
                <a:path w="739" h="860" extrusionOk="0">
                  <a:moveTo>
                    <a:pt x="400" y="0"/>
                  </a:moveTo>
                  <a:cubicBezTo>
                    <a:pt x="394" y="0"/>
                    <a:pt x="387" y="0"/>
                    <a:pt x="381" y="1"/>
                  </a:cubicBezTo>
                  <a:cubicBezTo>
                    <a:pt x="143" y="13"/>
                    <a:pt x="0" y="239"/>
                    <a:pt x="12" y="501"/>
                  </a:cubicBezTo>
                  <a:cubicBezTo>
                    <a:pt x="12" y="703"/>
                    <a:pt x="155" y="846"/>
                    <a:pt x="345" y="858"/>
                  </a:cubicBezTo>
                  <a:cubicBezTo>
                    <a:pt x="357" y="859"/>
                    <a:pt x="369" y="860"/>
                    <a:pt x="381" y="860"/>
                  </a:cubicBezTo>
                  <a:cubicBezTo>
                    <a:pt x="599" y="860"/>
                    <a:pt x="738" y="654"/>
                    <a:pt x="738" y="406"/>
                  </a:cubicBezTo>
                  <a:cubicBezTo>
                    <a:pt x="738" y="175"/>
                    <a:pt x="593" y="0"/>
                    <a:pt x="4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97" name="Google Shape;297;p7"/>
          <p:cNvGrpSpPr/>
          <p:nvPr/>
        </p:nvGrpSpPr>
        <p:grpSpPr>
          <a:xfrm rot="564530">
            <a:off x="9986949" y="130177"/>
            <a:ext cx="676120" cy="639601"/>
            <a:chOff x="1826475" y="2921600"/>
            <a:chExt cx="564700" cy="534200"/>
          </a:xfrm>
        </p:grpSpPr>
        <p:sp>
          <p:nvSpPr>
            <p:cNvPr id="298" name="Google Shape;298;p7"/>
            <p:cNvSpPr/>
            <p:nvPr/>
          </p:nvSpPr>
          <p:spPr>
            <a:xfrm>
              <a:off x="1826475" y="2921600"/>
              <a:ext cx="564700" cy="534200"/>
            </a:xfrm>
            <a:custGeom>
              <a:avLst/>
              <a:gdLst/>
              <a:ahLst/>
              <a:cxnLst/>
              <a:rect l="l" t="t" r="r" b="b"/>
              <a:pathLst>
                <a:path w="22588" h="21368" extrusionOk="0">
                  <a:moveTo>
                    <a:pt x="10734" y="761"/>
                  </a:moveTo>
                  <a:cubicBezTo>
                    <a:pt x="11958" y="761"/>
                    <a:pt x="13125" y="1562"/>
                    <a:pt x="13645" y="2709"/>
                  </a:cubicBezTo>
                  <a:cubicBezTo>
                    <a:pt x="14074" y="3698"/>
                    <a:pt x="14134" y="4710"/>
                    <a:pt x="13872" y="5745"/>
                  </a:cubicBezTo>
                  <a:cubicBezTo>
                    <a:pt x="13776" y="6091"/>
                    <a:pt x="13657" y="6436"/>
                    <a:pt x="13586" y="6793"/>
                  </a:cubicBezTo>
                  <a:cubicBezTo>
                    <a:pt x="13538" y="6936"/>
                    <a:pt x="13586" y="7115"/>
                    <a:pt x="13765" y="7162"/>
                  </a:cubicBezTo>
                  <a:cubicBezTo>
                    <a:pt x="13784" y="7164"/>
                    <a:pt x="13805" y="7165"/>
                    <a:pt x="13826" y="7165"/>
                  </a:cubicBezTo>
                  <a:cubicBezTo>
                    <a:pt x="13930" y="7165"/>
                    <a:pt x="14042" y="7140"/>
                    <a:pt x="14122" y="7091"/>
                  </a:cubicBezTo>
                  <a:cubicBezTo>
                    <a:pt x="14300" y="6984"/>
                    <a:pt x="14431" y="6817"/>
                    <a:pt x="14598" y="6686"/>
                  </a:cubicBezTo>
                  <a:cubicBezTo>
                    <a:pt x="15411" y="6039"/>
                    <a:pt x="16272" y="5775"/>
                    <a:pt x="17091" y="5775"/>
                  </a:cubicBezTo>
                  <a:cubicBezTo>
                    <a:pt x="18623" y="5775"/>
                    <a:pt x="20011" y="6699"/>
                    <a:pt x="20670" y="7770"/>
                  </a:cubicBezTo>
                  <a:cubicBezTo>
                    <a:pt x="21599" y="9294"/>
                    <a:pt x="21206" y="11008"/>
                    <a:pt x="19682" y="11937"/>
                  </a:cubicBezTo>
                  <a:cubicBezTo>
                    <a:pt x="18978" y="12375"/>
                    <a:pt x="18219" y="12556"/>
                    <a:pt x="17392" y="12556"/>
                  </a:cubicBezTo>
                  <a:cubicBezTo>
                    <a:pt x="17366" y="12556"/>
                    <a:pt x="17339" y="12556"/>
                    <a:pt x="17313" y="12556"/>
                  </a:cubicBezTo>
                  <a:cubicBezTo>
                    <a:pt x="17179" y="12545"/>
                    <a:pt x="17043" y="12539"/>
                    <a:pt x="16905" y="12539"/>
                  </a:cubicBezTo>
                  <a:cubicBezTo>
                    <a:pt x="16737" y="12539"/>
                    <a:pt x="16566" y="12548"/>
                    <a:pt x="16396" y="12568"/>
                  </a:cubicBezTo>
                  <a:cubicBezTo>
                    <a:pt x="16086" y="12615"/>
                    <a:pt x="15967" y="12877"/>
                    <a:pt x="16122" y="13151"/>
                  </a:cubicBezTo>
                  <a:cubicBezTo>
                    <a:pt x="16217" y="13294"/>
                    <a:pt x="16348" y="13425"/>
                    <a:pt x="16455" y="13580"/>
                  </a:cubicBezTo>
                  <a:cubicBezTo>
                    <a:pt x="18229" y="15949"/>
                    <a:pt x="16979" y="18961"/>
                    <a:pt x="15229" y="20069"/>
                  </a:cubicBezTo>
                  <a:cubicBezTo>
                    <a:pt x="14660" y="20433"/>
                    <a:pt x="14070" y="20624"/>
                    <a:pt x="13459" y="20624"/>
                  </a:cubicBezTo>
                  <a:cubicBezTo>
                    <a:pt x="13072" y="20624"/>
                    <a:pt x="12678" y="20547"/>
                    <a:pt x="12276" y="20390"/>
                  </a:cubicBezTo>
                  <a:cubicBezTo>
                    <a:pt x="11229" y="19997"/>
                    <a:pt x="10443" y="19319"/>
                    <a:pt x="9966" y="18307"/>
                  </a:cubicBezTo>
                  <a:cubicBezTo>
                    <a:pt x="9800" y="17985"/>
                    <a:pt x="9681" y="17640"/>
                    <a:pt x="9538" y="17318"/>
                  </a:cubicBezTo>
                  <a:cubicBezTo>
                    <a:pt x="9431" y="17080"/>
                    <a:pt x="9300" y="16854"/>
                    <a:pt x="8943" y="16794"/>
                  </a:cubicBezTo>
                  <a:cubicBezTo>
                    <a:pt x="8883" y="16937"/>
                    <a:pt x="8812" y="17092"/>
                    <a:pt x="8728" y="17295"/>
                  </a:cubicBezTo>
                  <a:cubicBezTo>
                    <a:pt x="8657" y="17628"/>
                    <a:pt x="8645" y="17961"/>
                    <a:pt x="8526" y="18283"/>
                  </a:cubicBezTo>
                  <a:cubicBezTo>
                    <a:pt x="8029" y="19652"/>
                    <a:pt x="6970" y="20399"/>
                    <a:pt x="5630" y="20399"/>
                  </a:cubicBezTo>
                  <a:cubicBezTo>
                    <a:pt x="5397" y="20399"/>
                    <a:pt x="5155" y="20376"/>
                    <a:pt x="4906" y="20331"/>
                  </a:cubicBezTo>
                  <a:cubicBezTo>
                    <a:pt x="2561" y="19902"/>
                    <a:pt x="1513" y="17771"/>
                    <a:pt x="1573" y="16235"/>
                  </a:cubicBezTo>
                  <a:cubicBezTo>
                    <a:pt x="1608" y="15330"/>
                    <a:pt x="1930" y="14580"/>
                    <a:pt x="2561" y="13949"/>
                  </a:cubicBezTo>
                  <a:cubicBezTo>
                    <a:pt x="2989" y="13520"/>
                    <a:pt x="3454" y="13163"/>
                    <a:pt x="4001" y="12901"/>
                  </a:cubicBezTo>
                  <a:cubicBezTo>
                    <a:pt x="4311" y="12758"/>
                    <a:pt x="4597" y="12580"/>
                    <a:pt x="4859" y="12389"/>
                  </a:cubicBezTo>
                  <a:cubicBezTo>
                    <a:pt x="4942" y="12330"/>
                    <a:pt x="5002" y="12139"/>
                    <a:pt x="4966" y="12044"/>
                  </a:cubicBezTo>
                  <a:cubicBezTo>
                    <a:pt x="4942" y="11961"/>
                    <a:pt x="4787" y="11853"/>
                    <a:pt x="4680" y="11841"/>
                  </a:cubicBezTo>
                  <a:cubicBezTo>
                    <a:pt x="4631" y="11830"/>
                    <a:pt x="4577" y="11826"/>
                    <a:pt x="4521" y="11826"/>
                  </a:cubicBezTo>
                  <a:cubicBezTo>
                    <a:pt x="4399" y="11826"/>
                    <a:pt x="4266" y="11845"/>
                    <a:pt x="4144" y="11853"/>
                  </a:cubicBezTo>
                  <a:cubicBezTo>
                    <a:pt x="4080" y="11857"/>
                    <a:pt x="4017" y="11859"/>
                    <a:pt x="3954" y="11859"/>
                  </a:cubicBezTo>
                  <a:cubicBezTo>
                    <a:pt x="3075" y="11859"/>
                    <a:pt x="2340" y="11473"/>
                    <a:pt x="1751" y="10806"/>
                  </a:cubicBezTo>
                  <a:cubicBezTo>
                    <a:pt x="870" y="9794"/>
                    <a:pt x="561" y="8591"/>
                    <a:pt x="799" y="7269"/>
                  </a:cubicBezTo>
                  <a:cubicBezTo>
                    <a:pt x="1102" y="5556"/>
                    <a:pt x="2324" y="5077"/>
                    <a:pt x="3448" y="5077"/>
                  </a:cubicBezTo>
                  <a:cubicBezTo>
                    <a:pt x="3558" y="5077"/>
                    <a:pt x="3668" y="5082"/>
                    <a:pt x="3775" y="5091"/>
                  </a:cubicBezTo>
                  <a:cubicBezTo>
                    <a:pt x="4430" y="5138"/>
                    <a:pt x="5037" y="5364"/>
                    <a:pt x="5597" y="5722"/>
                  </a:cubicBezTo>
                  <a:cubicBezTo>
                    <a:pt x="5918" y="5924"/>
                    <a:pt x="6228" y="6162"/>
                    <a:pt x="6549" y="6388"/>
                  </a:cubicBezTo>
                  <a:cubicBezTo>
                    <a:pt x="6692" y="6484"/>
                    <a:pt x="6847" y="6615"/>
                    <a:pt x="7002" y="6662"/>
                  </a:cubicBezTo>
                  <a:cubicBezTo>
                    <a:pt x="7062" y="6675"/>
                    <a:pt x="7128" y="6682"/>
                    <a:pt x="7194" y="6682"/>
                  </a:cubicBezTo>
                  <a:cubicBezTo>
                    <a:pt x="7312" y="6682"/>
                    <a:pt x="7430" y="6660"/>
                    <a:pt x="7514" y="6615"/>
                  </a:cubicBezTo>
                  <a:cubicBezTo>
                    <a:pt x="7704" y="6507"/>
                    <a:pt x="7645" y="6305"/>
                    <a:pt x="7585" y="6126"/>
                  </a:cubicBezTo>
                  <a:cubicBezTo>
                    <a:pt x="7049" y="4591"/>
                    <a:pt x="7383" y="3221"/>
                    <a:pt x="8371" y="1983"/>
                  </a:cubicBezTo>
                  <a:cubicBezTo>
                    <a:pt x="9065" y="1122"/>
                    <a:pt x="9912" y="761"/>
                    <a:pt x="10734" y="761"/>
                  </a:cubicBezTo>
                  <a:close/>
                  <a:moveTo>
                    <a:pt x="10725" y="1"/>
                  </a:moveTo>
                  <a:cubicBezTo>
                    <a:pt x="9731" y="1"/>
                    <a:pt x="8697" y="427"/>
                    <a:pt x="7823" y="1459"/>
                  </a:cubicBezTo>
                  <a:cubicBezTo>
                    <a:pt x="7038" y="2412"/>
                    <a:pt x="6621" y="3507"/>
                    <a:pt x="6573" y="4733"/>
                  </a:cubicBezTo>
                  <a:cubicBezTo>
                    <a:pt x="6573" y="4924"/>
                    <a:pt x="6561" y="5126"/>
                    <a:pt x="6537" y="5388"/>
                  </a:cubicBezTo>
                  <a:cubicBezTo>
                    <a:pt x="6264" y="5233"/>
                    <a:pt x="6037" y="5114"/>
                    <a:pt x="5811" y="4972"/>
                  </a:cubicBezTo>
                  <a:cubicBezTo>
                    <a:pt x="5076" y="4541"/>
                    <a:pt x="4294" y="4342"/>
                    <a:pt x="3466" y="4342"/>
                  </a:cubicBezTo>
                  <a:cubicBezTo>
                    <a:pt x="3356" y="4342"/>
                    <a:pt x="3244" y="4345"/>
                    <a:pt x="3132" y="4352"/>
                  </a:cubicBezTo>
                  <a:cubicBezTo>
                    <a:pt x="1739" y="4424"/>
                    <a:pt x="632" y="5269"/>
                    <a:pt x="203" y="6615"/>
                  </a:cubicBezTo>
                  <a:cubicBezTo>
                    <a:pt x="13" y="7234"/>
                    <a:pt x="1" y="7889"/>
                    <a:pt x="49" y="8532"/>
                  </a:cubicBezTo>
                  <a:cubicBezTo>
                    <a:pt x="227" y="10294"/>
                    <a:pt x="1084" y="11580"/>
                    <a:pt x="2704" y="12342"/>
                  </a:cubicBezTo>
                  <a:cubicBezTo>
                    <a:pt x="2811" y="12389"/>
                    <a:pt x="2906" y="12449"/>
                    <a:pt x="3061" y="12520"/>
                  </a:cubicBezTo>
                  <a:cubicBezTo>
                    <a:pt x="2751" y="12794"/>
                    <a:pt x="2466" y="13008"/>
                    <a:pt x="2192" y="13270"/>
                  </a:cubicBezTo>
                  <a:cubicBezTo>
                    <a:pt x="1180" y="14199"/>
                    <a:pt x="703" y="15366"/>
                    <a:pt x="858" y="16747"/>
                  </a:cubicBezTo>
                  <a:cubicBezTo>
                    <a:pt x="1025" y="18211"/>
                    <a:pt x="1704" y="19402"/>
                    <a:pt x="2894" y="20259"/>
                  </a:cubicBezTo>
                  <a:cubicBezTo>
                    <a:pt x="3688" y="20843"/>
                    <a:pt x="4630" y="21129"/>
                    <a:pt x="5608" y="21129"/>
                  </a:cubicBezTo>
                  <a:cubicBezTo>
                    <a:pt x="5628" y="21129"/>
                    <a:pt x="5648" y="21129"/>
                    <a:pt x="5668" y="21128"/>
                  </a:cubicBezTo>
                  <a:cubicBezTo>
                    <a:pt x="7014" y="21093"/>
                    <a:pt x="8109" y="20533"/>
                    <a:pt x="8835" y="19354"/>
                  </a:cubicBezTo>
                  <a:cubicBezTo>
                    <a:pt x="8954" y="19152"/>
                    <a:pt x="9002" y="18878"/>
                    <a:pt x="9300" y="18747"/>
                  </a:cubicBezTo>
                  <a:cubicBezTo>
                    <a:pt x="9705" y="19592"/>
                    <a:pt x="10336" y="20200"/>
                    <a:pt x="11098" y="20664"/>
                  </a:cubicBezTo>
                  <a:cubicBezTo>
                    <a:pt x="11857" y="21122"/>
                    <a:pt x="12630" y="21368"/>
                    <a:pt x="13416" y="21368"/>
                  </a:cubicBezTo>
                  <a:cubicBezTo>
                    <a:pt x="14060" y="21368"/>
                    <a:pt x="14712" y="21203"/>
                    <a:pt x="15372" y="20854"/>
                  </a:cubicBezTo>
                  <a:cubicBezTo>
                    <a:pt x="17301" y="19831"/>
                    <a:pt x="18825" y="16794"/>
                    <a:pt x="17622" y="14116"/>
                  </a:cubicBezTo>
                  <a:cubicBezTo>
                    <a:pt x="17527" y="13901"/>
                    <a:pt x="17420" y="13699"/>
                    <a:pt x="17277" y="13389"/>
                  </a:cubicBezTo>
                  <a:cubicBezTo>
                    <a:pt x="17603" y="13335"/>
                    <a:pt x="17840" y="13281"/>
                    <a:pt x="18051" y="13281"/>
                  </a:cubicBezTo>
                  <a:cubicBezTo>
                    <a:pt x="18071" y="13281"/>
                    <a:pt x="18091" y="13281"/>
                    <a:pt x="18110" y="13282"/>
                  </a:cubicBezTo>
                  <a:cubicBezTo>
                    <a:pt x="18670" y="13246"/>
                    <a:pt x="19182" y="13092"/>
                    <a:pt x="19670" y="12853"/>
                  </a:cubicBezTo>
                  <a:cubicBezTo>
                    <a:pt x="21944" y="11746"/>
                    <a:pt x="22587" y="9234"/>
                    <a:pt x="21146" y="7162"/>
                  </a:cubicBezTo>
                  <a:cubicBezTo>
                    <a:pt x="20317" y="5967"/>
                    <a:pt x="18753" y="5053"/>
                    <a:pt x="17072" y="5053"/>
                  </a:cubicBezTo>
                  <a:cubicBezTo>
                    <a:pt x="16459" y="5053"/>
                    <a:pt x="15831" y="5174"/>
                    <a:pt x="15217" y="5448"/>
                  </a:cubicBezTo>
                  <a:cubicBezTo>
                    <a:pt x="15074" y="5531"/>
                    <a:pt x="14908" y="5567"/>
                    <a:pt x="14693" y="5650"/>
                  </a:cubicBezTo>
                  <a:cubicBezTo>
                    <a:pt x="14717" y="5388"/>
                    <a:pt x="14729" y="5210"/>
                    <a:pt x="14741" y="5031"/>
                  </a:cubicBezTo>
                  <a:cubicBezTo>
                    <a:pt x="14812" y="4114"/>
                    <a:pt x="14693" y="3233"/>
                    <a:pt x="14324" y="2388"/>
                  </a:cubicBezTo>
                  <a:cubicBezTo>
                    <a:pt x="13709" y="1021"/>
                    <a:pt x="12264" y="1"/>
                    <a:pt x="1072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99;p7"/>
            <p:cNvSpPr/>
            <p:nvPr/>
          </p:nvSpPr>
          <p:spPr>
            <a:xfrm>
              <a:off x="1840475" y="2940600"/>
              <a:ext cx="525975" cy="496600"/>
            </a:xfrm>
            <a:custGeom>
              <a:avLst/>
              <a:gdLst/>
              <a:ahLst/>
              <a:cxnLst/>
              <a:rect l="l" t="t" r="r" b="b"/>
              <a:pathLst>
                <a:path w="21039" h="19864" extrusionOk="0">
                  <a:moveTo>
                    <a:pt x="10174" y="1"/>
                  </a:moveTo>
                  <a:cubicBezTo>
                    <a:pt x="9352" y="1"/>
                    <a:pt x="8505" y="362"/>
                    <a:pt x="7811" y="1223"/>
                  </a:cubicBezTo>
                  <a:cubicBezTo>
                    <a:pt x="6823" y="2461"/>
                    <a:pt x="6489" y="3831"/>
                    <a:pt x="7025" y="5366"/>
                  </a:cubicBezTo>
                  <a:cubicBezTo>
                    <a:pt x="7085" y="5545"/>
                    <a:pt x="7144" y="5747"/>
                    <a:pt x="6954" y="5855"/>
                  </a:cubicBezTo>
                  <a:cubicBezTo>
                    <a:pt x="6870" y="5900"/>
                    <a:pt x="6752" y="5922"/>
                    <a:pt x="6634" y="5922"/>
                  </a:cubicBezTo>
                  <a:cubicBezTo>
                    <a:pt x="6568" y="5922"/>
                    <a:pt x="6502" y="5915"/>
                    <a:pt x="6442" y="5902"/>
                  </a:cubicBezTo>
                  <a:cubicBezTo>
                    <a:pt x="6287" y="5855"/>
                    <a:pt x="6132" y="5724"/>
                    <a:pt x="5989" y="5628"/>
                  </a:cubicBezTo>
                  <a:cubicBezTo>
                    <a:pt x="5668" y="5402"/>
                    <a:pt x="5358" y="5164"/>
                    <a:pt x="5037" y="4962"/>
                  </a:cubicBezTo>
                  <a:cubicBezTo>
                    <a:pt x="4477" y="4604"/>
                    <a:pt x="3870" y="4378"/>
                    <a:pt x="3215" y="4331"/>
                  </a:cubicBezTo>
                  <a:cubicBezTo>
                    <a:pt x="3108" y="4322"/>
                    <a:pt x="2998" y="4317"/>
                    <a:pt x="2888" y="4317"/>
                  </a:cubicBezTo>
                  <a:cubicBezTo>
                    <a:pt x="1764" y="4317"/>
                    <a:pt x="542" y="4796"/>
                    <a:pt x="239" y="6509"/>
                  </a:cubicBezTo>
                  <a:cubicBezTo>
                    <a:pt x="1" y="7831"/>
                    <a:pt x="310" y="9034"/>
                    <a:pt x="1191" y="10046"/>
                  </a:cubicBezTo>
                  <a:cubicBezTo>
                    <a:pt x="1780" y="10713"/>
                    <a:pt x="2515" y="11099"/>
                    <a:pt x="3394" y="11099"/>
                  </a:cubicBezTo>
                  <a:cubicBezTo>
                    <a:pt x="3457" y="11099"/>
                    <a:pt x="3520" y="11097"/>
                    <a:pt x="3584" y="11093"/>
                  </a:cubicBezTo>
                  <a:cubicBezTo>
                    <a:pt x="3706" y="11085"/>
                    <a:pt x="3839" y="11066"/>
                    <a:pt x="3961" y="11066"/>
                  </a:cubicBezTo>
                  <a:cubicBezTo>
                    <a:pt x="4017" y="11066"/>
                    <a:pt x="4071" y="11070"/>
                    <a:pt x="4120" y="11081"/>
                  </a:cubicBezTo>
                  <a:cubicBezTo>
                    <a:pt x="4227" y="11093"/>
                    <a:pt x="4382" y="11201"/>
                    <a:pt x="4406" y="11284"/>
                  </a:cubicBezTo>
                  <a:cubicBezTo>
                    <a:pt x="4442" y="11379"/>
                    <a:pt x="4382" y="11570"/>
                    <a:pt x="4299" y="11629"/>
                  </a:cubicBezTo>
                  <a:cubicBezTo>
                    <a:pt x="4037" y="11820"/>
                    <a:pt x="3751" y="11998"/>
                    <a:pt x="3441" y="12141"/>
                  </a:cubicBezTo>
                  <a:cubicBezTo>
                    <a:pt x="2894" y="12403"/>
                    <a:pt x="2429" y="12760"/>
                    <a:pt x="2001" y="13189"/>
                  </a:cubicBezTo>
                  <a:cubicBezTo>
                    <a:pt x="1370" y="13820"/>
                    <a:pt x="1048" y="14570"/>
                    <a:pt x="1013" y="15475"/>
                  </a:cubicBezTo>
                  <a:cubicBezTo>
                    <a:pt x="953" y="17011"/>
                    <a:pt x="2001" y="19142"/>
                    <a:pt x="4346" y="19571"/>
                  </a:cubicBezTo>
                  <a:cubicBezTo>
                    <a:pt x="4595" y="19616"/>
                    <a:pt x="4837" y="19639"/>
                    <a:pt x="5070" y="19639"/>
                  </a:cubicBezTo>
                  <a:cubicBezTo>
                    <a:pt x="6410" y="19639"/>
                    <a:pt x="7469" y="18892"/>
                    <a:pt x="7966" y="17523"/>
                  </a:cubicBezTo>
                  <a:cubicBezTo>
                    <a:pt x="8085" y="17201"/>
                    <a:pt x="8097" y="16868"/>
                    <a:pt x="8168" y="16535"/>
                  </a:cubicBezTo>
                  <a:cubicBezTo>
                    <a:pt x="8252" y="16332"/>
                    <a:pt x="8323" y="16177"/>
                    <a:pt x="8383" y="16034"/>
                  </a:cubicBezTo>
                  <a:cubicBezTo>
                    <a:pt x="8740" y="16094"/>
                    <a:pt x="8871" y="16320"/>
                    <a:pt x="8978" y="16558"/>
                  </a:cubicBezTo>
                  <a:cubicBezTo>
                    <a:pt x="9121" y="16880"/>
                    <a:pt x="9240" y="17225"/>
                    <a:pt x="9406" y="17547"/>
                  </a:cubicBezTo>
                  <a:cubicBezTo>
                    <a:pt x="9883" y="18559"/>
                    <a:pt x="10669" y="19237"/>
                    <a:pt x="11716" y="19630"/>
                  </a:cubicBezTo>
                  <a:cubicBezTo>
                    <a:pt x="12118" y="19787"/>
                    <a:pt x="12512" y="19864"/>
                    <a:pt x="12899" y="19864"/>
                  </a:cubicBezTo>
                  <a:cubicBezTo>
                    <a:pt x="13510" y="19864"/>
                    <a:pt x="14100" y="19673"/>
                    <a:pt x="14669" y="19309"/>
                  </a:cubicBezTo>
                  <a:cubicBezTo>
                    <a:pt x="16419" y="18201"/>
                    <a:pt x="17669" y="15189"/>
                    <a:pt x="15895" y="12820"/>
                  </a:cubicBezTo>
                  <a:cubicBezTo>
                    <a:pt x="15788" y="12665"/>
                    <a:pt x="15657" y="12534"/>
                    <a:pt x="15562" y="12391"/>
                  </a:cubicBezTo>
                  <a:cubicBezTo>
                    <a:pt x="15407" y="12117"/>
                    <a:pt x="15526" y="11855"/>
                    <a:pt x="15836" y="11808"/>
                  </a:cubicBezTo>
                  <a:cubicBezTo>
                    <a:pt x="16006" y="11788"/>
                    <a:pt x="16177" y="11779"/>
                    <a:pt x="16345" y="11779"/>
                  </a:cubicBezTo>
                  <a:cubicBezTo>
                    <a:pt x="16483" y="11779"/>
                    <a:pt x="16619" y="11785"/>
                    <a:pt x="16753" y="11796"/>
                  </a:cubicBezTo>
                  <a:cubicBezTo>
                    <a:pt x="16779" y="11796"/>
                    <a:pt x="16806" y="11796"/>
                    <a:pt x="16832" y="11796"/>
                  </a:cubicBezTo>
                  <a:cubicBezTo>
                    <a:pt x="17659" y="11796"/>
                    <a:pt x="18418" y="11615"/>
                    <a:pt x="19122" y="11177"/>
                  </a:cubicBezTo>
                  <a:cubicBezTo>
                    <a:pt x="20646" y="10248"/>
                    <a:pt x="21039" y="8534"/>
                    <a:pt x="20110" y="7010"/>
                  </a:cubicBezTo>
                  <a:cubicBezTo>
                    <a:pt x="19451" y="5939"/>
                    <a:pt x="18063" y="5015"/>
                    <a:pt x="16531" y="5015"/>
                  </a:cubicBezTo>
                  <a:cubicBezTo>
                    <a:pt x="15712" y="5015"/>
                    <a:pt x="14851" y="5279"/>
                    <a:pt x="14038" y="5926"/>
                  </a:cubicBezTo>
                  <a:cubicBezTo>
                    <a:pt x="13871" y="6057"/>
                    <a:pt x="13740" y="6224"/>
                    <a:pt x="13562" y="6331"/>
                  </a:cubicBezTo>
                  <a:cubicBezTo>
                    <a:pt x="13482" y="6380"/>
                    <a:pt x="13370" y="6405"/>
                    <a:pt x="13266" y="6405"/>
                  </a:cubicBezTo>
                  <a:cubicBezTo>
                    <a:pt x="13245" y="6405"/>
                    <a:pt x="13224" y="6404"/>
                    <a:pt x="13205" y="6402"/>
                  </a:cubicBezTo>
                  <a:cubicBezTo>
                    <a:pt x="13026" y="6355"/>
                    <a:pt x="12978" y="6176"/>
                    <a:pt x="13026" y="6033"/>
                  </a:cubicBezTo>
                  <a:cubicBezTo>
                    <a:pt x="13097" y="5676"/>
                    <a:pt x="13216" y="5331"/>
                    <a:pt x="13312" y="4985"/>
                  </a:cubicBezTo>
                  <a:cubicBezTo>
                    <a:pt x="13574" y="3950"/>
                    <a:pt x="13514" y="2938"/>
                    <a:pt x="13085" y="1949"/>
                  </a:cubicBezTo>
                  <a:cubicBezTo>
                    <a:pt x="12565" y="802"/>
                    <a:pt x="11398" y="1"/>
                    <a:pt x="1017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300;p7"/>
            <p:cNvSpPr/>
            <p:nvPr/>
          </p:nvSpPr>
          <p:spPr>
            <a:xfrm>
              <a:off x="2036925" y="3220875"/>
              <a:ext cx="102425" cy="41725"/>
            </a:xfrm>
            <a:custGeom>
              <a:avLst/>
              <a:gdLst/>
              <a:ahLst/>
              <a:cxnLst/>
              <a:rect l="l" t="t" r="r" b="b"/>
              <a:pathLst>
                <a:path w="4097" h="1669" extrusionOk="0">
                  <a:moveTo>
                    <a:pt x="390" y="1"/>
                  </a:moveTo>
                  <a:cubicBezTo>
                    <a:pt x="317" y="1"/>
                    <a:pt x="245" y="16"/>
                    <a:pt x="191" y="49"/>
                  </a:cubicBezTo>
                  <a:cubicBezTo>
                    <a:pt x="60" y="120"/>
                    <a:pt x="1" y="299"/>
                    <a:pt x="84" y="442"/>
                  </a:cubicBezTo>
                  <a:cubicBezTo>
                    <a:pt x="167" y="597"/>
                    <a:pt x="274" y="763"/>
                    <a:pt x="405" y="882"/>
                  </a:cubicBezTo>
                  <a:cubicBezTo>
                    <a:pt x="941" y="1383"/>
                    <a:pt x="1560" y="1633"/>
                    <a:pt x="2334" y="1668"/>
                  </a:cubicBezTo>
                  <a:cubicBezTo>
                    <a:pt x="2775" y="1633"/>
                    <a:pt x="3227" y="1561"/>
                    <a:pt x="3632" y="1311"/>
                  </a:cubicBezTo>
                  <a:cubicBezTo>
                    <a:pt x="3775" y="1216"/>
                    <a:pt x="3930" y="1097"/>
                    <a:pt x="4037" y="966"/>
                  </a:cubicBezTo>
                  <a:cubicBezTo>
                    <a:pt x="4073" y="882"/>
                    <a:pt x="4096" y="704"/>
                    <a:pt x="4037" y="609"/>
                  </a:cubicBezTo>
                  <a:cubicBezTo>
                    <a:pt x="3989" y="537"/>
                    <a:pt x="3823" y="466"/>
                    <a:pt x="3715" y="466"/>
                  </a:cubicBezTo>
                  <a:cubicBezTo>
                    <a:pt x="3573" y="478"/>
                    <a:pt x="3418" y="549"/>
                    <a:pt x="3287" y="621"/>
                  </a:cubicBezTo>
                  <a:cubicBezTo>
                    <a:pt x="2945" y="793"/>
                    <a:pt x="2618" y="876"/>
                    <a:pt x="2302" y="876"/>
                  </a:cubicBezTo>
                  <a:cubicBezTo>
                    <a:pt x="1791" y="876"/>
                    <a:pt x="1309" y="661"/>
                    <a:pt x="846" y="263"/>
                  </a:cubicBezTo>
                  <a:cubicBezTo>
                    <a:pt x="763" y="180"/>
                    <a:pt x="667" y="73"/>
                    <a:pt x="548" y="25"/>
                  </a:cubicBezTo>
                  <a:cubicBezTo>
                    <a:pt x="502" y="10"/>
                    <a:pt x="446" y="1"/>
                    <a:pt x="39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7"/>
            <p:cNvSpPr/>
            <p:nvPr/>
          </p:nvSpPr>
          <p:spPr>
            <a:xfrm>
              <a:off x="2011925" y="3155700"/>
              <a:ext cx="18775" cy="19275"/>
            </a:xfrm>
            <a:custGeom>
              <a:avLst/>
              <a:gdLst/>
              <a:ahLst/>
              <a:cxnLst/>
              <a:rect l="l" t="t" r="r" b="b"/>
              <a:pathLst>
                <a:path w="751" h="771" extrusionOk="0">
                  <a:moveTo>
                    <a:pt x="375" y="0"/>
                  </a:moveTo>
                  <a:cubicBezTo>
                    <a:pt x="369" y="0"/>
                    <a:pt x="363" y="1"/>
                    <a:pt x="358" y="1"/>
                  </a:cubicBezTo>
                  <a:cubicBezTo>
                    <a:pt x="167" y="13"/>
                    <a:pt x="1" y="215"/>
                    <a:pt x="1" y="418"/>
                  </a:cubicBezTo>
                  <a:cubicBezTo>
                    <a:pt x="1" y="608"/>
                    <a:pt x="151" y="771"/>
                    <a:pt x="335" y="771"/>
                  </a:cubicBezTo>
                  <a:cubicBezTo>
                    <a:pt x="358" y="771"/>
                    <a:pt x="382" y="768"/>
                    <a:pt x="405" y="763"/>
                  </a:cubicBezTo>
                  <a:cubicBezTo>
                    <a:pt x="620" y="715"/>
                    <a:pt x="751" y="525"/>
                    <a:pt x="715" y="311"/>
                  </a:cubicBezTo>
                  <a:cubicBezTo>
                    <a:pt x="703" y="161"/>
                    <a:pt x="536" y="0"/>
                    <a:pt x="37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7"/>
            <p:cNvSpPr/>
            <p:nvPr/>
          </p:nvSpPr>
          <p:spPr>
            <a:xfrm>
              <a:off x="2153300" y="3182800"/>
              <a:ext cx="17900" cy="18775"/>
            </a:xfrm>
            <a:custGeom>
              <a:avLst/>
              <a:gdLst/>
              <a:ahLst/>
              <a:cxnLst/>
              <a:rect l="l" t="t" r="r" b="b"/>
              <a:pathLst>
                <a:path w="716" h="751" extrusionOk="0">
                  <a:moveTo>
                    <a:pt x="382" y="0"/>
                  </a:moveTo>
                  <a:cubicBezTo>
                    <a:pt x="180" y="0"/>
                    <a:pt x="1" y="179"/>
                    <a:pt x="25" y="405"/>
                  </a:cubicBezTo>
                  <a:cubicBezTo>
                    <a:pt x="25" y="596"/>
                    <a:pt x="168" y="751"/>
                    <a:pt x="346" y="751"/>
                  </a:cubicBezTo>
                  <a:cubicBezTo>
                    <a:pt x="561" y="751"/>
                    <a:pt x="715" y="572"/>
                    <a:pt x="703" y="346"/>
                  </a:cubicBezTo>
                  <a:cubicBezTo>
                    <a:pt x="692" y="167"/>
                    <a:pt x="537" y="0"/>
                    <a:pt x="38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2057046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spTree>
      <p:nvGrpSpPr>
        <p:cNvPr id="1" name="Shape 625"/>
        <p:cNvGrpSpPr/>
        <p:nvPr/>
      </p:nvGrpSpPr>
      <p:grpSpPr>
        <a:xfrm>
          <a:off x="0" y="0"/>
          <a:ext cx="0" cy="0"/>
          <a:chOff x="0" y="0"/>
          <a:chExt cx="0" cy="0"/>
        </a:xfrm>
      </p:grpSpPr>
      <p:grpSp>
        <p:nvGrpSpPr>
          <p:cNvPr id="626" name="Google Shape;626;p16"/>
          <p:cNvGrpSpPr/>
          <p:nvPr/>
        </p:nvGrpSpPr>
        <p:grpSpPr>
          <a:xfrm>
            <a:off x="-190528" y="-107233"/>
            <a:ext cx="12700800" cy="7072400"/>
            <a:chOff x="-142896" y="-80425"/>
            <a:chExt cx="9525600" cy="5304300"/>
          </a:xfrm>
        </p:grpSpPr>
        <p:cxnSp>
          <p:nvCxnSpPr>
            <p:cNvPr id="627" name="Google Shape;627;p16"/>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28" name="Google Shape;628;p16"/>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29" name="Google Shape;629;p16"/>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30" name="Google Shape;630;p16"/>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31" name="Google Shape;631;p16"/>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32" name="Google Shape;632;p16"/>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633" name="Google Shape;633;p16"/>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4" name="Google Shape;634;p16"/>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5" name="Google Shape;635;p16"/>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6" name="Google Shape;636;p16"/>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7" name="Google Shape;637;p16"/>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8" name="Google Shape;638;p16"/>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39" name="Google Shape;639;p16"/>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40" name="Google Shape;640;p16"/>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41" name="Google Shape;641;p16"/>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642" name="Google Shape;642;p16"/>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sp>
        <p:nvSpPr>
          <p:cNvPr id="643" name="Google Shape;643;p16"/>
          <p:cNvSpPr/>
          <p:nvPr/>
        </p:nvSpPr>
        <p:spPr>
          <a:xfrm>
            <a:off x="160218" y="792055"/>
            <a:ext cx="11911756" cy="595878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16"/>
          <p:cNvSpPr/>
          <p:nvPr/>
        </p:nvSpPr>
        <p:spPr>
          <a:xfrm>
            <a:off x="1223083" y="31179"/>
            <a:ext cx="3800917" cy="708000"/>
          </a:xfrm>
          <a:prstGeom prst="roundRect">
            <a:avLst>
              <a:gd name="adj" fmla="val 50000"/>
            </a:avLst>
          </a:prstGeom>
          <a:solidFill>
            <a:schemeClr val="dk1"/>
          </a:solidFill>
          <a:ln w="28575" cap="flat" cmpd="sng">
            <a:solidFill>
              <a:srgbClr val="3D2E2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658" name="Google Shape;658;p16"/>
          <p:cNvGrpSpPr/>
          <p:nvPr/>
        </p:nvGrpSpPr>
        <p:grpSpPr>
          <a:xfrm>
            <a:off x="7261634" y="6522068"/>
            <a:ext cx="158367" cy="165433"/>
            <a:chOff x="1409475" y="641250"/>
            <a:chExt cx="118775" cy="124075"/>
          </a:xfrm>
        </p:grpSpPr>
        <p:sp>
          <p:nvSpPr>
            <p:cNvPr id="659" name="Google Shape;659;p16"/>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0" name="Google Shape;660;p16"/>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61" name="Google Shape;661;p16"/>
          <p:cNvGrpSpPr/>
          <p:nvPr/>
        </p:nvGrpSpPr>
        <p:grpSpPr>
          <a:xfrm>
            <a:off x="264934" y="535768"/>
            <a:ext cx="158367" cy="165433"/>
            <a:chOff x="1409475" y="641250"/>
            <a:chExt cx="118775" cy="124075"/>
          </a:xfrm>
        </p:grpSpPr>
        <p:sp>
          <p:nvSpPr>
            <p:cNvPr id="662" name="Google Shape;662;p16"/>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3" name="Google Shape;663;p16"/>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64" name="Google Shape;664;p16"/>
          <p:cNvGrpSpPr/>
          <p:nvPr/>
        </p:nvGrpSpPr>
        <p:grpSpPr>
          <a:xfrm>
            <a:off x="11318401" y="158468"/>
            <a:ext cx="158367" cy="165433"/>
            <a:chOff x="1409475" y="641250"/>
            <a:chExt cx="118775" cy="124075"/>
          </a:xfrm>
        </p:grpSpPr>
        <p:sp>
          <p:nvSpPr>
            <p:cNvPr id="665" name="Google Shape;665;p16"/>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6" name="Google Shape;666;p16"/>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67" name="Google Shape;667;p16"/>
          <p:cNvGrpSpPr/>
          <p:nvPr/>
        </p:nvGrpSpPr>
        <p:grpSpPr>
          <a:xfrm>
            <a:off x="11807406" y="6445820"/>
            <a:ext cx="448753" cy="483360"/>
            <a:chOff x="713250" y="2576650"/>
            <a:chExt cx="273275" cy="294325"/>
          </a:xfrm>
        </p:grpSpPr>
        <p:sp>
          <p:nvSpPr>
            <p:cNvPr id="668" name="Google Shape;668;p16"/>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69" name="Google Shape;669;p16"/>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70" name="Google Shape;670;p16"/>
          <p:cNvGrpSpPr/>
          <p:nvPr/>
        </p:nvGrpSpPr>
        <p:grpSpPr>
          <a:xfrm rot="415209">
            <a:off x="11518841" y="650924"/>
            <a:ext cx="796801" cy="782693"/>
            <a:chOff x="4636650" y="2847925"/>
            <a:chExt cx="351575" cy="345350"/>
          </a:xfrm>
        </p:grpSpPr>
        <p:sp>
          <p:nvSpPr>
            <p:cNvPr id="671" name="Google Shape;671;p16"/>
            <p:cNvSpPr/>
            <p:nvPr/>
          </p:nvSpPr>
          <p:spPr>
            <a:xfrm>
              <a:off x="4636650" y="2847925"/>
              <a:ext cx="351575" cy="345350"/>
            </a:xfrm>
            <a:custGeom>
              <a:avLst/>
              <a:gdLst/>
              <a:ahLst/>
              <a:cxnLst/>
              <a:rect l="l" t="t" r="r" b="b"/>
              <a:pathLst>
                <a:path w="14063" h="13814" extrusionOk="0">
                  <a:moveTo>
                    <a:pt x="3344" y="745"/>
                  </a:moveTo>
                  <a:cubicBezTo>
                    <a:pt x="3975" y="745"/>
                    <a:pt x="4537" y="978"/>
                    <a:pt x="5049" y="1370"/>
                  </a:cubicBezTo>
                  <a:cubicBezTo>
                    <a:pt x="5775" y="1954"/>
                    <a:pt x="6216" y="2739"/>
                    <a:pt x="6454" y="3632"/>
                  </a:cubicBezTo>
                  <a:cubicBezTo>
                    <a:pt x="6514" y="3835"/>
                    <a:pt x="6549" y="4037"/>
                    <a:pt x="6621" y="4228"/>
                  </a:cubicBezTo>
                  <a:cubicBezTo>
                    <a:pt x="6657" y="4338"/>
                    <a:pt x="6776" y="4403"/>
                    <a:pt x="6889" y="4403"/>
                  </a:cubicBezTo>
                  <a:cubicBezTo>
                    <a:pt x="6959" y="4403"/>
                    <a:pt x="7028" y="4378"/>
                    <a:pt x="7073" y="4323"/>
                  </a:cubicBezTo>
                  <a:cubicBezTo>
                    <a:pt x="7216" y="4144"/>
                    <a:pt x="7335" y="3930"/>
                    <a:pt x="7454" y="3739"/>
                  </a:cubicBezTo>
                  <a:cubicBezTo>
                    <a:pt x="7752" y="3216"/>
                    <a:pt x="8109" y="2763"/>
                    <a:pt x="8597" y="2382"/>
                  </a:cubicBezTo>
                  <a:cubicBezTo>
                    <a:pt x="9209" y="1927"/>
                    <a:pt x="9862" y="1713"/>
                    <a:pt x="10551" y="1713"/>
                  </a:cubicBezTo>
                  <a:cubicBezTo>
                    <a:pt x="10853" y="1713"/>
                    <a:pt x="11163" y="1755"/>
                    <a:pt x="11478" y="1834"/>
                  </a:cubicBezTo>
                  <a:cubicBezTo>
                    <a:pt x="12633" y="2132"/>
                    <a:pt x="13348" y="3275"/>
                    <a:pt x="13205" y="4525"/>
                  </a:cubicBezTo>
                  <a:cubicBezTo>
                    <a:pt x="13098" y="5383"/>
                    <a:pt x="12824" y="6180"/>
                    <a:pt x="12383" y="6930"/>
                  </a:cubicBezTo>
                  <a:cubicBezTo>
                    <a:pt x="10895" y="9431"/>
                    <a:pt x="8883" y="11407"/>
                    <a:pt x="6478" y="12979"/>
                  </a:cubicBezTo>
                  <a:cubicBezTo>
                    <a:pt x="6394" y="13026"/>
                    <a:pt x="6299" y="13062"/>
                    <a:pt x="6180" y="13122"/>
                  </a:cubicBezTo>
                  <a:cubicBezTo>
                    <a:pt x="4775" y="11967"/>
                    <a:pt x="3394" y="10812"/>
                    <a:pt x="2370" y="9264"/>
                  </a:cubicBezTo>
                  <a:cubicBezTo>
                    <a:pt x="1501" y="7954"/>
                    <a:pt x="977" y="6537"/>
                    <a:pt x="775" y="5002"/>
                  </a:cubicBezTo>
                  <a:cubicBezTo>
                    <a:pt x="644" y="4025"/>
                    <a:pt x="739" y="3049"/>
                    <a:pt x="1180" y="2132"/>
                  </a:cubicBezTo>
                  <a:cubicBezTo>
                    <a:pt x="1572" y="1299"/>
                    <a:pt x="2227" y="811"/>
                    <a:pt x="3168" y="751"/>
                  </a:cubicBezTo>
                  <a:cubicBezTo>
                    <a:pt x="3227" y="747"/>
                    <a:pt x="3286" y="745"/>
                    <a:pt x="3344" y="745"/>
                  </a:cubicBezTo>
                  <a:close/>
                  <a:moveTo>
                    <a:pt x="3341" y="0"/>
                  </a:moveTo>
                  <a:cubicBezTo>
                    <a:pt x="2743" y="0"/>
                    <a:pt x="2151" y="184"/>
                    <a:pt x="1572" y="584"/>
                  </a:cubicBezTo>
                  <a:cubicBezTo>
                    <a:pt x="858" y="1072"/>
                    <a:pt x="489" y="1823"/>
                    <a:pt x="263" y="2644"/>
                  </a:cubicBezTo>
                  <a:cubicBezTo>
                    <a:pt x="13" y="3549"/>
                    <a:pt x="1" y="4490"/>
                    <a:pt x="168" y="5406"/>
                  </a:cubicBezTo>
                  <a:cubicBezTo>
                    <a:pt x="763" y="8847"/>
                    <a:pt x="2692" y="11407"/>
                    <a:pt x="5490" y="13372"/>
                  </a:cubicBezTo>
                  <a:cubicBezTo>
                    <a:pt x="5925" y="13673"/>
                    <a:pt x="6145" y="13814"/>
                    <a:pt x="6354" y="13814"/>
                  </a:cubicBezTo>
                  <a:cubicBezTo>
                    <a:pt x="6575" y="13814"/>
                    <a:pt x="6783" y="13658"/>
                    <a:pt x="7216" y="13372"/>
                  </a:cubicBezTo>
                  <a:cubicBezTo>
                    <a:pt x="9550" y="11824"/>
                    <a:pt x="11490" y="9859"/>
                    <a:pt x="12943" y="7466"/>
                  </a:cubicBezTo>
                  <a:cubicBezTo>
                    <a:pt x="13598" y="6383"/>
                    <a:pt x="14062" y="5228"/>
                    <a:pt x="13943" y="3930"/>
                  </a:cubicBezTo>
                  <a:cubicBezTo>
                    <a:pt x="13812" y="2537"/>
                    <a:pt x="13002" y="1489"/>
                    <a:pt x="11740" y="1132"/>
                  </a:cubicBezTo>
                  <a:cubicBezTo>
                    <a:pt x="11328" y="1013"/>
                    <a:pt x="10928" y="955"/>
                    <a:pt x="10541" y="955"/>
                  </a:cubicBezTo>
                  <a:cubicBezTo>
                    <a:pt x="9534" y="955"/>
                    <a:pt x="8617" y="1351"/>
                    <a:pt x="7799" y="2108"/>
                  </a:cubicBezTo>
                  <a:cubicBezTo>
                    <a:pt x="7573" y="2311"/>
                    <a:pt x="7371" y="2549"/>
                    <a:pt x="7085" y="2858"/>
                  </a:cubicBezTo>
                  <a:cubicBezTo>
                    <a:pt x="6918" y="2549"/>
                    <a:pt x="6787" y="2299"/>
                    <a:pt x="6656" y="2073"/>
                  </a:cubicBezTo>
                  <a:cubicBezTo>
                    <a:pt x="6264" y="1394"/>
                    <a:pt x="5728" y="822"/>
                    <a:pt x="5025" y="453"/>
                  </a:cubicBezTo>
                  <a:cubicBezTo>
                    <a:pt x="4462" y="160"/>
                    <a:pt x="3899" y="0"/>
                    <a:pt x="3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16"/>
            <p:cNvSpPr/>
            <p:nvPr/>
          </p:nvSpPr>
          <p:spPr>
            <a:xfrm>
              <a:off x="4652725" y="2866550"/>
              <a:ext cx="317625" cy="309425"/>
            </a:xfrm>
            <a:custGeom>
              <a:avLst/>
              <a:gdLst/>
              <a:ahLst/>
              <a:cxnLst/>
              <a:rect l="l" t="t" r="r" b="b"/>
              <a:pathLst>
                <a:path w="12705" h="12377" extrusionOk="0">
                  <a:moveTo>
                    <a:pt x="2701" y="0"/>
                  </a:moveTo>
                  <a:cubicBezTo>
                    <a:pt x="2643" y="0"/>
                    <a:pt x="2584" y="2"/>
                    <a:pt x="2525" y="6"/>
                  </a:cubicBezTo>
                  <a:cubicBezTo>
                    <a:pt x="1584" y="66"/>
                    <a:pt x="929" y="554"/>
                    <a:pt x="537" y="1387"/>
                  </a:cubicBezTo>
                  <a:cubicBezTo>
                    <a:pt x="96" y="2304"/>
                    <a:pt x="1" y="3280"/>
                    <a:pt x="132" y="4257"/>
                  </a:cubicBezTo>
                  <a:cubicBezTo>
                    <a:pt x="334" y="5792"/>
                    <a:pt x="858" y="7209"/>
                    <a:pt x="1727" y="8519"/>
                  </a:cubicBezTo>
                  <a:cubicBezTo>
                    <a:pt x="2751" y="10067"/>
                    <a:pt x="4132" y="11222"/>
                    <a:pt x="5537" y="12377"/>
                  </a:cubicBezTo>
                  <a:cubicBezTo>
                    <a:pt x="5656" y="12317"/>
                    <a:pt x="5751" y="12281"/>
                    <a:pt x="5835" y="12234"/>
                  </a:cubicBezTo>
                  <a:cubicBezTo>
                    <a:pt x="8240" y="10662"/>
                    <a:pt x="10252" y="8686"/>
                    <a:pt x="11740" y="6185"/>
                  </a:cubicBezTo>
                  <a:cubicBezTo>
                    <a:pt x="12181" y="5435"/>
                    <a:pt x="12455" y="4638"/>
                    <a:pt x="12562" y="3780"/>
                  </a:cubicBezTo>
                  <a:cubicBezTo>
                    <a:pt x="12705" y="2530"/>
                    <a:pt x="11990" y="1387"/>
                    <a:pt x="10835" y="1089"/>
                  </a:cubicBezTo>
                  <a:cubicBezTo>
                    <a:pt x="10520" y="1010"/>
                    <a:pt x="10210" y="968"/>
                    <a:pt x="9908" y="968"/>
                  </a:cubicBezTo>
                  <a:cubicBezTo>
                    <a:pt x="9219" y="968"/>
                    <a:pt x="8566" y="1182"/>
                    <a:pt x="7954" y="1637"/>
                  </a:cubicBezTo>
                  <a:cubicBezTo>
                    <a:pt x="7466" y="2018"/>
                    <a:pt x="7109" y="2471"/>
                    <a:pt x="6811" y="2994"/>
                  </a:cubicBezTo>
                  <a:cubicBezTo>
                    <a:pt x="6692" y="3185"/>
                    <a:pt x="6573" y="3399"/>
                    <a:pt x="6430" y="3578"/>
                  </a:cubicBezTo>
                  <a:cubicBezTo>
                    <a:pt x="6385" y="3633"/>
                    <a:pt x="6316" y="3658"/>
                    <a:pt x="6246" y="3658"/>
                  </a:cubicBezTo>
                  <a:cubicBezTo>
                    <a:pt x="6133" y="3658"/>
                    <a:pt x="6014" y="3593"/>
                    <a:pt x="5978" y="3483"/>
                  </a:cubicBezTo>
                  <a:cubicBezTo>
                    <a:pt x="5906" y="3292"/>
                    <a:pt x="5871" y="3090"/>
                    <a:pt x="5811" y="2887"/>
                  </a:cubicBezTo>
                  <a:cubicBezTo>
                    <a:pt x="5573" y="1994"/>
                    <a:pt x="5132" y="1209"/>
                    <a:pt x="4406" y="625"/>
                  </a:cubicBezTo>
                  <a:cubicBezTo>
                    <a:pt x="3894" y="233"/>
                    <a:pt x="3332" y="0"/>
                    <a:pt x="27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16"/>
            <p:cNvSpPr/>
            <p:nvPr/>
          </p:nvSpPr>
          <p:spPr>
            <a:xfrm>
              <a:off x="4755425" y="3064725"/>
              <a:ext cx="86950" cy="44575"/>
            </a:xfrm>
            <a:custGeom>
              <a:avLst/>
              <a:gdLst/>
              <a:ahLst/>
              <a:cxnLst/>
              <a:rect l="l" t="t" r="r" b="b"/>
              <a:pathLst>
                <a:path w="3478" h="1783" extrusionOk="0">
                  <a:moveTo>
                    <a:pt x="316" y="0"/>
                  </a:moveTo>
                  <a:cubicBezTo>
                    <a:pt x="274" y="0"/>
                    <a:pt x="237" y="7"/>
                    <a:pt x="215" y="20"/>
                  </a:cubicBezTo>
                  <a:cubicBezTo>
                    <a:pt x="108" y="80"/>
                    <a:pt x="36" y="223"/>
                    <a:pt x="12" y="318"/>
                  </a:cubicBezTo>
                  <a:cubicBezTo>
                    <a:pt x="0" y="413"/>
                    <a:pt x="36" y="532"/>
                    <a:pt x="84" y="616"/>
                  </a:cubicBezTo>
                  <a:cubicBezTo>
                    <a:pt x="489" y="1330"/>
                    <a:pt x="1096" y="1711"/>
                    <a:pt x="1786" y="1783"/>
                  </a:cubicBezTo>
                  <a:cubicBezTo>
                    <a:pt x="2334" y="1783"/>
                    <a:pt x="2858" y="1568"/>
                    <a:pt x="3156" y="1259"/>
                  </a:cubicBezTo>
                  <a:cubicBezTo>
                    <a:pt x="3406" y="1032"/>
                    <a:pt x="3477" y="842"/>
                    <a:pt x="3370" y="663"/>
                  </a:cubicBezTo>
                  <a:cubicBezTo>
                    <a:pt x="3324" y="571"/>
                    <a:pt x="3246" y="520"/>
                    <a:pt x="3140" y="520"/>
                  </a:cubicBezTo>
                  <a:cubicBezTo>
                    <a:pt x="3027" y="520"/>
                    <a:pt x="2881" y="577"/>
                    <a:pt x="2703" y="699"/>
                  </a:cubicBezTo>
                  <a:cubicBezTo>
                    <a:pt x="2455" y="871"/>
                    <a:pt x="2191" y="997"/>
                    <a:pt x="1906" y="997"/>
                  </a:cubicBezTo>
                  <a:cubicBezTo>
                    <a:pt x="1836" y="997"/>
                    <a:pt x="1764" y="989"/>
                    <a:pt x="1691" y="973"/>
                  </a:cubicBezTo>
                  <a:cubicBezTo>
                    <a:pt x="1346" y="913"/>
                    <a:pt x="1096" y="699"/>
                    <a:pt x="858" y="461"/>
                  </a:cubicBezTo>
                  <a:cubicBezTo>
                    <a:pt x="739" y="318"/>
                    <a:pt x="631" y="163"/>
                    <a:pt x="500" y="56"/>
                  </a:cubicBezTo>
                  <a:cubicBezTo>
                    <a:pt x="463" y="19"/>
                    <a:pt x="384" y="0"/>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4" name="Google Shape;674;p16"/>
            <p:cNvSpPr/>
            <p:nvPr/>
          </p:nvSpPr>
          <p:spPr>
            <a:xfrm>
              <a:off x="4740550" y="3008650"/>
              <a:ext cx="19350" cy="23000"/>
            </a:xfrm>
            <a:custGeom>
              <a:avLst/>
              <a:gdLst/>
              <a:ahLst/>
              <a:cxnLst/>
              <a:rect l="l" t="t" r="r" b="b"/>
              <a:pathLst>
                <a:path w="774" h="920" extrusionOk="0">
                  <a:moveTo>
                    <a:pt x="382" y="1"/>
                  </a:moveTo>
                  <a:cubicBezTo>
                    <a:pt x="378" y="1"/>
                    <a:pt x="373" y="1"/>
                    <a:pt x="369" y="1"/>
                  </a:cubicBezTo>
                  <a:cubicBezTo>
                    <a:pt x="191" y="37"/>
                    <a:pt x="12" y="228"/>
                    <a:pt x="12" y="454"/>
                  </a:cubicBezTo>
                  <a:cubicBezTo>
                    <a:pt x="1" y="692"/>
                    <a:pt x="184" y="920"/>
                    <a:pt x="377" y="920"/>
                  </a:cubicBezTo>
                  <a:cubicBezTo>
                    <a:pt x="386" y="920"/>
                    <a:pt x="396" y="919"/>
                    <a:pt x="405" y="918"/>
                  </a:cubicBezTo>
                  <a:cubicBezTo>
                    <a:pt x="607" y="894"/>
                    <a:pt x="774" y="692"/>
                    <a:pt x="774" y="478"/>
                  </a:cubicBezTo>
                  <a:cubicBezTo>
                    <a:pt x="774" y="234"/>
                    <a:pt x="559" y="1"/>
                    <a:pt x="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5" name="Google Shape;675;p16"/>
            <p:cNvSpPr/>
            <p:nvPr/>
          </p:nvSpPr>
          <p:spPr>
            <a:xfrm>
              <a:off x="4836100" y="3019975"/>
              <a:ext cx="18475" cy="21500"/>
            </a:xfrm>
            <a:custGeom>
              <a:avLst/>
              <a:gdLst/>
              <a:ahLst/>
              <a:cxnLst/>
              <a:rect l="l" t="t" r="r" b="b"/>
              <a:pathLst>
                <a:path w="739" h="860" extrusionOk="0">
                  <a:moveTo>
                    <a:pt x="400" y="0"/>
                  </a:moveTo>
                  <a:cubicBezTo>
                    <a:pt x="394" y="0"/>
                    <a:pt x="387" y="0"/>
                    <a:pt x="381" y="1"/>
                  </a:cubicBezTo>
                  <a:cubicBezTo>
                    <a:pt x="143" y="13"/>
                    <a:pt x="0" y="239"/>
                    <a:pt x="12" y="501"/>
                  </a:cubicBezTo>
                  <a:cubicBezTo>
                    <a:pt x="12" y="703"/>
                    <a:pt x="155" y="846"/>
                    <a:pt x="345" y="858"/>
                  </a:cubicBezTo>
                  <a:cubicBezTo>
                    <a:pt x="357" y="859"/>
                    <a:pt x="369" y="860"/>
                    <a:pt x="381" y="860"/>
                  </a:cubicBezTo>
                  <a:cubicBezTo>
                    <a:pt x="599" y="860"/>
                    <a:pt x="738" y="654"/>
                    <a:pt x="738" y="406"/>
                  </a:cubicBezTo>
                  <a:cubicBezTo>
                    <a:pt x="738" y="175"/>
                    <a:pt x="593" y="0"/>
                    <a:pt x="4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76" name="Google Shape;676;p16"/>
          <p:cNvGrpSpPr/>
          <p:nvPr/>
        </p:nvGrpSpPr>
        <p:grpSpPr>
          <a:xfrm rot="700306">
            <a:off x="8677069" y="247923"/>
            <a:ext cx="945345" cy="596820"/>
            <a:chOff x="6096075" y="734650"/>
            <a:chExt cx="709025" cy="447625"/>
          </a:xfrm>
        </p:grpSpPr>
        <p:sp>
          <p:nvSpPr>
            <p:cNvPr id="677" name="Google Shape;677;p16"/>
            <p:cNvSpPr/>
            <p:nvPr/>
          </p:nvSpPr>
          <p:spPr>
            <a:xfrm>
              <a:off x="6107675" y="747100"/>
              <a:ext cx="697425" cy="423575"/>
            </a:xfrm>
            <a:custGeom>
              <a:avLst/>
              <a:gdLst/>
              <a:ahLst/>
              <a:cxnLst/>
              <a:rect l="l" t="t" r="r" b="b"/>
              <a:pathLst>
                <a:path w="27897" h="16943" extrusionOk="0">
                  <a:moveTo>
                    <a:pt x="14333" y="1"/>
                  </a:moveTo>
                  <a:cubicBezTo>
                    <a:pt x="14082" y="1"/>
                    <a:pt x="13829" y="12"/>
                    <a:pt x="13574" y="36"/>
                  </a:cubicBezTo>
                  <a:cubicBezTo>
                    <a:pt x="12085" y="190"/>
                    <a:pt x="10776" y="726"/>
                    <a:pt x="9740" y="1845"/>
                  </a:cubicBezTo>
                  <a:cubicBezTo>
                    <a:pt x="9168" y="2452"/>
                    <a:pt x="8656" y="3072"/>
                    <a:pt x="8299" y="3845"/>
                  </a:cubicBezTo>
                  <a:cubicBezTo>
                    <a:pt x="8169" y="4112"/>
                    <a:pt x="8071" y="4229"/>
                    <a:pt x="7936" y="4229"/>
                  </a:cubicBezTo>
                  <a:cubicBezTo>
                    <a:pt x="7836" y="4229"/>
                    <a:pt x="7717" y="4165"/>
                    <a:pt x="7549" y="4048"/>
                  </a:cubicBezTo>
                  <a:cubicBezTo>
                    <a:pt x="7263" y="3834"/>
                    <a:pt x="6966" y="3595"/>
                    <a:pt x="6644" y="3476"/>
                  </a:cubicBezTo>
                  <a:cubicBezTo>
                    <a:pt x="5969" y="3222"/>
                    <a:pt x="5305" y="3093"/>
                    <a:pt x="4658" y="3093"/>
                  </a:cubicBezTo>
                  <a:cubicBezTo>
                    <a:pt x="3605" y="3093"/>
                    <a:pt x="2595" y="3435"/>
                    <a:pt x="1644" y="4143"/>
                  </a:cubicBezTo>
                  <a:cubicBezTo>
                    <a:pt x="524" y="4965"/>
                    <a:pt x="1" y="6131"/>
                    <a:pt x="60" y="7513"/>
                  </a:cubicBezTo>
                  <a:cubicBezTo>
                    <a:pt x="120" y="9108"/>
                    <a:pt x="917" y="10025"/>
                    <a:pt x="2417" y="10334"/>
                  </a:cubicBezTo>
                  <a:cubicBezTo>
                    <a:pt x="3453" y="10513"/>
                    <a:pt x="3453" y="10537"/>
                    <a:pt x="3441" y="11680"/>
                  </a:cubicBezTo>
                  <a:cubicBezTo>
                    <a:pt x="3418" y="12478"/>
                    <a:pt x="3560" y="13299"/>
                    <a:pt x="3894" y="14061"/>
                  </a:cubicBezTo>
                  <a:cubicBezTo>
                    <a:pt x="4489" y="15430"/>
                    <a:pt x="5418" y="16454"/>
                    <a:pt x="6942" y="16799"/>
                  </a:cubicBezTo>
                  <a:cubicBezTo>
                    <a:pt x="7369" y="16892"/>
                    <a:pt x="7791" y="16942"/>
                    <a:pt x="8203" y="16942"/>
                  </a:cubicBezTo>
                  <a:cubicBezTo>
                    <a:pt x="9168" y="16942"/>
                    <a:pt x="10084" y="16668"/>
                    <a:pt x="10919" y="16026"/>
                  </a:cubicBezTo>
                  <a:cubicBezTo>
                    <a:pt x="11097" y="15871"/>
                    <a:pt x="11288" y="15740"/>
                    <a:pt x="11466" y="15597"/>
                  </a:cubicBezTo>
                  <a:cubicBezTo>
                    <a:pt x="11647" y="15460"/>
                    <a:pt x="11752" y="15388"/>
                    <a:pt x="11858" y="15388"/>
                  </a:cubicBezTo>
                  <a:cubicBezTo>
                    <a:pt x="11954" y="15388"/>
                    <a:pt x="12051" y="15448"/>
                    <a:pt x="12204" y="15573"/>
                  </a:cubicBezTo>
                  <a:cubicBezTo>
                    <a:pt x="12669" y="15930"/>
                    <a:pt x="13181" y="16168"/>
                    <a:pt x="13728" y="16335"/>
                  </a:cubicBezTo>
                  <a:cubicBezTo>
                    <a:pt x="14328" y="16517"/>
                    <a:pt x="14933" y="16593"/>
                    <a:pt x="15540" y="16593"/>
                  </a:cubicBezTo>
                  <a:cubicBezTo>
                    <a:pt x="15884" y="16593"/>
                    <a:pt x="16229" y="16569"/>
                    <a:pt x="16574" y="16526"/>
                  </a:cubicBezTo>
                  <a:cubicBezTo>
                    <a:pt x="18193" y="16311"/>
                    <a:pt x="19396" y="15478"/>
                    <a:pt x="20086" y="13942"/>
                  </a:cubicBezTo>
                  <a:cubicBezTo>
                    <a:pt x="20170" y="13751"/>
                    <a:pt x="20241" y="13549"/>
                    <a:pt x="20336" y="13370"/>
                  </a:cubicBezTo>
                  <a:cubicBezTo>
                    <a:pt x="20534" y="12966"/>
                    <a:pt x="20664" y="12833"/>
                    <a:pt x="20961" y="12833"/>
                  </a:cubicBezTo>
                  <a:cubicBezTo>
                    <a:pt x="21058" y="12833"/>
                    <a:pt x="21173" y="12847"/>
                    <a:pt x="21313" y="12870"/>
                  </a:cubicBezTo>
                  <a:cubicBezTo>
                    <a:pt x="21456" y="12882"/>
                    <a:pt x="21575" y="12930"/>
                    <a:pt x="21694" y="12954"/>
                  </a:cubicBezTo>
                  <a:cubicBezTo>
                    <a:pt x="21983" y="13001"/>
                    <a:pt x="22267" y="13024"/>
                    <a:pt x="22546" y="13024"/>
                  </a:cubicBezTo>
                  <a:cubicBezTo>
                    <a:pt x="23474" y="13024"/>
                    <a:pt x="24349" y="12767"/>
                    <a:pt x="25182" y="12263"/>
                  </a:cubicBezTo>
                  <a:cubicBezTo>
                    <a:pt x="27075" y="11108"/>
                    <a:pt x="27897" y="8013"/>
                    <a:pt x="25944" y="6155"/>
                  </a:cubicBezTo>
                  <a:cubicBezTo>
                    <a:pt x="25018" y="5283"/>
                    <a:pt x="23981" y="4651"/>
                    <a:pt x="22707" y="4651"/>
                  </a:cubicBezTo>
                  <a:cubicBezTo>
                    <a:pt x="22590" y="4651"/>
                    <a:pt x="22470" y="4656"/>
                    <a:pt x="22349" y="4667"/>
                  </a:cubicBezTo>
                  <a:cubicBezTo>
                    <a:pt x="22279" y="4674"/>
                    <a:pt x="22214" y="4678"/>
                    <a:pt x="22152" y="4678"/>
                  </a:cubicBezTo>
                  <a:cubicBezTo>
                    <a:pt x="21700" y="4678"/>
                    <a:pt x="21427" y="4482"/>
                    <a:pt x="21217" y="4000"/>
                  </a:cubicBezTo>
                  <a:cubicBezTo>
                    <a:pt x="20622" y="2691"/>
                    <a:pt x="19646" y="1702"/>
                    <a:pt x="18372" y="1036"/>
                  </a:cubicBezTo>
                  <a:cubicBezTo>
                    <a:pt x="17097" y="368"/>
                    <a:pt x="15753" y="1"/>
                    <a:pt x="1433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8" name="Google Shape;678;p16"/>
            <p:cNvSpPr/>
            <p:nvPr/>
          </p:nvSpPr>
          <p:spPr>
            <a:xfrm>
              <a:off x="6096075" y="734650"/>
              <a:ext cx="703075" cy="447625"/>
            </a:xfrm>
            <a:custGeom>
              <a:avLst/>
              <a:gdLst/>
              <a:ahLst/>
              <a:cxnLst/>
              <a:rect l="l" t="t" r="r" b="b"/>
              <a:pathLst>
                <a:path w="28123" h="17905" extrusionOk="0">
                  <a:moveTo>
                    <a:pt x="14866" y="931"/>
                  </a:moveTo>
                  <a:cubicBezTo>
                    <a:pt x="16123" y="931"/>
                    <a:pt x="17387" y="1262"/>
                    <a:pt x="18610" y="1903"/>
                  </a:cubicBezTo>
                  <a:cubicBezTo>
                    <a:pt x="19836" y="2558"/>
                    <a:pt x="20705" y="3486"/>
                    <a:pt x="21241" y="4665"/>
                  </a:cubicBezTo>
                  <a:cubicBezTo>
                    <a:pt x="21542" y="5300"/>
                    <a:pt x="21980" y="5604"/>
                    <a:pt x="22632" y="5604"/>
                  </a:cubicBezTo>
                  <a:cubicBezTo>
                    <a:pt x="22702" y="5604"/>
                    <a:pt x="22774" y="5601"/>
                    <a:pt x="22848" y="5594"/>
                  </a:cubicBezTo>
                  <a:cubicBezTo>
                    <a:pt x="22973" y="5581"/>
                    <a:pt x="23096" y="5574"/>
                    <a:pt x="23217" y="5574"/>
                  </a:cubicBezTo>
                  <a:cubicBezTo>
                    <a:pt x="24218" y="5574"/>
                    <a:pt x="25111" y="6016"/>
                    <a:pt x="26099" y="6951"/>
                  </a:cubicBezTo>
                  <a:cubicBezTo>
                    <a:pt x="26825" y="7653"/>
                    <a:pt x="27158" y="8582"/>
                    <a:pt x="27051" y="9630"/>
                  </a:cubicBezTo>
                  <a:cubicBezTo>
                    <a:pt x="26932" y="10761"/>
                    <a:pt x="26301" y="11785"/>
                    <a:pt x="25420" y="12321"/>
                  </a:cubicBezTo>
                  <a:cubicBezTo>
                    <a:pt x="24661" y="12796"/>
                    <a:pt x="23867" y="13026"/>
                    <a:pt x="23021" y="13026"/>
                  </a:cubicBezTo>
                  <a:cubicBezTo>
                    <a:pt x="22766" y="13026"/>
                    <a:pt x="22506" y="13005"/>
                    <a:pt x="22241" y="12964"/>
                  </a:cubicBezTo>
                  <a:cubicBezTo>
                    <a:pt x="22193" y="12964"/>
                    <a:pt x="22134" y="12952"/>
                    <a:pt x="22086" y="12940"/>
                  </a:cubicBezTo>
                  <a:lnTo>
                    <a:pt x="21872" y="12892"/>
                  </a:lnTo>
                  <a:cubicBezTo>
                    <a:pt x="21720" y="12869"/>
                    <a:pt x="21584" y="12856"/>
                    <a:pt x="21462" y="12856"/>
                  </a:cubicBezTo>
                  <a:cubicBezTo>
                    <a:pt x="20962" y="12856"/>
                    <a:pt x="20683" y="13071"/>
                    <a:pt x="20396" y="13654"/>
                  </a:cubicBezTo>
                  <a:cubicBezTo>
                    <a:pt x="20324" y="13797"/>
                    <a:pt x="20265" y="13928"/>
                    <a:pt x="20205" y="14083"/>
                  </a:cubicBezTo>
                  <a:lnTo>
                    <a:pt x="20122" y="14249"/>
                  </a:lnTo>
                  <a:cubicBezTo>
                    <a:pt x="19526" y="15595"/>
                    <a:pt x="18502" y="16357"/>
                    <a:pt x="16990" y="16559"/>
                  </a:cubicBezTo>
                  <a:cubicBezTo>
                    <a:pt x="16664" y="16605"/>
                    <a:pt x="16342" y="16627"/>
                    <a:pt x="16028" y="16627"/>
                  </a:cubicBezTo>
                  <a:cubicBezTo>
                    <a:pt x="15438" y="16627"/>
                    <a:pt x="14871" y="16548"/>
                    <a:pt x="14335" y="16393"/>
                  </a:cubicBezTo>
                  <a:cubicBezTo>
                    <a:pt x="13811" y="16226"/>
                    <a:pt x="13359" y="16000"/>
                    <a:pt x="12966" y="15702"/>
                  </a:cubicBezTo>
                  <a:cubicBezTo>
                    <a:pt x="12715" y="15507"/>
                    <a:pt x="12513" y="15421"/>
                    <a:pt x="12322" y="15421"/>
                  </a:cubicBezTo>
                  <a:cubicBezTo>
                    <a:pt x="12106" y="15421"/>
                    <a:pt x="11903" y="15531"/>
                    <a:pt x="11656" y="15714"/>
                  </a:cubicBezTo>
                  <a:lnTo>
                    <a:pt x="11299" y="15988"/>
                  </a:lnTo>
                  <a:lnTo>
                    <a:pt x="11097" y="16154"/>
                  </a:lnTo>
                  <a:cubicBezTo>
                    <a:pt x="10381" y="16702"/>
                    <a:pt x="9587" y="16969"/>
                    <a:pt x="8683" y="16969"/>
                  </a:cubicBezTo>
                  <a:cubicBezTo>
                    <a:pt x="8309" y="16969"/>
                    <a:pt x="7916" y="16924"/>
                    <a:pt x="7501" y="16833"/>
                  </a:cubicBezTo>
                  <a:cubicBezTo>
                    <a:pt x="6287" y="16547"/>
                    <a:pt x="5394" y="15750"/>
                    <a:pt x="4786" y="14369"/>
                  </a:cubicBezTo>
                  <a:cubicBezTo>
                    <a:pt x="4489" y="13678"/>
                    <a:pt x="4334" y="12916"/>
                    <a:pt x="4370" y="12190"/>
                  </a:cubicBezTo>
                  <a:lnTo>
                    <a:pt x="4370" y="12178"/>
                  </a:lnTo>
                  <a:cubicBezTo>
                    <a:pt x="4382" y="10809"/>
                    <a:pt x="4227" y="10594"/>
                    <a:pt x="2965" y="10344"/>
                  </a:cubicBezTo>
                  <a:cubicBezTo>
                    <a:pt x="1667" y="10082"/>
                    <a:pt x="1048" y="9320"/>
                    <a:pt x="988" y="7951"/>
                  </a:cubicBezTo>
                  <a:cubicBezTo>
                    <a:pt x="941" y="6701"/>
                    <a:pt x="1405" y="5701"/>
                    <a:pt x="2381" y="4975"/>
                  </a:cubicBezTo>
                  <a:cubicBezTo>
                    <a:pt x="3251" y="4332"/>
                    <a:pt x="4155" y="4022"/>
                    <a:pt x="5132" y="4022"/>
                  </a:cubicBezTo>
                  <a:cubicBezTo>
                    <a:pt x="5703" y="4022"/>
                    <a:pt x="6322" y="4141"/>
                    <a:pt x="6930" y="4367"/>
                  </a:cubicBezTo>
                  <a:cubicBezTo>
                    <a:pt x="7156" y="4439"/>
                    <a:pt x="7370" y="4605"/>
                    <a:pt x="7608" y="4784"/>
                  </a:cubicBezTo>
                  <a:lnTo>
                    <a:pt x="7727" y="4867"/>
                  </a:lnTo>
                  <a:cubicBezTo>
                    <a:pt x="7869" y="4979"/>
                    <a:pt x="8114" y="5159"/>
                    <a:pt x="8404" y="5159"/>
                  </a:cubicBezTo>
                  <a:cubicBezTo>
                    <a:pt x="8455" y="5159"/>
                    <a:pt x="8507" y="5154"/>
                    <a:pt x="8561" y="5141"/>
                  </a:cubicBezTo>
                  <a:cubicBezTo>
                    <a:pt x="8870" y="5046"/>
                    <a:pt x="9037" y="4772"/>
                    <a:pt x="9168" y="4498"/>
                  </a:cubicBezTo>
                  <a:cubicBezTo>
                    <a:pt x="9513" y="3748"/>
                    <a:pt x="10049" y="3129"/>
                    <a:pt x="10525" y="2617"/>
                  </a:cubicBezTo>
                  <a:cubicBezTo>
                    <a:pt x="11430" y="1653"/>
                    <a:pt x="12597" y="1117"/>
                    <a:pt x="14085" y="974"/>
                  </a:cubicBezTo>
                  <a:cubicBezTo>
                    <a:pt x="14345" y="945"/>
                    <a:pt x="14606" y="931"/>
                    <a:pt x="14866" y="931"/>
                  </a:cubicBezTo>
                  <a:close/>
                  <a:moveTo>
                    <a:pt x="14849" y="1"/>
                  </a:moveTo>
                  <a:cubicBezTo>
                    <a:pt x="14563" y="1"/>
                    <a:pt x="14277" y="15"/>
                    <a:pt x="13990" y="45"/>
                  </a:cubicBezTo>
                  <a:cubicBezTo>
                    <a:pt x="12287" y="224"/>
                    <a:pt x="10930" y="855"/>
                    <a:pt x="9859" y="1998"/>
                  </a:cubicBezTo>
                  <a:cubicBezTo>
                    <a:pt x="9335" y="2558"/>
                    <a:pt x="8739" y="3260"/>
                    <a:pt x="8335" y="4129"/>
                  </a:cubicBezTo>
                  <a:cubicBezTo>
                    <a:pt x="8335" y="4129"/>
                    <a:pt x="8323" y="4141"/>
                    <a:pt x="8323" y="4153"/>
                  </a:cubicBezTo>
                  <a:cubicBezTo>
                    <a:pt x="8323" y="4141"/>
                    <a:pt x="8311" y="4141"/>
                    <a:pt x="8299" y="4129"/>
                  </a:cubicBezTo>
                  <a:lnTo>
                    <a:pt x="8180" y="4034"/>
                  </a:lnTo>
                  <a:cubicBezTo>
                    <a:pt x="7906" y="3843"/>
                    <a:pt x="7608" y="3617"/>
                    <a:pt x="7275" y="3486"/>
                  </a:cubicBezTo>
                  <a:cubicBezTo>
                    <a:pt x="6554" y="3215"/>
                    <a:pt x="5840" y="3080"/>
                    <a:pt x="5143" y="3080"/>
                  </a:cubicBezTo>
                  <a:cubicBezTo>
                    <a:pt x="3975" y="3080"/>
                    <a:pt x="2855" y="3459"/>
                    <a:pt x="1834" y="4213"/>
                  </a:cubicBezTo>
                  <a:cubicBezTo>
                    <a:pt x="619" y="5117"/>
                    <a:pt x="0" y="6427"/>
                    <a:pt x="72" y="7975"/>
                  </a:cubicBezTo>
                  <a:cubicBezTo>
                    <a:pt x="143" y="9761"/>
                    <a:pt x="1084" y="10892"/>
                    <a:pt x="2786" y="11249"/>
                  </a:cubicBezTo>
                  <a:cubicBezTo>
                    <a:pt x="3060" y="11297"/>
                    <a:pt x="3370" y="11368"/>
                    <a:pt x="3417" y="11404"/>
                  </a:cubicBezTo>
                  <a:cubicBezTo>
                    <a:pt x="3441" y="11487"/>
                    <a:pt x="3441" y="11844"/>
                    <a:pt x="3441" y="12166"/>
                  </a:cubicBezTo>
                  <a:cubicBezTo>
                    <a:pt x="3417" y="13023"/>
                    <a:pt x="3572" y="13916"/>
                    <a:pt x="3941" y="14738"/>
                  </a:cubicBezTo>
                  <a:cubicBezTo>
                    <a:pt x="4656" y="16393"/>
                    <a:pt x="5799" y="17405"/>
                    <a:pt x="7311" y="17738"/>
                  </a:cubicBezTo>
                  <a:cubicBezTo>
                    <a:pt x="7787" y="17845"/>
                    <a:pt x="8251" y="17905"/>
                    <a:pt x="8680" y="17905"/>
                  </a:cubicBezTo>
                  <a:cubicBezTo>
                    <a:pt x="9799" y="17905"/>
                    <a:pt x="10799" y="17559"/>
                    <a:pt x="11680" y="16845"/>
                  </a:cubicBezTo>
                  <a:lnTo>
                    <a:pt x="11883" y="16690"/>
                  </a:lnTo>
                  <a:cubicBezTo>
                    <a:pt x="12002" y="16595"/>
                    <a:pt x="12109" y="16500"/>
                    <a:pt x="12228" y="16416"/>
                  </a:cubicBezTo>
                  <a:cubicBezTo>
                    <a:pt x="12276" y="16393"/>
                    <a:pt x="12299" y="16357"/>
                    <a:pt x="12335" y="16345"/>
                  </a:cubicBezTo>
                  <a:cubicBezTo>
                    <a:pt x="12347" y="16357"/>
                    <a:pt x="12371" y="16369"/>
                    <a:pt x="12406" y="16404"/>
                  </a:cubicBezTo>
                  <a:cubicBezTo>
                    <a:pt x="12895" y="16774"/>
                    <a:pt x="13430" y="17036"/>
                    <a:pt x="14073" y="17238"/>
                  </a:cubicBezTo>
                  <a:cubicBezTo>
                    <a:pt x="14689" y="17425"/>
                    <a:pt x="15341" y="17520"/>
                    <a:pt x="16018" y="17520"/>
                  </a:cubicBezTo>
                  <a:cubicBezTo>
                    <a:pt x="16375" y="17520"/>
                    <a:pt x="16739" y="17494"/>
                    <a:pt x="17109" y="17440"/>
                  </a:cubicBezTo>
                  <a:cubicBezTo>
                    <a:pt x="18943" y="17202"/>
                    <a:pt x="20253" y="16238"/>
                    <a:pt x="20979" y="14583"/>
                  </a:cubicBezTo>
                  <a:lnTo>
                    <a:pt x="21050" y="14428"/>
                  </a:lnTo>
                  <a:cubicBezTo>
                    <a:pt x="21098" y="14309"/>
                    <a:pt x="21158" y="14166"/>
                    <a:pt x="21217" y="14047"/>
                  </a:cubicBezTo>
                  <a:cubicBezTo>
                    <a:pt x="21324" y="13833"/>
                    <a:pt x="21384" y="13773"/>
                    <a:pt x="21384" y="13773"/>
                  </a:cubicBezTo>
                  <a:cubicBezTo>
                    <a:pt x="21396" y="13773"/>
                    <a:pt x="21417" y="13767"/>
                    <a:pt x="21464" y="13767"/>
                  </a:cubicBezTo>
                  <a:cubicBezTo>
                    <a:pt x="21512" y="13767"/>
                    <a:pt x="21586" y="13773"/>
                    <a:pt x="21705" y="13797"/>
                  </a:cubicBezTo>
                  <a:cubicBezTo>
                    <a:pt x="21765" y="13797"/>
                    <a:pt x="21812" y="13809"/>
                    <a:pt x="21860" y="13821"/>
                  </a:cubicBezTo>
                  <a:cubicBezTo>
                    <a:pt x="21931" y="13845"/>
                    <a:pt x="22015" y="13857"/>
                    <a:pt x="22098" y="13868"/>
                  </a:cubicBezTo>
                  <a:cubicBezTo>
                    <a:pt x="22409" y="13918"/>
                    <a:pt x="22716" y="13943"/>
                    <a:pt x="23019" y="13943"/>
                  </a:cubicBezTo>
                  <a:cubicBezTo>
                    <a:pt x="24031" y="13943"/>
                    <a:pt x="24999" y="13668"/>
                    <a:pt x="25896" y="13118"/>
                  </a:cubicBezTo>
                  <a:cubicBezTo>
                    <a:pt x="27015" y="12428"/>
                    <a:pt x="27825" y="11130"/>
                    <a:pt x="27968" y="9737"/>
                  </a:cubicBezTo>
                  <a:cubicBezTo>
                    <a:pt x="28123" y="8415"/>
                    <a:pt x="27670" y="7177"/>
                    <a:pt x="26742" y="6284"/>
                  </a:cubicBezTo>
                  <a:cubicBezTo>
                    <a:pt x="25577" y="5173"/>
                    <a:pt x="24442" y="4657"/>
                    <a:pt x="23197" y="4657"/>
                  </a:cubicBezTo>
                  <a:cubicBezTo>
                    <a:pt x="23055" y="4657"/>
                    <a:pt x="22911" y="4663"/>
                    <a:pt x="22765" y="4677"/>
                  </a:cubicBezTo>
                  <a:cubicBezTo>
                    <a:pt x="22714" y="4680"/>
                    <a:pt x="22668" y="4683"/>
                    <a:pt x="22625" y="4683"/>
                  </a:cubicBezTo>
                  <a:cubicBezTo>
                    <a:pt x="22374" y="4683"/>
                    <a:pt x="22242" y="4607"/>
                    <a:pt x="22110" y="4272"/>
                  </a:cubicBezTo>
                  <a:cubicBezTo>
                    <a:pt x="21503" y="2903"/>
                    <a:pt x="20467" y="1831"/>
                    <a:pt x="19050" y="1093"/>
                  </a:cubicBezTo>
                  <a:cubicBezTo>
                    <a:pt x="17682" y="369"/>
                    <a:pt x="16272" y="1"/>
                    <a:pt x="1484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79" name="Google Shape;679;p16"/>
            <p:cNvSpPr/>
            <p:nvPr/>
          </p:nvSpPr>
          <p:spPr>
            <a:xfrm>
              <a:off x="6357700" y="1003450"/>
              <a:ext cx="136650" cy="47850"/>
            </a:xfrm>
            <a:custGeom>
              <a:avLst/>
              <a:gdLst/>
              <a:ahLst/>
              <a:cxnLst/>
              <a:rect l="l" t="t" r="r" b="b"/>
              <a:pathLst>
                <a:path w="5466" h="1914" extrusionOk="0">
                  <a:moveTo>
                    <a:pt x="421" y="0"/>
                  </a:moveTo>
                  <a:cubicBezTo>
                    <a:pt x="354" y="0"/>
                    <a:pt x="292" y="24"/>
                    <a:pt x="227" y="68"/>
                  </a:cubicBezTo>
                  <a:cubicBezTo>
                    <a:pt x="1" y="235"/>
                    <a:pt x="36" y="521"/>
                    <a:pt x="334" y="854"/>
                  </a:cubicBezTo>
                  <a:cubicBezTo>
                    <a:pt x="953" y="1604"/>
                    <a:pt x="1811" y="1854"/>
                    <a:pt x="2644" y="1914"/>
                  </a:cubicBezTo>
                  <a:cubicBezTo>
                    <a:pt x="3561" y="1902"/>
                    <a:pt x="4430" y="1569"/>
                    <a:pt x="5001" y="1021"/>
                  </a:cubicBezTo>
                  <a:cubicBezTo>
                    <a:pt x="5168" y="878"/>
                    <a:pt x="5299" y="700"/>
                    <a:pt x="5406" y="497"/>
                  </a:cubicBezTo>
                  <a:cubicBezTo>
                    <a:pt x="5466" y="402"/>
                    <a:pt x="5454" y="199"/>
                    <a:pt x="5382" y="128"/>
                  </a:cubicBezTo>
                  <a:cubicBezTo>
                    <a:pt x="5322" y="77"/>
                    <a:pt x="5207" y="37"/>
                    <a:pt x="5106" y="37"/>
                  </a:cubicBezTo>
                  <a:cubicBezTo>
                    <a:pt x="5068" y="37"/>
                    <a:pt x="5031" y="43"/>
                    <a:pt x="5001" y="57"/>
                  </a:cubicBezTo>
                  <a:cubicBezTo>
                    <a:pt x="4799" y="128"/>
                    <a:pt x="4632" y="283"/>
                    <a:pt x="4454" y="414"/>
                  </a:cubicBezTo>
                  <a:cubicBezTo>
                    <a:pt x="3885" y="846"/>
                    <a:pt x="3313" y="1061"/>
                    <a:pt x="2749" y="1061"/>
                  </a:cubicBezTo>
                  <a:cubicBezTo>
                    <a:pt x="2133" y="1061"/>
                    <a:pt x="1526" y="804"/>
                    <a:pt x="941" y="295"/>
                  </a:cubicBezTo>
                  <a:cubicBezTo>
                    <a:pt x="706" y="90"/>
                    <a:pt x="553" y="0"/>
                    <a:pt x="42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16"/>
            <p:cNvSpPr/>
            <p:nvPr/>
          </p:nvSpPr>
          <p:spPr>
            <a:xfrm>
              <a:off x="6339550" y="940550"/>
              <a:ext cx="20550" cy="23300"/>
            </a:xfrm>
            <a:custGeom>
              <a:avLst/>
              <a:gdLst/>
              <a:ahLst/>
              <a:cxnLst/>
              <a:rect l="l" t="t" r="r" b="b"/>
              <a:pathLst>
                <a:path w="822" h="932" extrusionOk="0">
                  <a:moveTo>
                    <a:pt x="358" y="1"/>
                  </a:moveTo>
                  <a:cubicBezTo>
                    <a:pt x="155" y="13"/>
                    <a:pt x="0" y="239"/>
                    <a:pt x="0" y="501"/>
                  </a:cubicBezTo>
                  <a:cubicBezTo>
                    <a:pt x="34" y="758"/>
                    <a:pt x="194" y="932"/>
                    <a:pt x="391" y="932"/>
                  </a:cubicBezTo>
                  <a:cubicBezTo>
                    <a:pt x="404" y="932"/>
                    <a:pt x="416" y="931"/>
                    <a:pt x="429" y="930"/>
                  </a:cubicBezTo>
                  <a:cubicBezTo>
                    <a:pt x="632" y="918"/>
                    <a:pt x="810" y="715"/>
                    <a:pt x="810" y="513"/>
                  </a:cubicBezTo>
                  <a:cubicBezTo>
                    <a:pt x="822" y="251"/>
                    <a:pt x="584" y="1"/>
                    <a:pt x="35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16"/>
            <p:cNvSpPr/>
            <p:nvPr/>
          </p:nvSpPr>
          <p:spPr>
            <a:xfrm>
              <a:off x="6513375" y="940450"/>
              <a:ext cx="22050" cy="22875"/>
            </a:xfrm>
            <a:custGeom>
              <a:avLst/>
              <a:gdLst/>
              <a:ahLst/>
              <a:cxnLst/>
              <a:rect l="l" t="t" r="r" b="b"/>
              <a:pathLst>
                <a:path w="882" h="915" extrusionOk="0">
                  <a:moveTo>
                    <a:pt x="467" y="1"/>
                  </a:moveTo>
                  <a:cubicBezTo>
                    <a:pt x="249" y="1"/>
                    <a:pt x="46" y="182"/>
                    <a:pt x="25" y="433"/>
                  </a:cubicBezTo>
                  <a:cubicBezTo>
                    <a:pt x="1" y="672"/>
                    <a:pt x="167" y="874"/>
                    <a:pt x="370" y="910"/>
                  </a:cubicBezTo>
                  <a:cubicBezTo>
                    <a:pt x="390" y="913"/>
                    <a:pt x="410" y="914"/>
                    <a:pt x="430" y="914"/>
                  </a:cubicBezTo>
                  <a:cubicBezTo>
                    <a:pt x="655" y="914"/>
                    <a:pt x="847" y="734"/>
                    <a:pt x="858" y="493"/>
                  </a:cubicBezTo>
                  <a:cubicBezTo>
                    <a:pt x="882" y="255"/>
                    <a:pt x="727" y="64"/>
                    <a:pt x="525" y="5"/>
                  </a:cubicBezTo>
                  <a:cubicBezTo>
                    <a:pt x="505" y="2"/>
                    <a:pt x="486" y="1"/>
                    <a:pt x="46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48887123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text 2" userDrawn="1">
  <p:cSld name="Title and text 2">
    <p:spTree>
      <p:nvGrpSpPr>
        <p:cNvPr id="1" name="Shape 786"/>
        <p:cNvGrpSpPr/>
        <p:nvPr/>
      </p:nvGrpSpPr>
      <p:grpSpPr>
        <a:xfrm>
          <a:off x="0" y="0"/>
          <a:ext cx="0" cy="0"/>
          <a:chOff x="0" y="0"/>
          <a:chExt cx="0" cy="0"/>
        </a:xfrm>
      </p:grpSpPr>
      <p:grpSp>
        <p:nvGrpSpPr>
          <p:cNvPr id="787" name="Google Shape;787;p20"/>
          <p:cNvGrpSpPr/>
          <p:nvPr/>
        </p:nvGrpSpPr>
        <p:grpSpPr>
          <a:xfrm>
            <a:off x="-190528" y="-107233"/>
            <a:ext cx="12700800" cy="7072400"/>
            <a:chOff x="-142896" y="-80425"/>
            <a:chExt cx="9525600" cy="5304300"/>
          </a:xfrm>
        </p:grpSpPr>
        <p:cxnSp>
          <p:nvCxnSpPr>
            <p:cNvPr id="788" name="Google Shape;788;p20"/>
            <p:cNvCxnSpPr/>
            <p:nvPr/>
          </p:nvCxnSpPr>
          <p:spPr>
            <a:xfrm>
              <a:off x="-142896" y="51435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89" name="Google Shape;789;p20"/>
            <p:cNvCxnSpPr/>
            <p:nvPr/>
          </p:nvCxnSpPr>
          <p:spPr>
            <a:xfrm>
              <a:off x="-142896" y="41148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0" name="Google Shape;790;p20"/>
            <p:cNvCxnSpPr/>
            <p:nvPr/>
          </p:nvCxnSpPr>
          <p:spPr>
            <a:xfrm>
              <a:off x="-142896" y="30861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1" name="Google Shape;791;p20"/>
            <p:cNvCxnSpPr/>
            <p:nvPr/>
          </p:nvCxnSpPr>
          <p:spPr>
            <a:xfrm>
              <a:off x="-142896" y="20574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2" name="Google Shape;792;p20"/>
            <p:cNvCxnSpPr/>
            <p:nvPr/>
          </p:nvCxnSpPr>
          <p:spPr>
            <a:xfrm>
              <a:off x="-142896" y="102870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3" name="Google Shape;793;p20"/>
            <p:cNvCxnSpPr/>
            <p:nvPr/>
          </p:nvCxnSpPr>
          <p:spPr>
            <a:xfrm>
              <a:off x="-142896" y="0"/>
              <a:ext cx="9525600" cy="0"/>
            </a:xfrm>
            <a:prstGeom prst="straightConnector1">
              <a:avLst/>
            </a:prstGeom>
            <a:noFill/>
            <a:ln w="9525" cap="flat" cmpd="sng">
              <a:solidFill>
                <a:schemeClr val="lt1"/>
              </a:solidFill>
              <a:prstDash val="solid"/>
              <a:round/>
              <a:headEnd type="none" w="med" len="med"/>
              <a:tailEnd type="none" w="med" len="med"/>
            </a:ln>
          </p:spPr>
        </p:cxnSp>
        <p:cxnSp>
          <p:nvCxnSpPr>
            <p:cNvPr id="794" name="Google Shape;794;p20"/>
            <p:cNvCxnSpPr/>
            <p:nvPr/>
          </p:nvCxnSpPr>
          <p:spPr>
            <a:xfrm rot="-5400000">
              <a:off x="-2652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5" name="Google Shape;795;p20"/>
            <p:cNvCxnSpPr/>
            <p:nvPr/>
          </p:nvCxnSpPr>
          <p:spPr>
            <a:xfrm rot="-5400000">
              <a:off x="-1636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6" name="Google Shape;796;p20"/>
            <p:cNvCxnSpPr/>
            <p:nvPr/>
          </p:nvCxnSpPr>
          <p:spPr>
            <a:xfrm rot="-5400000">
              <a:off x="-6201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7" name="Google Shape;797;p20"/>
            <p:cNvCxnSpPr/>
            <p:nvPr/>
          </p:nvCxnSpPr>
          <p:spPr>
            <a:xfrm rot="-5400000">
              <a:off x="39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8" name="Google Shape;798;p20"/>
            <p:cNvCxnSpPr/>
            <p:nvPr/>
          </p:nvCxnSpPr>
          <p:spPr>
            <a:xfrm rot="-5400000">
              <a:off x="1411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799" name="Google Shape;799;p20"/>
            <p:cNvCxnSpPr/>
            <p:nvPr/>
          </p:nvCxnSpPr>
          <p:spPr>
            <a:xfrm rot="-5400000">
              <a:off x="2427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0" name="Google Shape;800;p20"/>
            <p:cNvCxnSpPr/>
            <p:nvPr/>
          </p:nvCxnSpPr>
          <p:spPr>
            <a:xfrm rot="-5400000">
              <a:off x="3443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1" name="Google Shape;801;p20"/>
            <p:cNvCxnSpPr/>
            <p:nvPr/>
          </p:nvCxnSpPr>
          <p:spPr>
            <a:xfrm rot="-5400000">
              <a:off x="4459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2" name="Google Shape;802;p20"/>
            <p:cNvCxnSpPr/>
            <p:nvPr/>
          </p:nvCxnSpPr>
          <p:spPr>
            <a:xfrm rot="-5400000">
              <a:off x="5475850" y="2571725"/>
              <a:ext cx="5304300" cy="0"/>
            </a:xfrm>
            <a:prstGeom prst="straightConnector1">
              <a:avLst/>
            </a:prstGeom>
            <a:noFill/>
            <a:ln w="9525" cap="flat" cmpd="sng">
              <a:solidFill>
                <a:schemeClr val="lt1"/>
              </a:solidFill>
              <a:prstDash val="solid"/>
              <a:round/>
              <a:headEnd type="none" w="med" len="med"/>
              <a:tailEnd type="none" w="med" len="med"/>
            </a:ln>
          </p:spPr>
        </p:cxnSp>
        <p:cxnSp>
          <p:nvCxnSpPr>
            <p:cNvPr id="803" name="Google Shape;803;p20"/>
            <p:cNvCxnSpPr/>
            <p:nvPr/>
          </p:nvCxnSpPr>
          <p:spPr>
            <a:xfrm rot="-5400000">
              <a:off x="6491850" y="2571725"/>
              <a:ext cx="5304300" cy="0"/>
            </a:xfrm>
            <a:prstGeom prst="straightConnector1">
              <a:avLst/>
            </a:prstGeom>
            <a:noFill/>
            <a:ln w="9525" cap="flat" cmpd="sng">
              <a:solidFill>
                <a:schemeClr val="lt1"/>
              </a:solidFill>
              <a:prstDash val="solid"/>
              <a:round/>
              <a:headEnd type="none" w="med" len="med"/>
              <a:tailEnd type="none" w="med" len="med"/>
            </a:ln>
          </p:spPr>
        </p:cxnSp>
      </p:grpSp>
      <p:sp>
        <p:nvSpPr>
          <p:cNvPr id="804" name="Google Shape;804;p20"/>
          <p:cNvSpPr/>
          <p:nvPr/>
        </p:nvSpPr>
        <p:spPr>
          <a:xfrm>
            <a:off x="663933" y="1033400"/>
            <a:ext cx="10864000" cy="47912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807" name="Google Shape;807;p20"/>
          <p:cNvGrpSpPr/>
          <p:nvPr/>
        </p:nvGrpSpPr>
        <p:grpSpPr>
          <a:xfrm>
            <a:off x="229532" y="363930"/>
            <a:ext cx="164496" cy="171836"/>
            <a:chOff x="1409475" y="641250"/>
            <a:chExt cx="118775" cy="124075"/>
          </a:xfrm>
        </p:grpSpPr>
        <p:sp>
          <p:nvSpPr>
            <p:cNvPr id="808" name="Google Shape;808;p2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9" name="Google Shape;809;p2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10" name="Google Shape;810;p20"/>
          <p:cNvGrpSpPr/>
          <p:nvPr/>
        </p:nvGrpSpPr>
        <p:grpSpPr>
          <a:xfrm>
            <a:off x="11898432" y="1533563"/>
            <a:ext cx="164496" cy="171836"/>
            <a:chOff x="1409475" y="641250"/>
            <a:chExt cx="118775" cy="124075"/>
          </a:xfrm>
        </p:grpSpPr>
        <p:sp>
          <p:nvSpPr>
            <p:cNvPr id="811" name="Google Shape;811;p2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2" name="Google Shape;812;p2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13" name="Google Shape;813;p20"/>
          <p:cNvGrpSpPr/>
          <p:nvPr/>
        </p:nvGrpSpPr>
        <p:grpSpPr>
          <a:xfrm>
            <a:off x="590132" y="147130"/>
            <a:ext cx="164496" cy="171836"/>
            <a:chOff x="1409475" y="641250"/>
            <a:chExt cx="118775" cy="124075"/>
          </a:xfrm>
        </p:grpSpPr>
        <p:sp>
          <p:nvSpPr>
            <p:cNvPr id="814" name="Google Shape;814;p2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5" name="Google Shape;815;p2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16" name="Google Shape;816;p20"/>
          <p:cNvGrpSpPr/>
          <p:nvPr/>
        </p:nvGrpSpPr>
        <p:grpSpPr>
          <a:xfrm>
            <a:off x="10420799" y="6546063"/>
            <a:ext cx="164496" cy="171836"/>
            <a:chOff x="1409475" y="641250"/>
            <a:chExt cx="118775" cy="124075"/>
          </a:xfrm>
        </p:grpSpPr>
        <p:sp>
          <p:nvSpPr>
            <p:cNvPr id="817" name="Google Shape;817;p2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18" name="Google Shape;818;p2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19" name="Google Shape;819;p20"/>
          <p:cNvGrpSpPr/>
          <p:nvPr/>
        </p:nvGrpSpPr>
        <p:grpSpPr>
          <a:xfrm>
            <a:off x="517045" y="6359884"/>
            <a:ext cx="468771" cy="417869"/>
            <a:chOff x="725750" y="910150"/>
            <a:chExt cx="253025" cy="225550"/>
          </a:xfrm>
        </p:grpSpPr>
        <p:sp>
          <p:nvSpPr>
            <p:cNvPr id="820" name="Google Shape;820;p20"/>
            <p:cNvSpPr/>
            <p:nvPr/>
          </p:nvSpPr>
          <p:spPr>
            <a:xfrm>
              <a:off x="725750" y="910150"/>
              <a:ext cx="253025" cy="225550"/>
            </a:xfrm>
            <a:custGeom>
              <a:avLst/>
              <a:gdLst/>
              <a:ahLst/>
              <a:cxnLst/>
              <a:rect l="l" t="t" r="r" b="b"/>
              <a:pathLst>
                <a:path w="10121" h="9022" extrusionOk="0">
                  <a:moveTo>
                    <a:pt x="2638" y="761"/>
                  </a:moveTo>
                  <a:cubicBezTo>
                    <a:pt x="3244" y="761"/>
                    <a:pt x="3761" y="1061"/>
                    <a:pt x="4156" y="1574"/>
                  </a:cubicBezTo>
                  <a:cubicBezTo>
                    <a:pt x="4334" y="1788"/>
                    <a:pt x="4430" y="2062"/>
                    <a:pt x="4573" y="2312"/>
                  </a:cubicBezTo>
                  <a:cubicBezTo>
                    <a:pt x="4620" y="2419"/>
                    <a:pt x="4644" y="2550"/>
                    <a:pt x="4704" y="2669"/>
                  </a:cubicBezTo>
                  <a:cubicBezTo>
                    <a:pt x="4797" y="2850"/>
                    <a:pt x="4913" y="2943"/>
                    <a:pt x="5048" y="2943"/>
                  </a:cubicBezTo>
                  <a:cubicBezTo>
                    <a:pt x="5136" y="2943"/>
                    <a:pt x="5232" y="2904"/>
                    <a:pt x="5335" y="2824"/>
                  </a:cubicBezTo>
                  <a:cubicBezTo>
                    <a:pt x="5525" y="2657"/>
                    <a:pt x="5704" y="2467"/>
                    <a:pt x="5906" y="2312"/>
                  </a:cubicBezTo>
                  <a:cubicBezTo>
                    <a:pt x="6382" y="1968"/>
                    <a:pt x="6880" y="1770"/>
                    <a:pt x="7417" y="1770"/>
                  </a:cubicBezTo>
                  <a:cubicBezTo>
                    <a:pt x="7659" y="1770"/>
                    <a:pt x="7909" y="1810"/>
                    <a:pt x="8168" y="1895"/>
                  </a:cubicBezTo>
                  <a:cubicBezTo>
                    <a:pt x="8835" y="2122"/>
                    <a:pt x="9121" y="2538"/>
                    <a:pt x="9097" y="3241"/>
                  </a:cubicBezTo>
                  <a:cubicBezTo>
                    <a:pt x="9073" y="3753"/>
                    <a:pt x="8883" y="4205"/>
                    <a:pt x="8537" y="4574"/>
                  </a:cubicBezTo>
                  <a:cubicBezTo>
                    <a:pt x="8025" y="5146"/>
                    <a:pt x="7502" y="5741"/>
                    <a:pt x="6918" y="6241"/>
                  </a:cubicBezTo>
                  <a:cubicBezTo>
                    <a:pt x="6192" y="6848"/>
                    <a:pt x="5406" y="7384"/>
                    <a:pt x="4632" y="7956"/>
                  </a:cubicBezTo>
                  <a:cubicBezTo>
                    <a:pt x="4418" y="8087"/>
                    <a:pt x="4180" y="8182"/>
                    <a:pt x="3918" y="8313"/>
                  </a:cubicBezTo>
                  <a:cubicBezTo>
                    <a:pt x="2906" y="7241"/>
                    <a:pt x="1882" y="6253"/>
                    <a:pt x="1286" y="4943"/>
                  </a:cubicBezTo>
                  <a:cubicBezTo>
                    <a:pt x="882" y="4086"/>
                    <a:pt x="632" y="3193"/>
                    <a:pt x="894" y="2241"/>
                  </a:cubicBezTo>
                  <a:cubicBezTo>
                    <a:pt x="1096" y="1526"/>
                    <a:pt x="1477" y="943"/>
                    <a:pt x="2251" y="800"/>
                  </a:cubicBezTo>
                  <a:cubicBezTo>
                    <a:pt x="2384" y="774"/>
                    <a:pt x="2513" y="761"/>
                    <a:pt x="2638" y="761"/>
                  </a:cubicBezTo>
                  <a:close/>
                  <a:moveTo>
                    <a:pt x="2568" y="0"/>
                  </a:moveTo>
                  <a:cubicBezTo>
                    <a:pt x="1726" y="0"/>
                    <a:pt x="954" y="457"/>
                    <a:pt x="489" y="1276"/>
                  </a:cubicBezTo>
                  <a:cubicBezTo>
                    <a:pt x="394" y="1479"/>
                    <a:pt x="298" y="1693"/>
                    <a:pt x="227" y="1907"/>
                  </a:cubicBezTo>
                  <a:cubicBezTo>
                    <a:pt x="13" y="2562"/>
                    <a:pt x="1" y="3241"/>
                    <a:pt x="167" y="3908"/>
                  </a:cubicBezTo>
                  <a:cubicBezTo>
                    <a:pt x="644" y="5932"/>
                    <a:pt x="1918" y="7432"/>
                    <a:pt x="3453" y="8753"/>
                  </a:cubicBezTo>
                  <a:cubicBezTo>
                    <a:pt x="3648" y="8936"/>
                    <a:pt x="3844" y="9022"/>
                    <a:pt x="4046" y="9022"/>
                  </a:cubicBezTo>
                  <a:cubicBezTo>
                    <a:pt x="4215" y="9022"/>
                    <a:pt x="4389" y="8962"/>
                    <a:pt x="4573" y="8849"/>
                  </a:cubicBezTo>
                  <a:cubicBezTo>
                    <a:pt x="6144" y="7896"/>
                    <a:pt x="7597" y="6765"/>
                    <a:pt x="8811" y="5384"/>
                  </a:cubicBezTo>
                  <a:cubicBezTo>
                    <a:pt x="9168" y="4979"/>
                    <a:pt x="9466" y="4515"/>
                    <a:pt x="9645" y="3991"/>
                  </a:cubicBezTo>
                  <a:cubicBezTo>
                    <a:pt x="10121" y="2586"/>
                    <a:pt x="9466" y="1419"/>
                    <a:pt x="8025" y="1133"/>
                  </a:cubicBezTo>
                  <a:cubicBezTo>
                    <a:pt x="7823" y="1092"/>
                    <a:pt x="7623" y="1072"/>
                    <a:pt x="7426" y="1072"/>
                  </a:cubicBezTo>
                  <a:cubicBezTo>
                    <a:pt x="6881" y="1072"/>
                    <a:pt x="6357" y="1226"/>
                    <a:pt x="5858" y="1514"/>
                  </a:cubicBezTo>
                  <a:cubicBezTo>
                    <a:pt x="5656" y="1610"/>
                    <a:pt x="5466" y="1729"/>
                    <a:pt x="5239" y="1872"/>
                  </a:cubicBezTo>
                  <a:cubicBezTo>
                    <a:pt x="5096" y="1645"/>
                    <a:pt x="4977" y="1455"/>
                    <a:pt x="4858" y="1253"/>
                  </a:cubicBezTo>
                  <a:cubicBezTo>
                    <a:pt x="4513" y="776"/>
                    <a:pt x="4084" y="419"/>
                    <a:pt x="3549" y="205"/>
                  </a:cubicBezTo>
                  <a:cubicBezTo>
                    <a:pt x="3220" y="67"/>
                    <a:pt x="2889" y="0"/>
                    <a:pt x="25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1" name="Google Shape;821;p20"/>
            <p:cNvSpPr/>
            <p:nvPr/>
          </p:nvSpPr>
          <p:spPr>
            <a:xfrm>
              <a:off x="741525" y="929150"/>
              <a:ext cx="212250" cy="188825"/>
            </a:xfrm>
            <a:custGeom>
              <a:avLst/>
              <a:gdLst/>
              <a:ahLst/>
              <a:cxnLst/>
              <a:rect l="l" t="t" r="r" b="b"/>
              <a:pathLst>
                <a:path w="8490" h="7553" extrusionOk="0">
                  <a:moveTo>
                    <a:pt x="2007" y="1"/>
                  </a:moveTo>
                  <a:cubicBezTo>
                    <a:pt x="1882" y="1"/>
                    <a:pt x="1753" y="14"/>
                    <a:pt x="1620" y="40"/>
                  </a:cubicBezTo>
                  <a:cubicBezTo>
                    <a:pt x="846" y="183"/>
                    <a:pt x="465" y="766"/>
                    <a:pt x="263" y="1481"/>
                  </a:cubicBezTo>
                  <a:cubicBezTo>
                    <a:pt x="1" y="2433"/>
                    <a:pt x="251" y="3326"/>
                    <a:pt x="655" y="4183"/>
                  </a:cubicBezTo>
                  <a:cubicBezTo>
                    <a:pt x="1251" y="5493"/>
                    <a:pt x="2275" y="6481"/>
                    <a:pt x="3287" y="7553"/>
                  </a:cubicBezTo>
                  <a:cubicBezTo>
                    <a:pt x="3549" y="7422"/>
                    <a:pt x="3787" y="7327"/>
                    <a:pt x="4001" y="7196"/>
                  </a:cubicBezTo>
                  <a:cubicBezTo>
                    <a:pt x="4775" y="6624"/>
                    <a:pt x="5561" y="6088"/>
                    <a:pt x="6287" y="5481"/>
                  </a:cubicBezTo>
                  <a:cubicBezTo>
                    <a:pt x="6871" y="4981"/>
                    <a:pt x="7394" y="4386"/>
                    <a:pt x="7906" y="3814"/>
                  </a:cubicBezTo>
                  <a:cubicBezTo>
                    <a:pt x="8252" y="3445"/>
                    <a:pt x="8442" y="2993"/>
                    <a:pt x="8466" y="2481"/>
                  </a:cubicBezTo>
                  <a:cubicBezTo>
                    <a:pt x="8490" y="1778"/>
                    <a:pt x="8204" y="1362"/>
                    <a:pt x="7537" y="1135"/>
                  </a:cubicBezTo>
                  <a:cubicBezTo>
                    <a:pt x="7278" y="1050"/>
                    <a:pt x="7028" y="1010"/>
                    <a:pt x="6786" y="1010"/>
                  </a:cubicBezTo>
                  <a:cubicBezTo>
                    <a:pt x="6249" y="1010"/>
                    <a:pt x="5751" y="1208"/>
                    <a:pt x="5275" y="1552"/>
                  </a:cubicBezTo>
                  <a:cubicBezTo>
                    <a:pt x="5073" y="1707"/>
                    <a:pt x="4894" y="1897"/>
                    <a:pt x="4704" y="2064"/>
                  </a:cubicBezTo>
                  <a:cubicBezTo>
                    <a:pt x="4601" y="2144"/>
                    <a:pt x="4505" y="2183"/>
                    <a:pt x="4417" y="2183"/>
                  </a:cubicBezTo>
                  <a:cubicBezTo>
                    <a:pt x="4282" y="2183"/>
                    <a:pt x="4166" y="2090"/>
                    <a:pt x="4073" y="1909"/>
                  </a:cubicBezTo>
                  <a:cubicBezTo>
                    <a:pt x="4013" y="1790"/>
                    <a:pt x="3989" y="1659"/>
                    <a:pt x="3942" y="1552"/>
                  </a:cubicBezTo>
                  <a:cubicBezTo>
                    <a:pt x="3799" y="1302"/>
                    <a:pt x="3703" y="1028"/>
                    <a:pt x="3525" y="814"/>
                  </a:cubicBezTo>
                  <a:cubicBezTo>
                    <a:pt x="3130" y="301"/>
                    <a:pt x="2613" y="1"/>
                    <a:pt x="200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22" name="Google Shape;822;p20"/>
          <p:cNvGrpSpPr/>
          <p:nvPr/>
        </p:nvGrpSpPr>
        <p:grpSpPr>
          <a:xfrm>
            <a:off x="358667" y="3871301"/>
            <a:ext cx="364367" cy="392433"/>
            <a:chOff x="713250" y="2576650"/>
            <a:chExt cx="273275" cy="294325"/>
          </a:xfrm>
        </p:grpSpPr>
        <p:sp>
          <p:nvSpPr>
            <p:cNvPr id="823" name="Google Shape;823;p20"/>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4" name="Google Shape;824;p20"/>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25" name="Google Shape;825;p20"/>
          <p:cNvGrpSpPr/>
          <p:nvPr/>
        </p:nvGrpSpPr>
        <p:grpSpPr>
          <a:xfrm>
            <a:off x="11409957" y="120376"/>
            <a:ext cx="487449" cy="524997"/>
            <a:chOff x="713250" y="2576650"/>
            <a:chExt cx="273275" cy="294325"/>
          </a:xfrm>
        </p:grpSpPr>
        <p:sp>
          <p:nvSpPr>
            <p:cNvPr id="826" name="Google Shape;826;p20"/>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27" name="Google Shape;827;p20"/>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28" name="Google Shape;828;p20"/>
          <p:cNvGrpSpPr/>
          <p:nvPr/>
        </p:nvGrpSpPr>
        <p:grpSpPr>
          <a:xfrm>
            <a:off x="11238001" y="5323876"/>
            <a:ext cx="448753" cy="483360"/>
            <a:chOff x="713250" y="2576650"/>
            <a:chExt cx="273275" cy="294325"/>
          </a:xfrm>
        </p:grpSpPr>
        <p:sp>
          <p:nvSpPr>
            <p:cNvPr id="829" name="Google Shape;829;p20"/>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20"/>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1651512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59"/>
        <p:cNvGrpSpPr/>
        <p:nvPr/>
      </p:nvGrpSpPr>
      <p:grpSpPr>
        <a:xfrm>
          <a:off x="0" y="0"/>
          <a:ext cx="0" cy="0"/>
          <a:chOff x="0" y="0"/>
          <a:chExt cx="0" cy="0"/>
        </a:xfrm>
      </p:grpSpPr>
      <p:sp>
        <p:nvSpPr>
          <p:cNvPr id="1260" name="Google Shape;1260;p30"/>
          <p:cNvSpPr/>
          <p:nvPr/>
        </p:nvSpPr>
        <p:spPr>
          <a:xfrm>
            <a:off x="663933" y="1533561"/>
            <a:ext cx="10864000" cy="47912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1" name="Google Shape;1261;p30"/>
          <p:cNvSpPr/>
          <p:nvPr/>
        </p:nvSpPr>
        <p:spPr>
          <a:xfrm>
            <a:off x="663933" y="628267"/>
            <a:ext cx="10864000" cy="708000"/>
          </a:xfrm>
          <a:prstGeom prst="roundRect">
            <a:avLst>
              <a:gd name="adj" fmla="val 50000"/>
            </a:avLst>
          </a:prstGeom>
          <a:solidFill>
            <a:schemeClr val="dk1"/>
          </a:solidFill>
          <a:ln w="28575" cap="flat" cmpd="sng">
            <a:solidFill>
              <a:srgbClr val="3D2E2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262" name="Google Shape;1262;p30"/>
          <p:cNvGrpSpPr/>
          <p:nvPr/>
        </p:nvGrpSpPr>
        <p:grpSpPr>
          <a:xfrm>
            <a:off x="229532" y="363930"/>
            <a:ext cx="164496" cy="171836"/>
            <a:chOff x="1409475" y="641250"/>
            <a:chExt cx="118775" cy="124075"/>
          </a:xfrm>
        </p:grpSpPr>
        <p:sp>
          <p:nvSpPr>
            <p:cNvPr id="1263" name="Google Shape;1263;p3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4" name="Google Shape;1264;p3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65" name="Google Shape;1265;p30"/>
          <p:cNvGrpSpPr/>
          <p:nvPr/>
        </p:nvGrpSpPr>
        <p:grpSpPr>
          <a:xfrm>
            <a:off x="11898432" y="1533563"/>
            <a:ext cx="164496" cy="171836"/>
            <a:chOff x="1409475" y="641250"/>
            <a:chExt cx="118775" cy="124075"/>
          </a:xfrm>
        </p:grpSpPr>
        <p:sp>
          <p:nvSpPr>
            <p:cNvPr id="1266" name="Google Shape;1266;p30"/>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67" name="Google Shape;1267;p30"/>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68" name="Google Shape;1268;p30"/>
          <p:cNvGrpSpPr/>
          <p:nvPr/>
        </p:nvGrpSpPr>
        <p:grpSpPr>
          <a:xfrm>
            <a:off x="394049" y="5852093"/>
            <a:ext cx="606831" cy="591964"/>
            <a:chOff x="1959000" y="1291425"/>
            <a:chExt cx="286025" cy="279000"/>
          </a:xfrm>
        </p:grpSpPr>
        <p:sp>
          <p:nvSpPr>
            <p:cNvPr id="1269" name="Google Shape;1269;p30"/>
            <p:cNvSpPr/>
            <p:nvPr/>
          </p:nvSpPr>
          <p:spPr>
            <a:xfrm>
              <a:off x="1959000" y="1291425"/>
              <a:ext cx="286025" cy="279000"/>
            </a:xfrm>
            <a:custGeom>
              <a:avLst/>
              <a:gdLst/>
              <a:ahLst/>
              <a:cxnLst/>
              <a:rect l="l" t="t" r="r" b="b"/>
              <a:pathLst>
                <a:path w="11441" h="11160" extrusionOk="0">
                  <a:moveTo>
                    <a:pt x="5924" y="1014"/>
                  </a:moveTo>
                  <a:cubicBezTo>
                    <a:pt x="8501" y="1014"/>
                    <a:pt x="10513" y="3281"/>
                    <a:pt x="10142" y="5897"/>
                  </a:cubicBezTo>
                  <a:cubicBezTo>
                    <a:pt x="9845" y="8016"/>
                    <a:pt x="8356" y="9647"/>
                    <a:pt x="6320" y="10052"/>
                  </a:cubicBezTo>
                  <a:cubicBezTo>
                    <a:pt x="6035" y="10112"/>
                    <a:pt x="5737" y="10112"/>
                    <a:pt x="5439" y="10147"/>
                  </a:cubicBezTo>
                  <a:cubicBezTo>
                    <a:pt x="5432" y="10147"/>
                    <a:pt x="5425" y="10147"/>
                    <a:pt x="5418" y="10147"/>
                  </a:cubicBezTo>
                  <a:cubicBezTo>
                    <a:pt x="2821" y="10147"/>
                    <a:pt x="832" y="7973"/>
                    <a:pt x="1094" y="5409"/>
                  </a:cubicBezTo>
                  <a:cubicBezTo>
                    <a:pt x="1332" y="3063"/>
                    <a:pt x="3094" y="1289"/>
                    <a:pt x="5451" y="1039"/>
                  </a:cubicBezTo>
                  <a:cubicBezTo>
                    <a:pt x="5611" y="1022"/>
                    <a:pt x="5768" y="1014"/>
                    <a:pt x="5924" y="1014"/>
                  </a:cubicBezTo>
                  <a:close/>
                  <a:moveTo>
                    <a:pt x="5770" y="0"/>
                  </a:moveTo>
                  <a:cubicBezTo>
                    <a:pt x="2753" y="0"/>
                    <a:pt x="1" y="2577"/>
                    <a:pt x="58" y="5897"/>
                  </a:cubicBezTo>
                  <a:cubicBezTo>
                    <a:pt x="93" y="8838"/>
                    <a:pt x="2439" y="11100"/>
                    <a:pt x="5368" y="11159"/>
                  </a:cubicBezTo>
                  <a:cubicBezTo>
                    <a:pt x="5749" y="11112"/>
                    <a:pt x="6130" y="11088"/>
                    <a:pt x="6499" y="10993"/>
                  </a:cubicBezTo>
                  <a:cubicBezTo>
                    <a:pt x="9011" y="10505"/>
                    <a:pt x="11011" y="8302"/>
                    <a:pt x="11202" y="5849"/>
                  </a:cubicBezTo>
                  <a:cubicBezTo>
                    <a:pt x="11440" y="2754"/>
                    <a:pt x="9285" y="241"/>
                    <a:pt x="6166" y="15"/>
                  </a:cubicBezTo>
                  <a:cubicBezTo>
                    <a:pt x="6033" y="5"/>
                    <a:pt x="5901" y="0"/>
                    <a:pt x="577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0" name="Google Shape;1270;p30"/>
            <p:cNvSpPr/>
            <p:nvPr/>
          </p:nvSpPr>
          <p:spPr>
            <a:xfrm>
              <a:off x="1979800" y="1316750"/>
              <a:ext cx="242025" cy="228375"/>
            </a:xfrm>
            <a:custGeom>
              <a:avLst/>
              <a:gdLst/>
              <a:ahLst/>
              <a:cxnLst/>
              <a:rect l="l" t="t" r="r" b="b"/>
              <a:pathLst>
                <a:path w="9681" h="9135" extrusionOk="0">
                  <a:moveTo>
                    <a:pt x="5092" y="1"/>
                  </a:moveTo>
                  <a:cubicBezTo>
                    <a:pt x="4936" y="1"/>
                    <a:pt x="4779" y="9"/>
                    <a:pt x="4619" y="26"/>
                  </a:cubicBezTo>
                  <a:cubicBezTo>
                    <a:pt x="2262" y="276"/>
                    <a:pt x="500" y="2050"/>
                    <a:pt x="262" y="4396"/>
                  </a:cubicBezTo>
                  <a:cubicBezTo>
                    <a:pt x="0" y="6960"/>
                    <a:pt x="1989" y="9134"/>
                    <a:pt x="4586" y="9134"/>
                  </a:cubicBezTo>
                  <a:cubicBezTo>
                    <a:pt x="4593" y="9134"/>
                    <a:pt x="4600" y="9134"/>
                    <a:pt x="4607" y="9134"/>
                  </a:cubicBezTo>
                  <a:cubicBezTo>
                    <a:pt x="4905" y="9099"/>
                    <a:pt x="5203" y="9099"/>
                    <a:pt x="5488" y="9039"/>
                  </a:cubicBezTo>
                  <a:cubicBezTo>
                    <a:pt x="7524" y="8634"/>
                    <a:pt x="9013" y="7003"/>
                    <a:pt x="9310" y="4884"/>
                  </a:cubicBezTo>
                  <a:cubicBezTo>
                    <a:pt x="9681" y="2268"/>
                    <a:pt x="7669" y="1"/>
                    <a:pt x="5092" y="1"/>
                  </a:cubicBezTo>
                  <a:close/>
                </a:path>
              </a:pathLst>
            </a:custGeom>
            <a:solidFill>
              <a:srgbClr val="FCC63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1" name="Google Shape;1271;p30"/>
            <p:cNvSpPr/>
            <p:nvPr/>
          </p:nvSpPr>
          <p:spPr>
            <a:xfrm>
              <a:off x="2042875" y="1454000"/>
              <a:ext cx="96025" cy="43500"/>
            </a:xfrm>
            <a:custGeom>
              <a:avLst/>
              <a:gdLst/>
              <a:ahLst/>
              <a:cxnLst/>
              <a:rect l="l" t="t" r="r" b="b"/>
              <a:pathLst>
                <a:path w="3841" h="1740" extrusionOk="0">
                  <a:moveTo>
                    <a:pt x="3404" y="0"/>
                  </a:moveTo>
                  <a:cubicBezTo>
                    <a:pt x="3345" y="0"/>
                    <a:pt x="3281" y="12"/>
                    <a:pt x="3215" y="37"/>
                  </a:cubicBezTo>
                  <a:cubicBezTo>
                    <a:pt x="3037" y="120"/>
                    <a:pt x="2894" y="239"/>
                    <a:pt x="2739" y="358"/>
                  </a:cubicBezTo>
                  <a:cubicBezTo>
                    <a:pt x="2464" y="577"/>
                    <a:pt x="2185" y="688"/>
                    <a:pt x="1902" y="688"/>
                  </a:cubicBezTo>
                  <a:cubicBezTo>
                    <a:pt x="1648" y="688"/>
                    <a:pt x="1391" y="598"/>
                    <a:pt x="1132" y="418"/>
                  </a:cubicBezTo>
                  <a:cubicBezTo>
                    <a:pt x="1013" y="323"/>
                    <a:pt x="894" y="215"/>
                    <a:pt x="775" y="144"/>
                  </a:cubicBezTo>
                  <a:cubicBezTo>
                    <a:pt x="666" y="76"/>
                    <a:pt x="549" y="19"/>
                    <a:pt x="433" y="19"/>
                  </a:cubicBezTo>
                  <a:cubicBezTo>
                    <a:pt x="346" y="19"/>
                    <a:pt x="261" y="51"/>
                    <a:pt x="179" y="132"/>
                  </a:cubicBezTo>
                  <a:cubicBezTo>
                    <a:pt x="1" y="311"/>
                    <a:pt x="1" y="537"/>
                    <a:pt x="120" y="739"/>
                  </a:cubicBezTo>
                  <a:cubicBezTo>
                    <a:pt x="227" y="894"/>
                    <a:pt x="346" y="1049"/>
                    <a:pt x="477" y="1168"/>
                  </a:cubicBezTo>
                  <a:cubicBezTo>
                    <a:pt x="882" y="1525"/>
                    <a:pt x="1358" y="1692"/>
                    <a:pt x="1965" y="1739"/>
                  </a:cubicBezTo>
                  <a:cubicBezTo>
                    <a:pt x="2537" y="1704"/>
                    <a:pt x="3096" y="1513"/>
                    <a:pt x="3513" y="1013"/>
                  </a:cubicBezTo>
                  <a:cubicBezTo>
                    <a:pt x="3632" y="858"/>
                    <a:pt x="3716" y="680"/>
                    <a:pt x="3763" y="501"/>
                  </a:cubicBezTo>
                  <a:cubicBezTo>
                    <a:pt x="3840" y="212"/>
                    <a:pt x="3659" y="0"/>
                    <a:pt x="340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2" name="Google Shape;1272;p30"/>
            <p:cNvSpPr/>
            <p:nvPr/>
          </p:nvSpPr>
          <p:spPr>
            <a:xfrm>
              <a:off x="2140800" y="1387925"/>
              <a:ext cx="24450" cy="25950"/>
            </a:xfrm>
            <a:custGeom>
              <a:avLst/>
              <a:gdLst/>
              <a:ahLst/>
              <a:cxnLst/>
              <a:rect l="l" t="t" r="r" b="b"/>
              <a:pathLst>
                <a:path w="978" h="1038" extrusionOk="0">
                  <a:moveTo>
                    <a:pt x="471" y="0"/>
                  </a:moveTo>
                  <a:cubicBezTo>
                    <a:pt x="228" y="0"/>
                    <a:pt x="1" y="234"/>
                    <a:pt x="1" y="513"/>
                  </a:cubicBezTo>
                  <a:cubicBezTo>
                    <a:pt x="1" y="775"/>
                    <a:pt x="227" y="1013"/>
                    <a:pt x="477" y="1037"/>
                  </a:cubicBezTo>
                  <a:cubicBezTo>
                    <a:pt x="483" y="1037"/>
                    <a:pt x="489" y="1037"/>
                    <a:pt x="495" y="1037"/>
                  </a:cubicBezTo>
                  <a:cubicBezTo>
                    <a:pt x="750" y="1037"/>
                    <a:pt x="977" y="792"/>
                    <a:pt x="977" y="525"/>
                  </a:cubicBezTo>
                  <a:cubicBezTo>
                    <a:pt x="977" y="275"/>
                    <a:pt x="739" y="25"/>
                    <a:pt x="489" y="1"/>
                  </a:cubicBezTo>
                  <a:cubicBezTo>
                    <a:pt x="483" y="1"/>
                    <a:pt x="477" y="0"/>
                    <a:pt x="4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3" name="Google Shape;1273;p30"/>
            <p:cNvSpPr/>
            <p:nvPr/>
          </p:nvSpPr>
          <p:spPr>
            <a:xfrm>
              <a:off x="2035150" y="1384650"/>
              <a:ext cx="22350" cy="22650"/>
            </a:xfrm>
            <a:custGeom>
              <a:avLst/>
              <a:gdLst/>
              <a:ahLst/>
              <a:cxnLst/>
              <a:rect l="l" t="t" r="r" b="b"/>
              <a:pathLst>
                <a:path w="894" h="906" extrusionOk="0">
                  <a:moveTo>
                    <a:pt x="441" y="1"/>
                  </a:moveTo>
                  <a:cubicBezTo>
                    <a:pt x="203" y="1"/>
                    <a:pt x="0" y="191"/>
                    <a:pt x="0" y="441"/>
                  </a:cubicBezTo>
                  <a:cubicBezTo>
                    <a:pt x="0" y="680"/>
                    <a:pt x="203" y="906"/>
                    <a:pt x="441" y="906"/>
                  </a:cubicBezTo>
                  <a:cubicBezTo>
                    <a:pt x="667" y="906"/>
                    <a:pt x="893" y="703"/>
                    <a:pt x="893" y="465"/>
                  </a:cubicBezTo>
                  <a:cubicBezTo>
                    <a:pt x="893" y="227"/>
                    <a:pt x="679" y="13"/>
                    <a:pt x="44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74" name="Google Shape;1274;p30"/>
          <p:cNvGrpSpPr/>
          <p:nvPr/>
        </p:nvGrpSpPr>
        <p:grpSpPr>
          <a:xfrm rot="825719">
            <a:off x="11190754" y="5710352"/>
            <a:ext cx="486917" cy="478296"/>
            <a:chOff x="4636650" y="2847925"/>
            <a:chExt cx="351575" cy="345350"/>
          </a:xfrm>
        </p:grpSpPr>
        <p:sp>
          <p:nvSpPr>
            <p:cNvPr id="1275" name="Google Shape;1275;p30"/>
            <p:cNvSpPr/>
            <p:nvPr/>
          </p:nvSpPr>
          <p:spPr>
            <a:xfrm>
              <a:off x="4636650" y="2847925"/>
              <a:ext cx="351575" cy="345350"/>
            </a:xfrm>
            <a:custGeom>
              <a:avLst/>
              <a:gdLst/>
              <a:ahLst/>
              <a:cxnLst/>
              <a:rect l="l" t="t" r="r" b="b"/>
              <a:pathLst>
                <a:path w="14063" h="13814" extrusionOk="0">
                  <a:moveTo>
                    <a:pt x="3344" y="745"/>
                  </a:moveTo>
                  <a:cubicBezTo>
                    <a:pt x="3975" y="745"/>
                    <a:pt x="4537" y="978"/>
                    <a:pt x="5049" y="1370"/>
                  </a:cubicBezTo>
                  <a:cubicBezTo>
                    <a:pt x="5775" y="1954"/>
                    <a:pt x="6216" y="2739"/>
                    <a:pt x="6454" y="3632"/>
                  </a:cubicBezTo>
                  <a:cubicBezTo>
                    <a:pt x="6514" y="3835"/>
                    <a:pt x="6549" y="4037"/>
                    <a:pt x="6621" y="4228"/>
                  </a:cubicBezTo>
                  <a:cubicBezTo>
                    <a:pt x="6657" y="4338"/>
                    <a:pt x="6776" y="4403"/>
                    <a:pt x="6889" y="4403"/>
                  </a:cubicBezTo>
                  <a:cubicBezTo>
                    <a:pt x="6959" y="4403"/>
                    <a:pt x="7028" y="4378"/>
                    <a:pt x="7073" y="4323"/>
                  </a:cubicBezTo>
                  <a:cubicBezTo>
                    <a:pt x="7216" y="4144"/>
                    <a:pt x="7335" y="3930"/>
                    <a:pt x="7454" y="3739"/>
                  </a:cubicBezTo>
                  <a:cubicBezTo>
                    <a:pt x="7752" y="3216"/>
                    <a:pt x="8109" y="2763"/>
                    <a:pt x="8597" y="2382"/>
                  </a:cubicBezTo>
                  <a:cubicBezTo>
                    <a:pt x="9209" y="1927"/>
                    <a:pt x="9862" y="1713"/>
                    <a:pt x="10551" y="1713"/>
                  </a:cubicBezTo>
                  <a:cubicBezTo>
                    <a:pt x="10853" y="1713"/>
                    <a:pt x="11163" y="1755"/>
                    <a:pt x="11478" y="1834"/>
                  </a:cubicBezTo>
                  <a:cubicBezTo>
                    <a:pt x="12633" y="2132"/>
                    <a:pt x="13348" y="3275"/>
                    <a:pt x="13205" y="4525"/>
                  </a:cubicBezTo>
                  <a:cubicBezTo>
                    <a:pt x="13098" y="5383"/>
                    <a:pt x="12824" y="6180"/>
                    <a:pt x="12383" y="6930"/>
                  </a:cubicBezTo>
                  <a:cubicBezTo>
                    <a:pt x="10895" y="9431"/>
                    <a:pt x="8883" y="11407"/>
                    <a:pt x="6478" y="12979"/>
                  </a:cubicBezTo>
                  <a:cubicBezTo>
                    <a:pt x="6394" y="13026"/>
                    <a:pt x="6299" y="13062"/>
                    <a:pt x="6180" y="13122"/>
                  </a:cubicBezTo>
                  <a:cubicBezTo>
                    <a:pt x="4775" y="11967"/>
                    <a:pt x="3394" y="10812"/>
                    <a:pt x="2370" y="9264"/>
                  </a:cubicBezTo>
                  <a:cubicBezTo>
                    <a:pt x="1501" y="7954"/>
                    <a:pt x="977" y="6537"/>
                    <a:pt x="775" y="5002"/>
                  </a:cubicBezTo>
                  <a:cubicBezTo>
                    <a:pt x="644" y="4025"/>
                    <a:pt x="739" y="3049"/>
                    <a:pt x="1180" y="2132"/>
                  </a:cubicBezTo>
                  <a:cubicBezTo>
                    <a:pt x="1572" y="1299"/>
                    <a:pt x="2227" y="811"/>
                    <a:pt x="3168" y="751"/>
                  </a:cubicBezTo>
                  <a:cubicBezTo>
                    <a:pt x="3227" y="747"/>
                    <a:pt x="3286" y="745"/>
                    <a:pt x="3344" y="745"/>
                  </a:cubicBezTo>
                  <a:close/>
                  <a:moveTo>
                    <a:pt x="3341" y="0"/>
                  </a:moveTo>
                  <a:cubicBezTo>
                    <a:pt x="2743" y="0"/>
                    <a:pt x="2151" y="184"/>
                    <a:pt x="1572" y="584"/>
                  </a:cubicBezTo>
                  <a:cubicBezTo>
                    <a:pt x="858" y="1072"/>
                    <a:pt x="489" y="1823"/>
                    <a:pt x="263" y="2644"/>
                  </a:cubicBezTo>
                  <a:cubicBezTo>
                    <a:pt x="13" y="3549"/>
                    <a:pt x="1" y="4490"/>
                    <a:pt x="168" y="5406"/>
                  </a:cubicBezTo>
                  <a:cubicBezTo>
                    <a:pt x="763" y="8847"/>
                    <a:pt x="2692" y="11407"/>
                    <a:pt x="5490" y="13372"/>
                  </a:cubicBezTo>
                  <a:cubicBezTo>
                    <a:pt x="5925" y="13673"/>
                    <a:pt x="6145" y="13814"/>
                    <a:pt x="6354" y="13814"/>
                  </a:cubicBezTo>
                  <a:cubicBezTo>
                    <a:pt x="6575" y="13814"/>
                    <a:pt x="6783" y="13658"/>
                    <a:pt x="7216" y="13372"/>
                  </a:cubicBezTo>
                  <a:cubicBezTo>
                    <a:pt x="9550" y="11824"/>
                    <a:pt x="11490" y="9859"/>
                    <a:pt x="12943" y="7466"/>
                  </a:cubicBezTo>
                  <a:cubicBezTo>
                    <a:pt x="13598" y="6383"/>
                    <a:pt x="14062" y="5228"/>
                    <a:pt x="13943" y="3930"/>
                  </a:cubicBezTo>
                  <a:cubicBezTo>
                    <a:pt x="13812" y="2537"/>
                    <a:pt x="13002" y="1489"/>
                    <a:pt x="11740" y="1132"/>
                  </a:cubicBezTo>
                  <a:cubicBezTo>
                    <a:pt x="11328" y="1013"/>
                    <a:pt x="10928" y="955"/>
                    <a:pt x="10541" y="955"/>
                  </a:cubicBezTo>
                  <a:cubicBezTo>
                    <a:pt x="9534" y="955"/>
                    <a:pt x="8617" y="1351"/>
                    <a:pt x="7799" y="2108"/>
                  </a:cubicBezTo>
                  <a:cubicBezTo>
                    <a:pt x="7573" y="2311"/>
                    <a:pt x="7371" y="2549"/>
                    <a:pt x="7085" y="2858"/>
                  </a:cubicBezTo>
                  <a:cubicBezTo>
                    <a:pt x="6918" y="2549"/>
                    <a:pt x="6787" y="2299"/>
                    <a:pt x="6656" y="2073"/>
                  </a:cubicBezTo>
                  <a:cubicBezTo>
                    <a:pt x="6264" y="1394"/>
                    <a:pt x="5728" y="822"/>
                    <a:pt x="5025" y="453"/>
                  </a:cubicBezTo>
                  <a:cubicBezTo>
                    <a:pt x="4462" y="160"/>
                    <a:pt x="3899" y="0"/>
                    <a:pt x="3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6" name="Google Shape;1276;p30"/>
            <p:cNvSpPr/>
            <p:nvPr/>
          </p:nvSpPr>
          <p:spPr>
            <a:xfrm>
              <a:off x="4652725" y="2866550"/>
              <a:ext cx="317625" cy="309425"/>
            </a:xfrm>
            <a:custGeom>
              <a:avLst/>
              <a:gdLst/>
              <a:ahLst/>
              <a:cxnLst/>
              <a:rect l="l" t="t" r="r" b="b"/>
              <a:pathLst>
                <a:path w="12705" h="12377" extrusionOk="0">
                  <a:moveTo>
                    <a:pt x="2701" y="0"/>
                  </a:moveTo>
                  <a:cubicBezTo>
                    <a:pt x="2643" y="0"/>
                    <a:pt x="2584" y="2"/>
                    <a:pt x="2525" y="6"/>
                  </a:cubicBezTo>
                  <a:cubicBezTo>
                    <a:pt x="1584" y="66"/>
                    <a:pt x="929" y="554"/>
                    <a:pt x="537" y="1387"/>
                  </a:cubicBezTo>
                  <a:cubicBezTo>
                    <a:pt x="96" y="2304"/>
                    <a:pt x="1" y="3280"/>
                    <a:pt x="132" y="4257"/>
                  </a:cubicBezTo>
                  <a:cubicBezTo>
                    <a:pt x="334" y="5792"/>
                    <a:pt x="858" y="7209"/>
                    <a:pt x="1727" y="8519"/>
                  </a:cubicBezTo>
                  <a:cubicBezTo>
                    <a:pt x="2751" y="10067"/>
                    <a:pt x="4132" y="11222"/>
                    <a:pt x="5537" y="12377"/>
                  </a:cubicBezTo>
                  <a:cubicBezTo>
                    <a:pt x="5656" y="12317"/>
                    <a:pt x="5751" y="12281"/>
                    <a:pt x="5835" y="12234"/>
                  </a:cubicBezTo>
                  <a:cubicBezTo>
                    <a:pt x="8240" y="10662"/>
                    <a:pt x="10252" y="8686"/>
                    <a:pt x="11740" y="6185"/>
                  </a:cubicBezTo>
                  <a:cubicBezTo>
                    <a:pt x="12181" y="5435"/>
                    <a:pt x="12455" y="4638"/>
                    <a:pt x="12562" y="3780"/>
                  </a:cubicBezTo>
                  <a:cubicBezTo>
                    <a:pt x="12705" y="2530"/>
                    <a:pt x="11990" y="1387"/>
                    <a:pt x="10835" y="1089"/>
                  </a:cubicBezTo>
                  <a:cubicBezTo>
                    <a:pt x="10520" y="1010"/>
                    <a:pt x="10210" y="968"/>
                    <a:pt x="9908" y="968"/>
                  </a:cubicBezTo>
                  <a:cubicBezTo>
                    <a:pt x="9219" y="968"/>
                    <a:pt x="8566" y="1182"/>
                    <a:pt x="7954" y="1637"/>
                  </a:cubicBezTo>
                  <a:cubicBezTo>
                    <a:pt x="7466" y="2018"/>
                    <a:pt x="7109" y="2471"/>
                    <a:pt x="6811" y="2994"/>
                  </a:cubicBezTo>
                  <a:cubicBezTo>
                    <a:pt x="6692" y="3185"/>
                    <a:pt x="6573" y="3399"/>
                    <a:pt x="6430" y="3578"/>
                  </a:cubicBezTo>
                  <a:cubicBezTo>
                    <a:pt x="6385" y="3633"/>
                    <a:pt x="6316" y="3658"/>
                    <a:pt x="6246" y="3658"/>
                  </a:cubicBezTo>
                  <a:cubicBezTo>
                    <a:pt x="6133" y="3658"/>
                    <a:pt x="6014" y="3593"/>
                    <a:pt x="5978" y="3483"/>
                  </a:cubicBezTo>
                  <a:cubicBezTo>
                    <a:pt x="5906" y="3292"/>
                    <a:pt x="5871" y="3090"/>
                    <a:pt x="5811" y="2887"/>
                  </a:cubicBezTo>
                  <a:cubicBezTo>
                    <a:pt x="5573" y="1994"/>
                    <a:pt x="5132" y="1209"/>
                    <a:pt x="4406" y="625"/>
                  </a:cubicBezTo>
                  <a:cubicBezTo>
                    <a:pt x="3894" y="233"/>
                    <a:pt x="3332" y="0"/>
                    <a:pt x="27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7" name="Google Shape;1277;p30"/>
            <p:cNvSpPr/>
            <p:nvPr/>
          </p:nvSpPr>
          <p:spPr>
            <a:xfrm>
              <a:off x="4755425" y="3064725"/>
              <a:ext cx="86950" cy="44575"/>
            </a:xfrm>
            <a:custGeom>
              <a:avLst/>
              <a:gdLst/>
              <a:ahLst/>
              <a:cxnLst/>
              <a:rect l="l" t="t" r="r" b="b"/>
              <a:pathLst>
                <a:path w="3478" h="1783" extrusionOk="0">
                  <a:moveTo>
                    <a:pt x="316" y="0"/>
                  </a:moveTo>
                  <a:cubicBezTo>
                    <a:pt x="274" y="0"/>
                    <a:pt x="237" y="7"/>
                    <a:pt x="215" y="20"/>
                  </a:cubicBezTo>
                  <a:cubicBezTo>
                    <a:pt x="108" y="80"/>
                    <a:pt x="36" y="223"/>
                    <a:pt x="12" y="318"/>
                  </a:cubicBezTo>
                  <a:cubicBezTo>
                    <a:pt x="0" y="413"/>
                    <a:pt x="36" y="532"/>
                    <a:pt x="84" y="616"/>
                  </a:cubicBezTo>
                  <a:cubicBezTo>
                    <a:pt x="489" y="1330"/>
                    <a:pt x="1096" y="1711"/>
                    <a:pt x="1786" y="1783"/>
                  </a:cubicBezTo>
                  <a:cubicBezTo>
                    <a:pt x="2334" y="1783"/>
                    <a:pt x="2858" y="1568"/>
                    <a:pt x="3156" y="1259"/>
                  </a:cubicBezTo>
                  <a:cubicBezTo>
                    <a:pt x="3406" y="1032"/>
                    <a:pt x="3477" y="842"/>
                    <a:pt x="3370" y="663"/>
                  </a:cubicBezTo>
                  <a:cubicBezTo>
                    <a:pt x="3324" y="571"/>
                    <a:pt x="3246" y="520"/>
                    <a:pt x="3140" y="520"/>
                  </a:cubicBezTo>
                  <a:cubicBezTo>
                    <a:pt x="3027" y="520"/>
                    <a:pt x="2881" y="577"/>
                    <a:pt x="2703" y="699"/>
                  </a:cubicBezTo>
                  <a:cubicBezTo>
                    <a:pt x="2455" y="871"/>
                    <a:pt x="2191" y="997"/>
                    <a:pt x="1906" y="997"/>
                  </a:cubicBezTo>
                  <a:cubicBezTo>
                    <a:pt x="1836" y="997"/>
                    <a:pt x="1764" y="989"/>
                    <a:pt x="1691" y="973"/>
                  </a:cubicBezTo>
                  <a:cubicBezTo>
                    <a:pt x="1346" y="913"/>
                    <a:pt x="1096" y="699"/>
                    <a:pt x="858" y="461"/>
                  </a:cubicBezTo>
                  <a:cubicBezTo>
                    <a:pt x="739" y="318"/>
                    <a:pt x="631" y="163"/>
                    <a:pt x="500" y="56"/>
                  </a:cubicBezTo>
                  <a:cubicBezTo>
                    <a:pt x="463" y="19"/>
                    <a:pt x="384" y="0"/>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8" name="Google Shape;1278;p30"/>
            <p:cNvSpPr/>
            <p:nvPr/>
          </p:nvSpPr>
          <p:spPr>
            <a:xfrm>
              <a:off x="4740550" y="3008650"/>
              <a:ext cx="19350" cy="23000"/>
            </a:xfrm>
            <a:custGeom>
              <a:avLst/>
              <a:gdLst/>
              <a:ahLst/>
              <a:cxnLst/>
              <a:rect l="l" t="t" r="r" b="b"/>
              <a:pathLst>
                <a:path w="774" h="920" extrusionOk="0">
                  <a:moveTo>
                    <a:pt x="382" y="1"/>
                  </a:moveTo>
                  <a:cubicBezTo>
                    <a:pt x="378" y="1"/>
                    <a:pt x="373" y="1"/>
                    <a:pt x="369" y="1"/>
                  </a:cubicBezTo>
                  <a:cubicBezTo>
                    <a:pt x="191" y="37"/>
                    <a:pt x="12" y="228"/>
                    <a:pt x="12" y="454"/>
                  </a:cubicBezTo>
                  <a:cubicBezTo>
                    <a:pt x="1" y="692"/>
                    <a:pt x="184" y="920"/>
                    <a:pt x="377" y="920"/>
                  </a:cubicBezTo>
                  <a:cubicBezTo>
                    <a:pt x="386" y="920"/>
                    <a:pt x="396" y="919"/>
                    <a:pt x="405" y="918"/>
                  </a:cubicBezTo>
                  <a:cubicBezTo>
                    <a:pt x="607" y="894"/>
                    <a:pt x="774" y="692"/>
                    <a:pt x="774" y="478"/>
                  </a:cubicBezTo>
                  <a:cubicBezTo>
                    <a:pt x="774" y="234"/>
                    <a:pt x="559" y="1"/>
                    <a:pt x="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79" name="Google Shape;1279;p30"/>
            <p:cNvSpPr/>
            <p:nvPr/>
          </p:nvSpPr>
          <p:spPr>
            <a:xfrm>
              <a:off x="4836100" y="3019975"/>
              <a:ext cx="18475" cy="21500"/>
            </a:xfrm>
            <a:custGeom>
              <a:avLst/>
              <a:gdLst/>
              <a:ahLst/>
              <a:cxnLst/>
              <a:rect l="l" t="t" r="r" b="b"/>
              <a:pathLst>
                <a:path w="739" h="860" extrusionOk="0">
                  <a:moveTo>
                    <a:pt x="400" y="0"/>
                  </a:moveTo>
                  <a:cubicBezTo>
                    <a:pt x="394" y="0"/>
                    <a:pt x="387" y="0"/>
                    <a:pt x="381" y="1"/>
                  </a:cubicBezTo>
                  <a:cubicBezTo>
                    <a:pt x="143" y="13"/>
                    <a:pt x="0" y="239"/>
                    <a:pt x="12" y="501"/>
                  </a:cubicBezTo>
                  <a:cubicBezTo>
                    <a:pt x="12" y="703"/>
                    <a:pt x="155" y="846"/>
                    <a:pt x="345" y="858"/>
                  </a:cubicBezTo>
                  <a:cubicBezTo>
                    <a:pt x="357" y="859"/>
                    <a:pt x="369" y="860"/>
                    <a:pt x="381" y="860"/>
                  </a:cubicBezTo>
                  <a:cubicBezTo>
                    <a:pt x="599" y="860"/>
                    <a:pt x="738" y="654"/>
                    <a:pt x="738" y="406"/>
                  </a:cubicBezTo>
                  <a:cubicBezTo>
                    <a:pt x="738" y="175"/>
                    <a:pt x="593" y="0"/>
                    <a:pt x="4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80" name="Google Shape;1280;p30"/>
          <p:cNvGrpSpPr/>
          <p:nvPr/>
        </p:nvGrpSpPr>
        <p:grpSpPr>
          <a:xfrm rot="564530">
            <a:off x="9986949" y="130177"/>
            <a:ext cx="676120" cy="639601"/>
            <a:chOff x="1826475" y="2921600"/>
            <a:chExt cx="564700" cy="534200"/>
          </a:xfrm>
        </p:grpSpPr>
        <p:sp>
          <p:nvSpPr>
            <p:cNvPr id="1281" name="Google Shape;1281;p30"/>
            <p:cNvSpPr/>
            <p:nvPr/>
          </p:nvSpPr>
          <p:spPr>
            <a:xfrm>
              <a:off x="1826475" y="2921600"/>
              <a:ext cx="564700" cy="534200"/>
            </a:xfrm>
            <a:custGeom>
              <a:avLst/>
              <a:gdLst/>
              <a:ahLst/>
              <a:cxnLst/>
              <a:rect l="l" t="t" r="r" b="b"/>
              <a:pathLst>
                <a:path w="22588" h="21368" extrusionOk="0">
                  <a:moveTo>
                    <a:pt x="10734" y="761"/>
                  </a:moveTo>
                  <a:cubicBezTo>
                    <a:pt x="11958" y="761"/>
                    <a:pt x="13125" y="1562"/>
                    <a:pt x="13645" y="2709"/>
                  </a:cubicBezTo>
                  <a:cubicBezTo>
                    <a:pt x="14074" y="3698"/>
                    <a:pt x="14134" y="4710"/>
                    <a:pt x="13872" y="5745"/>
                  </a:cubicBezTo>
                  <a:cubicBezTo>
                    <a:pt x="13776" y="6091"/>
                    <a:pt x="13657" y="6436"/>
                    <a:pt x="13586" y="6793"/>
                  </a:cubicBezTo>
                  <a:cubicBezTo>
                    <a:pt x="13538" y="6936"/>
                    <a:pt x="13586" y="7115"/>
                    <a:pt x="13765" y="7162"/>
                  </a:cubicBezTo>
                  <a:cubicBezTo>
                    <a:pt x="13784" y="7164"/>
                    <a:pt x="13805" y="7165"/>
                    <a:pt x="13826" y="7165"/>
                  </a:cubicBezTo>
                  <a:cubicBezTo>
                    <a:pt x="13930" y="7165"/>
                    <a:pt x="14042" y="7140"/>
                    <a:pt x="14122" y="7091"/>
                  </a:cubicBezTo>
                  <a:cubicBezTo>
                    <a:pt x="14300" y="6984"/>
                    <a:pt x="14431" y="6817"/>
                    <a:pt x="14598" y="6686"/>
                  </a:cubicBezTo>
                  <a:cubicBezTo>
                    <a:pt x="15411" y="6039"/>
                    <a:pt x="16272" y="5775"/>
                    <a:pt x="17091" y="5775"/>
                  </a:cubicBezTo>
                  <a:cubicBezTo>
                    <a:pt x="18623" y="5775"/>
                    <a:pt x="20011" y="6699"/>
                    <a:pt x="20670" y="7770"/>
                  </a:cubicBezTo>
                  <a:cubicBezTo>
                    <a:pt x="21599" y="9294"/>
                    <a:pt x="21206" y="11008"/>
                    <a:pt x="19682" y="11937"/>
                  </a:cubicBezTo>
                  <a:cubicBezTo>
                    <a:pt x="18978" y="12375"/>
                    <a:pt x="18219" y="12556"/>
                    <a:pt x="17392" y="12556"/>
                  </a:cubicBezTo>
                  <a:cubicBezTo>
                    <a:pt x="17366" y="12556"/>
                    <a:pt x="17339" y="12556"/>
                    <a:pt x="17313" y="12556"/>
                  </a:cubicBezTo>
                  <a:cubicBezTo>
                    <a:pt x="17179" y="12545"/>
                    <a:pt x="17043" y="12539"/>
                    <a:pt x="16905" y="12539"/>
                  </a:cubicBezTo>
                  <a:cubicBezTo>
                    <a:pt x="16737" y="12539"/>
                    <a:pt x="16566" y="12548"/>
                    <a:pt x="16396" y="12568"/>
                  </a:cubicBezTo>
                  <a:cubicBezTo>
                    <a:pt x="16086" y="12615"/>
                    <a:pt x="15967" y="12877"/>
                    <a:pt x="16122" y="13151"/>
                  </a:cubicBezTo>
                  <a:cubicBezTo>
                    <a:pt x="16217" y="13294"/>
                    <a:pt x="16348" y="13425"/>
                    <a:pt x="16455" y="13580"/>
                  </a:cubicBezTo>
                  <a:cubicBezTo>
                    <a:pt x="18229" y="15949"/>
                    <a:pt x="16979" y="18961"/>
                    <a:pt x="15229" y="20069"/>
                  </a:cubicBezTo>
                  <a:cubicBezTo>
                    <a:pt x="14660" y="20433"/>
                    <a:pt x="14070" y="20624"/>
                    <a:pt x="13459" y="20624"/>
                  </a:cubicBezTo>
                  <a:cubicBezTo>
                    <a:pt x="13072" y="20624"/>
                    <a:pt x="12678" y="20547"/>
                    <a:pt x="12276" y="20390"/>
                  </a:cubicBezTo>
                  <a:cubicBezTo>
                    <a:pt x="11229" y="19997"/>
                    <a:pt x="10443" y="19319"/>
                    <a:pt x="9966" y="18307"/>
                  </a:cubicBezTo>
                  <a:cubicBezTo>
                    <a:pt x="9800" y="17985"/>
                    <a:pt x="9681" y="17640"/>
                    <a:pt x="9538" y="17318"/>
                  </a:cubicBezTo>
                  <a:cubicBezTo>
                    <a:pt x="9431" y="17080"/>
                    <a:pt x="9300" y="16854"/>
                    <a:pt x="8943" y="16794"/>
                  </a:cubicBezTo>
                  <a:cubicBezTo>
                    <a:pt x="8883" y="16937"/>
                    <a:pt x="8812" y="17092"/>
                    <a:pt x="8728" y="17295"/>
                  </a:cubicBezTo>
                  <a:cubicBezTo>
                    <a:pt x="8657" y="17628"/>
                    <a:pt x="8645" y="17961"/>
                    <a:pt x="8526" y="18283"/>
                  </a:cubicBezTo>
                  <a:cubicBezTo>
                    <a:pt x="8029" y="19652"/>
                    <a:pt x="6970" y="20399"/>
                    <a:pt x="5630" y="20399"/>
                  </a:cubicBezTo>
                  <a:cubicBezTo>
                    <a:pt x="5397" y="20399"/>
                    <a:pt x="5155" y="20376"/>
                    <a:pt x="4906" y="20331"/>
                  </a:cubicBezTo>
                  <a:cubicBezTo>
                    <a:pt x="2561" y="19902"/>
                    <a:pt x="1513" y="17771"/>
                    <a:pt x="1573" y="16235"/>
                  </a:cubicBezTo>
                  <a:cubicBezTo>
                    <a:pt x="1608" y="15330"/>
                    <a:pt x="1930" y="14580"/>
                    <a:pt x="2561" y="13949"/>
                  </a:cubicBezTo>
                  <a:cubicBezTo>
                    <a:pt x="2989" y="13520"/>
                    <a:pt x="3454" y="13163"/>
                    <a:pt x="4001" y="12901"/>
                  </a:cubicBezTo>
                  <a:cubicBezTo>
                    <a:pt x="4311" y="12758"/>
                    <a:pt x="4597" y="12580"/>
                    <a:pt x="4859" y="12389"/>
                  </a:cubicBezTo>
                  <a:cubicBezTo>
                    <a:pt x="4942" y="12330"/>
                    <a:pt x="5002" y="12139"/>
                    <a:pt x="4966" y="12044"/>
                  </a:cubicBezTo>
                  <a:cubicBezTo>
                    <a:pt x="4942" y="11961"/>
                    <a:pt x="4787" y="11853"/>
                    <a:pt x="4680" y="11841"/>
                  </a:cubicBezTo>
                  <a:cubicBezTo>
                    <a:pt x="4631" y="11830"/>
                    <a:pt x="4577" y="11826"/>
                    <a:pt x="4521" y="11826"/>
                  </a:cubicBezTo>
                  <a:cubicBezTo>
                    <a:pt x="4399" y="11826"/>
                    <a:pt x="4266" y="11845"/>
                    <a:pt x="4144" y="11853"/>
                  </a:cubicBezTo>
                  <a:cubicBezTo>
                    <a:pt x="4080" y="11857"/>
                    <a:pt x="4017" y="11859"/>
                    <a:pt x="3954" y="11859"/>
                  </a:cubicBezTo>
                  <a:cubicBezTo>
                    <a:pt x="3075" y="11859"/>
                    <a:pt x="2340" y="11473"/>
                    <a:pt x="1751" y="10806"/>
                  </a:cubicBezTo>
                  <a:cubicBezTo>
                    <a:pt x="870" y="9794"/>
                    <a:pt x="561" y="8591"/>
                    <a:pt x="799" y="7269"/>
                  </a:cubicBezTo>
                  <a:cubicBezTo>
                    <a:pt x="1102" y="5556"/>
                    <a:pt x="2324" y="5077"/>
                    <a:pt x="3448" y="5077"/>
                  </a:cubicBezTo>
                  <a:cubicBezTo>
                    <a:pt x="3558" y="5077"/>
                    <a:pt x="3668" y="5082"/>
                    <a:pt x="3775" y="5091"/>
                  </a:cubicBezTo>
                  <a:cubicBezTo>
                    <a:pt x="4430" y="5138"/>
                    <a:pt x="5037" y="5364"/>
                    <a:pt x="5597" y="5722"/>
                  </a:cubicBezTo>
                  <a:cubicBezTo>
                    <a:pt x="5918" y="5924"/>
                    <a:pt x="6228" y="6162"/>
                    <a:pt x="6549" y="6388"/>
                  </a:cubicBezTo>
                  <a:cubicBezTo>
                    <a:pt x="6692" y="6484"/>
                    <a:pt x="6847" y="6615"/>
                    <a:pt x="7002" y="6662"/>
                  </a:cubicBezTo>
                  <a:cubicBezTo>
                    <a:pt x="7062" y="6675"/>
                    <a:pt x="7128" y="6682"/>
                    <a:pt x="7194" y="6682"/>
                  </a:cubicBezTo>
                  <a:cubicBezTo>
                    <a:pt x="7312" y="6682"/>
                    <a:pt x="7430" y="6660"/>
                    <a:pt x="7514" y="6615"/>
                  </a:cubicBezTo>
                  <a:cubicBezTo>
                    <a:pt x="7704" y="6507"/>
                    <a:pt x="7645" y="6305"/>
                    <a:pt x="7585" y="6126"/>
                  </a:cubicBezTo>
                  <a:cubicBezTo>
                    <a:pt x="7049" y="4591"/>
                    <a:pt x="7383" y="3221"/>
                    <a:pt x="8371" y="1983"/>
                  </a:cubicBezTo>
                  <a:cubicBezTo>
                    <a:pt x="9065" y="1122"/>
                    <a:pt x="9912" y="761"/>
                    <a:pt x="10734" y="761"/>
                  </a:cubicBezTo>
                  <a:close/>
                  <a:moveTo>
                    <a:pt x="10725" y="1"/>
                  </a:moveTo>
                  <a:cubicBezTo>
                    <a:pt x="9731" y="1"/>
                    <a:pt x="8697" y="427"/>
                    <a:pt x="7823" y="1459"/>
                  </a:cubicBezTo>
                  <a:cubicBezTo>
                    <a:pt x="7038" y="2412"/>
                    <a:pt x="6621" y="3507"/>
                    <a:pt x="6573" y="4733"/>
                  </a:cubicBezTo>
                  <a:cubicBezTo>
                    <a:pt x="6573" y="4924"/>
                    <a:pt x="6561" y="5126"/>
                    <a:pt x="6537" y="5388"/>
                  </a:cubicBezTo>
                  <a:cubicBezTo>
                    <a:pt x="6264" y="5233"/>
                    <a:pt x="6037" y="5114"/>
                    <a:pt x="5811" y="4972"/>
                  </a:cubicBezTo>
                  <a:cubicBezTo>
                    <a:pt x="5076" y="4541"/>
                    <a:pt x="4294" y="4342"/>
                    <a:pt x="3466" y="4342"/>
                  </a:cubicBezTo>
                  <a:cubicBezTo>
                    <a:pt x="3356" y="4342"/>
                    <a:pt x="3244" y="4345"/>
                    <a:pt x="3132" y="4352"/>
                  </a:cubicBezTo>
                  <a:cubicBezTo>
                    <a:pt x="1739" y="4424"/>
                    <a:pt x="632" y="5269"/>
                    <a:pt x="203" y="6615"/>
                  </a:cubicBezTo>
                  <a:cubicBezTo>
                    <a:pt x="13" y="7234"/>
                    <a:pt x="1" y="7889"/>
                    <a:pt x="49" y="8532"/>
                  </a:cubicBezTo>
                  <a:cubicBezTo>
                    <a:pt x="227" y="10294"/>
                    <a:pt x="1084" y="11580"/>
                    <a:pt x="2704" y="12342"/>
                  </a:cubicBezTo>
                  <a:cubicBezTo>
                    <a:pt x="2811" y="12389"/>
                    <a:pt x="2906" y="12449"/>
                    <a:pt x="3061" y="12520"/>
                  </a:cubicBezTo>
                  <a:cubicBezTo>
                    <a:pt x="2751" y="12794"/>
                    <a:pt x="2466" y="13008"/>
                    <a:pt x="2192" y="13270"/>
                  </a:cubicBezTo>
                  <a:cubicBezTo>
                    <a:pt x="1180" y="14199"/>
                    <a:pt x="703" y="15366"/>
                    <a:pt x="858" y="16747"/>
                  </a:cubicBezTo>
                  <a:cubicBezTo>
                    <a:pt x="1025" y="18211"/>
                    <a:pt x="1704" y="19402"/>
                    <a:pt x="2894" y="20259"/>
                  </a:cubicBezTo>
                  <a:cubicBezTo>
                    <a:pt x="3688" y="20843"/>
                    <a:pt x="4630" y="21129"/>
                    <a:pt x="5608" y="21129"/>
                  </a:cubicBezTo>
                  <a:cubicBezTo>
                    <a:pt x="5628" y="21129"/>
                    <a:pt x="5648" y="21129"/>
                    <a:pt x="5668" y="21128"/>
                  </a:cubicBezTo>
                  <a:cubicBezTo>
                    <a:pt x="7014" y="21093"/>
                    <a:pt x="8109" y="20533"/>
                    <a:pt x="8835" y="19354"/>
                  </a:cubicBezTo>
                  <a:cubicBezTo>
                    <a:pt x="8954" y="19152"/>
                    <a:pt x="9002" y="18878"/>
                    <a:pt x="9300" y="18747"/>
                  </a:cubicBezTo>
                  <a:cubicBezTo>
                    <a:pt x="9705" y="19592"/>
                    <a:pt x="10336" y="20200"/>
                    <a:pt x="11098" y="20664"/>
                  </a:cubicBezTo>
                  <a:cubicBezTo>
                    <a:pt x="11857" y="21122"/>
                    <a:pt x="12630" y="21368"/>
                    <a:pt x="13416" y="21368"/>
                  </a:cubicBezTo>
                  <a:cubicBezTo>
                    <a:pt x="14060" y="21368"/>
                    <a:pt x="14712" y="21203"/>
                    <a:pt x="15372" y="20854"/>
                  </a:cubicBezTo>
                  <a:cubicBezTo>
                    <a:pt x="17301" y="19831"/>
                    <a:pt x="18825" y="16794"/>
                    <a:pt x="17622" y="14116"/>
                  </a:cubicBezTo>
                  <a:cubicBezTo>
                    <a:pt x="17527" y="13901"/>
                    <a:pt x="17420" y="13699"/>
                    <a:pt x="17277" y="13389"/>
                  </a:cubicBezTo>
                  <a:cubicBezTo>
                    <a:pt x="17603" y="13335"/>
                    <a:pt x="17840" y="13281"/>
                    <a:pt x="18051" y="13281"/>
                  </a:cubicBezTo>
                  <a:cubicBezTo>
                    <a:pt x="18071" y="13281"/>
                    <a:pt x="18091" y="13281"/>
                    <a:pt x="18110" y="13282"/>
                  </a:cubicBezTo>
                  <a:cubicBezTo>
                    <a:pt x="18670" y="13246"/>
                    <a:pt x="19182" y="13092"/>
                    <a:pt x="19670" y="12853"/>
                  </a:cubicBezTo>
                  <a:cubicBezTo>
                    <a:pt x="21944" y="11746"/>
                    <a:pt x="22587" y="9234"/>
                    <a:pt x="21146" y="7162"/>
                  </a:cubicBezTo>
                  <a:cubicBezTo>
                    <a:pt x="20317" y="5967"/>
                    <a:pt x="18753" y="5053"/>
                    <a:pt x="17072" y="5053"/>
                  </a:cubicBezTo>
                  <a:cubicBezTo>
                    <a:pt x="16459" y="5053"/>
                    <a:pt x="15831" y="5174"/>
                    <a:pt x="15217" y="5448"/>
                  </a:cubicBezTo>
                  <a:cubicBezTo>
                    <a:pt x="15074" y="5531"/>
                    <a:pt x="14908" y="5567"/>
                    <a:pt x="14693" y="5650"/>
                  </a:cubicBezTo>
                  <a:cubicBezTo>
                    <a:pt x="14717" y="5388"/>
                    <a:pt x="14729" y="5210"/>
                    <a:pt x="14741" y="5031"/>
                  </a:cubicBezTo>
                  <a:cubicBezTo>
                    <a:pt x="14812" y="4114"/>
                    <a:pt x="14693" y="3233"/>
                    <a:pt x="14324" y="2388"/>
                  </a:cubicBezTo>
                  <a:cubicBezTo>
                    <a:pt x="13709" y="1021"/>
                    <a:pt x="12264" y="1"/>
                    <a:pt x="1072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2" name="Google Shape;1282;p30"/>
            <p:cNvSpPr/>
            <p:nvPr/>
          </p:nvSpPr>
          <p:spPr>
            <a:xfrm>
              <a:off x="1840475" y="2940600"/>
              <a:ext cx="525975" cy="496600"/>
            </a:xfrm>
            <a:custGeom>
              <a:avLst/>
              <a:gdLst/>
              <a:ahLst/>
              <a:cxnLst/>
              <a:rect l="l" t="t" r="r" b="b"/>
              <a:pathLst>
                <a:path w="21039" h="19864" extrusionOk="0">
                  <a:moveTo>
                    <a:pt x="10174" y="1"/>
                  </a:moveTo>
                  <a:cubicBezTo>
                    <a:pt x="9352" y="1"/>
                    <a:pt x="8505" y="362"/>
                    <a:pt x="7811" y="1223"/>
                  </a:cubicBezTo>
                  <a:cubicBezTo>
                    <a:pt x="6823" y="2461"/>
                    <a:pt x="6489" y="3831"/>
                    <a:pt x="7025" y="5366"/>
                  </a:cubicBezTo>
                  <a:cubicBezTo>
                    <a:pt x="7085" y="5545"/>
                    <a:pt x="7144" y="5747"/>
                    <a:pt x="6954" y="5855"/>
                  </a:cubicBezTo>
                  <a:cubicBezTo>
                    <a:pt x="6870" y="5900"/>
                    <a:pt x="6752" y="5922"/>
                    <a:pt x="6634" y="5922"/>
                  </a:cubicBezTo>
                  <a:cubicBezTo>
                    <a:pt x="6568" y="5922"/>
                    <a:pt x="6502" y="5915"/>
                    <a:pt x="6442" y="5902"/>
                  </a:cubicBezTo>
                  <a:cubicBezTo>
                    <a:pt x="6287" y="5855"/>
                    <a:pt x="6132" y="5724"/>
                    <a:pt x="5989" y="5628"/>
                  </a:cubicBezTo>
                  <a:cubicBezTo>
                    <a:pt x="5668" y="5402"/>
                    <a:pt x="5358" y="5164"/>
                    <a:pt x="5037" y="4962"/>
                  </a:cubicBezTo>
                  <a:cubicBezTo>
                    <a:pt x="4477" y="4604"/>
                    <a:pt x="3870" y="4378"/>
                    <a:pt x="3215" y="4331"/>
                  </a:cubicBezTo>
                  <a:cubicBezTo>
                    <a:pt x="3108" y="4322"/>
                    <a:pt x="2998" y="4317"/>
                    <a:pt x="2888" y="4317"/>
                  </a:cubicBezTo>
                  <a:cubicBezTo>
                    <a:pt x="1764" y="4317"/>
                    <a:pt x="542" y="4796"/>
                    <a:pt x="239" y="6509"/>
                  </a:cubicBezTo>
                  <a:cubicBezTo>
                    <a:pt x="1" y="7831"/>
                    <a:pt x="310" y="9034"/>
                    <a:pt x="1191" y="10046"/>
                  </a:cubicBezTo>
                  <a:cubicBezTo>
                    <a:pt x="1780" y="10713"/>
                    <a:pt x="2515" y="11099"/>
                    <a:pt x="3394" y="11099"/>
                  </a:cubicBezTo>
                  <a:cubicBezTo>
                    <a:pt x="3457" y="11099"/>
                    <a:pt x="3520" y="11097"/>
                    <a:pt x="3584" y="11093"/>
                  </a:cubicBezTo>
                  <a:cubicBezTo>
                    <a:pt x="3706" y="11085"/>
                    <a:pt x="3839" y="11066"/>
                    <a:pt x="3961" y="11066"/>
                  </a:cubicBezTo>
                  <a:cubicBezTo>
                    <a:pt x="4017" y="11066"/>
                    <a:pt x="4071" y="11070"/>
                    <a:pt x="4120" y="11081"/>
                  </a:cubicBezTo>
                  <a:cubicBezTo>
                    <a:pt x="4227" y="11093"/>
                    <a:pt x="4382" y="11201"/>
                    <a:pt x="4406" y="11284"/>
                  </a:cubicBezTo>
                  <a:cubicBezTo>
                    <a:pt x="4442" y="11379"/>
                    <a:pt x="4382" y="11570"/>
                    <a:pt x="4299" y="11629"/>
                  </a:cubicBezTo>
                  <a:cubicBezTo>
                    <a:pt x="4037" y="11820"/>
                    <a:pt x="3751" y="11998"/>
                    <a:pt x="3441" y="12141"/>
                  </a:cubicBezTo>
                  <a:cubicBezTo>
                    <a:pt x="2894" y="12403"/>
                    <a:pt x="2429" y="12760"/>
                    <a:pt x="2001" y="13189"/>
                  </a:cubicBezTo>
                  <a:cubicBezTo>
                    <a:pt x="1370" y="13820"/>
                    <a:pt x="1048" y="14570"/>
                    <a:pt x="1013" y="15475"/>
                  </a:cubicBezTo>
                  <a:cubicBezTo>
                    <a:pt x="953" y="17011"/>
                    <a:pt x="2001" y="19142"/>
                    <a:pt x="4346" y="19571"/>
                  </a:cubicBezTo>
                  <a:cubicBezTo>
                    <a:pt x="4595" y="19616"/>
                    <a:pt x="4837" y="19639"/>
                    <a:pt x="5070" y="19639"/>
                  </a:cubicBezTo>
                  <a:cubicBezTo>
                    <a:pt x="6410" y="19639"/>
                    <a:pt x="7469" y="18892"/>
                    <a:pt x="7966" y="17523"/>
                  </a:cubicBezTo>
                  <a:cubicBezTo>
                    <a:pt x="8085" y="17201"/>
                    <a:pt x="8097" y="16868"/>
                    <a:pt x="8168" y="16535"/>
                  </a:cubicBezTo>
                  <a:cubicBezTo>
                    <a:pt x="8252" y="16332"/>
                    <a:pt x="8323" y="16177"/>
                    <a:pt x="8383" y="16034"/>
                  </a:cubicBezTo>
                  <a:cubicBezTo>
                    <a:pt x="8740" y="16094"/>
                    <a:pt x="8871" y="16320"/>
                    <a:pt x="8978" y="16558"/>
                  </a:cubicBezTo>
                  <a:cubicBezTo>
                    <a:pt x="9121" y="16880"/>
                    <a:pt x="9240" y="17225"/>
                    <a:pt x="9406" y="17547"/>
                  </a:cubicBezTo>
                  <a:cubicBezTo>
                    <a:pt x="9883" y="18559"/>
                    <a:pt x="10669" y="19237"/>
                    <a:pt x="11716" y="19630"/>
                  </a:cubicBezTo>
                  <a:cubicBezTo>
                    <a:pt x="12118" y="19787"/>
                    <a:pt x="12512" y="19864"/>
                    <a:pt x="12899" y="19864"/>
                  </a:cubicBezTo>
                  <a:cubicBezTo>
                    <a:pt x="13510" y="19864"/>
                    <a:pt x="14100" y="19673"/>
                    <a:pt x="14669" y="19309"/>
                  </a:cubicBezTo>
                  <a:cubicBezTo>
                    <a:pt x="16419" y="18201"/>
                    <a:pt x="17669" y="15189"/>
                    <a:pt x="15895" y="12820"/>
                  </a:cubicBezTo>
                  <a:cubicBezTo>
                    <a:pt x="15788" y="12665"/>
                    <a:pt x="15657" y="12534"/>
                    <a:pt x="15562" y="12391"/>
                  </a:cubicBezTo>
                  <a:cubicBezTo>
                    <a:pt x="15407" y="12117"/>
                    <a:pt x="15526" y="11855"/>
                    <a:pt x="15836" y="11808"/>
                  </a:cubicBezTo>
                  <a:cubicBezTo>
                    <a:pt x="16006" y="11788"/>
                    <a:pt x="16177" y="11779"/>
                    <a:pt x="16345" y="11779"/>
                  </a:cubicBezTo>
                  <a:cubicBezTo>
                    <a:pt x="16483" y="11779"/>
                    <a:pt x="16619" y="11785"/>
                    <a:pt x="16753" y="11796"/>
                  </a:cubicBezTo>
                  <a:cubicBezTo>
                    <a:pt x="16779" y="11796"/>
                    <a:pt x="16806" y="11796"/>
                    <a:pt x="16832" y="11796"/>
                  </a:cubicBezTo>
                  <a:cubicBezTo>
                    <a:pt x="17659" y="11796"/>
                    <a:pt x="18418" y="11615"/>
                    <a:pt x="19122" y="11177"/>
                  </a:cubicBezTo>
                  <a:cubicBezTo>
                    <a:pt x="20646" y="10248"/>
                    <a:pt x="21039" y="8534"/>
                    <a:pt x="20110" y="7010"/>
                  </a:cubicBezTo>
                  <a:cubicBezTo>
                    <a:pt x="19451" y="5939"/>
                    <a:pt x="18063" y="5015"/>
                    <a:pt x="16531" y="5015"/>
                  </a:cubicBezTo>
                  <a:cubicBezTo>
                    <a:pt x="15712" y="5015"/>
                    <a:pt x="14851" y="5279"/>
                    <a:pt x="14038" y="5926"/>
                  </a:cubicBezTo>
                  <a:cubicBezTo>
                    <a:pt x="13871" y="6057"/>
                    <a:pt x="13740" y="6224"/>
                    <a:pt x="13562" y="6331"/>
                  </a:cubicBezTo>
                  <a:cubicBezTo>
                    <a:pt x="13482" y="6380"/>
                    <a:pt x="13370" y="6405"/>
                    <a:pt x="13266" y="6405"/>
                  </a:cubicBezTo>
                  <a:cubicBezTo>
                    <a:pt x="13245" y="6405"/>
                    <a:pt x="13224" y="6404"/>
                    <a:pt x="13205" y="6402"/>
                  </a:cubicBezTo>
                  <a:cubicBezTo>
                    <a:pt x="13026" y="6355"/>
                    <a:pt x="12978" y="6176"/>
                    <a:pt x="13026" y="6033"/>
                  </a:cubicBezTo>
                  <a:cubicBezTo>
                    <a:pt x="13097" y="5676"/>
                    <a:pt x="13216" y="5331"/>
                    <a:pt x="13312" y="4985"/>
                  </a:cubicBezTo>
                  <a:cubicBezTo>
                    <a:pt x="13574" y="3950"/>
                    <a:pt x="13514" y="2938"/>
                    <a:pt x="13085" y="1949"/>
                  </a:cubicBezTo>
                  <a:cubicBezTo>
                    <a:pt x="12565" y="802"/>
                    <a:pt x="11398" y="1"/>
                    <a:pt x="1017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3" name="Google Shape;1283;p30"/>
            <p:cNvSpPr/>
            <p:nvPr/>
          </p:nvSpPr>
          <p:spPr>
            <a:xfrm>
              <a:off x="2036925" y="3220875"/>
              <a:ext cx="102425" cy="41725"/>
            </a:xfrm>
            <a:custGeom>
              <a:avLst/>
              <a:gdLst/>
              <a:ahLst/>
              <a:cxnLst/>
              <a:rect l="l" t="t" r="r" b="b"/>
              <a:pathLst>
                <a:path w="4097" h="1669" extrusionOk="0">
                  <a:moveTo>
                    <a:pt x="390" y="1"/>
                  </a:moveTo>
                  <a:cubicBezTo>
                    <a:pt x="317" y="1"/>
                    <a:pt x="245" y="16"/>
                    <a:pt x="191" y="49"/>
                  </a:cubicBezTo>
                  <a:cubicBezTo>
                    <a:pt x="60" y="120"/>
                    <a:pt x="1" y="299"/>
                    <a:pt x="84" y="442"/>
                  </a:cubicBezTo>
                  <a:cubicBezTo>
                    <a:pt x="167" y="597"/>
                    <a:pt x="274" y="763"/>
                    <a:pt x="405" y="882"/>
                  </a:cubicBezTo>
                  <a:cubicBezTo>
                    <a:pt x="941" y="1383"/>
                    <a:pt x="1560" y="1633"/>
                    <a:pt x="2334" y="1668"/>
                  </a:cubicBezTo>
                  <a:cubicBezTo>
                    <a:pt x="2775" y="1633"/>
                    <a:pt x="3227" y="1561"/>
                    <a:pt x="3632" y="1311"/>
                  </a:cubicBezTo>
                  <a:cubicBezTo>
                    <a:pt x="3775" y="1216"/>
                    <a:pt x="3930" y="1097"/>
                    <a:pt x="4037" y="966"/>
                  </a:cubicBezTo>
                  <a:cubicBezTo>
                    <a:pt x="4073" y="882"/>
                    <a:pt x="4096" y="704"/>
                    <a:pt x="4037" y="609"/>
                  </a:cubicBezTo>
                  <a:cubicBezTo>
                    <a:pt x="3989" y="537"/>
                    <a:pt x="3823" y="466"/>
                    <a:pt x="3715" y="466"/>
                  </a:cubicBezTo>
                  <a:cubicBezTo>
                    <a:pt x="3573" y="478"/>
                    <a:pt x="3418" y="549"/>
                    <a:pt x="3287" y="621"/>
                  </a:cubicBezTo>
                  <a:cubicBezTo>
                    <a:pt x="2945" y="793"/>
                    <a:pt x="2618" y="876"/>
                    <a:pt x="2302" y="876"/>
                  </a:cubicBezTo>
                  <a:cubicBezTo>
                    <a:pt x="1791" y="876"/>
                    <a:pt x="1309" y="661"/>
                    <a:pt x="846" y="263"/>
                  </a:cubicBezTo>
                  <a:cubicBezTo>
                    <a:pt x="763" y="180"/>
                    <a:pt x="667" y="73"/>
                    <a:pt x="548" y="25"/>
                  </a:cubicBezTo>
                  <a:cubicBezTo>
                    <a:pt x="502" y="10"/>
                    <a:pt x="446" y="1"/>
                    <a:pt x="39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4" name="Google Shape;1284;p30"/>
            <p:cNvSpPr/>
            <p:nvPr/>
          </p:nvSpPr>
          <p:spPr>
            <a:xfrm>
              <a:off x="2011925" y="3155700"/>
              <a:ext cx="18775" cy="19275"/>
            </a:xfrm>
            <a:custGeom>
              <a:avLst/>
              <a:gdLst/>
              <a:ahLst/>
              <a:cxnLst/>
              <a:rect l="l" t="t" r="r" b="b"/>
              <a:pathLst>
                <a:path w="751" h="771" extrusionOk="0">
                  <a:moveTo>
                    <a:pt x="375" y="0"/>
                  </a:moveTo>
                  <a:cubicBezTo>
                    <a:pt x="369" y="0"/>
                    <a:pt x="363" y="1"/>
                    <a:pt x="358" y="1"/>
                  </a:cubicBezTo>
                  <a:cubicBezTo>
                    <a:pt x="167" y="13"/>
                    <a:pt x="1" y="215"/>
                    <a:pt x="1" y="418"/>
                  </a:cubicBezTo>
                  <a:cubicBezTo>
                    <a:pt x="1" y="608"/>
                    <a:pt x="151" y="771"/>
                    <a:pt x="335" y="771"/>
                  </a:cubicBezTo>
                  <a:cubicBezTo>
                    <a:pt x="358" y="771"/>
                    <a:pt x="382" y="768"/>
                    <a:pt x="405" y="763"/>
                  </a:cubicBezTo>
                  <a:cubicBezTo>
                    <a:pt x="620" y="715"/>
                    <a:pt x="751" y="525"/>
                    <a:pt x="715" y="311"/>
                  </a:cubicBezTo>
                  <a:cubicBezTo>
                    <a:pt x="703" y="161"/>
                    <a:pt x="536" y="0"/>
                    <a:pt x="37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5" name="Google Shape;1285;p30"/>
            <p:cNvSpPr/>
            <p:nvPr/>
          </p:nvSpPr>
          <p:spPr>
            <a:xfrm>
              <a:off x="2153300" y="3182800"/>
              <a:ext cx="17900" cy="18775"/>
            </a:xfrm>
            <a:custGeom>
              <a:avLst/>
              <a:gdLst/>
              <a:ahLst/>
              <a:cxnLst/>
              <a:rect l="l" t="t" r="r" b="b"/>
              <a:pathLst>
                <a:path w="716" h="751" extrusionOk="0">
                  <a:moveTo>
                    <a:pt x="382" y="0"/>
                  </a:moveTo>
                  <a:cubicBezTo>
                    <a:pt x="180" y="0"/>
                    <a:pt x="1" y="179"/>
                    <a:pt x="25" y="405"/>
                  </a:cubicBezTo>
                  <a:cubicBezTo>
                    <a:pt x="25" y="596"/>
                    <a:pt x="168" y="751"/>
                    <a:pt x="346" y="751"/>
                  </a:cubicBezTo>
                  <a:cubicBezTo>
                    <a:pt x="561" y="751"/>
                    <a:pt x="715" y="572"/>
                    <a:pt x="703" y="346"/>
                  </a:cubicBezTo>
                  <a:cubicBezTo>
                    <a:pt x="692" y="167"/>
                    <a:pt x="537" y="0"/>
                    <a:pt x="38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95408047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1286"/>
        <p:cNvGrpSpPr/>
        <p:nvPr/>
      </p:nvGrpSpPr>
      <p:grpSpPr>
        <a:xfrm>
          <a:off x="0" y="0"/>
          <a:ext cx="0" cy="0"/>
          <a:chOff x="0" y="0"/>
          <a:chExt cx="0" cy="0"/>
        </a:xfrm>
      </p:grpSpPr>
      <p:sp>
        <p:nvSpPr>
          <p:cNvPr id="1287" name="Google Shape;1287;p31"/>
          <p:cNvSpPr/>
          <p:nvPr/>
        </p:nvSpPr>
        <p:spPr>
          <a:xfrm>
            <a:off x="663933" y="1533561"/>
            <a:ext cx="10864000" cy="4791200"/>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88" name="Google Shape;1288;p31"/>
          <p:cNvSpPr/>
          <p:nvPr/>
        </p:nvSpPr>
        <p:spPr>
          <a:xfrm>
            <a:off x="663933" y="628267"/>
            <a:ext cx="10864000" cy="708000"/>
          </a:xfrm>
          <a:prstGeom prst="roundRect">
            <a:avLst>
              <a:gd name="adj" fmla="val 50000"/>
            </a:avLst>
          </a:prstGeom>
          <a:solidFill>
            <a:schemeClr val="lt2"/>
          </a:solidFill>
          <a:ln w="28575" cap="flat" cmpd="sng">
            <a:solidFill>
              <a:srgbClr val="3D2E2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289" name="Google Shape;1289;p31"/>
          <p:cNvGrpSpPr/>
          <p:nvPr/>
        </p:nvGrpSpPr>
        <p:grpSpPr>
          <a:xfrm>
            <a:off x="229532" y="363930"/>
            <a:ext cx="164496" cy="171836"/>
            <a:chOff x="1409475" y="641250"/>
            <a:chExt cx="118775" cy="124075"/>
          </a:xfrm>
        </p:grpSpPr>
        <p:sp>
          <p:nvSpPr>
            <p:cNvPr id="1290" name="Google Shape;1290;p31"/>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1" name="Google Shape;1291;p31"/>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92" name="Google Shape;1292;p31"/>
          <p:cNvGrpSpPr/>
          <p:nvPr/>
        </p:nvGrpSpPr>
        <p:grpSpPr>
          <a:xfrm>
            <a:off x="11898432" y="1533563"/>
            <a:ext cx="164496" cy="171836"/>
            <a:chOff x="1409475" y="641250"/>
            <a:chExt cx="118775" cy="124075"/>
          </a:xfrm>
        </p:grpSpPr>
        <p:sp>
          <p:nvSpPr>
            <p:cNvPr id="1293" name="Google Shape;1293;p31"/>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4" name="Google Shape;1294;p31"/>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95" name="Google Shape;1295;p31"/>
          <p:cNvGrpSpPr/>
          <p:nvPr/>
        </p:nvGrpSpPr>
        <p:grpSpPr>
          <a:xfrm>
            <a:off x="590132" y="147130"/>
            <a:ext cx="164496" cy="171836"/>
            <a:chOff x="1409475" y="641250"/>
            <a:chExt cx="118775" cy="124075"/>
          </a:xfrm>
        </p:grpSpPr>
        <p:sp>
          <p:nvSpPr>
            <p:cNvPr id="1296" name="Google Shape;1296;p31"/>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97" name="Google Shape;1297;p31"/>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98" name="Google Shape;1298;p31"/>
          <p:cNvGrpSpPr/>
          <p:nvPr/>
        </p:nvGrpSpPr>
        <p:grpSpPr>
          <a:xfrm>
            <a:off x="10420799" y="6546063"/>
            <a:ext cx="164496" cy="171836"/>
            <a:chOff x="1409475" y="641250"/>
            <a:chExt cx="118775" cy="124075"/>
          </a:xfrm>
        </p:grpSpPr>
        <p:sp>
          <p:nvSpPr>
            <p:cNvPr id="1299" name="Google Shape;1299;p31"/>
            <p:cNvSpPr/>
            <p:nvPr/>
          </p:nvSpPr>
          <p:spPr>
            <a:xfrm>
              <a:off x="1409475" y="641250"/>
              <a:ext cx="118775" cy="124075"/>
            </a:xfrm>
            <a:custGeom>
              <a:avLst/>
              <a:gdLst/>
              <a:ahLst/>
              <a:cxnLst/>
              <a:rect l="l" t="t" r="r" b="b"/>
              <a:pathLst>
                <a:path w="4751" h="4963" extrusionOk="0">
                  <a:moveTo>
                    <a:pt x="2416" y="1067"/>
                  </a:moveTo>
                  <a:cubicBezTo>
                    <a:pt x="2641" y="1067"/>
                    <a:pt x="2871" y="1150"/>
                    <a:pt x="3084" y="1317"/>
                  </a:cubicBezTo>
                  <a:cubicBezTo>
                    <a:pt x="3620" y="1710"/>
                    <a:pt x="3786" y="2412"/>
                    <a:pt x="3489" y="3055"/>
                  </a:cubicBezTo>
                  <a:cubicBezTo>
                    <a:pt x="3266" y="3562"/>
                    <a:pt x="2767" y="3870"/>
                    <a:pt x="2235" y="3870"/>
                  </a:cubicBezTo>
                  <a:cubicBezTo>
                    <a:pt x="2141" y="3870"/>
                    <a:pt x="2047" y="3860"/>
                    <a:pt x="1953" y="3841"/>
                  </a:cubicBezTo>
                  <a:cubicBezTo>
                    <a:pt x="1453" y="3734"/>
                    <a:pt x="1167" y="3317"/>
                    <a:pt x="1179" y="2638"/>
                  </a:cubicBezTo>
                  <a:cubicBezTo>
                    <a:pt x="1167" y="2234"/>
                    <a:pt x="1334" y="1864"/>
                    <a:pt x="1584" y="1519"/>
                  </a:cubicBezTo>
                  <a:cubicBezTo>
                    <a:pt x="1816" y="1218"/>
                    <a:pt x="2112" y="1067"/>
                    <a:pt x="2416" y="1067"/>
                  </a:cubicBezTo>
                  <a:close/>
                  <a:moveTo>
                    <a:pt x="2349" y="0"/>
                  </a:moveTo>
                  <a:cubicBezTo>
                    <a:pt x="1880" y="0"/>
                    <a:pt x="1436" y="167"/>
                    <a:pt x="1036" y="531"/>
                  </a:cubicBezTo>
                  <a:cubicBezTo>
                    <a:pt x="334" y="1174"/>
                    <a:pt x="0" y="2007"/>
                    <a:pt x="84" y="2984"/>
                  </a:cubicBezTo>
                  <a:cubicBezTo>
                    <a:pt x="167" y="3960"/>
                    <a:pt x="762" y="4662"/>
                    <a:pt x="1655" y="4889"/>
                  </a:cubicBezTo>
                  <a:cubicBezTo>
                    <a:pt x="1858" y="4939"/>
                    <a:pt x="2060" y="4963"/>
                    <a:pt x="2257" y="4963"/>
                  </a:cubicBezTo>
                  <a:cubicBezTo>
                    <a:pt x="3601" y="4963"/>
                    <a:pt x="4751" y="3854"/>
                    <a:pt x="4751" y="2400"/>
                  </a:cubicBezTo>
                  <a:cubicBezTo>
                    <a:pt x="4751" y="1507"/>
                    <a:pt x="4179" y="602"/>
                    <a:pt x="3358" y="233"/>
                  </a:cubicBezTo>
                  <a:cubicBezTo>
                    <a:pt x="3015" y="81"/>
                    <a:pt x="2676" y="0"/>
                    <a:pt x="234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0" name="Google Shape;1300;p31"/>
            <p:cNvSpPr/>
            <p:nvPr/>
          </p:nvSpPr>
          <p:spPr>
            <a:xfrm>
              <a:off x="1438650" y="667900"/>
              <a:ext cx="65500" cy="70100"/>
            </a:xfrm>
            <a:custGeom>
              <a:avLst/>
              <a:gdLst/>
              <a:ahLst/>
              <a:cxnLst/>
              <a:rect l="l" t="t" r="r" b="b"/>
              <a:pathLst>
                <a:path w="2620" h="2804" extrusionOk="0">
                  <a:moveTo>
                    <a:pt x="1249" y="1"/>
                  </a:moveTo>
                  <a:cubicBezTo>
                    <a:pt x="945" y="1"/>
                    <a:pt x="649" y="152"/>
                    <a:pt x="417" y="453"/>
                  </a:cubicBezTo>
                  <a:cubicBezTo>
                    <a:pt x="167" y="798"/>
                    <a:pt x="0" y="1168"/>
                    <a:pt x="12" y="1572"/>
                  </a:cubicBezTo>
                  <a:cubicBezTo>
                    <a:pt x="0" y="2251"/>
                    <a:pt x="286" y="2668"/>
                    <a:pt x="786" y="2775"/>
                  </a:cubicBezTo>
                  <a:cubicBezTo>
                    <a:pt x="880" y="2794"/>
                    <a:pt x="974" y="2804"/>
                    <a:pt x="1068" y="2804"/>
                  </a:cubicBezTo>
                  <a:cubicBezTo>
                    <a:pt x="1600" y="2804"/>
                    <a:pt x="2099" y="2496"/>
                    <a:pt x="2322" y="1989"/>
                  </a:cubicBezTo>
                  <a:cubicBezTo>
                    <a:pt x="2619" y="1346"/>
                    <a:pt x="2453" y="644"/>
                    <a:pt x="1917" y="251"/>
                  </a:cubicBezTo>
                  <a:cubicBezTo>
                    <a:pt x="1704" y="84"/>
                    <a:pt x="1474" y="1"/>
                    <a:pt x="124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01" name="Google Shape;1301;p31"/>
          <p:cNvGrpSpPr/>
          <p:nvPr/>
        </p:nvGrpSpPr>
        <p:grpSpPr>
          <a:xfrm rot="700306">
            <a:off x="8677069" y="247923"/>
            <a:ext cx="945345" cy="596820"/>
            <a:chOff x="6096075" y="734650"/>
            <a:chExt cx="709025" cy="447625"/>
          </a:xfrm>
        </p:grpSpPr>
        <p:sp>
          <p:nvSpPr>
            <p:cNvPr id="1302" name="Google Shape;1302;p31"/>
            <p:cNvSpPr/>
            <p:nvPr/>
          </p:nvSpPr>
          <p:spPr>
            <a:xfrm>
              <a:off x="6107675" y="747100"/>
              <a:ext cx="697425" cy="423575"/>
            </a:xfrm>
            <a:custGeom>
              <a:avLst/>
              <a:gdLst/>
              <a:ahLst/>
              <a:cxnLst/>
              <a:rect l="l" t="t" r="r" b="b"/>
              <a:pathLst>
                <a:path w="27897" h="16943" extrusionOk="0">
                  <a:moveTo>
                    <a:pt x="14333" y="1"/>
                  </a:moveTo>
                  <a:cubicBezTo>
                    <a:pt x="14082" y="1"/>
                    <a:pt x="13829" y="12"/>
                    <a:pt x="13574" y="36"/>
                  </a:cubicBezTo>
                  <a:cubicBezTo>
                    <a:pt x="12085" y="190"/>
                    <a:pt x="10776" y="726"/>
                    <a:pt x="9740" y="1845"/>
                  </a:cubicBezTo>
                  <a:cubicBezTo>
                    <a:pt x="9168" y="2452"/>
                    <a:pt x="8656" y="3072"/>
                    <a:pt x="8299" y="3845"/>
                  </a:cubicBezTo>
                  <a:cubicBezTo>
                    <a:pt x="8169" y="4112"/>
                    <a:pt x="8071" y="4229"/>
                    <a:pt x="7936" y="4229"/>
                  </a:cubicBezTo>
                  <a:cubicBezTo>
                    <a:pt x="7836" y="4229"/>
                    <a:pt x="7717" y="4165"/>
                    <a:pt x="7549" y="4048"/>
                  </a:cubicBezTo>
                  <a:cubicBezTo>
                    <a:pt x="7263" y="3834"/>
                    <a:pt x="6966" y="3595"/>
                    <a:pt x="6644" y="3476"/>
                  </a:cubicBezTo>
                  <a:cubicBezTo>
                    <a:pt x="5969" y="3222"/>
                    <a:pt x="5305" y="3093"/>
                    <a:pt x="4658" y="3093"/>
                  </a:cubicBezTo>
                  <a:cubicBezTo>
                    <a:pt x="3605" y="3093"/>
                    <a:pt x="2595" y="3435"/>
                    <a:pt x="1644" y="4143"/>
                  </a:cubicBezTo>
                  <a:cubicBezTo>
                    <a:pt x="524" y="4965"/>
                    <a:pt x="1" y="6131"/>
                    <a:pt x="60" y="7513"/>
                  </a:cubicBezTo>
                  <a:cubicBezTo>
                    <a:pt x="120" y="9108"/>
                    <a:pt x="917" y="10025"/>
                    <a:pt x="2417" y="10334"/>
                  </a:cubicBezTo>
                  <a:cubicBezTo>
                    <a:pt x="3453" y="10513"/>
                    <a:pt x="3453" y="10537"/>
                    <a:pt x="3441" y="11680"/>
                  </a:cubicBezTo>
                  <a:cubicBezTo>
                    <a:pt x="3418" y="12478"/>
                    <a:pt x="3560" y="13299"/>
                    <a:pt x="3894" y="14061"/>
                  </a:cubicBezTo>
                  <a:cubicBezTo>
                    <a:pt x="4489" y="15430"/>
                    <a:pt x="5418" y="16454"/>
                    <a:pt x="6942" y="16799"/>
                  </a:cubicBezTo>
                  <a:cubicBezTo>
                    <a:pt x="7369" y="16892"/>
                    <a:pt x="7791" y="16942"/>
                    <a:pt x="8203" y="16942"/>
                  </a:cubicBezTo>
                  <a:cubicBezTo>
                    <a:pt x="9168" y="16942"/>
                    <a:pt x="10084" y="16668"/>
                    <a:pt x="10919" y="16026"/>
                  </a:cubicBezTo>
                  <a:cubicBezTo>
                    <a:pt x="11097" y="15871"/>
                    <a:pt x="11288" y="15740"/>
                    <a:pt x="11466" y="15597"/>
                  </a:cubicBezTo>
                  <a:cubicBezTo>
                    <a:pt x="11647" y="15460"/>
                    <a:pt x="11752" y="15388"/>
                    <a:pt x="11858" y="15388"/>
                  </a:cubicBezTo>
                  <a:cubicBezTo>
                    <a:pt x="11954" y="15388"/>
                    <a:pt x="12051" y="15448"/>
                    <a:pt x="12204" y="15573"/>
                  </a:cubicBezTo>
                  <a:cubicBezTo>
                    <a:pt x="12669" y="15930"/>
                    <a:pt x="13181" y="16168"/>
                    <a:pt x="13728" y="16335"/>
                  </a:cubicBezTo>
                  <a:cubicBezTo>
                    <a:pt x="14328" y="16517"/>
                    <a:pt x="14933" y="16593"/>
                    <a:pt x="15540" y="16593"/>
                  </a:cubicBezTo>
                  <a:cubicBezTo>
                    <a:pt x="15884" y="16593"/>
                    <a:pt x="16229" y="16569"/>
                    <a:pt x="16574" y="16526"/>
                  </a:cubicBezTo>
                  <a:cubicBezTo>
                    <a:pt x="18193" y="16311"/>
                    <a:pt x="19396" y="15478"/>
                    <a:pt x="20086" y="13942"/>
                  </a:cubicBezTo>
                  <a:cubicBezTo>
                    <a:pt x="20170" y="13751"/>
                    <a:pt x="20241" y="13549"/>
                    <a:pt x="20336" y="13370"/>
                  </a:cubicBezTo>
                  <a:cubicBezTo>
                    <a:pt x="20534" y="12966"/>
                    <a:pt x="20664" y="12833"/>
                    <a:pt x="20961" y="12833"/>
                  </a:cubicBezTo>
                  <a:cubicBezTo>
                    <a:pt x="21058" y="12833"/>
                    <a:pt x="21173" y="12847"/>
                    <a:pt x="21313" y="12870"/>
                  </a:cubicBezTo>
                  <a:cubicBezTo>
                    <a:pt x="21456" y="12882"/>
                    <a:pt x="21575" y="12930"/>
                    <a:pt x="21694" y="12954"/>
                  </a:cubicBezTo>
                  <a:cubicBezTo>
                    <a:pt x="21983" y="13001"/>
                    <a:pt x="22267" y="13024"/>
                    <a:pt x="22546" y="13024"/>
                  </a:cubicBezTo>
                  <a:cubicBezTo>
                    <a:pt x="23474" y="13024"/>
                    <a:pt x="24349" y="12767"/>
                    <a:pt x="25182" y="12263"/>
                  </a:cubicBezTo>
                  <a:cubicBezTo>
                    <a:pt x="27075" y="11108"/>
                    <a:pt x="27897" y="8013"/>
                    <a:pt x="25944" y="6155"/>
                  </a:cubicBezTo>
                  <a:cubicBezTo>
                    <a:pt x="25018" y="5283"/>
                    <a:pt x="23981" y="4651"/>
                    <a:pt x="22707" y="4651"/>
                  </a:cubicBezTo>
                  <a:cubicBezTo>
                    <a:pt x="22590" y="4651"/>
                    <a:pt x="22470" y="4656"/>
                    <a:pt x="22349" y="4667"/>
                  </a:cubicBezTo>
                  <a:cubicBezTo>
                    <a:pt x="22279" y="4674"/>
                    <a:pt x="22214" y="4678"/>
                    <a:pt x="22152" y="4678"/>
                  </a:cubicBezTo>
                  <a:cubicBezTo>
                    <a:pt x="21700" y="4678"/>
                    <a:pt x="21427" y="4482"/>
                    <a:pt x="21217" y="4000"/>
                  </a:cubicBezTo>
                  <a:cubicBezTo>
                    <a:pt x="20622" y="2691"/>
                    <a:pt x="19646" y="1702"/>
                    <a:pt x="18372" y="1036"/>
                  </a:cubicBezTo>
                  <a:cubicBezTo>
                    <a:pt x="17097" y="368"/>
                    <a:pt x="15753" y="1"/>
                    <a:pt x="1433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3" name="Google Shape;1303;p31"/>
            <p:cNvSpPr/>
            <p:nvPr/>
          </p:nvSpPr>
          <p:spPr>
            <a:xfrm>
              <a:off x="6096075" y="734650"/>
              <a:ext cx="703075" cy="447625"/>
            </a:xfrm>
            <a:custGeom>
              <a:avLst/>
              <a:gdLst/>
              <a:ahLst/>
              <a:cxnLst/>
              <a:rect l="l" t="t" r="r" b="b"/>
              <a:pathLst>
                <a:path w="28123" h="17905" extrusionOk="0">
                  <a:moveTo>
                    <a:pt x="14866" y="931"/>
                  </a:moveTo>
                  <a:cubicBezTo>
                    <a:pt x="16123" y="931"/>
                    <a:pt x="17387" y="1262"/>
                    <a:pt x="18610" y="1903"/>
                  </a:cubicBezTo>
                  <a:cubicBezTo>
                    <a:pt x="19836" y="2558"/>
                    <a:pt x="20705" y="3486"/>
                    <a:pt x="21241" y="4665"/>
                  </a:cubicBezTo>
                  <a:cubicBezTo>
                    <a:pt x="21542" y="5300"/>
                    <a:pt x="21980" y="5604"/>
                    <a:pt x="22632" y="5604"/>
                  </a:cubicBezTo>
                  <a:cubicBezTo>
                    <a:pt x="22702" y="5604"/>
                    <a:pt x="22774" y="5601"/>
                    <a:pt x="22848" y="5594"/>
                  </a:cubicBezTo>
                  <a:cubicBezTo>
                    <a:pt x="22973" y="5581"/>
                    <a:pt x="23096" y="5574"/>
                    <a:pt x="23217" y="5574"/>
                  </a:cubicBezTo>
                  <a:cubicBezTo>
                    <a:pt x="24218" y="5574"/>
                    <a:pt x="25111" y="6016"/>
                    <a:pt x="26099" y="6951"/>
                  </a:cubicBezTo>
                  <a:cubicBezTo>
                    <a:pt x="26825" y="7653"/>
                    <a:pt x="27158" y="8582"/>
                    <a:pt x="27051" y="9630"/>
                  </a:cubicBezTo>
                  <a:cubicBezTo>
                    <a:pt x="26932" y="10761"/>
                    <a:pt x="26301" y="11785"/>
                    <a:pt x="25420" y="12321"/>
                  </a:cubicBezTo>
                  <a:cubicBezTo>
                    <a:pt x="24661" y="12796"/>
                    <a:pt x="23867" y="13026"/>
                    <a:pt x="23021" y="13026"/>
                  </a:cubicBezTo>
                  <a:cubicBezTo>
                    <a:pt x="22766" y="13026"/>
                    <a:pt x="22506" y="13005"/>
                    <a:pt x="22241" y="12964"/>
                  </a:cubicBezTo>
                  <a:cubicBezTo>
                    <a:pt x="22193" y="12964"/>
                    <a:pt x="22134" y="12952"/>
                    <a:pt x="22086" y="12940"/>
                  </a:cubicBezTo>
                  <a:lnTo>
                    <a:pt x="21872" y="12892"/>
                  </a:lnTo>
                  <a:cubicBezTo>
                    <a:pt x="21720" y="12869"/>
                    <a:pt x="21584" y="12856"/>
                    <a:pt x="21462" y="12856"/>
                  </a:cubicBezTo>
                  <a:cubicBezTo>
                    <a:pt x="20962" y="12856"/>
                    <a:pt x="20683" y="13071"/>
                    <a:pt x="20396" y="13654"/>
                  </a:cubicBezTo>
                  <a:cubicBezTo>
                    <a:pt x="20324" y="13797"/>
                    <a:pt x="20265" y="13928"/>
                    <a:pt x="20205" y="14083"/>
                  </a:cubicBezTo>
                  <a:lnTo>
                    <a:pt x="20122" y="14249"/>
                  </a:lnTo>
                  <a:cubicBezTo>
                    <a:pt x="19526" y="15595"/>
                    <a:pt x="18502" y="16357"/>
                    <a:pt x="16990" y="16559"/>
                  </a:cubicBezTo>
                  <a:cubicBezTo>
                    <a:pt x="16664" y="16605"/>
                    <a:pt x="16342" y="16627"/>
                    <a:pt x="16028" y="16627"/>
                  </a:cubicBezTo>
                  <a:cubicBezTo>
                    <a:pt x="15438" y="16627"/>
                    <a:pt x="14871" y="16548"/>
                    <a:pt x="14335" y="16393"/>
                  </a:cubicBezTo>
                  <a:cubicBezTo>
                    <a:pt x="13811" y="16226"/>
                    <a:pt x="13359" y="16000"/>
                    <a:pt x="12966" y="15702"/>
                  </a:cubicBezTo>
                  <a:cubicBezTo>
                    <a:pt x="12715" y="15507"/>
                    <a:pt x="12513" y="15421"/>
                    <a:pt x="12322" y="15421"/>
                  </a:cubicBezTo>
                  <a:cubicBezTo>
                    <a:pt x="12106" y="15421"/>
                    <a:pt x="11903" y="15531"/>
                    <a:pt x="11656" y="15714"/>
                  </a:cubicBezTo>
                  <a:lnTo>
                    <a:pt x="11299" y="15988"/>
                  </a:lnTo>
                  <a:lnTo>
                    <a:pt x="11097" y="16154"/>
                  </a:lnTo>
                  <a:cubicBezTo>
                    <a:pt x="10381" y="16702"/>
                    <a:pt x="9587" y="16969"/>
                    <a:pt x="8683" y="16969"/>
                  </a:cubicBezTo>
                  <a:cubicBezTo>
                    <a:pt x="8309" y="16969"/>
                    <a:pt x="7916" y="16924"/>
                    <a:pt x="7501" y="16833"/>
                  </a:cubicBezTo>
                  <a:cubicBezTo>
                    <a:pt x="6287" y="16547"/>
                    <a:pt x="5394" y="15750"/>
                    <a:pt x="4786" y="14369"/>
                  </a:cubicBezTo>
                  <a:cubicBezTo>
                    <a:pt x="4489" y="13678"/>
                    <a:pt x="4334" y="12916"/>
                    <a:pt x="4370" y="12190"/>
                  </a:cubicBezTo>
                  <a:lnTo>
                    <a:pt x="4370" y="12178"/>
                  </a:lnTo>
                  <a:cubicBezTo>
                    <a:pt x="4382" y="10809"/>
                    <a:pt x="4227" y="10594"/>
                    <a:pt x="2965" y="10344"/>
                  </a:cubicBezTo>
                  <a:cubicBezTo>
                    <a:pt x="1667" y="10082"/>
                    <a:pt x="1048" y="9320"/>
                    <a:pt x="988" y="7951"/>
                  </a:cubicBezTo>
                  <a:cubicBezTo>
                    <a:pt x="941" y="6701"/>
                    <a:pt x="1405" y="5701"/>
                    <a:pt x="2381" y="4975"/>
                  </a:cubicBezTo>
                  <a:cubicBezTo>
                    <a:pt x="3251" y="4332"/>
                    <a:pt x="4155" y="4022"/>
                    <a:pt x="5132" y="4022"/>
                  </a:cubicBezTo>
                  <a:cubicBezTo>
                    <a:pt x="5703" y="4022"/>
                    <a:pt x="6322" y="4141"/>
                    <a:pt x="6930" y="4367"/>
                  </a:cubicBezTo>
                  <a:cubicBezTo>
                    <a:pt x="7156" y="4439"/>
                    <a:pt x="7370" y="4605"/>
                    <a:pt x="7608" y="4784"/>
                  </a:cubicBezTo>
                  <a:lnTo>
                    <a:pt x="7727" y="4867"/>
                  </a:lnTo>
                  <a:cubicBezTo>
                    <a:pt x="7869" y="4979"/>
                    <a:pt x="8114" y="5159"/>
                    <a:pt x="8404" y="5159"/>
                  </a:cubicBezTo>
                  <a:cubicBezTo>
                    <a:pt x="8455" y="5159"/>
                    <a:pt x="8507" y="5154"/>
                    <a:pt x="8561" y="5141"/>
                  </a:cubicBezTo>
                  <a:cubicBezTo>
                    <a:pt x="8870" y="5046"/>
                    <a:pt x="9037" y="4772"/>
                    <a:pt x="9168" y="4498"/>
                  </a:cubicBezTo>
                  <a:cubicBezTo>
                    <a:pt x="9513" y="3748"/>
                    <a:pt x="10049" y="3129"/>
                    <a:pt x="10525" y="2617"/>
                  </a:cubicBezTo>
                  <a:cubicBezTo>
                    <a:pt x="11430" y="1653"/>
                    <a:pt x="12597" y="1117"/>
                    <a:pt x="14085" y="974"/>
                  </a:cubicBezTo>
                  <a:cubicBezTo>
                    <a:pt x="14345" y="945"/>
                    <a:pt x="14606" y="931"/>
                    <a:pt x="14866" y="931"/>
                  </a:cubicBezTo>
                  <a:close/>
                  <a:moveTo>
                    <a:pt x="14849" y="1"/>
                  </a:moveTo>
                  <a:cubicBezTo>
                    <a:pt x="14563" y="1"/>
                    <a:pt x="14277" y="15"/>
                    <a:pt x="13990" y="45"/>
                  </a:cubicBezTo>
                  <a:cubicBezTo>
                    <a:pt x="12287" y="224"/>
                    <a:pt x="10930" y="855"/>
                    <a:pt x="9859" y="1998"/>
                  </a:cubicBezTo>
                  <a:cubicBezTo>
                    <a:pt x="9335" y="2558"/>
                    <a:pt x="8739" y="3260"/>
                    <a:pt x="8335" y="4129"/>
                  </a:cubicBezTo>
                  <a:cubicBezTo>
                    <a:pt x="8335" y="4129"/>
                    <a:pt x="8323" y="4141"/>
                    <a:pt x="8323" y="4153"/>
                  </a:cubicBezTo>
                  <a:cubicBezTo>
                    <a:pt x="8323" y="4141"/>
                    <a:pt x="8311" y="4141"/>
                    <a:pt x="8299" y="4129"/>
                  </a:cubicBezTo>
                  <a:lnTo>
                    <a:pt x="8180" y="4034"/>
                  </a:lnTo>
                  <a:cubicBezTo>
                    <a:pt x="7906" y="3843"/>
                    <a:pt x="7608" y="3617"/>
                    <a:pt x="7275" y="3486"/>
                  </a:cubicBezTo>
                  <a:cubicBezTo>
                    <a:pt x="6554" y="3215"/>
                    <a:pt x="5840" y="3080"/>
                    <a:pt x="5143" y="3080"/>
                  </a:cubicBezTo>
                  <a:cubicBezTo>
                    <a:pt x="3975" y="3080"/>
                    <a:pt x="2855" y="3459"/>
                    <a:pt x="1834" y="4213"/>
                  </a:cubicBezTo>
                  <a:cubicBezTo>
                    <a:pt x="619" y="5117"/>
                    <a:pt x="0" y="6427"/>
                    <a:pt x="72" y="7975"/>
                  </a:cubicBezTo>
                  <a:cubicBezTo>
                    <a:pt x="143" y="9761"/>
                    <a:pt x="1084" y="10892"/>
                    <a:pt x="2786" y="11249"/>
                  </a:cubicBezTo>
                  <a:cubicBezTo>
                    <a:pt x="3060" y="11297"/>
                    <a:pt x="3370" y="11368"/>
                    <a:pt x="3417" y="11404"/>
                  </a:cubicBezTo>
                  <a:cubicBezTo>
                    <a:pt x="3441" y="11487"/>
                    <a:pt x="3441" y="11844"/>
                    <a:pt x="3441" y="12166"/>
                  </a:cubicBezTo>
                  <a:cubicBezTo>
                    <a:pt x="3417" y="13023"/>
                    <a:pt x="3572" y="13916"/>
                    <a:pt x="3941" y="14738"/>
                  </a:cubicBezTo>
                  <a:cubicBezTo>
                    <a:pt x="4656" y="16393"/>
                    <a:pt x="5799" y="17405"/>
                    <a:pt x="7311" y="17738"/>
                  </a:cubicBezTo>
                  <a:cubicBezTo>
                    <a:pt x="7787" y="17845"/>
                    <a:pt x="8251" y="17905"/>
                    <a:pt x="8680" y="17905"/>
                  </a:cubicBezTo>
                  <a:cubicBezTo>
                    <a:pt x="9799" y="17905"/>
                    <a:pt x="10799" y="17559"/>
                    <a:pt x="11680" y="16845"/>
                  </a:cubicBezTo>
                  <a:lnTo>
                    <a:pt x="11883" y="16690"/>
                  </a:lnTo>
                  <a:cubicBezTo>
                    <a:pt x="12002" y="16595"/>
                    <a:pt x="12109" y="16500"/>
                    <a:pt x="12228" y="16416"/>
                  </a:cubicBezTo>
                  <a:cubicBezTo>
                    <a:pt x="12276" y="16393"/>
                    <a:pt x="12299" y="16357"/>
                    <a:pt x="12335" y="16345"/>
                  </a:cubicBezTo>
                  <a:cubicBezTo>
                    <a:pt x="12347" y="16357"/>
                    <a:pt x="12371" y="16369"/>
                    <a:pt x="12406" y="16404"/>
                  </a:cubicBezTo>
                  <a:cubicBezTo>
                    <a:pt x="12895" y="16774"/>
                    <a:pt x="13430" y="17036"/>
                    <a:pt x="14073" y="17238"/>
                  </a:cubicBezTo>
                  <a:cubicBezTo>
                    <a:pt x="14689" y="17425"/>
                    <a:pt x="15341" y="17520"/>
                    <a:pt x="16018" y="17520"/>
                  </a:cubicBezTo>
                  <a:cubicBezTo>
                    <a:pt x="16375" y="17520"/>
                    <a:pt x="16739" y="17494"/>
                    <a:pt x="17109" y="17440"/>
                  </a:cubicBezTo>
                  <a:cubicBezTo>
                    <a:pt x="18943" y="17202"/>
                    <a:pt x="20253" y="16238"/>
                    <a:pt x="20979" y="14583"/>
                  </a:cubicBezTo>
                  <a:lnTo>
                    <a:pt x="21050" y="14428"/>
                  </a:lnTo>
                  <a:cubicBezTo>
                    <a:pt x="21098" y="14309"/>
                    <a:pt x="21158" y="14166"/>
                    <a:pt x="21217" y="14047"/>
                  </a:cubicBezTo>
                  <a:cubicBezTo>
                    <a:pt x="21324" y="13833"/>
                    <a:pt x="21384" y="13773"/>
                    <a:pt x="21384" y="13773"/>
                  </a:cubicBezTo>
                  <a:cubicBezTo>
                    <a:pt x="21396" y="13773"/>
                    <a:pt x="21417" y="13767"/>
                    <a:pt x="21464" y="13767"/>
                  </a:cubicBezTo>
                  <a:cubicBezTo>
                    <a:pt x="21512" y="13767"/>
                    <a:pt x="21586" y="13773"/>
                    <a:pt x="21705" y="13797"/>
                  </a:cubicBezTo>
                  <a:cubicBezTo>
                    <a:pt x="21765" y="13797"/>
                    <a:pt x="21812" y="13809"/>
                    <a:pt x="21860" y="13821"/>
                  </a:cubicBezTo>
                  <a:cubicBezTo>
                    <a:pt x="21931" y="13845"/>
                    <a:pt x="22015" y="13857"/>
                    <a:pt x="22098" y="13868"/>
                  </a:cubicBezTo>
                  <a:cubicBezTo>
                    <a:pt x="22409" y="13918"/>
                    <a:pt x="22716" y="13943"/>
                    <a:pt x="23019" y="13943"/>
                  </a:cubicBezTo>
                  <a:cubicBezTo>
                    <a:pt x="24031" y="13943"/>
                    <a:pt x="24999" y="13668"/>
                    <a:pt x="25896" y="13118"/>
                  </a:cubicBezTo>
                  <a:cubicBezTo>
                    <a:pt x="27015" y="12428"/>
                    <a:pt x="27825" y="11130"/>
                    <a:pt x="27968" y="9737"/>
                  </a:cubicBezTo>
                  <a:cubicBezTo>
                    <a:pt x="28123" y="8415"/>
                    <a:pt x="27670" y="7177"/>
                    <a:pt x="26742" y="6284"/>
                  </a:cubicBezTo>
                  <a:cubicBezTo>
                    <a:pt x="25577" y="5173"/>
                    <a:pt x="24442" y="4657"/>
                    <a:pt x="23197" y="4657"/>
                  </a:cubicBezTo>
                  <a:cubicBezTo>
                    <a:pt x="23055" y="4657"/>
                    <a:pt x="22911" y="4663"/>
                    <a:pt x="22765" y="4677"/>
                  </a:cubicBezTo>
                  <a:cubicBezTo>
                    <a:pt x="22714" y="4680"/>
                    <a:pt x="22668" y="4683"/>
                    <a:pt x="22625" y="4683"/>
                  </a:cubicBezTo>
                  <a:cubicBezTo>
                    <a:pt x="22374" y="4683"/>
                    <a:pt x="22242" y="4607"/>
                    <a:pt x="22110" y="4272"/>
                  </a:cubicBezTo>
                  <a:cubicBezTo>
                    <a:pt x="21503" y="2903"/>
                    <a:pt x="20467" y="1831"/>
                    <a:pt x="19050" y="1093"/>
                  </a:cubicBezTo>
                  <a:cubicBezTo>
                    <a:pt x="17682" y="369"/>
                    <a:pt x="16272" y="1"/>
                    <a:pt x="1484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4" name="Google Shape;1304;p31"/>
            <p:cNvSpPr/>
            <p:nvPr/>
          </p:nvSpPr>
          <p:spPr>
            <a:xfrm>
              <a:off x="6357700" y="1003450"/>
              <a:ext cx="136650" cy="47850"/>
            </a:xfrm>
            <a:custGeom>
              <a:avLst/>
              <a:gdLst/>
              <a:ahLst/>
              <a:cxnLst/>
              <a:rect l="l" t="t" r="r" b="b"/>
              <a:pathLst>
                <a:path w="5466" h="1914" extrusionOk="0">
                  <a:moveTo>
                    <a:pt x="421" y="0"/>
                  </a:moveTo>
                  <a:cubicBezTo>
                    <a:pt x="354" y="0"/>
                    <a:pt x="292" y="24"/>
                    <a:pt x="227" y="68"/>
                  </a:cubicBezTo>
                  <a:cubicBezTo>
                    <a:pt x="1" y="235"/>
                    <a:pt x="36" y="521"/>
                    <a:pt x="334" y="854"/>
                  </a:cubicBezTo>
                  <a:cubicBezTo>
                    <a:pt x="953" y="1604"/>
                    <a:pt x="1811" y="1854"/>
                    <a:pt x="2644" y="1914"/>
                  </a:cubicBezTo>
                  <a:cubicBezTo>
                    <a:pt x="3561" y="1902"/>
                    <a:pt x="4430" y="1569"/>
                    <a:pt x="5001" y="1021"/>
                  </a:cubicBezTo>
                  <a:cubicBezTo>
                    <a:pt x="5168" y="878"/>
                    <a:pt x="5299" y="700"/>
                    <a:pt x="5406" y="497"/>
                  </a:cubicBezTo>
                  <a:cubicBezTo>
                    <a:pt x="5466" y="402"/>
                    <a:pt x="5454" y="199"/>
                    <a:pt x="5382" y="128"/>
                  </a:cubicBezTo>
                  <a:cubicBezTo>
                    <a:pt x="5322" y="77"/>
                    <a:pt x="5207" y="37"/>
                    <a:pt x="5106" y="37"/>
                  </a:cubicBezTo>
                  <a:cubicBezTo>
                    <a:pt x="5068" y="37"/>
                    <a:pt x="5031" y="43"/>
                    <a:pt x="5001" y="57"/>
                  </a:cubicBezTo>
                  <a:cubicBezTo>
                    <a:pt x="4799" y="128"/>
                    <a:pt x="4632" y="283"/>
                    <a:pt x="4454" y="414"/>
                  </a:cubicBezTo>
                  <a:cubicBezTo>
                    <a:pt x="3885" y="846"/>
                    <a:pt x="3313" y="1061"/>
                    <a:pt x="2749" y="1061"/>
                  </a:cubicBezTo>
                  <a:cubicBezTo>
                    <a:pt x="2133" y="1061"/>
                    <a:pt x="1526" y="804"/>
                    <a:pt x="941" y="295"/>
                  </a:cubicBezTo>
                  <a:cubicBezTo>
                    <a:pt x="706" y="90"/>
                    <a:pt x="553" y="0"/>
                    <a:pt x="42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5" name="Google Shape;1305;p31"/>
            <p:cNvSpPr/>
            <p:nvPr/>
          </p:nvSpPr>
          <p:spPr>
            <a:xfrm>
              <a:off x="6339550" y="940550"/>
              <a:ext cx="20550" cy="23300"/>
            </a:xfrm>
            <a:custGeom>
              <a:avLst/>
              <a:gdLst/>
              <a:ahLst/>
              <a:cxnLst/>
              <a:rect l="l" t="t" r="r" b="b"/>
              <a:pathLst>
                <a:path w="822" h="932" extrusionOk="0">
                  <a:moveTo>
                    <a:pt x="358" y="1"/>
                  </a:moveTo>
                  <a:cubicBezTo>
                    <a:pt x="155" y="13"/>
                    <a:pt x="0" y="239"/>
                    <a:pt x="0" y="501"/>
                  </a:cubicBezTo>
                  <a:cubicBezTo>
                    <a:pt x="34" y="758"/>
                    <a:pt x="194" y="932"/>
                    <a:pt x="391" y="932"/>
                  </a:cubicBezTo>
                  <a:cubicBezTo>
                    <a:pt x="404" y="932"/>
                    <a:pt x="416" y="931"/>
                    <a:pt x="429" y="930"/>
                  </a:cubicBezTo>
                  <a:cubicBezTo>
                    <a:pt x="632" y="918"/>
                    <a:pt x="810" y="715"/>
                    <a:pt x="810" y="513"/>
                  </a:cubicBezTo>
                  <a:cubicBezTo>
                    <a:pt x="822" y="251"/>
                    <a:pt x="584" y="1"/>
                    <a:pt x="35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6" name="Google Shape;1306;p31"/>
            <p:cNvSpPr/>
            <p:nvPr/>
          </p:nvSpPr>
          <p:spPr>
            <a:xfrm>
              <a:off x="6513375" y="940450"/>
              <a:ext cx="22050" cy="22875"/>
            </a:xfrm>
            <a:custGeom>
              <a:avLst/>
              <a:gdLst/>
              <a:ahLst/>
              <a:cxnLst/>
              <a:rect l="l" t="t" r="r" b="b"/>
              <a:pathLst>
                <a:path w="882" h="915" extrusionOk="0">
                  <a:moveTo>
                    <a:pt x="467" y="1"/>
                  </a:moveTo>
                  <a:cubicBezTo>
                    <a:pt x="249" y="1"/>
                    <a:pt x="46" y="182"/>
                    <a:pt x="25" y="433"/>
                  </a:cubicBezTo>
                  <a:cubicBezTo>
                    <a:pt x="1" y="672"/>
                    <a:pt x="167" y="874"/>
                    <a:pt x="370" y="910"/>
                  </a:cubicBezTo>
                  <a:cubicBezTo>
                    <a:pt x="390" y="913"/>
                    <a:pt x="410" y="914"/>
                    <a:pt x="430" y="914"/>
                  </a:cubicBezTo>
                  <a:cubicBezTo>
                    <a:pt x="655" y="914"/>
                    <a:pt x="847" y="734"/>
                    <a:pt x="858" y="493"/>
                  </a:cubicBezTo>
                  <a:cubicBezTo>
                    <a:pt x="882" y="255"/>
                    <a:pt x="727" y="64"/>
                    <a:pt x="525" y="5"/>
                  </a:cubicBezTo>
                  <a:cubicBezTo>
                    <a:pt x="505" y="2"/>
                    <a:pt x="486" y="1"/>
                    <a:pt x="46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07" name="Google Shape;1307;p31"/>
          <p:cNvGrpSpPr/>
          <p:nvPr/>
        </p:nvGrpSpPr>
        <p:grpSpPr>
          <a:xfrm>
            <a:off x="11318401" y="3875701"/>
            <a:ext cx="364367" cy="392433"/>
            <a:chOff x="713250" y="2576650"/>
            <a:chExt cx="273275" cy="294325"/>
          </a:xfrm>
        </p:grpSpPr>
        <p:sp>
          <p:nvSpPr>
            <p:cNvPr id="1308" name="Google Shape;1308;p31"/>
            <p:cNvSpPr/>
            <p:nvPr/>
          </p:nvSpPr>
          <p:spPr>
            <a:xfrm>
              <a:off x="713250" y="2576650"/>
              <a:ext cx="273275" cy="294325"/>
            </a:xfrm>
            <a:custGeom>
              <a:avLst/>
              <a:gdLst/>
              <a:ahLst/>
              <a:cxnLst/>
              <a:rect l="l" t="t" r="r" b="b"/>
              <a:pathLst>
                <a:path w="10931" h="11773" extrusionOk="0">
                  <a:moveTo>
                    <a:pt x="4739" y="1065"/>
                  </a:moveTo>
                  <a:cubicBezTo>
                    <a:pt x="4894" y="1172"/>
                    <a:pt x="5049" y="1244"/>
                    <a:pt x="5156" y="1375"/>
                  </a:cubicBezTo>
                  <a:cubicBezTo>
                    <a:pt x="5382" y="1660"/>
                    <a:pt x="5585" y="1958"/>
                    <a:pt x="5799" y="2256"/>
                  </a:cubicBezTo>
                  <a:cubicBezTo>
                    <a:pt x="6137" y="2751"/>
                    <a:pt x="6344" y="2943"/>
                    <a:pt x="6724" y="2943"/>
                  </a:cubicBezTo>
                  <a:cubicBezTo>
                    <a:pt x="6893" y="2943"/>
                    <a:pt x="7095" y="2905"/>
                    <a:pt x="7359" y="2839"/>
                  </a:cubicBezTo>
                  <a:cubicBezTo>
                    <a:pt x="7656" y="2756"/>
                    <a:pt x="7954" y="2660"/>
                    <a:pt x="8252" y="2577"/>
                  </a:cubicBezTo>
                  <a:cubicBezTo>
                    <a:pt x="8496" y="2516"/>
                    <a:pt x="8659" y="2486"/>
                    <a:pt x="8827" y="2486"/>
                  </a:cubicBezTo>
                  <a:cubicBezTo>
                    <a:pt x="8987" y="2486"/>
                    <a:pt x="9151" y="2513"/>
                    <a:pt x="9395" y="2565"/>
                  </a:cubicBezTo>
                  <a:cubicBezTo>
                    <a:pt x="9549" y="2756"/>
                    <a:pt x="9478" y="2970"/>
                    <a:pt x="9383" y="3149"/>
                  </a:cubicBezTo>
                  <a:cubicBezTo>
                    <a:pt x="9204" y="3518"/>
                    <a:pt x="9025" y="3911"/>
                    <a:pt x="8799" y="4244"/>
                  </a:cubicBezTo>
                  <a:cubicBezTo>
                    <a:pt x="8347" y="4923"/>
                    <a:pt x="8406" y="5542"/>
                    <a:pt x="8847" y="6185"/>
                  </a:cubicBezTo>
                  <a:cubicBezTo>
                    <a:pt x="9121" y="6554"/>
                    <a:pt x="9335" y="6970"/>
                    <a:pt x="9549" y="7387"/>
                  </a:cubicBezTo>
                  <a:cubicBezTo>
                    <a:pt x="9740" y="7744"/>
                    <a:pt x="9930" y="8113"/>
                    <a:pt x="9907" y="8590"/>
                  </a:cubicBezTo>
                  <a:cubicBezTo>
                    <a:pt x="9795" y="8590"/>
                    <a:pt x="9684" y="8606"/>
                    <a:pt x="9584" y="8606"/>
                  </a:cubicBezTo>
                  <a:cubicBezTo>
                    <a:pt x="9533" y="8606"/>
                    <a:pt x="9486" y="8602"/>
                    <a:pt x="9442" y="8590"/>
                  </a:cubicBezTo>
                  <a:cubicBezTo>
                    <a:pt x="8621" y="8399"/>
                    <a:pt x="7775" y="8221"/>
                    <a:pt x="6978" y="7959"/>
                  </a:cubicBezTo>
                  <a:cubicBezTo>
                    <a:pt x="6774" y="7888"/>
                    <a:pt x="6584" y="7854"/>
                    <a:pt x="6406" y="7854"/>
                  </a:cubicBezTo>
                  <a:cubicBezTo>
                    <a:pt x="6011" y="7854"/>
                    <a:pt x="5674" y="8024"/>
                    <a:pt x="5370" y="8352"/>
                  </a:cubicBezTo>
                  <a:cubicBezTo>
                    <a:pt x="4858" y="8911"/>
                    <a:pt x="4358" y="9471"/>
                    <a:pt x="3834" y="10007"/>
                  </a:cubicBezTo>
                  <a:cubicBezTo>
                    <a:pt x="3608" y="10245"/>
                    <a:pt x="3406" y="10519"/>
                    <a:pt x="3060" y="10673"/>
                  </a:cubicBezTo>
                  <a:cubicBezTo>
                    <a:pt x="2906" y="10364"/>
                    <a:pt x="2894" y="10054"/>
                    <a:pt x="2894" y="9757"/>
                  </a:cubicBezTo>
                  <a:cubicBezTo>
                    <a:pt x="2894" y="9233"/>
                    <a:pt x="2929" y="8733"/>
                    <a:pt x="2953" y="8209"/>
                  </a:cubicBezTo>
                  <a:cubicBezTo>
                    <a:pt x="2977" y="7971"/>
                    <a:pt x="3001" y="7744"/>
                    <a:pt x="2989" y="7506"/>
                  </a:cubicBezTo>
                  <a:cubicBezTo>
                    <a:pt x="2953" y="7018"/>
                    <a:pt x="2703" y="6768"/>
                    <a:pt x="2215" y="6685"/>
                  </a:cubicBezTo>
                  <a:cubicBezTo>
                    <a:pt x="1929" y="6649"/>
                    <a:pt x="1644" y="6625"/>
                    <a:pt x="1370" y="6589"/>
                  </a:cubicBezTo>
                  <a:cubicBezTo>
                    <a:pt x="1322" y="6566"/>
                    <a:pt x="1275" y="6530"/>
                    <a:pt x="1215" y="6482"/>
                  </a:cubicBezTo>
                  <a:cubicBezTo>
                    <a:pt x="1346" y="6197"/>
                    <a:pt x="1608" y="6066"/>
                    <a:pt x="1858" y="5911"/>
                  </a:cubicBezTo>
                  <a:cubicBezTo>
                    <a:pt x="2275" y="5673"/>
                    <a:pt x="2703" y="5435"/>
                    <a:pt x="3144" y="5232"/>
                  </a:cubicBezTo>
                  <a:cubicBezTo>
                    <a:pt x="3668" y="4982"/>
                    <a:pt x="3918" y="4625"/>
                    <a:pt x="3953" y="4030"/>
                  </a:cubicBezTo>
                  <a:cubicBezTo>
                    <a:pt x="4001" y="3315"/>
                    <a:pt x="4144" y="2601"/>
                    <a:pt x="4275" y="1887"/>
                  </a:cubicBezTo>
                  <a:cubicBezTo>
                    <a:pt x="4334" y="1601"/>
                    <a:pt x="4418" y="1267"/>
                    <a:pt x="4739" y="1065"/>
                  </a:cubicBezTo>
                  <a:close/>
                  <a:moveTo>
                    <a:pt x="4667" y="0"/>
                  </a:moveTo>
                  <a:cubicBezTo>
                    <a:pt x="4298" y="0"/>
                    <a:pt x="3961" y="223"/>
                    <a:pt x="3691" y="648"/>
                  </a:cubicBezTo>
                  <a:cubicBezTo>
                    <a:pt x="3584" y="803"/>
                    <a:pt x="3477" y="1005"/>
                    <a:pt x="3418" y="1196"/>
                  </a:cubicBezTo>
                  <a:cubicBezTo>
                    <a:pt x="3299" y="1577"/>
                    <a:pt x="3168" y="1982"/>
                    <a:pt x="3096" y="2387"/>
                  </a:cubicBezTo>
                  <a:cubicBezTo>
                    <a:pt x="2989" y="2970"/>
                    <a:pt x="2929" y="3565"/>
                    <a:pt x="2822" y="4256"/>
                  </a:cubicBezTo>
                  <a:cubicBezTo>
                    <a:pt x="2560" y="4399"/>
                    <a:pt x="2275" y="4530"/>
                    <a:pt x="2025" y="4708"/>
                  </a:cubicBezTo>
                  <a:cubicBezTo>
                    <a:pt x="1608" y="4958"/>
                    <a:pt x="1191" y="5208"/>
                    <a:pt x="786" y="5494"/>
                  </a:cubicBezTo>
                  <a:cubicBezTo>
                    <a:pt x="489" y="5708"/>
                    <a:pt x="262" y="6006"/>
                    <a:pt x="143" y="6363"/>
                  </a:cubicBezTo>
                  <a:cubicBezTo>
                    <a:pt x="1" y="6804"/>
                    <a:pt x="132" y="7197"/>
                    <a:pt x="548" y="7399"/>
                  </a:cubicBezTo>
                  <a:cubicBezTo>
                    <a:pt x="739" y="7506"/>
                    <a:pt x="977" y="7554"/>
                    <a:pt x="1203" y="7613"/>
                  </a:cubicBezTo>
                  <a:cubicBezTo>
                    <a:pt x="1405" y="7673"/>
                    <a:pt x="1632" y="7697"/>
                    <a:pt x="1882" y="7756"/>
                  </a:cubicBezTo>
                  <a:cubicBezTo>
                    <a:pt x="1882" y="8066"/>
                    <a:pt x="1870" y="8352"/>
                    <a:pt x="1882" y="8637"/>
                  </a:cubicBezTo>
                  <a:cubicBezTo>
                    <a:pt x="1917" y="9280"/>
                    <a:pt x="1941" y="9935"/>
                    <a:pt x="2001" y="10566"/>
                  </a:cubicBezTo>
                  <a:cubicBezTo>
                    <a:pt x="2025" y="10780"/>
                    <a:pt x="2084" y="10983"/>
                    <a:pt x="2167" y="11161"/>
                  </a:cubicBezTo>
                  <a:cubicBezTo>
                    <a:pt x="2354" y="11558"/>
                    <a:pt x="2650" y="11773"/>
                    <a:pt x="2996" y="11773"/>
                  </a:cubicBezTo>
                  <a:cubicBezTo>
                    <a:pt x="3159" y="11773"/>
                    <a:pt x="3334" y="11725"/>
                    <a:pt x="3513" y="11626"/>
                  </a:cubicBezTo>
                  <a:cubicBezTo>
                    <a:pt x="3846" y="11435"/>
                    <a:pt x="4144" y="11185"/>
                    <a:pt x="4418" y="10900"/>
                  </a:cubicBezTo>
                  <a:cubicBezTo>
                    <a:pt x="4918" y="10352"/>
                    <a:pt x="5394" y="9768"/>
                    <a:pt x="5894" y="9197"/>
                  </a:cubicBezTo>
                  <a:cubicBezTo>
                    <a:pt x="5989" y="9066"/>
                    <a:pt x="6108" y="8947"/>
                    <a:pt x="6251" y="8804"/>
                  </a:cubicBezTo>
                  <a:cubicBezTo>
                    <a:pt x="6549" y="8887"/>
                    <a:pt x="6811" y="8983"/>
                    <a:pt x="7085" y="9054"/>
                  </a:cubicBezTo>
                  <a:cubicBezTo>
                    <a:pt x="7859" y="9245"/>
                    <a:pt x="8633" y="9435"/>
                    <a:pt x="9418" y="9602"/>
                  </a:cubicBezTo>
                  <a:cubicBezTo>
                    <a:pt x="9553" y="9624"/>
                    <a:pt x="9691" y="9636"/>
                    <a:pt x="9826" y="9636"/>
                  </a:cubicBezTo>
                  <a:cubicBezTo>
                    <a:pt x="9977" y="9636"/>
                    <a:pt x="10125" y="9621"/>
                    <a:pt x="10264" y="9590"/>
                  </a:cubicBezTo>
                  <a:cubicBezTo>
                    <a:pt x="10692" y="9518"/>
                    <a:pt x="10930" y="9221"/>
                    <a:pt x="10930" y="8768"/>
                  </a:cubicBezTo>
                  <a:cubicBezTo>
                    <a:pt x="10930" y="8471"/>
                    <a:pt x="10907" y="8149"/>
                    <a:pt x="10800" y="7863"/>
                  </a:cubicBezTo>
                  <a:cubicBezTo>
                    <a:pt x="10597" y="7328"/>
                    <a:pt x="10359" y="6816"/>
                    <a:pt x="10085" y="6316"/>
                  </a:cubicBezTo>
                  <a:cubicBezTo>
                    <a:pt x="9859" y="5899"/>
                    <a:pt x="9609" y="5506"/>
                    <a:pt x="9359" y="5089"/>
                  </a:cubicBezTo>
                  <a:cubicBezTo>
                    <a:pt x="9502" y="4851"/>
                    <a:pt x="9668" y="4649"/>
                    <a:pt x="9787" y="4423"/>
                  </a:cubicBezTo>
                  <a:cubicBezTo>
                    <a:pt x="10002" y="4018"/>
                    <a:pt x="10252" y="3601"/>
                    <a:pt x="10383" y="3172"/>
                  </a:cubicBezTo>
                  <a:cubicBezTo>
                    <a:pt x="10680" y="2172"/>
                    <a:pt x="10145" y="1494"/>
                    <a:pt x="9109" y="1458"/>
                  </a:cubicBezTo>
                  <a:cubicBezTo>
                    <a:pt x="8954" y="1458"/>
                    <a:pt x="8787" y="1482"/>
                    <a:pt x="8644" y="1506"/>
                  </a:cubicBezTo>
                  <a:cubicBezTo>
                    <a:pt x="8228" y="1601"/>
                    <a:pt x="7799" y="1696"/>
                    <a:pt x="7359" y="1791"/>
                  </a:cubicBezTo>
                  <a:cubicBezTo>
                    <a:pt x="7168" y="1839"/>
                    <a:pt x="6978" y="1863"/>
                    <a:pt x="6763" y="1898"/>
                  </a:cubicBezTo>
                  <a:cubicBezTo>
                    <a:pt x="6573" y="1625"/>
                    <a:pt x="6430" y="1375"/>
                    <a:pt x="6251" y="1160"/>
                  </a:cubicBezTo>
                  <a:cubicBezTo>
                    <a:pt x="6013" y="863"/>
                    <a:pt x="5751" y="553"/>
                    <a:pt x="5454" y="315"/>
                  </a:cubicBezTo>
                  <a:cubicBezTo>
                    <a:pt x="5184" y="103"/>
                    <a:pt x="4918" y="0"/>
                    <a:pt x="46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09" name="Google Shape;1309;p31"/>
            <p:cNvSpPr/>
            <p:nvPr/>
          </p:nvSpPr>
          <p:spPr>
            <a:xfrm>
              <a:off x="743600" y="2603275"/>
              <a:ext cx="217925" cy="240225"/>
            </a:xfrm>
            <a:custGeom>
              <a:avLst/>
              <a:gdLst/>
              <a:ahLst/>
              <a:cxnLst/>
              <a:rect l="l" t="t" r="r" b="b"/>
              <a:pathLst>
                <a:path w="8717" h="9609" extrusionOk="0">
                  <a:moveTo>
                    <a:pt x="3525" y="0"/>
                  </a:moveTo>
                  <a:cubicBezTo>
                    <a:pt x="3204" y="202"/>
                    <a:pt x="3120" y="536"/>
                    <a:pt x="3061" y="822"/>
                  </a:cubicBezTo>
                  <a:cubicBezTo>
                    <a:pt x="2930" y="1536"/>
                    <a:pt x="2787" y="2250"/>
                    <a:pt x="2739" y="2965"/>
                  </a:cubicBezTo>
                  <a:cubicBezTo>
                    <a:pt x="2704" y="3560"/>
                    <a:pt x="2454" y="3917"/>
                    <a:pt x="1930" y="4167"/>
                  </a:cubicBezTo>
                  <a:cubicBezTo>
                    <a:pt x="1489" y="4370"/>
                    <a:pt x="1061" y="4608"/>
                    <a:pt x="644" y="4846"/>
                  </a:cubicBezTo>
                  <a:cubicBezTo>
                    <a:pt x="394" y="5001"/>
                    <a:pt x="132" y="5132"/>
                    <a:pt x="1" y="5417"/>
                  </a:cubicBezTo>
                  <a:cubicBezTo>
                    <a:pt x="61" y="5465"/>
                    <a:pt x="108" y="5501"/>
                    <a:pt x="156" y="5524"/>
                  </a:cubicBezTo>
                  <a:cubicBezTo>
                    <a:pt x="430" y="5560"/>
                    <a:pt x="715" y="5584"/>
                    <a:pt x="1001" y="5620"/>
                  </a:cubicBezTo>
                  <a:cubicBezTo>
                    <a:pt x="1489" y="5703"/>
                    <a:pt x="1739" y="5953"/>
                    <a:pt x="1775" y="6441"/>
                  </a:cubicBezTo>
                  <a:cubicBezTo>
                    <a:pt x="1787" y="6679"/>
                    <a:pt x="1763" y="6906"/>
                    <a:pt x="1739" y="7144"/>
                  </a:cubicBezTo>
                  <a:cubicBezTo>
                    <a:pt x="1715" y="7668"/>
                    <a:pt x="1680" y="8168"/>
                    <a:pt x="1680" y="8692"/>
                  </a:cubicBezTo>
                  <a:cubicBezTo>
                    <a:pt x="1680" y="8989"/>
                    <a:pt x="1692" y="9299"/>
                    <a:pt x="1846" y="9608"/>
                  </a:cubicBezTo>
                  <a:cubicBezTo>
                    <a:pt x="2192" y="9454"/>
                    <a:pt x="2394" y="9180"/>
                    <a:pt x="2620" y="8942"/>
                  </a:cubicBezTo>
                  <a:cubicBezTo>
                    <a:pt x="3144" y="8406"/>
                    <a:pt x="3644" y="7846"/>
                    <a:pt x="4156" y="7287"/>
                  </a:cubicBezTo>
                  <a:cubicBezTo>
                    <a:pt x="4460" y="6959"/>
                    <a:pt x="4797" y="6789"/>
                    <a:pt x="5192" y="6789"/>
                  </a:cubicBezTo>
                  <a:cubicBezTo>
                    <a:pt x="5370" y="6789"/>
                    <a:pt x="5560" y="6823"/>
                    <a:pt x="5764" y="6894"/>
                  </a:cubicBezTo>
                  <a:cubicBezTo>
                    <a:pt x="6561" y="7156"/>
                    <a:pt x="7407" y="7334"/>
                    <a:pt x="8228" y="7525"/>
                  </a:cubicBezTo>
                  <a:cubicBezTo>
                    <a:pt x="8272" y="7537"/>
                    <a:pt x="8319" y="7541"/>
                    <a:pt x="8370" y="7541"/>
                  </a:cubicBezTo>
                  <a:cubicBezTo>
                    <a:pt x="8470" y="7541"/>
                    <a:pt x="8581" y="7525"/>
                    <a:pt x="8693" y="7525"/>
                  </a:cubicBezTo>
                  <a:cubicBezTo>
                    <a:pt x="8716" y="7048"/>
                    <a:pt x="8526" y="6679"/>
                    <a:pt x="8335" y="6322"/>
                  </a:cubicBezTo>
                  <a:cubicBezTo>
                    <a:pt x="8121" y="5905"/>
                    <a:pt x="7907" y="5489"/>
                    <a:pt x="7633" y="5120"/>
                  </a:cubicBezTo>
                  <a:cubicBezTo>
                    <a:pt x="7192" y="4477"/>
                    <a:pt x="7133" y="3858"/>
                    <a:pt x="7585" y="3179"/>
                  </a:cubicBezTo>
                  <a:cubicBezTo>
                    <a:pt x="7811" y="2846"/>
                    <a:pt x="7990" y="2453"/>
                    <a:pt x="8169" y="2084"/>
                  </a:cubicBezTo>
                  <a:cubicBezTo>
                    <a:pt x="8264" y="1905"/>
                    <a:pt x="8335" y="1691"/>
                    <a:pt x="8181" y="1500"/>
                  </a:cubicBezTo>
                  <a:cubicBezTo>
                    <a:pt x="7937" y="1448"/>
                    <a:pt x="7773" y="1421"/>
                    <a:pt x="7613" y="1421"/>
                  </a:cubicBezTo>
                  <a:cubicBezTo>
                    <a:pt x="7445" y="1421"/>
                    <a:pt x="7282" y="1451"/>
                    <a:pt x="7038" y="1512"/>
                  </a:cubicBezTo>
                  <a:cubicBezTo>
                    <a:pt x="6740" y="1595"/>
                    <a:pt x="6442" y="1691"/>
                    <a:pt x="6145" y="1774"/>
                  </a:cubicBezTo>
                  <a:cubicBezTo>
                    <a:pt x="5881" y="1840"/>
                    <a:pt x="5679" y="1878"/>
                    <a:pt x="5510" y="1878"/>
                  </a:cubicBezTo>
                  <a:cubicBezTo>
                    <a:pt x="5130" y="1878"/>
                    <a:pt x="4923" y="1686"/>
                    <a:pt x="4585" y="1191"/>
                  </a:cubicBezTo>
                  <a:cubicBezTo>
                    <a:pt x="4371" y="893"/>
                    <a:pt x="4168" y="595"/>
                    <a:pt x="3942" y="310"/>
                  </a:cubicBezTo>
                  <a:cubicBezTo>
                    <a:pt x="3835" y="179"/>
                    <a:pt x="3680" y="107"/>
                    <a:pt x="352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10" name="Google Shape;1310;p31"/>
          <p:cNvGrpSpPr/>
          <p:nvPr/>
        </p:nvGrpSpPr>
        <p:grpSpPr>
          <a:xfrm rot="415263">
            <a:off x="369607" y="2132029"/>
            <a:ext cx="468760" cy="460460"/>
            <a:chOff x="4636650" y="2847925"/>
            <a:chExt cx="351575" cy="345350"/>
          </a:xfrm>
        </p:grpSpPr>
        <p:sp>
          <p:nvSpPr>
            <p:cNvPr id="1311" name="Google Shape;1311;p31"/>
            <p:cNvSpPr/>
            <p:nvPr/>
          </p:nvSpPr>
          <p:spPr>
            <a:xfrm>
              <a:off x="4636650" y="2847925"/>
              <a:ext cx="351575" cy="345350"/>
            </a:xfrm>
            <a:custGeom>
              <a:avLst/>
              <a:gdLst/>
              <a:ahLst/>
              <a:cxnLst/>
              <a:rect l="l" t="t" r="r" b="b"/>
              <a:pathLst>
                <a:path w="14063" h="13814" extrusionOk="0">
                  <a:moveTo>
                    <a:pt x="3344" y="745"/>
                  </a:moveTo>
                  <a:cubicBezTo>
                    <a:pt x="3975" y="745"/>
                    <a:pt x="4537" y="978"/>
                    <a:pt x="5049" y="1370"/>
                  </a:cubicBezTo>
                  <a:cubicBezTo>
                    <a:pt x="5775" y="1954"/>
                    <a:pt x="6216" y="2739"/>
                    <a:pt x="6454" y="3632"/>
                  </a:cubicBezTo>
                  <a:cubicBezTo>
                    <a:pt x="6514" y="3835"/>
                    <a:pt x="6549" y="4037"/>
                    <a:pt x="6621" y="4228"/>
                  </a:cubicBezTo>
                  <a:cubicBezTo>
                    <a:pt x="6657" y="4338"/>
                    <a:pt x="6776" y="4403"/>
                    <a:pt x="6889" y="4403"/>
                  </a:cubicBezTo>
                  <a:cubicBezTo>
                    <a:pt x="6959" y="4403"/>
                    <a:pt x="7028" y="4378"/>
                    <a:pt x="7073" y="4323"/>
                  </a:cubicBezTo>
                  <a:cubicBezTo>
                    <a:pt x="7216" y="4144"/>
                    <a:pt x="7335" y="3930"/>
                    <a:pt x="7454" y="3739"/>
                  </a:cubicBezTo>
                  <a:cubicBezTo>
                    <a:pt x="7752" y="3216"/>
                    <a:pt x="8109" y="2763"/>
                    <a:pt x="8597" y="2382"/>
                  </a:cubicBezTo>
                  <a:cubicBezTo>
                    <a:pt x="9209" y="1927"/>
                    <a:pt x="9862" y="1713"/>
                    <a:pt x="10551" y="1713"/>
                  </a:cubicBezTo>
                  <a:cubicBezTo>
                    <a:pt x="10853" y="1713"/>
                    <a:pt x="11163" y="1755"/>
                    <a:pt x="11478" y="1834"/>
                  </a:cubicBezTo>
                  <a:cubicBezTo>
                    <a:pt x="12633" y="2132"/>
                    <a:pt x="13348" y="3275"/>
                    <a:pt x="13205" y="4525"/>
                  </a:cubicBezTo>
                  <a:cubicBezTo>
                    <a:pt x="13098" y="5383"/>
                    <a:pt x="12824" y="6180"/>
                    <a:pt x="12383" y="6930"/>
                  </a:cubicBezTo>
                  <a:cubicBezTo>
                    <a:pt x="10895" y="9431"/>
                    <a:pt x="8883" y="11407"/>
                    <a:pt x="6478" y="12979"/>
                  </a:cubicBezTo>
                  <a:cubicBezTo>
                    <a:pt x="6394" y="13026"/>
                    <a:pt x="6299" y="13062"/>
                    <a:pt x="6180" y="13122"/>
                  </a:cubicBezTo>
                  <a:cubicBezTo>
                    <a:pt x="4775" y="11967"/>
                    <a:pt x="3394" y="10812"/>
                    <a:pt x="2370" y="9264"/>
                  </a:cubicBezTo>
                  <a:cubicBezTo>
                    <a:pt x="1501" y="7954"/>
                    <a:pt x="977" y="6537"/>
                    <a:pt x="775" y="5002"/>
                  </a:cubicBezTo>
                  <a:cubicBezTo>
                    <a:pt x="644" y="4025"/>
                    <a:pt x="739" y="3049"/>
                    <a:pt x="1180" y="2132"/>
                  </a:cubicBezTo>
                  <a:cubicBezTo>
                    <a:pt x="1572" y="1299"/>
                    <a:pt x="2227" y="811"/>
                    <a:pt x="3168" y="751"/>
                  </a:cubicBezTo>
                  <a:cubicBezTo>
                    <a:pt x="3227" y="747"/>
                    <a:pt x="3286" y="745"/>
                    <a:pt x="3344" y="745"/>
                  </a:cubicBezTo>
                  <a:close/>
                  <a:moveTo>
                    <a:pt x="3341" y="0"/>
                  </a:moveTo>
                  <a:cubicBezTo>
                    <a:pt x="2743" y="0"/>
                    <a:pt x="2151" y="184"/>
                    <a:pt x="1572" y="584"/>
                  </a:cubicBezTo>
                  <a:cubicBezTo>
                    <a:pt x="858" y="1072"/>
                    <a:pt x="489" y="1823"/>
                    <a:pt x="263" y="2644"/>
                  </a:cubicBezTo>
                  <a:cubicBezTo>
                    <a:pt x="13" y="3549"/>
                    <a:pt x="1" y="4490"/>
                    <a:pt x="168" y="5406"/>
                  </a:cubicBezTo>
                  <a:cubicBezTo>
                    <a:pt x="763" y="8847"/>
                    <a:pt x="2692" y="11407"/>
                    <a:pt x="5490" y="13372"/>
                  </a:cubicBezTo>
                  <a:cubicBezTo>
                    <a:pt x="5925" y="13673"/>
                    <a:pt x="6145" y="13814"/>
                    <a:pt x="6354" y="13814"/>
                  </a:cubicBezTo>
                  <a:cubicBezTo>
                    <a:pt x="6575" y="13814"/>
                    <a:pt x="6783" y="13658"/>
                    <a:pt x="7216" y="13372"/>
                  </a:cubicBezTo>
                  <a:cubicBezTo>
                    <a:pt x="9550" y="11824"/>
                    <a:pt x="11490" y="9859"/>
                    <a:pt x="12943" y="7466"/>
                  </a:cubicBezTo>
                  <a:cubicBezTo>
                    <a:pt x="13598" y="6383"/>
                    <a:pt x="14062" y="5228"/>
                    <a:pt x="13943" y="3930"/>
                  </a:cubicBezTo>
                  <a:cubicBezTo>
                    <a:pt x="13812" y="2537"/>
                    <a:pt x="13002" y="1489"/>
                    <a:pt x="11740" y="1132"/>
                  </a:cubicBezTo>
                  <a:cubicBezTo>
                    <a:pt x="11328" y="1013"/>
                    <a:pt x="10928" y="955"/>
                    <a:pt x="10541" y="955"/>
                  </a:cubicBezTo>
                  <a:cubicBezTo>
                    <a:pt x="9534" y="955"/>
                    <a:pt x="8617" y="1351"/>
                    <a:pt x="7799" y="2108"/>
                  </a:cubicBezTo>
                  <a:cubicBezTo>
                    <a:pt x="7573" y="2311"/>
                    <a:pt x="7371" y="2549"/>
                    <a:pt x="7085" y="2858"/>
                  </a:cubicBezTo>
                  <a:cubicBezTo>
                    <a:pt x="6918" y="2549"/>
                    <a:pt x="6787" y="2299"/>
                    <a:pt x="6656" y="2073"/>
                  </a:cubicBezTo>
                  <a:cubicBezTo>
                    <a:pt x="6264" y="1394"/>
                    <a:pt x="5728" y="822"/>
                    <a:pt x="5025" y="453"/>
                  </a:cubicBezTo>
                  <a:cubicBezTo>
                    <a:pt x="4462" y="160"/>
                    <a:pt x="3899" y="0"/>
                    <a:pt x="3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2" name="Google Shape;1312;p31"/>
            <p:cNvSpPr/>
            <p:nvPr/>
          </p:nvSpPr>
          <p:spPr>
            <a:xfrm>
              <a:off x="4652725" y="2866550"/>
              <a:ext cx="317625" cy="309425"/>
            </a:xfrm>
            <a:custGeom>
              <a:avLst/>
              <a:gdLst/>
              <a:ahLst/>
              <a:cxnLst/>
              <a:rect l="l" t="t" r="r" b="b"/>
              <a:pathLst>
                <a:path w="12705" h="12377" extrusionOk="0">
                  <a:moveTo>
                    <a:pt x="2701" y="0"/>
                  </a:moveTo>
                  <a:cubicBezTo>
                    <a:pt x="2643" y="0"/>
                    <a:pt x="2584" y="2"/>
                    <a:pt x="2525" y="6"/>
                  </a:cubicBezTo>
                  <a:cubicBezTo>
                    <a:pt x="1584" y="66"/>
                    <a:pt x="929" y="554"/>
                    <a:pt x="537" y="1387"/>
                  </a:cubicBezTo>
                  <a:cubicBezTo>
                    <a:pt x="96" y="2304"/>
                    <a:pt x="1" y="3280"/>
                    <a:pt x="132" y="4257"/>
                  </a:cubicBezTo>
                  <a:cubicBezTo>
                    <a:pt x="334" y="5792"/>
                    <a:pt x="858" y="7209"/>
                    <a:pt x="1727" y="8519"/>
                  </a:cubicBezTo>
                  <a:cubicBezTo>
                    <a:pt x="2751" y="10067"/>
                    <a:pt x="4132" y="11222"/>
                    <a:pt x="5537" y="12377"/>
                  </a:cubicBezTo>
                  <a:cubicBezTo>
                    <a:pt x="5656" y="12317"/>
                    <a:pt x="5751" y="12281"/>
                    <a:pt x="5835" y="12234"/>
                  </a:cubicBezTo>
                  <a:cubicBezTo>
                    <a:pt x="8240" y="10662"/>
                    <a:pt x="10252" y="8686"/>
                    <a:pt x="11740" y="6185"/>
                  </a:cubicBezTo>
                  <a:cubicBezTo>
                    <a:pt x="12181" y="5435"/>
                    <a:pt x="12455" y="4638"/>
                    <a:pt x="12562" y="3780"/>
                  </a:cubicBezTo>
                  <a:cubicBezTo>
                    <a:pt x="12705" y="2530"/>
                    <a:pt x="11990" y="1387"/>
                    <a:pt x="10835" y="1089"/>
                  </a:cubicBezTo>
                  <a:cubicBezTo>
                    <a:pt x="10520" y="1010"/>
                    <a:pt x="10210" y="968"/>
                    <a:pt x="9908" y="968"/>
                  </a:cubicBezTo>
                  <a:cubicBezTo>
                    <a:pt x="9219" y="968"/>
                    <a:pt x="8566" y="1182"/>
                    <a:pt x="7954" y="1637"/>
                  </a:cubicBezTo>
                  <a:cubicBezTo>
                    <a:pt x="7466" y="2018"/>
                    <a:pt x="7109" y="2471"/>
                    <a:pt x="6811" y="2994"/>
                  </a:cubicBezTo>
                  <a:cubicBezTo>
                    <a:pt x="6692" y="3185"/>
                    <a:pt x="6573" y="3399"/>
                    <a:pt x="6430" y="3578"/>
                  </a:cubicBezTo>
                  <a:cubicBezTo>
                    <a:pt x="6385" y="3633"/>
                    <a:pt x="6316" y="3658"/>
                    <a:pt x="6246" y="3658"/>
                  </a:cubicBezTo>
                  <a:cubicBezTo>
                    <a:pt x="6133" y="3658"/>
                    <a:pt x="6014" y="3593"/>
                    <a:pt x="5978" y="3483"/>
                  </a:cubicBezTo>
                  <a:cubicBezTo>
                    <a:pt x="5906" y="3292"/>
                    <a:pt x="5871" y="3090"/>
                    <a:pt x="5811" y="2887"/>
                  </a:cubicBezTo>
                  <a:cubicBezTo>
                    <a:pt x="5573" y="1994"/>
                    <a:pt x="5132" y="1209"/>
                    <a:pt x="4406" y="625"/>
                  </a:cubicBezTo>
                  <a:cubicBezTo>
                    <a:pt x="3894" y="233"/>
                    <a:pt x="3332" y="0"/>
                    <a:pt x="270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3" name="Google Shape;1313;p31"/>
            <p:cNvSpPr/>
            <p:nvPr/>
          </p:nvSpPr>
          <p:spPr>
            <a:xfrm>
              <a:off x="4755425" y="3064725"/>
              <a:ext cx="86950" cy="44575"/>
            </a:xfrm>
            <a:custGeom>
              <a:avLst/>
              <a:gdLst/>
              <a:ahLst/>
              <a:cxnLst/>
              <a:rect l="l" t="t" r="r" b="b"/>
              <a:pathLst>
                <a:path w="3478" h="1783" extrusionOk="0">
                  <a:moveTo>
                    <a:pt x="316" y="0"/>
                  </a:moveTo>
                  <a:cubicBezTo>
                    <a:pt x="274" y="0"/>
                    <a:pt x="237" y="7"/>
                    <a:pt x="215" y="20"/>
                  </a:cubicBezTo>
                  <a:cubicBezTo>
                    <a:pt x="108" y="80"/>
                    <a:pt x="36" y="223"/>
                    <a:pt x="12" y="318"/>
                  </a:cubicBezTo>
                  <a:cubicBezTo>
                    <a:pt x="0" y="413"/>
                    <a:pt x="36" y="532"/>
                    <a:pt x="84" y="616"/>
                  </a:cubicBezTo>
                  <a:cubicBezTo>
                    <a:pt x="489" y="1330"/>
                    <a:pt x="1096" y="1711"/>
                    <a:pt x="1786" y="1783"/>
                  </a:cubicBezTo>
                  <a:cubicBezTo>
                    <a:pt x="2334" y="1783"/>
                    <a:pt x="2858" y="1568"/>
                    <a:pt x="3156" y="1259"/>
                  </a:cubicBezTo>
                  <a:cubicBezTo>
                    <a:pt x="3406" y="1032"/>
                    <a:pt x="3477" y="842"/>
                    <a:pt x="3370" y="663"/>
                  </a:cubicBezTo>
                  <a:cubicBezTo>
                    <a:pt x="3324" y="571"/>
                    <a:pt x="3246" y="520"/>
                    <a:pt x="3140" y="520"/>
                  </a:cubicBezTo>
                  <a:cubicBezTo>
                    <a:pt x="3027" y="520"/>
                    <a:pt x="2881" y="577"/>
                    <a:pt x="2703" y="699"/>
                  </a:cubicBezTo>
                  <a:cubicBezTo>
                    <a:pt x="2455" y="871"/>
                    <a:pt x="2191" y="997"/>
                    <a:pt x="1906" y="997"/>
                  </a:cubicBezTo>
                  <a:cubicBezTo>
                    <a:pt x="1836" y="997"/>
                    <a:pt x="1764" y="989"/>
                    <a:pt x="1691" y="973"/>
                  </a:cubicBezTo>
                  <a:cubicBezTo>
                    <a:pt x="1346" y="913"/>
                    <a:pt x="1096" y="699"/>
                    <a:pt x="858" y="461"/>
                  </a:cubicBezTo>
                  <a:cubicBezTo>
                    <a:pt x="739" y="318"/>
                    <a:pt x="631" y="163"/>
                    <a:pt x="500" y="56"/>
                  </a:cubicBezTo>
                  <a:cubicBezTo>
                    <a:pt x="463" y="19"/>
                    <a:pt x="384" y="0"/>
                    <a:pt x="31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4" name="Google Shape;1314;p31"/>
            <p:cNvSpPr/>
            <p:nvPr/>
          </p:nvSpPr>
          <p:spPr>
            <a:xfrm>
              <a:off x="4740550" y="3008650"/>
              <a:ext cx="19350" cy="23000"/>
            </a:xfrm>
            <a:custGeom>
              <a:avLst/>
              <a:gdLst/>
              <a:ahLst/>
              <a:cxnLst/>
              <a:rect l="l" t="t" r="r" b="b"/>
              <a:pathLst>
                <a:path w="774" h="920" extrusionOk="0">
                  <a:moveTo>
                    <a:pt x="382" y="1"/>
                  </a:moveTo>
                  <a:cubicBezTo>
                    <a:pt x="378" y="1"/>
                    <a:pt x="373" y="1"/>
                    <a:pt x="369" y="1"/>
                  </a:cubicBezTo>
                  <a:cubicBezTo>
                    <a:pt x="191" y="37"/>
                    <a:pt x="12" y="228"/>
                    <a:pt x="12" y="454"/>
                  </a:cubicBezTo>
                  <a:cubicBezTo>
                    <a:pt x="1" y="692"/>
                    <a:pt x="184" y="920"/>
                    <a:pt x="377" y="920"/>
                  </a:cubicBezTo>
                  <a:cubicBezTo>
                    <a:pt x="386" y="920"/>
                    <a:pt x="396" y="919"/>
                    <a:pt x="405" y="918"/>
                  </a:cubicBezTo>
                  <a:cubicBezTo>
                    <a:pt x="607" y="894"/>
                    <a:pt x="774" y="692"/>
                    <a:pt x="774" y="478"/>
                  </a:cubicBezTo>
                  <a:cubicBezTo>
                    <a:pt x="774" y="234"/>
                    <a:pt x="559" y="1"/>
                    <a:pt x="38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5" name="Google Shape;1315;p31"/>
            <p:cNvSpPr/>
            <p:nvPr/>
          </p:nvSpPr>
          <p:spPr>
            <a:xfrm>
              <a:off x="4836100" y="3019975"/>
              <a:ext cx="18475" cy="21500"/>
            </a:xfrm>
            <a:custGeom>
              <a:avLst/>
              <a:gdLst/>
              <a:ahLst/>
              <a:cxnLst/>
              <a:rect l="l" t="t" r="r" b="b"/>
              <a:pathLst>
                <a:path w="739" h="860" extrusionOk="0">
                  <a:moveTo>
                    <a:pt x="400" y="0"/>
                  </a:moveTo>
                  <a:cubicBezTo>
                    <a:pt x="394" y="0"/>
                    <a:pt x="387" y="0"/>
                    <a:pt x="381" y="1"/>
                  </a:cubicBezTo>
                  <a:cubicBezTo>
                    <a:pt x="143" y="13"/>
                    <a:pt x="0" y="239"/>
                    <a:pt x="12" y="501"/>
                  </a:cubicBezTo>
                  <a:cubicBezTo>
                    <a:pt x="12" y="703"/>
                    <a:pt x="155" y="846"/>
                    <a:pt x="345" y="858"/>
                  </a:cubicBezTo>
                  <a:cubicBezTo>
                    <a:pt x="357" y="859"/>
                    <a:pt x="369" y="860"/>
                    <a:pt x="381" y="860"/>
                  </a:cubicBezTo>
                  <a:cubicBezTo>
                    <a:pt x="599" y="860"/>
                    <a:pt x="738" y="654"/>
                    <a:pt x="738" y="406"/>
                  </a:cubicBezTo>
                  <a:cubicBezTo>
                    <a:pt x="738" y="175"/>
                    <a:pt x="593" y="0"/>
                    <a:pt x="4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16" name="Google Shape;1316;p31"/>
          <p:cNvGrpSpPr/>
          <p:nvPr/>
        </p:nvGrpSpPr>
        <p:grpSpPr>
          <a:xfrm>
            <a:off x="1056551" y="6099567"/>
            <a:ext cx="646167" cy="666733"/>
            <a:chOff x="3776725" y="489400"/>
            <a:chExt cx="484625" cy="500050"/>
          </a:xfrm>
        </p:grpSpPr>
        <p:sp>
          <p:nvSpPr>
            <p:cNvPr id="1317" name="Google Shape;1317;p31"/>
            <p:cNvSpPr/>
            <p:nvPr/>
          </p:nvSpPr>
          <p:spPr>
            <a:xfrm>
              <a:off x="3776725" y="489400"/>
              <a:ext cx="484625" cy="500050"/>
            </a:xfrm>
            <a:custGeom>
              <a:avLst/>
              <a:gdLst/>
              <a:ahLst/>
              <a:cxnLst/>
              <a:rect l="l" t="t" r="r" b="b"/>
              <a:pathLst>
                <a:path w="19385" h="20002" extrusionOk="0">
                  <a:moveTo>
                    <a:pt x="11855" y="731"/>
                  </a:moveTo>
                  <a:cubicBezTo>
                    <a:pt x="12207" y="731"/>
                    <a:pt x="12466" y="958"/>
                    <a:pt x="12669" y="1414"/>
                  </a:cubicBezTo>
                  <a:cubicBezTo>
                    <a:pt x="12978" y="2092"/>
                    <a:pt x="13062" y="2819"/>
                    <a:pt x="13145" y="3533"/>
                  </a:cubicBezTo>
                  <a:cubicBezTo>
                    <a:pt x="13217" y="4212"/>
                    <a:pt x="13240" y="4914"/>
                    <a:pt x="13324" y="5617"/>
                  </a:cubicBezTo>
                  <a:cubicBezTo>
                    <a:pt x="13359" y="6033"/>
                    <a:pt x="13479" y="6438"/>
                    <a:pt x="13562" y="6831"/>
                  </a:cubicBezTo>
                  <a:cubicBezTo>
                    <a:pt x="13645" y="7296"/>
                    <a:pt x="13943" y="7569"/>
                    <a:pt x="14348" y="7724"/>
                  </a:cubicBezTo>
                  <a:cubicBezTo>
                    <a:pt x="14836" y="7938"/>
                    <a:pt x="15360" y="8117"/>
                    <a:pt x="15848" y="8343"/>
                  </a:cubicBezTo>
                  <a:cubicBezTo>
                    <a:pt x="16360" y="8558"/>
                    <a:pt x="16848" y="8772"/>
                    <a:pt x="17324" y="9034"/>
                  </a:cubicBezTo>
                  <a:cubicBezTo>
                    <a:pt x="17765" y="9272"/>
                    <a:pt x="18146" y="9605"/>
                    <a:pt x="18110" y="10189"/>
                  </a:cubicBezTo>
                  <a:cubicBezTo>
                    <a:pt x="18086" y="10760"/>
                    <a:pt x="17741" y="11141"/>
                    <a:pt x="17229" y="11356"/>
                  </a:cubicBezTo>
                  <a:cubicBezTo>
                    <a:pt x="16836" y="11534"/>
                    <a:pt x="16431" y="11701"/>
                    <a:pt x="16015" y="11856"/>
                  </a:cubicBezTo>
                  <a:lnTo>
                    <a:pt x="14098" y="12475"/>
                  </a:lnTo>
                  <a:cubicBezTo>
                    <a:pt x="13824" y="12582"/>
                    <a:pt x="13562" y="12665"/>
                    <a:pt x="13300" y="12784"/>
                  </a:cubicBezTo>
                  <a:cubicBezTo>
                    <a:pt x="12871" y="12987"/>
                    <a:pt x="12586" y="13296"/>
                    <a:pt x="12502" y="13772"/>
                  </a:cubicBezTo>
                  <a:cubicBezTo>
                    <a:pt x="12371" y="14487"/>
                    <a:pt x="12252" y="15201"/>
                    <a:pt x="12086" y="15904"/>
                  </a:cubicBezTo>
                  <a:cubicBezTo>
                    <a:pt x="11931" y="16511"/>
                    <a:pt x="11788" y="17106"/>
                    <a:pt x="11597" y="17702"/>
                  </a:cubicBezTo>
                  <a:cubicBezTo>
                    <a:pt x="11431" y="18225"/>
                    <a:pt x="11097" y="18666"/>
                    <a:pt x="10657" y="18987"/>
                  </a:cubicBezTo>
                  <a:cubicBezTo>
                    <a:pt x="10463" y="19137"/>
                    <a:pt x="10292" y="19212"/>
                    <a:pt x="10126" y="19212"/>
                  </a:cubicBezTo>
                  <a:cubicBezTo>
                    <a:pt x="9936" y="19212"/>
                    <a:pt x="9753" y="19113"/>
                    <a:pt x="9549" y="18916"/>
                  </a:cubicBezTo>
                  <a:cubicBezTo>
                    <a:pt x="9395" y="18749"/>
                    <a:pt x="9252" y="18559"/>
                    <a:pt x="9121" y="18368"/>
                  </a:cubicBezTo>
                  <a:cubicBezTo>
                    <a:pt x="8657" y="17702"/>
                    <a:pt x="8383" y="16951"/>
                    <a:pt x="8109" y="16201"/>
                  </a:cubicBezTo>
                  <a:cubicBezTo>
                    <a:pt x="7918" y="15630"/>
                    <a:pt x="7728" y="15058"/>
                    <a:pt x="7502" y="14511"/>
                  </a:cubicBezTo>
                  <a:cubicBezTo>
                    <a:pt x="7332" y="14099"/>
                    <a:pt x="7115" y="13916"/>
                    <a:pt x="6775" y="13916"/>
                  </a:cubicBezTo>
                  <a:cubicBezTo>
                    <a:pt x="6663" y="13916"/>
                    <a:pt x="6537" y="13936"/>
                    <a:pt x="6394" y="13975"/>
                  </a:cubicBezTo>
                  <a:cubicBezTo>
                    <a:pt x="6001" y="14094"/>
                    <a:pt x="5620" y="14273"/>
                    <a:pt x="5239" y="14427"/>
                  </a:cubicBezTo>
                  <a:cubicBezTo>
                    <a:pt x="4596" y="14677"/>
                    <a:pt x="3942" y="14927"/>
                    <a:pt x="3287" y="15166"/>
                  </a:cubicBezTo>
                  <a:cubicBezTo>
                    <a:pt x="2938" y="15293"/>
                    <a:pt x="2571" y="15342"/>
                    <a:pt x="2199" y="15342"/>
                  </a:cubicBezTo>
                  <a:cubicBezTo>
                    <a:pt x="2050" y="15342"/>
                    <a:pt x="1901" y="15334"/>
                    <a:pt x="1751" y="15320"/>
                  </a:cubicBezTo>
                  <a:cubicBezTo>
                    <a:pt x="1179" y="15273"/>
                    <a:pt x="882" y="14963"/>
                    <a:pt x="822" y="14380"/>
                  </a:cubicBezTo>
                  <a:cubicBezTo>
                    <a:pt x="763" y="13796"/>
                    <a:pt x="870" y="13237"/>
                    <a:pt x="1060" y="12701"/>
                  </a:cubicBezTo>
                  <a:cubicBezTo>
                    <a:pt x="1489" y="11534"/>
                    <a:pt x="1941" y="10379"/>
                    <a:pt x="2620" y="9331"/>
                  </a:cubicBezTo>
                  <a:cubicBezTo>
                    <a:pt x="2715" y="9189"/>
                    <a:pt x="2799" y="9022"/>
                    <a:pt x="2870" y="8855"/>
                  </a:cubicBezTo>
                  <a:cubicBezTo>
                    <a:pt x="3084" y="8439"/>
                    <a:pt x="3049" y="8058"/>
                    <a:pt x="2787" y="7688"/>
                  </a:cubicBezTo>
                  <a:cubicBezTo>
                    <a:pt x="2549" y="7355"/>
                    <a:pt x="2275" y="7034"/>
                    <a:pt x="2072" y="6676"/>
                  </a:cubicBezTo>
                  <a:cubicBezTo>
                    <a:pt x="1894" y="6379"/>
                    <a:pt x="1703" y="6045"/>
                    <a:pt x="1608" y="5700"/>
                  </a:cubicBezTo>
                  <a:cubicBezTo>
                    <a:pt x="1358" y="4795"/>
                    <a:pt x="1799" y="4093"/>
                    <a:pt x="2715" y="3902"/>
                  </a:cubicBezTo>
                  <a:cubicBezTo>
                    <a:pt x="2965" y="3855"/>
                    <a:pt x="3227" y="3855"/>
                    <a:pt x="3311" y="3855"/>
                  </a:cubicBezTo>
                  <a:cubicBezTo>
                    <a:pt x="4358" y="3855"/>
                    <a:pt x="5180" y="4093"/>
                    <a:pt x="5966" y="4248"/>
                  </a:cubicBezTo>
                  <a:cubicBezTo>
                    <a:pt x="6144" y="4271"/>
                    <a:pt x="6323" y="4319"/>
                    <a:pt x="6490" y="4378"/>
                  </a:cubicBezTo>
                  <a:cubicBezTo>
                    <a:pt x="6698" y="4458"/>
                    <a:pt x="6890" y="4498"/>
                    <a:pt x="7069" y="4498"/>
                  </a:cubicBezTo>
                  <a:cubicBezTo>
                    <a:pt x="7502" y="4498"/>
                    <a:pt x="7853" y="4266"/>
                    <a:pt x="8156" y="3819"/>
                  </a:cubicBezTo>
                  <a:cubicBezTo>
                    <a:pt x="8692" y="3021"/>
                    <a:pt x="9359" y="2331"/>
                    <a:pt x="10085" y="1700"/>
                  </a:cubicBezTo>
                  <a:cubicBezTo>
                    <a:pt x="10442" y="1390"/>
                    <a:pt x="10859" y="1092"/>
                    <a:pt x="11300" y="878"/>
                  </a:cubicBezTo>
                  <a:cubicBezTo>
                    <a:pt x="11507" y="780"/>
                    <a:pt x="11691" y="731"/>
                    <a:pt x="11855" y="731"/>
                  </a:cubicBezTo>
                  <a:close/>
                  <a:moveTo>
                    <a:pt x="11952" y="1"/>
                  </a:moveTo>
                  <a:cubicBezTo>
                    <a:pt x="11727" y="1"/>
                    <a:pt x="11487" y="51"/>
                    <a:pt x="11240" y="152"/>
                  </a:cubicBezTo>
                  <a:cubicBezTo>
                    <a:pt x="10550" y="414"/>
                    <a:pt x="9954" y="830"/>
                    <a:pt x="9454" y="1354"/>
                  </a:cubicBezTo>
                  <a:cubicBezTo>
                    <a:pt x="8871" y="1938"/>
                    <a:pt x="8335" y="2581"/>
                    <a:pt x="7787" y="3188"/>
                  </a:cubicBezTo>
                  <a:cubicBezTo>
                    <a:pt x="7597" y="3402"/>
                    <a:pt x="7466" y="3676"/>
                    <a:pt x="7192" y="3759"/>
                  </a:cubicBezTo>
                  <a:cubicBezTo>
                    <a:pt x="6442" y="3593"/>
                    <a:pt x="5716" y="3402"/>
                    <a:pt x="4989" y="3259"/>
                  </a:cubicBezTo>
                  <a:cubicBezTo>
                    <a:pt x="4470" y="3162"/>
                    <a:pt x="3952" y="3076"/>
                    <a:pt x="3425" y="3076"/>
                  </a:cubicBezTo>
                  <a:cubicBezTo>
                    <a:pt x="3178" y="3076"/>
                    <a:pt x="2930" y="3095"/>
                    <a:pt x="2680" y="3140"/>
                  </a:cubicBezTo>
                  <a:cubicBezTo>
                    <a:pt x="1406" y="3378"/>
                    <a:pt x="298" y="4617"/>
                    <a:pt x="1048" y="6260"/>
                  </a:cubicBezTo>
                  <a:cubicBezTo>
                    <a:pt x="1263" y="6748"/>
                    <a:pt x="1596" y="7188"/>
                    <a:pt x="1882" y="7653"/>
                  </a:cubicBezTo>
                  <a:cubicBezTo>
                    <a:pt x="2025" y="7891"/>
                    <a:pt x="2191" y="8117"/>
                    <a:pt x="2322" y="8308"/>
                  </a:cubicBezTo>
                  <a:cubicBezTo>
                    <a:pt x="1918" y="9129"/>
                    <a:pt x="1513" y="9843"/>
                    <a:pt x="1179" y="10605"/>
                  </a:cubicBezTo>
                  <a:cubicBezTo>
                    <a:pt x="834" y="11379"/>
                    <a:pt x="525" y="12177"/>
                    <a:pt x="251" y="12987"/>
                  </a:cubicBezTo>
                  <a:cubicBezTo>
                    <a:pt x="60" y="13558"/>
                    <a:pt x="1" y="14189"/>
                    <a:pt x="144" y="14808"/>
                  </a:cubicBezTo>
                  <a:cubicBezTo>
                    <a:pt x="286" y="15368"/>
                    <a:pt x="596" y="15749"/>
                    <a:pt x="1120" y="15939"/>
                  </a:cubicBezTo>
                  <a:cubicBezTo>
                    <a:pt x="1374" y="16039"/>
                    <a:pt x="1679" y="16107"/>
                    <a:pt x="1959" y="16107"/>
                  </a:cubicBezTo>
                  <a:cubicBezTo>
                    <a:pt x="1981" y="16107"/>
                    <a:pt x="2003" y="16107"/>
                    <a:pt x="2025" y="16106"/>
                  </a:cubicBezTo>
                  <a:cubicBezTo>
                    <a:pt x="2561" y="16082"/>
                    <a:pt x="3108" y="16023"/>
                    <a:pt x="3620" y="15856"/>
                  </a:cubicBezTo>
                  <a:cubicBezTo>
                    <a:pt x="4335" y="15642"/>
                    <a:pt x="5013" y="15320"/>
                    <a:pt x="5716" y="15046"/>
                  </a:cubicBezTo>
                  <a:cubicBezTo>
                    <a:pt x="6031" y="14923"/>
                    <a:pt x="6325" y="14735"/>
                    <a:pt x="6778" y="14735"/>
                  </a:cubicBezTo>
                  <a:cubicBezTo>
                    <a:pt x="6805" y="14735"/>
                    <a:pt x="6831" y="14736"/>
                    <a:pt x="6859" y="14737"/>
                  </a:cubicBezTo>
                  <a:cubicBezTo>
                    <a:pt x="6954" y="15011"/>
                    <a:pt x="7037" y="15273"/>
                    <a:pt x="7156" y="15523"/>
                  </a:cubicBezTo>
                  <a:cubicBezTo>
                    <a:pt x="7454" y="16356"/>
                    <a:pt x="7740" y="17190"/>
                    <a:pt x="8085" y="17999"/>
                  </a:cubicBezTo>
                  <a:cubicBezTo>
                    <a:pt x="8335" y="18559"/>
                    <a:pt x="8680" y="19083"/>
                    <a:pt x="9145" y="19511"/>
                  </a:cubicBezTo>
                  <a:cubicBezTo>
                    <a:pt x="9493" y="19840"/>
                    <a:pt x="9824" y="20001"/>
                    <a:pt x="10161" y="20001"/>
                  </a:cubicBezTo>
                  <a:cubicBezTo>
                    <a:pt x="10459" y="20001"/>
                    <a:pt x="10762" y="19876"/>
                    <a:pt x="11085" y="19630"/>
                  </a:cubicBezTo>
                  <a:cubicBezTo>
                    <a:pt x="11681" y="19190"/>
                    <a:pt x="12086" y="18606"/>
                    <a:pt x="12359" y="17904"/>
                  </a:cubicBezTo>
                  <a:cubicBezTo>
                    <a:pt x="12752" y="16832"/>
                    <a:pt x="12967" y="15713"/>
                    <a:pt x="13109" y="14582"/>
                  </a:cubicBezTo>
                  <a:cubicBezTo>
                    <a:pt x="13252" y="13558"/>
                    <a:pt x="13264" y="13534"/>
                    <a:pt x="14264" y="13201"/>
                  </a:cubicBezTo>
                  <a:cubicBezTo>
                    <a:pt x="14895" y="12999"/>
                    <a:pt x="15538" y="12820"/>
                    <a:pt x="16181" y="12594"/>
                  </a:cubicBezTo>
                  <a:cubicBezTo>
                    <a:pt x="16717" y="12403"/>
                    <a:pt x="17241" y="12201"/>
                    <a:pt x="17753" y="11975"/>
                  </a:cubicBezTo>
                  <a:cubicBezTo>
                    <a:pt x="19110" y="11356"/>
                    <a:pt x="19384" y="9439"/>
                    <a:pt x="17991" y="8558"/>
                  </a:cubicBezTo>
                  <a:cubicBezTo>
                    <a:pt x="17479" y="8236"/>
                    <a:pt x="16908" y="7962"/>
                    <a:pt x="16348" y="7712"/>
                  </a:cubicBezTo>
                  <a:cubicBezTo>
                    <a:pt x="15884" y="7498"/>
                    <a:pt x="15395" y="7307"/>
                    <a:pt x="14895" y="7165"/>
                  </a:cubicBezTo>
                  <a:cubicBezTo>
                    <a:pt x="14419" y="7010"/>
                    <a:pt x="14229" y="6700"/>
                    <a:pt x="14181" y="6248"/>
                  </a:cubicBezTo>
                  <a:cubicBezTo>
                    <a:pt x="14121" y="5795"/>
                    <a:pt x="14086" y="5331"/>
                    <a:pt x="14038" y="4867"/>
                  </a:cubicBezTo>
                  <a:cubicBezTo>
                    <a:pt x="13979" y="4164"/>
                    <a:pt x="13931" y="3486"/>
                    <a:pt x="13860" y="2783"/>
                  </a:cubicBezTo>
                  <a:cubicBezTo>
                    <a:pt x="13788" y="2116"/>
                    <a:pt x="13621" y="1461"/>
                    <a:pt x="13276" y="866"/>
                  </a:cubicBezTo>
                  <a:cubicBezTo>
                    <a:pt x="12964" y="293"/>
                    <a:pt x="12498" y="1"/>
                    <a:pt x="11952"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8" name="Google Shape;1318;p31"/>
            <p:cNvSpPr/>
            <p:nvPr/>
          </p:nvSpPr>
          <p:spPr>
            <a:xfrm>
              <a:off x="3795775" y="507650"/>
              <a:ext cx="434600" cy="462050"/>
            </a:xfrm>
            <a:custGeom>
              <a:avLst/>
              <a:gdLst/>
              <a:ahLst/>
              <a:cxnLst/>
              <a:rect l="l" t="t" r="r" b="b"/>
              <a:pathLst>
                <a:path w="17384" h="18482" extrusionOk="0">
                  <a:moveTo>
                    <a:pt x="11093" y="1"/>
                  </a:moveTo>
                  <a:cubicBezTo>
                    <a:pt x="10929" y="1"/>
                    <a:pt x="10745" y="50"/>
                    <a:pt x="10538" y="148"/>
                  </a:cubicBezTo>
                  <a:cubicBezTo>
                    <a:pt x="10097" y="362"/>
                    <a:pt x="9680" y="660"/>
                    <a:pt x="9323" y="970"/>
                  </a:cubicBezTo>
                  <a:cubicBezTo>
                    <a:pt x="8597" y="1601"/>
                    <a:pt x="7930" y="2291"/>
                    <a:pt x="7394" y="3089"/>
                  </a:cubicBezTo>
                  <a:cubicBezTo>
                    <a:pt x="7091" y="3536"/>
                    <a:pt x="6740" y="3768"/>
                    <a:pt x="6307" y="3768"/>
                  </a:cubicBezTo>
                  <a:cubicBezTo>
                    <a:pt x="6128" y="3768"/>
                    <a:pt x="5936" y="3728"/>
                    <a:pt x="5728" y="3648"/>
                  </a:cubicBezTo>
                  <a:cubicBezTo>
                    <a:pt x="5561" y="3589"/>
                    <a:pt x="5382" y="3541"/>
                    <a:pt x="5204" y="3518"/>
                  </a:cubicBezTo>
                  <a:cubicBezTo>
                    <a:pt x="4418" y="3363"/>
                    <a:pt x="3596" y="3125"/>
                    <a:pt x="2549" y="3125"/>
                  </a:cubicBezTo>
                  <a:cubicBezTo>
                    <a:pt x="2465" y="3125"/>
                    <a:pt x="2203" y="3125"/>
                    <a:pt x="1953" y="3172"/>
                  </a:cubicBezTo>
                  <a:cubicBezTo>
                    <a:pt x="1037" y="3363"/>
                    <a:pt x="596" y="4065"/>
                    <a:pt x="846" y="4970"/>
                  </a:cubicBezTo>
                  <a:cubicBezTo>
                    <a:pt x="941" y="5315"/>
                    <a:pt x="1132" y="5649"/>
                    <a:pt x="1310" y="5946"/>
                  </a:cubicBezTo>
                  <a:cubicBezTo>
                    <a:pt x="1513" y="6304"/>
                    <a:pt x="1787" y="6625"/>
                    <a:pt x="2025" y="6958"/>
                  </a:cubicBezTo>
                  <a:cubicBezTo>
                    <a:pt x="2287" y="7328"/>
                    <a:pt x="2322" y="7709"/>
                    <a:pt x="2108" y="8125"/>
                  </a:cubicBezTo>
                  <a:cubicBezTo>
                    <a:pt x="2037" y="8292"/>
                    <a:pt x="1953" y="8459"/>
                    <a:pt x="1858" y="8601"/>
                  </a:cubicBezTo>
                  <a:cubicBezTo>
                    <a:pt x="1179" y="9649"/>
                    <a:pt x="727" y="10804"/>
                    <a:pt x="298" y="11971"/>
                  </a:cubicBezTo>
                  <a:cubicBezTo>
                    <a:pt x="108" y="12507"/>
                    <a:pt x="1" y="13066"/>
                    <a:pt x="60" y="13650"/>
                  </a:cubicBezTo>
                  <a:cubicBezTo>
                    <a:pt x="120" y="14233"/>
                    <a:pt x="417" y="14543"/>
                    <a:pt x="989" y="14590"/>
                  </a:cubicBezTo>
                  <a:cubicBezTo>
                    <a:pt x="1139" y="14604"/>
                    <a:pt x="1288" y="14612"/>
                    <a:pt x="1437" y="14612"/>
                  </a:cubicBezTo>
                  <a:cubicBezTo>
                    <a:pt x="1809" y="14612"/>
                    <a:pt x="2176" y="14563"/>
                    <a:pt x="2525" y="14436"/>
                  </a:cubicBezTo>
                  <a:cubicBezTo>
                    <a:pt x="3180" y="14197"/>
                    <a:pt x="3834" y="13947"/>
                    <a:pt x="4477" y="13697"/>
                  </a:cubicBezTo>
                  <a:cubicBezTo>
                    <a:pt x="4858" y="13543"/>
                    <a:pt x="5239" y="13364"/>
                    <a:pt x="5632" y="13245"/>
                  </a:cubicBezTo>
                  <a:cubicBezTo>
                    <a:pt x="5775" y="13206"/>
                    <a:pt x="5901" y="13186"/>
                    <a:pt x="6013" y="13186"/>
                  </a:cubicBezTo>
                  <a:cubicBezTo>
                    <a:pt x="6353" y="13186"/>
                    <a:pt x="6570" y="13369"/>
                    <a:pt x="6740" y="13781"/>
                  </a:cubicBezTo>
                  <a:cubicBezTo>
                    <a:pt x="6966" y="14328"/>
                    <a:pt x="7156" y="14900"/>
                    <a:pt x="7347" y="15471"/>
                  </a:cubicBezTo>
                  <a:cubicBezTo>
                    <a:pt x="7621" y="16221"/>
                    <a:pt x="7895" y="16972"/>
                    <a:pt x="8359" y="17638"/>
                  </a:cubicBezTo>
                  <a:cubicBezTo>
                    <a:pt x="8490" y="17829"/>
                    <a:pt x="8633" y="18019"/>
                    <a:pt x="8787" y="18186"/>
                  </a:cubicBezTo>
                  <a:cubicBezTo>
                    <a:pt x="8991" y="18383"/>
                    <a:pt x="9174" y="18482"/>
                    <a:pt x="9364" y="18482"/>
                  </a:cubicBezTo>
                  <a:cubicBezTo>
                    <a:pt x="9530" y="18482"/>
                    <a:pt x="9701" y="18407"/>
                    <a:pt x="9895" y="18257"/>
                  </a:cubicBezTo>
                  <a:cubicBezTo>
                    <a:pt x="10335" y="17936"/>
                    <a:pt x="10669" y="17495"/>
                    <a:pt x="10835" y="16972"/>
                  </a:cubicBezTo>
                  <a:cubicBezTo>
                    <a:pt x="11026" y="16376"/>
                    <a:pt x="11169" y="15781"/>
                    <a:pt x="11324" y="15174"/>
                  </a:cubicBezTo>
                  <a:cubicBezTo>
                    <a:pt x="11490" y="14471"/>
                    <a:pt x="11609" y="13757"/>
                    <a:pt x="11740" y="13042"/>
                  </a:cubicBezTo>
                  <a:cubicBezTo>
                    <a:pt x="11824" y="12566"/>
                    <a:pt x="12109" y="12257"/>
                    <a:pt x="12538" y="12054"/>
                  </a:cubicBezTo>
                  <a:cubicBezTo>
                    <a:pt x="12800" y="11935"/>
                    <a:pt x="13062" y="11852"/>
                    <a:pt x="13336" y="11745"/>
                  </a:cubicBezTo>
                  <a:lnTo>
                    <a:pt x="15253" y="11126"/>
                  </a:lnTo>
                  <a:cubicBezTo>
                    <a:pt x="15669" y="10971"/>
                    <a:pt x="16074" y="10804"/>
                    <a:pt x="16467" y="10626"/>
                  </a:cubicBezTo>
                  <a:cubicBezTo>
                    <a:pt x="16979" y="10411"/>
                    <a:pt x="17324" y="10030"/>
                    <a:pt x="17348" y="9459"/>
                  </a:cubicBezTo>
                  <a:cubicBezTo>
                    <a:pt x="17384" y="8875"/>
                    <a:pt x="17003" y="8542"/>
                    <a:pt x="16562" y="8304"/>
                  </a:cubicBezTo>
                  <a:cubicBezTo>
                    <a:pt x="16086" y="8042"/>
                    <a:pt x="15598" y="7828"/>
                    <a:pt x="15086" y="7613"/>
                  </a:cubicBezTo>
                  <a:cubicBezTo>
                    <a:pt x="14598" y="7387"/>
                    <a:pt x="14074" y="7208"/>
                    <a:pt x="13586" y="6994"/>
                  </a:cubicBezTo>
                  <a:cubicBezTo>
                    <a:pt x="13181" y="6839"/>
                    <a:pt x="12883" y="6566"/>
                    <a:pt x="12800" y="6101"/>
                  </a:cubicBezTo>
                  <a:cubicBezTo>
                    <a:pt x="12717" y="5708"/>
                    <a:pt x="12597" y="5303"/>
                    <a:pt x="12562" y="4887"/>
                  </a:cubicBezTo>
                  <a:cubicBezTo>
                    <a:pt x="12478" y="4184"/>
                    <a:pt x="12455" y="3482"/>
                    <a:pt x="12383" y="2803"/>
                  </a:cubicBezTo>
                  <a:cubicBezTo>
                    <a:pt x="12300" y="2089"/>
                    <a:pt x="12216" y="1362"/>
                    <a:pt x="11907" y="684"/>
                  </a:cubicBezTo>
                  <a:cubicBezTo>
                    <a:pt x="11704" y="228"/>
                    <a:pt x="11445" y="1"/>
                    <a:pt x="1109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19" name="Google Shape;1319;p31"/>
            <p:cNvSpPr/>
            <p:nvPr/>
          </p:nvSpPr>
          <p:spPr>
            <a:xfrm>
              <a:off x="3921100" y="741925"/>
              <a:ext cx="110450" cy="53825"/>
            </a:xfrm>
            <a:custGeom>
              <a:avLst/>
              <a:gdLst/>
              <a:ahLst/>
              <a:cxnLst/>
              <a:rect l="l" t="t" r="r" b="b"/>
              <a:pathLst>
                <a:path w="4418" h="2153" extrusionOk="0">
                  <a:moveTo>
                    <a:pt x="368" y="0"/>
                  </a:moveTo>
                  <a:cubicBezTo>
                    <a:pt x="294" y="0"/>
                    <a:pt x="226" y="29"/>
                    <a:pt x="167" y="88"/>
                  </a:cubicBezTo>
                  <a:cubicBezTo>
                    <a:pt x="36" y="219"/>
                    <a:pt x="0" y="421"/>
                    <a:pt x="131" y="647"/>
                  </a:cubicBezTo>
                  <a:cubicBezTo>
                    <a:pt x="191" y="754"/>
                    <a:pt x="274" y="862"/>
                    <a:pt x="357" y="957"/>
                  </a:cubicBezTo>
                  <a:cubicBezTo>
                    <a:pt x="1012" y="1719"/>
                    <a:pt x="1846" y="2124"/>
                    <a:pt x="2834" y="2147"/>
                  </a:cubicBezTo>
                  <a:cubicBezTo>
                    <a:pt x="2897" y="2147"/>
                    <a:pt x="2959" y="2152"/>
                    <a:pt x="3016" y="2152"/>
                  </a:cubicBezTo>
                  <a:cubicBezTo>
                    <a:pt x="3088" y="2152"/>
                    <a:pt x="3155" y="2145"/>
                    <a:pt x="3215" y="2112"/>
                  </a:cubicBezTo>
                  <a:cubicBezTo>
                    <a:pt x="3524" y="2005"/>
                    <a:pt x="3846" y="1897"/>
                    <a:pt x="4144" y="1755"/>
                  </a:cubicBezTo>
                  <a:cubicBezTo>
                    <a:pt x="4298" y="1671"/>
                    <a:pt x="4417" y="1481"/>
                    <a:pt x="4286" y="1302"/>
                  </a:cubicBezTo>
                  <a:cubicBezTo>
                    <a:pt x="4215" y="1195"/>
                    <a:pt x="4036" y="1159"/>
                    <a:pt x="3905" y="1135"/>
                  </a:cubicBezTo>
                  <a:cubicBezTo>
                    <a:pt x="3896" y="1135"/>
                    <a:pt x="3887" y="1134"/>
                    <a:pt x="3878" y="1134"/>
                  </a:cubicBezTo>
                  <a:cubicBezTo>
                    <a:pt x="3765" y="1134"/>
                    <a:pt x="3635" y="1198"/>
                    <a:pt x="3524" y="1231"/>
                  </a:cubicBezTo>
                  <a:cubicBezTo>
                    <a:pt x="3271" y="1296"/>
                    <a:pt x="3026" y="1329"/>
                    <a:pt x="2790" y="1329"/>
                  </a:cubicBezTo>
                  <a:cubicBezTo>
                    <a:pt x="2118" y="1329"/>
                    <a:pt x="1520" y="1063"/>
                    <a:pt x="1000" y="516"/>
                  </a:cubicBezTo>
                  <a:cubicBezTo>
                    <a:pt x="893" y="409"/>
                    <a:pt x="810" y="278"/>
                    <a:pt x="703" y="171"/>
                  </a:cubicBezTo>
                  <a:cubicBezTo>
                    <a:pt x="591" y="59"/>
                    <a:pt x="474" y="0"/>
                    <a:pt x="3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0" name="Google Shape;1320;p31"/>
            <p:cNvSpPr/>
            <p:nvPr/>
          </p:nvSpPr>
          <p:spPr>
            <a:xfrm>
              <a:off x="4043125" y="721175"/>
              <a:ext cx="20575" cy="21825"/>
            </a:xfrm>
            <a:custGeom>
              <a:avLst/>
              <a:gdLst/>
              <a:ahLst/>
              <a:cxnLst/>
              <a:rect l="l" t="t" r="r" b="b"/>
              <a:pathLst>
                <a:path w="823" h="873" extrusionOk="0">
                  <a:moveTo>
                    <a:pt x="468" y="0"/>
                  </a:moveTo>
                  <a:cubicBezTo>
                    <a:pt x="463" y="0"/>
                    <a:pt x="458" y="1"/>
                    <a:pt x="453" y="1"/>
                  </a:cubicBezTo>
                  <a:cubicBezTo>
                    <a:pt x="191" y="25"/>
                    <a:pt x="1" y="287"/>
                    <a:pt x="48" y="572"/>
                  </a:cubicBezTo>
                  <a:cubicBezTo>
                    <a:pt x="70" y="738"/>
                    <a:pt x="225" y="873"/>
                    <a:pt x="390" y="873"/>
                  </a:cubicBezTo>
                  <a:cubicBezTo>
                    <a:pt x="403" y="873"/>
                    <a:pt x="416" y="872"/>
                    <a:pt x="429" y="870"/>
                  </a:cubicBezTo>
                  <a:cubicBezTo>
                    <a:pt x="656" y="822"/>
                    <a:pt x="822" y="596"/>
                    <a:pt x="810" y="346"/>
                  </a:cubicBezTo>
                  <a:cubicBezTo>
                    <a:pt x="787" y="173"/>
                    <a:pt x="619" y="0"/>
                    <a:pt x="4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21" name="Google Shape;1321;p31"/>
            <p:cNvSpPr/>
            <p:nvPr/>
          </p:nvSpPr>
          <p:spPr>
            <a:xfrm>
              <a:off x="3935975" y="681800"/>
              <a:ext cx="20225" cy="20650"/>
            </a:xfrm>
            <a:custGeom>
              <a:avLst/>
              <a:gdLst/>
              <a:ahLst/>
              <a:cxnLst/>
              <a:rect l="l" t="t" r="r" b="b"/>
              <a:pathLst>
                <a:path w="809" h="826" extrusionOk="0">
                  <a:moveTo>
                    <a:pt x="453" y="0"/>
                  </a:moveTo>
                  <a:cubicBezTo>
                    <a:pt x="437" y="0"/>
                    <a:pt x="421" y="2"/>
                    <a:pt x="405" y="4"/>
                  </a:cubicBezTo>
                  <a:cubicBezTo>
                    <a:pt x="179" y="28"/>
                    <a:pt x="1" y="254"/>
                    <a:pt x="12" y="492"/>
                  </a:cubicBezTo>
                  <a:cubicBezTo>
                    <a:pt x="12" y="671"/>
                    <a:pt x="179" y="826"/>
                    <a:pt x="358" y="826"/>
                  </a:cubicBezTo>
                  <a:cubicBezTo>
                    <a:pt x="584" y="826"/>
                    <a:pt x="774" y="612"/>
                    <a:pt x="786" y="373"/>
                  </a:cubicBezTo>
                  <a:cubicBezTo>
                    <a:pt x="808" y="187"/>
                    <a:pt x="638" y="0"/>
                    <a:pt x="45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7766697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993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a:xfrm>
            <a:off x="838200" y="6356350"/>
            <a:ext cx="2743200" cy="365125"/>
          </a:xfrm>
          <a:prstGeom prst="rect">
            <a:avLst/>
          </a:prstGeom>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a:xfrm>
            <a:off x="8610600" y="6356350"/>
            <a:ext cx="2743200" cy="365125"/>
          </a:xfrm>
          <a:prstGeom prst="rect">
            <a:avLst/>
          </a:prstGeom>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246461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9"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169194DB-9244-37A1-5BE2-F6C74D02186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62100" y="190500"/>
            <a:ext cx="1333500" cy="1333500"/>
          </a:xfrm>
          <a:prstGeom prst="rect">
            <a:avLst/>
          </a:prstGeom>
        </p:spPr>
      </p:pic>
    </p:spTree>
    <p:extLst>
      <p:ext uri="{BB962C8B-B14F-4D97-AF65-F5344CB8AC3E}">
        <p14:creationId xmlns:p14="http://schemas.microsoft.com/office/powerpoint/2010/main" val="2186740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479EBDA-21E0-25BA-9FBF-8FFA5168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2C27F80-2D3C-0024-325E-3F2E6FD5F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7E565C7-EEC4-3801-A452-7A24933EB6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72F62378-D0B9-A50F-5166-33E0F6B4B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9010C01-6546-DD63-541F-7B1C5E537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879-4987-438A-A9F9-B166DA534988}" type="slidenum">
              <a:rPr lang="en-US" smtClean="0"/>
              <a:t>‹#›</a:t>
            </a:fld>
            <a:endParaRPr lang="en-US"/>
          </a:p>
        </p:txBody>
      </p:sp>
    </p:spTree>
    <p:extLst>
      <p:ext uri="{BB962C8B-B14F-4D97-AF65-F5344CB8AC3E}">
        <p14:creationId xmlns:p14="http://schemas.microsoft.com/office/powerpoint/2010/main" val="38183738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330996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9F722079-1DAC-104D-BA23-436CE432B8C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534900" y="-112295"/>
            <a:ext cx="1569619" cy="1569619"/>
          </a:xfrm>
          <a:prstGeom prst="rect">
            <a:avLst/>
          </a:prstGeom>
        </p:spPr>
      </p:pic>
      <p:pic>
        <p:nvPicPr>
          <p:cNvPr id="9" name="Picture 8" descr="A white circle with leaves and blue text&#10;&#10;Description automatically generated">
            <a:extLst>
              <a:ext uri="{FF2B5EF4-FFF2-40B4-BE49-F238E27FC236}">
                <a16:creationId xmlns:a16="http://schemas.microsoft.com/office/drawing/2014/main" id="{0F779B7A-9A40-4E5B-D1F6-3D1B12004E8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797216" y="7493668"/>
            <a:ext cx="1343025" cy="1343025"/>
          </a:xfrm>
          <a:prstGeom prst="rect">
            <a:avLst/>
          </a:prstGeom>
        </p:spPr>
      </p:pic>
    </p:spTree>
    <p:extLst>
      <p:ext uri="{BB962C8B-B14F-4D97-AF65-F5344CB8AC3E}">
        <p14:creationId xmlns:p14="http://schemas.microsoft.com/office/powerpoint/2010/main" val="29736801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173226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072180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E9C9B08D-C043-4E32-BBE5-0A424B17B6C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88001459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752330284"/>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5.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4.png"/><Relationship Id="rId2" Type="http://schemas.openxmlformats.org/officeDocument/2006/relationships/image" Target="../media/image8.jpeg"/><Relationship Id="rId1" Type="http://schemas.openxmlformats.org/officeDocument/2006/relationships/slideLayout" Target="../slideLayouts/slideLayout2.xml"/><Relationship Id="rId6" Type="http://schemas.microsoft.com/office/2007/relationships/hdphoto" Target="../media/hdphoto3.wdp"/><Relationship Id="rId11" Type="http://schemas.openxmlformats.org/officeDocument/2006/relationships/image" Target="../media/image13.png"/><Relationship Id="rId5" Type="http://schemas.openxmlformats.org/officeDocument/2006/relationships/image" Target="../media/image10.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5.xml"/><Relationship Id="rId4"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7" Type="http://schemas.microsoft.com/office/2007/relationships/hdphoto" Target="../media/hdphoto11.wdp"/><Relationship Id="rId2" Type="http://schemas.openxmlformats.org/officeDocument/2006/relationships/notesSlide" Target="../notesSlides/notesSlide3.xml"/><Relationship Id="rId1" Type="http://schemas.openxmlformats.org/officeDocument/2006/relationships/slideLayout" Target="../slideLayouts/slideLayout51.xml"/><Relationship Id="rId6" Type="http://schemas.openxmlformats.org/officeDocument/2006/relationships/image" Target="../media/image34.png"/><Relationship Id="rId5" Type="http://schemas.microsoft.com/office/2007/relationships/hdphoto" Target="../media/hdphoto10.wdp"/><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jpeg"/><Relationship Id="rId1" Type="http://schemas.openxmlformats.org/officeDocument/2006/relationships/slideLayout" Target="../slideLayouts/slideLayout13.xml"/><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7" Type="http://schemas.microsoft.com/office/2007/relationships/hdphoto" Target="../media/hdphoto11.wdp"/><Relationship Id="rId2" Type="http://schemas.openxmlformats.org/officeDocument/2006/relationships/notesSlide" Target="../notesSlides/notesSlide4.xml"/><Relationship Id="rId1" Type="http://schemas.openxmlformats.org/officeDocument/2006/relationships/slideLayout" Target="../slideLayouts/slideLayout51.xml"/><Relationship Id="rId6" Type="http://schemas.openxmlformats.org/officeDocument/2006/relationships/image" Target="../media/image34.png"/><Relationship Id="rId5" Type="http://schemas.microsoft.com/office/2007/relationships/hdphoto" Target="../media/hdphoto10.wdp"/><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8.jpeg"/><Relationship Id="rId7" Type="http://schemas.microsoft.com/office/2007/relationships/hdphoto" Target="../media/hdphoto7.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62.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0.png"/><Relationship Id="rId7" Type="http://schemas.openxmlformats.org/officeDocument/2006/relationships/image" Target="../media/image54.jpg"/><Relationship Id="rId12" Type="http://schemas.openxmlformats.org/officeDocument/2006/relationships/image" Target="../media/image56.png"/><Relationship Id="rId2" Type="http://schemas.openxmlformats.org/officeDocument/2006/relationships/image" Target="../media/image49.jpg"/><Relationship Id="rId1" Type="http://schemas.openxmlformats.org/officeDocument/2006/relationships/slideLayout" Target="../slideLayouts/slideLayout73.xml"/><Relationship Id="rId6" Type="http://schemas.openxmlformats.org/officeDocument/2006/relationships/image" Target="../media/image53.svg"/><Relationship Id="rId11" Type="http://schemas.microsoft.com/office/2007/relationships/hdphoto" Target="../media/hdphoto12.wdp"/><Relationship Id="rId5" Type="http://schemas.openxmlformats.org/officeDocument/2006/relationships/image" Target="../media/image52.png"/><Relationship Id="rId10" Type="http://schemas.openxmlformats.org/officeDocument/2006/relationships/image" Target="../media/image55.png"/><Relationship Id="rId4" Type="http://schemas.openxmlformats.org/officeDocument/2006/relationships/image" Target="../media/image51.svg"/><Relationship Id="rId9" Type="http://schemas.microsoft.com/office/2007/relationships/hdphoto" Target="../media/hdphoto9.wdp"/></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0.png"/><Relationship Id="rId7" Type="http://schemas.openxmlformats.org/officeDocument/2006/relationships/image" Target="../media/image54.jpg"/><Relationship Id="rId12" Type="http://schemas.openxmlformats.org/officeDocument/2006/relationships/image" Target="../media/image57.png"/><Relationship Id="rId2" Type="http://schemas.openxmlformats.org/officeDocument/2006/relationships/image" Target="../media/image49.jpg"/><Relationship Id="rId1" Type="http://schemas.openxmlformats.org/officeDocument/2006/relationships/slideLayout" Target="../slideLayouts/slideLayout29.xml"/><Relationship Id="rId6" Type="http://schemas.openxmlformats.org/officeDocument/2006/relationships/image" Target="../media/image53.svg"/><Relationship Id="rId11" Type="http://schemas.microsoft.com/office/2007/relationships/hdphoto" Target="../media/hdphoto12.wdp"/><Relationship Id="rId5" Type="http://schemas.openxmlformats.org/officeDocument/2006/relationships/image" Target="../media/image52.png"/><Relationship Id="rId10" Type="http://schemas.openxmlformats.org/officeDocument/2006/relationships/image" Target="../media/image55.png"/><Relationship Id="rId4" Type="http://schemas.openxmlformats.org/officeDocument/2006/relationships/image" Target="../media/image51.svg"/><Relationship Id="rId9" Type="http://schemas.microsoft.com/office/2007/relationships/hdphoto" Target="../media/hdphoto9.wdp"/></Relationships>
</file>

<file path=ppt/slides/_rels/slide24.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8.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svg"/><Relationship Id="rId2" Type="http://schemas.openxmlformats.org/officeDocument/2006/relationships/image" Target="../media/image49.jpg"/><Relationship Id="rId1" Type="http://schemas.openxmlformats.org/officeDocument/2006/relationships/slideLayout" Target="../slideLayouts/slideLayout29.xml"/><Relationship Id="rId6" Type="http://schemas.openxmlformats.org/officeDocument/2006/relationships/image" Target="../media/image61.svg"/><Relationship Id="rId11" Type="http://schemas.openxmlformats.org/officeDocument/2006/relationships/image" Target="../media/image66.png"/><Relationship Id="rId5" Type="http://schemas.openxmlformats.org/officeDocument/2006/relationships/image" Target="../media/image60.png"/><Relationship Id="rId15" Type="http://schemas.openxmlformats.org/officeDocument/2006/relationships/image" Target="../media/image69.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 Id="rId14" Type="http://schemas.microsoft.com/office/2007/relationships/hdphoto" Target="../media/hdphoto13.wdp"/></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0.png"/><Relationship Id="rId7" Type="http://schemas.openxmlformats.org/officeDocument/2006/relationships/image" Target="../media/image54.jpg"/><Relationship Id="rId12" Type="http://schemas.openxmlformats.org/officeDocument/2006/relationships/image" Target="../media/image70.png"/><Relationship Id="rId2" Type="http://schemas.openxmlformats.org/officeDocument/2006/relationships/image" Target="../media/image49.jpg"/><Relationship Id="rId1" Type="http://schemas.openxmlformats.org/officeDocument/2006/relationships/slideLayout" Target="../slideLayouts/slideLayout29.xml"/><Relationship Id="rId6" Type="http://schemas.openxmlformats.org/officeDocument/2006/relationships/image" Target="../media/image53.svg"/><Relationship Id="rId11" Type="http://schemas.microsoft.com/office/2007/relationships/hdphoto" Target="../media/hdphoto12.wdp"/><Relationship Id="rId5" Type="http://schemas.openxmlformats.org/officeDocument/2006/relationships/image" Target="../media/image52.png"/><Relationship Id="rId10" Type="http://schemas.openxmlformats.org/officeDocument/2006/relationships/image" Target="../media/image55.png"/><Relationship Id="rId4" Type="http://schemas.openxmlformats.org/officeDocument/2006/relationships/image" Target="../media/image51.svg"/><Relationship Id="rId9" Type="http://schemas.microsoft.com/office/2007/relationships/hdphoto" Target="../media/hdphoto9.wdp"/></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0.png"/><Relationship Id="rId7" Type="http://schemas.openxmlformats.org/officeDocument/2006/relationships/image" Target="../media/image54.jpg"/><Relationship Id="rId12" Type="http://schemas.openxmlformats.org/officeDocument/2006/relationships/image" Target="../media/image70.png"/><Relationship Id="rId2" Type="http://schemas.openxmlformats.org/officeDocument/2006/relationships/image" Target="../media/image49.jpg"/><Relationship Id="rId1" Type="http://schemas.openxmlformats.org/officeDocument/2006/relationships/slideLayout" Target="../slideLayouts/slideLayout29.xml"/><Relationship Id="rId6" Type="http://schemas.openxmlformats.org/officeDocument/2006/relationships/image" Target="../media/image53.svg"/><Relationship Id="rId11" Type="http://schemas.microsoft.com/office/2007/relationships/hdphoto" Target="../media/hdphoto12.wdp"/><Relationship Id="rId5" Type="http://schemas.openxmlformats.org/officeDocument/2006/relationships/image" Target="../media/image52.png"/><Relationship Id="rId10" Type="http://schemas.openxmlformats.org/officeDocument/2006/relationships/image" Target="../media/image55.png"/><Relationship Id="rId4" Type="http://schemas.openxmlformats.org/officeDocument/2006/relationships/image" Target="../media/image51.svg"/><Relationship Id="rId9" Type="http://schemas.microsoft.com/office/2007/relationships/hdphoto" Target="../media/hdphoto9.wdp"/></Relationships>
</file>

<file path=ppt/slides/_rels/slide27.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8.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svg"/><Relationship Id="rId2" Type="http://schemas.openxmlformats.org/officeDocument/2006/relationships/image" Target="../media/image49.jpg"/><Relationship Id="rId1" Type="http://schemas.openxmlformats.org/officeDocument/2006/relationships/slideLayout" Target="../slideLayouts/slideLayout29.xml"/><Relationship Id="rId6" Type="http://schemas.openxmlformats.org/officeDocument/2006/relationships/image" Target="../media/image61.svg"/><Relationship Id="rId11" Type="http://schemas.openxmlformats.org/officeDocument/2006/relationships/image" Target="../media/image66.png"/><Relationship Id="rId5" Type="http://schemas.openxmlformats.org/officeDocument/2006/relationships/image" Target="../media/image60.png"/><Relationship Id="rId15" Type="http://schemas.openxmlformats.org/officeDocument/2006/relationships/image" Target="../media/image69.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 Id="rId14" Type="http://schemas.microsoft.com/office/2007/relationships/hdphoto" Target="../media/hdphoto13.wdp"/></Relationships>
</file>

<file path=ppt/slides/_rels/slide28.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24.xml"/><Relationship Id="rId5" Type="http://schemas.openxmlformats.org/officeDocument/2006/relationships/image" Target="../media/image74.svg"/><Relationship Id="rId4" Type="http://schemas.openxmlformats.org/officeDocument/2006/relationships/image" Target="../media/image73.png"/></Relationships>
</file>

<file path=ppt/slides/_rels/slide29.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6.png"/><Relationship Id="rId7" Type="http://schemas.openxmlformats.org/officeDocument/2006/relationships/image" Target="../media/image79.png"/><Relationship Id="rId2" Type="http://schemas.openxmlformats.org/officeDocument/2006/relationships/image" Target="../media/image75.jpg"/><Relationship Id="rId1" Type="http://schemas.openxmlformats.org/officeDocument/2006/relationships/slideLayout" Target="../slideLayouts/slideLayout24.xml"/><Relationship Id="rId6" Type="http://schemas.openxmlformats.org/officeDocument/2006/relationships/image" Target="../media/image78.svg"/><Relationship Id="rId5" Type="http://schemas.openxmlformats.org/officeDocument/2006/relationships/image" Target="../media/image77.png"/><Relationship Id="rId4" Type="http://schemas.microsoft.com/office/2007/relationships/hdphoto" Target="../media/hdphoto14.wdp"/></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jpeg"/><Relationship Id="rId7" Type="http://schemas.microsoft.com/office/2007/relationships/hdphoto" Target="../media/hdphoto7.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g"/><Relationship Id="rId1" Type="http://schemas.openxmlformats.org/officeDocument/2006/relationships/slideLayout" Target="../slideLayouts/slideLayout24.xml"/><Relationship Id="rId4" Type="http://schemas.microsoft.com/office/2007/relationships/hdphoto" Target="../media/hdphoto12.wdp"/></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83.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g"/><Relationship Id="rId7" Type="http://schemas.microsoft.com/office/2007/relationships/hdphoto" Target="../media/hdphoto11.wdp"/><Relationship Id="rId2" Type="http://schemas.openxmlformats.org/officeDocument/2006/relationships/notesSlide" Target="../notesSlides/notesSlide8.xml"/><Relationship Id="rId1" Type="http://schemas.openxmlformats.org/officeDocument/2006/relationships/slideLayout" Target="../slideLayouts/slideLayout51.xml"/><Relationship Id="rId6" Type="http://schemas.openxmlformats.org/officeDocument/2006/relationships/image" Target="../media/image34.png"/><Relationship Id="rId5" Type="http://schemas.microsoft.com/office/2007/relationships/hdphoto" Target="../media/hdphoto10.wdp"/><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84.png"/><Relationship Id="rId1" Type="http://schemas.openxmlformats.org/officeDocument/2006/relationships/slideLayout" Target="../slideLayouts/slideLayout78.xml"/></Relationships>
</file>

<file path=ppt/slides/_rels/slide36.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87.png"/><Relationship Id="rId5" Type="http://schemas.microsoft.com/office/2007/relationships/hdphoto" Target="../media/hdphoto16.wdp"/><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10.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7" Type="http://schemas.microsoft.com/office/2007/relationships/hdphoto" Target="../media/hdphoto7.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jpeg"/><Relationship Id="rId1" Type="http://schemas.openxmlformats.org/officeDocument/2006/relationships/slideLayout" Target="../slideLayouts/slideLayout13.xml"/><Relationship Id="rId4" Type="http://schemas.microsoft.com/office/2007/relationships/hdphoto" Target="../media/hdphoto8.wdp"/></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Hình ảnh 7">
            <a:extLst>
              <a:ext uri="{FF2B5EF4-FFF2-40B4-BE49-F238E27FC236}">
                <a16:creationId xmlns:a16="http://schemas.microsoft.com/office/drawing/2014/main" id="{6CE67811-B8F6-6E06-7E79-34BB452C143B}"/>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1504" y="-15592"/>
            <a:ext cx="12191980" cy="6856718"/>
          </a:xfrm>
          <a:prstGeom prst="rect">
            <a:avLst/>
          </a:prstGeom>
        </p:spPr>
      </p:pic>
      <p:sp>
        <p:nvSpPr>
          <p:cNvPr id="5" name="Hình chữ nhật: Góc Tròn 6">
            <a:extLst>
              <a:ext uri="{FF2B5EF4-FFF2-40B4-BE49-F238E27FC236}">
                <a16:creationId xmlns:a16="http://schemas.microsoft.com/office/drawing/2014/main" id="{FA22C912-12A1-38F9-3FE0-735AA97562BB}"/>
              </a:ext>
            </a:extLst>
          </p:cNvPr>
          <p:cNvSpPr/>
          <p:nvPr/>
        </p:nvSpPr>
        <p:spPr>
          <a:xfrm>
            <a:off x="373992" y="433472"/>
            <a:ext cx="11382233" cy="5982080"/>
          </a:xfrm>
          <a:custGeom>
            <a:avLst/>
            <a:gdLst>
              <a:gd name="connsiteX0" fmla="*/ 0 w 11382233"/>
              <a:gd name="connsiteY0" fmla="*/ 997033 h 5982080"/>
              <a:gd name="connsiteX1" fmla="*/ 997033 w 11382233"/>
              <a:gd name="connsiteY1" fmla="*/ 0 h 5982080"/>
              <a:gd name="connsiteX2" fmla="*/ 10385200 w 11382233"/>
              <a:gd name="connsiteY2" fmla="*/ 0 h 5982080"/>
              <a:gd name="connsiteX3" fmla="*/ 11382233 w 11382233"/>
              <a:gd name="connsiteY3" fmla="*/ 997033 h 5982080"/>
              <a:gd name="connsiteX4" fmla="*/ 11382233 w 11382233"/>
              <a:gd name="connsiteY4" fmla="*/ 4985047 h 5982080"/>
              <a:gd name="connsiteX5" fmla="*/ 10385200 w 11382233"/>
              <a:gd name="connsiteY5" fmla="*/ 5982080 h 5982080"/>
              <a:gd name="connsiteX6" fmla="*/ 997033 w 11382233"/>
              <a:gd name="connsiteY6" fmla="*/ 5982080 h 5982080"/>
              <a:gd name="connsiteX7" fmla="*/ 0 w 11382233"/>
              <a:gd name="connsiteY7" fmla="*/ 4985047 h 5982080"/>
              <a:gd name="connsiteX8" fmla="*/ 0 w 11382233"/>
              <a:gd name="connsiteY8" fmla="*/ 997033 h 598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82233" h="5982080" fill="none" extrusionOk="0">
                <a:moveTo>
                  <a:pt x="0" y="997033"/>
                </a:moveTo>
                <a:cubicBezTo>
                  <a:pt x="-105021" y="452917"/>
                  <a:pt x="443911" y="14062"/>
                  <a:pt x="997033" y="0"/>
                </a:cubicBezTo>
                <a:cubicBezTo>
                  <a:pt x="5640895" y="77600"/>
                  <a:pt x="6126496" y="-27269"/>
                  <a:pt x="10385200" y="0"/>
                </a:cubicBezTo>
                <a:cubicBezTo>
                  <a:pt x="10963882" y="-36984"/>
                  <a:pt x="11394397" y="449968"/>
                  <a:pt x="11382233" y="997033"/>
                </a:cubicBezTo>
                <a:cubicBezTo>
                  <a:pt x="11491233" y="1950394"/>
                  <a:pt x="11304024" y="3523955"/>
                  <a:pt x="11382233" y="4985047"/>
                </a:cubicBezTo>
                <a:cubicBezTo>
                  <a:pt x="11298305" y="5502861"/>
                  <a:pt x="10912203" y="5992507"/>
                  <a:pt x="10385200" y="5982080"/>
                </a:cubicBezTo>
                <a:cubicBezTo>
                  <a:pt x="6939328" y="6031257"/>
                  <a:pt x="3992859" y="5859378"/>
                  <a:pt x="997033" y="5982080"/>
                </a:cubicBezTo>
                <a:cubicBezTo>
                  <a:pt x="437257" y="6052199"/>
                  <a:pt x="-50537" y="5579206"/>
                  <a:pt x="0" y="4985047"/>
                </a:cubicBezTo>
                <a:cubicBezTo>
                  <a:pt x="47022" y="3652819"/>
                  <a:pt x="104569" y="2668767"/>
                  <a:pt x="0" y="997033"/>
                </a:cubicBezTo>
                <a:close/>
              </a:path>
              <a:path w="11382233" h="5982080" stroke="0" extrusionOk="0">
                <a:moveTo>
                  <a:pt x="0" y="997033"/>
                </a:moveTo>
                <a:cubicBezTo>
                  <a:pt x="56528" y="439926"/>
                  <a:pt x="541907" y="-6374"/>
                  <a:pt x="997033" y="0"/>
                </a:cubicBezTo>
                <a:cubicBezTo>
                  <a:pt x="5069496" y="-129276"/>
                  <a:pt x="7493232" y="-77778"/>
                  <a:pt x="10385200" y="0"/>
                </a:cubicBezTo>
                <a:cubicBezTo>
                  <a:pt x="10921648" y="-45264"/>
                  <a:pt x="11374573" y="490555"/>
                  <a:pt x="11382233" y="997033"/>
                </a:cubicBezTo>
                <a:cubicBezTo>
                  <a:pt x="11463832" y="2772935"/>
                  <a:pt x="11536533" y="4120030"/>
                  <a:pt x="11382233" y="4985047"/>
                </a:cubicBezTo>
                <a:cubicBezTo>
                  <a:pt x="11421051" y="5617558"/>
                  <a:pt x="10908874" y="5991247"/>
                  <a:pt x="10385200" y="5982080"/>
                </a:cubicBezTo>
                <a:cubicBezTo>
                  <a:pt x="6353768" y="6026300"/>
                  <a:pt x="4133431" y="5952698"/>
                  <a:pt x="997033" y="5982080"/>
                </a:cubicBezTo>
                <a:cubicBezTo>
                  <a:pt x="435148" y="5938897"/>
                  <a:pt x="-26058" y="5529671"/>
                  <a:pt x="0" y="4985047"/>
                </a:cubicBezTo>
                <a:cubicBezTo>
                  <a:pt x="-159954" y="4579520"/>
                  <a:pt x="22140" y="2287868"/>
                  <a:pt x="0" y="997033"/>
                </a:cubicBezTo>
                <a:close/>
              </a:path>
            </a:pathLst>
          </a:custGeom>
          <a:ln>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Hộp Văn bản 26">
            <a:extLst>
              <a:ext uri="{FF2B5EF4-FFF2-40B4-BE49-F238E27FC236}">
                <a16:creationId xmlns:a16="http://schemas.microsoft.com/office/drawing/2014/main" id="{99CC2C1A-4DF2-C8B8-936A-4614BEE98DA2}"/>
              </a:ext>
            </a:extLst>
          </p:cNvPr>
          <p:cNvSpPr txBox="1"/>
          <p:nvPr/>
        </p:nvSpPr>
        <p:spPr>
          <a:xfrm>
            <a:off x="608919" y="223590"/>
            <a:ext cx="11382232" cy="1003031"/>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4400" b="1" i="0" u="none" strike="noStrike" kern="1200" cap="none" spc="0" normalizeH="0" baseline="0" noProof="0" dirty="0">
                <a:ln w="12700">
                  <a:noFill/>
                </a:ln>
                <a:solidFill>
                  <a:prstClr val="black"/>
                </a:solidFill>
                <a:effectLst/>
                <a:uLnTx/>
                <a:uFillTx/>
                <a:ea typeface="微软雅黑" panose="020B0503020204020204" pitchFamily="34" charset="-122"/>
                <a:cs typeface="+mn-cs"/>
              </a:rPr>
              <a:t>Thứ … ngày … tháng … năm …</a:t>
            </a:r>
          </a:p>
        </p:txBody>
      </p:sp>
      <p:grpSp>
        <p:nvGrpSpPr>
          <p:cNvPr id="13" name="Nhóm 28">
            <a:extLst>
              <a:ext uri="{FF2B5EF4-FFF2-40B4-BE49-F238E27FC236}">
                <a16:creationId xmlns:a16="http://schemas.microsoft.com/office/drawing/2014/main" id="{7794CA1B-48FB-7B37-980B-0CAB5F45B53D}"/>
              </a:ext>
            </a:extLst>
          </p:cNvPr>
          <p:cNvGrpSpPr/>
          <p:nvPr/>
        </p:nvGrpSpPr>
        <p:grpSpPr>
          <a:xfrm>
            <a:off x="3695700" y="4314825"/>
            <a:ext cx="5061088" cy="2832644"/>
            <a:chOff x="6185193" y="3296048"/>
            <a:chExt cx="6826983" cy="3984917"/>
          </a:xfrm>
        </p:grpSpPr>
        <p:pic>
          <p:nvPicPr>
            <p:cNvPr id="15" name="Hình ảnh 19" descr="Ảnh có chứa đồ chơi, búp bê, đồ họa véc-tơ&#10;&#10;Mô tả được tạo tự động">
              <a:extLst>
                <a:ext uri="{FF2B5EF4-FFF2-40B4-BE49-F238E27FC236}">
                  <a16:creationId xmlns:a16="http://schemas.microsoft.com/office/drawing/2014/main" id="{0FC19204-B309-8388-98B5-FB888F2AADE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757" t="6598" r="12073" b="18756"/>
            <a:stretch/>
          </p:blipFill>
          <p:spPr>
            <a:xfrm>
              <a:off x="7432933" y="3296048"/>
              <a:ext cx="2965766" cy="3984917"/>
            </a:xfrm>
            <a:prstGeom prst="rect">
              <a:avLst/>
            </a:prstGeom>
          </p:spPr>
        </p:pic>
        <p:pic>
          <p:nvPicPr>
            <p:cNvPr id="16" name="Hình ảnh 20" descr="Ảnh có chứa đồ chơi, búp bê, đồ họa véc-tơ&#10;&#10;Mô tả được tạo tự động">
              <a:extLst>
                <a:ext uri="{FF2B5EF4-FFF2-40B4-BE49-F238E27FC236}">
                  <a16:creationId xmlns:a16="http://schemas.microsoft.com/office/drawing/2014/main" id="{0CB8C435-BF23-5851-9A97-9D5D51D9CE4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4592" b="84694" l="20918" r="78878">
                          <a14:foregroundMark x1="47755" y1="32857" x2="52551" y2="40816"/>
                          <a14:foregroundMark x1="45612" y1="60816" x2="45204" y2="64286"/>
                          <a14:foregroundMark x1="43673" y1="80816" x2="43673" y2="80816"/>
                          <a14:foregroundMark x1="56122" y1="79592" x2="56122" y2="79592"/>
                          <a14:foregroundMark x1="55102" y1="78265" x2="57449" y2="79796"/>
                          <a14:foregroundMark x1="44796" y1="81735" x2="44592" y2="84694"/>
                        </a14:backgroundRemoval>
                      </a14:imgEffect>
                    </a14:imgLayer>
                  </a14:imgProps>
                </a:ext>
                <a:ext uri="{28A0092B-C50C-407E-A947-70E740481C1C}">
                  <a14:useLocalDpi xmlns:a14="http://schemas.microsoft.com/office/drawing/2010/main" val="0"/>
                </a:ext>
              </a:extLst>
            </a:blip>
            <a:srcRect l="13799" t="6598" r="13799" b="12903"/>
            <a:stretch/>
          </p:blipFill>
          <p:spPr>
            <a:xfrm flipH="1">
              <a:off x="9836451" y="3415423"/>
              <a:ext cx="3175725" cy="3530917"/>
            </a:xfrm>
            <a:prstGeom prst="rect">
              <a:avLst/>
            </a:prstGeom>
          </p:spPr>
        </p:pic>
        <p:pic>
          <p:nvPicPr>
            <p:cNvPr id="17" name="Hình ảnh 21" descr="Ảnh có chứa đồ chơi, búp bê&#10;&#10;Mô tả được tạo tự động">
              <a:extLst>
                <a:ext uri="{FF2B5EF4-FFF2-40B4-BE49-F238E27FC236}">
                  <a16:creationId xmlns:a16="http://schemas.microsoft.com/office/drawing/2014/main" id="{80C27700-23C7-C6CE-5515-A1C3065B80FA}"/>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5306" b="82449" l="28163" r="80000">
                          <a14:foregroundMark x1="48265" y1="31735" x2="46939" y2="33571"/>
                          <a14:foregroundMark x1="55102" y1="32449" x2="53061" y2="30918"/>
                          <a14:foregroundMark x1="55816" y1="30000" x2="58878" y2="33061"/>
                          <a14:foregroundMark x1="48469" y1="31122" x2="48673" y2="31735"/>
                          <a14:foregroundMark x1="47959" y1="33061" x2="46020" y2="33061"/>
                          <a14:foregroundMark x1="30204" y1="41122" x2="28265" y2="40714"/>
                          <a14:foregroundMark x1="48265" y1="31122" x2="49592" y2="34898"/>
                          <a14:foregroundMark x1="53367" y1="45306" x2="55816" y2="55306"/>
                          <a14:foregroundMark x1="46633" y1="82449" x2="44490" y2="82449"/>
                          <a14:foregroundMark x1="69592" y1="77347" x2="69082" y2="77347"/>
                          <a14:foregroundMark x1="69796" y1="75102" x2="72449" y2="75102"/>
                          <a14:foregroundMark x1="47143" y1="81531" x2="46020" y2="81531"/>
                          <a14:foregroundMark x1="46939" y1="80918" x2="44694" y2="81122"/>
                        </a14:backgroundRemoval>
                      </a14:imgEffect>
                    </a14:imgLayer>
                  </a14:imgProps>
                </a:ext>
                <a:ext uri="{28A0092B-C50C-407E-A947-70E740481C1C}">
                  <a14:useLocalDpi xmlns:a14="http://schemas.microsoft.com/office/drawing/2010/main" val="0"/>
                </a:ext>
              </a:extLst>
            </a:blip>
            <a:srcRect l="23183" t="7293" r="23456" b="10603"/>
            <a:stretch/>
          </p:blipFill>
          <p:spPr>
            <a:xfrm>
              <a:off x="6185193" y="3469714"/>
              <a:ext cx="2398016" cy="3689774"/>
            </a:xfrm>
            <a:prstGeom prst="rect">
              <a:avLst/>
            </a:prstGeom>
          </p:spPr>
        </p:pic>
        <p:pic>
          <p:nvPicPr>
            <p:cNvPr id="18" name="Hình ảnh 22" descr="Ảnh có chứa đồ chơi, búp bê&#10;&#10;Mô tả được tạo tự động">
              <a:extLst>
                <a:ext uri="{FF2B5EF4-FFF2-40B4-BE49-F238E27FC236}">
                  <a16:creationId xmlns:a16="http://schemas.microsoft.com/office/drawing/2014/main" id="{A68AF635-0BEF-77C0-0D78-A15692440C4D}"/>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9256760" y="3649862"/>
              <a:ext cx="1934404" cy="3436044"/>
            </a:xfrm>
            <a:prstGeom prst="rect">
              <a:avLst/>
            </a:prstGeom>
          </p:spPr>
        </p:pic>
      </p:grpSp>
      <p:pic>
        <p:nvPicPr>
          <p:cNvPr id="19" name="Picture 18">
            <a:extLst>
              <a:ext uri="{FF2B5EF4-FFF2-40B4-BE49-F238E27FC236}">
                <a16:creationId xmlns:a16="http://schemas.microsoft.com/office/drawing/2014/main" id="{F766632C-B667-162A-ED13-00864B913662}"/>
              </a:ext>
            </a:extLst>
          </p:cNvPr>
          <p:cNvPicPr>
            <a:picLocks noChangeAspect="1"/>
          </p:cNvPicPr>
          <p:nvPr/>
        </p:nvPicPr>
        <p:blipFill>
          <a:blip r:embed="rId11"/>
          <a:stretch>
            <a:fillRect/>
          </a:stretch>
        </p:blipFill>
        <p:spPr>
          <a:xfrm>
            <a:off x="1203142" y="1278978"/>
            <a:ext cx="10071465" cy="890093"/>
          </a:xfrm>
          <a:prstGeom prst="rect">
            <a:avLst/>
          </a:prstGeom>
        </p:spPr>
      </p:pic>
      <p:pic>
        <p:nvPicPr>
          <p:cNvPr id="24" name="Picture 23">
            <a:extLst>
              <a:ext uri="{FF2B5EF4-FFF2-40B4-BE49-F238E27FC236}">
                <a16:creationId xmlns:a16="http://schemas.microsoft.com/office/drawing/2014/main" id="{AB4949A5-8680-5F01-67C4-B12F3E04A530}"/>
              </a:ext>
            </a:extLst>
          </p:cNvPr>
          <p:cNvPicPr>
            <a:picLocks noChangeAspect="1"/>
          </p:cNvPicPr>
          <p:nvPr/>
        </p:nvPicPr>
        <p:blipFill>
          <a:blip r:embed="rId12"/>
          <a:stretch>
            <a:fillRect/>
          </a:stretch>
        </p:blipFill>
        <p:spPr>
          <a:xfrm rot="20933605">
            <a:off x="390393" y="1948724"/>
            <a:ext cx="3048264" cy="2103302"/>
          </a:xfrm>
          <a:prstGeom prst="rect">
            <a:avLst/>
          </a:prstGeom>
        </p:spPr>
      </p:pic>
      <p:pic>
        <p:nvPicPr>
          <p:cNvPr id="25" name="Picture 24">
            <a:extLst>
              <a:ext uri="{FF2B5EF4-FFF2-40B4-BE49-F238E27FC236}">
                <a16:creationId xmlns:a16="http://schemas.microsoft.com/office/drawing/2014/main" id="{E8068E10-6257-9767-0D66-A20565939958}"/>
              </a:ext>
            </a:extLst>
          </p:cNvPr>
          <p:cNvPicPr>
            <a:picLocks noChangeAspect="1"/>
          </p:cNvPicPr>
          <p:nvPr/>
        </p:nvPicPr>
        <p:blipFill>
          <a:blip r:embed="rId13"/>
          <a:stretch>
            <a:fillRect/>
          </a:stretch>
        </p:blipFill>
        <p:spPr>
          <a:xfrm>
            <a:off x="1529320" y="2480603"/>
            <a:ext cx="9114310" cy="2030144"/>
          </a:xfrm>
          <a:prstGeom prst="rect">
            <a:avLst/>
          </a:prstGeom>
        </p:spPr>
      </p:pic>
    </p:spTree>
    <p:extLst>
      <p:ext uri="{BB962C8B-B14F-4D97-AF65-F5344CB8AC3E}">
        <p14:creationId xmlns:p14="http://schemas.microsoft.com/office/powerpoint/2010/main" val="372032683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2" presetClass="entr" presetSubtype="4"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32" presetClass="emph" presetSubtype="0" repeatCount="indefinite" fill="hold" nodeType="withEffect">
                                  <p:stCondLst>
                                    <p:cond delay="0"/>
                                  </p:stCondLst>
                                  <p:endCondLst>
                                    <p:cond evt="onNext" delay="0">
                                      <p:tgtEl>
                                        <p:sldTgt/>
                                      </p:tgtEl>
                                    </p:cond>
                                  </p:endCondLst>
                                  <p:childTnLst>
                                    <p:animRot by="120000">
                                      <p:cBhvr>
                                        <p:cTn id="16" dur="100" fill="hold">
                                          <p:stCondLst>
                                            <p:cond delay="0"/>
                                          </p:stCondLst>
                                        </p:cTn>
                                        <p:tgtEl>
                                          <p:spTgt spid="13"/>
                                        </p:tgtEl>
                                        <p:attrNameLst>
                                          <p:attrName>r</p:attrName>
                                        </p:attrNameLst>
                                      </p:cBhvr>
                                    </p:animRot>
                                    <p:animRot by="-240000">
                                      <p:cBhvr>
                                        <p:cTn id="17" dur="200" fill="hold">
                                          <p:stCondLst>
                                            <p:cond delay="200"/>
                                          </p:stCondLst>
                                        </p:cTn>
                                        <p:tgtEl>
                                          <p:spTgt spid="13"/>
                                        </p:tgtEl>
                                        <p:attrNameLst>
                                          <p:attrName>r</p:attrName>
                                        </p:attrNameLst>
                                      </p:cBhvr>
                                    </p:animRot>
                                    <p:animRot by="240000">
                                      <p:cBhvr>
                                        <p:cTn id="18" dur="200" fill="hold">
                                          <p:stCondLst>
                                            <p:cond delay="400"/>
                                          </p:stCondLst>
                                        </p:cTn>
                                        <p:tgtEl>
                                          <p:spTgt spid="13"/>
                                        </p:tgtEl>
                                        <p:attrNameLst>
                                          <p:attrName>r</p:attrName>
                                        </p:attrNameLst>
                                      </p:cBhvr>
                                    </p:animRot>
                                    <p:animRot by="-240000">
                                      <p:cBhvr>
                                        <p:cTn id="19" dur="200" fill="hold">
                                          <p:stCondLst>
                                            <p:cond delay="600"/>
                                          </p:stCondLst>
                                        </p:cTn>
                                        <p:tgtEl>
                                          <p:spTgt spid="13"/>
                                        </p:tgtEl>
                                        <p:attrNameLst>
                                          <p:attrName>r</p:attrName>
                                        </p:attrNameLst>
                                      </p:cBhvr>
                                    </p:animRot>
                                    <p:animRot by="120000">
                                      <p:cBhvr>
                                        <p:cTn id="20" dur="200" fill="hold">
                                          <p:stCondLst>
                                            <p:cond delay="800"/>
                                          </p:stCondLst>
                                        </p:cTn>
                                        <p:tgtEl>
                                          <p:spTgt spid="1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p:cTn id="30" dur="500" fill="hold"/>
                                        <p:tgtEl>
                                          <p:spTgt spid="25"/>
                                        </p:tgtEl>
                                        <p:attrNameLst>
                                          <p:attrName>ppt_w</p:attrName>
                                        </p:attrNameLst>
                                      </p:cBhvr>
                                      <p:tavLst>
                                        <p:tav tm="0">
                                          <p:val>
                                            <p:fltVal val="0"/>
                                          </p:val>
                                        </p:tav>
                                        <p:tav tm="100000">
                                          <p:val>
                                            <p:strVal val="#ppt_w"/>
                                          </p:val>
                                        </p:tav>
                                      </p:tavLst>
                                    </p:anim>
                                    <p:anim calcmode="lin" valueType="num">
                                      <p:cBhvr>
                                        <p:cTn id="31" dur="500" fill="hold"/>
                                        <p:tgtEl>
                                          <p:spTgt spid="25"/>
                                        </p:tgtEl>
                                        <p:attrNameLst>
                                          <p:attrName>ppt_h</p:attrName>
                                        </p:attrNameLst>
                                      </p:cBhvr>
                                      <p:tavLst>
                                        <p:tav tm="0">
                                          <p:val>
                                            <p:fltVal val="0"/>
                                          </p:val>
                                        </p:tav>
                                        <p:tav tm="100000">
                                          <p:val>
                                            <p:strVal val="#ppt_h"/>
                                          </p:val>
                                        </p:tav>
                                      </p:tavLst>
                                    </p:anim>
                                    <p:animEffect transition="in" filter="fade">
                                      <p:cBhvr>
                                        <p:cTn id="32" dur="500"/>
                                        <p:tgtEl>
                                          <p:spTgt spid="25"/>
                                        </p:tgtEl>
                                      </p:cBhvr>
                                    </p:animEffect>
                                  </p:childTnLst>
                                </p:cTn>
                              </p:par>
                              <p:par>
                                <p:cTn id="33" presetID="53" presetClass="entr" presetSubtype="16"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500" fill="hold"/>
                                        <p:tgtEl>
                                          <p:spTgt spid="24"/>
                                        </p:tgtEl>
                                        <p:attrNameLst>
                                          <p:attrName>ppt_w</p:attrName>
                                        </p:attrNameLst>
                                      </p:cBhvr>
                                      <p:tavLst>
                                        <p:tav tm="0">
                                          <p:val>
                                            <p:fltVal val="0"/>
                                          </p:val>
                                        </p:tav>
                                        <p:tav tm="100000">
                                          <p:val>
                                            <p:strVal val="#ppt_w"/>
                                          </p:val>
                                        </p:tav>
                                      </p:tavLst>
                                    </p:anim>
                                    <p:anim calcmode="lin" valueType="num">
                                      <p:cBhvr>
                                        <p:cTn id="36" dur="500" fill="hold"/>
                                        <p:tgtEl>
                                          <p:spTgt spid="24"/>
                                        </p:tgtEl>
                                        <p:attrNameLst>
                                          <p:attrName>ppt_h</p:attrName>
                                        </p:attrNameLst>
                                      </p:cBhvr>
                                      <p:tavLst>
                                        <p:tav tm="0">
                                          <p:val>
                                            <p:fltVal val="0"/>
                                          </p:val>
                                        </p:tav>
                                        <p:tav tm="100000">
                                          <p:val>
                                            <p:strVal val="#ppt_h"/>
                                          </p:val>
                                        </p:tav>
                                      </p:tavLst>
                                    </p:anim>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FA5762BD-C5A3-FBD5-F659-1D3368F83120}"/>
              </a:ext>
            </a:extLst>
          </p:cNvPr>
          <p:cNvPicPr>
            <a:picLocks noChangeAspect="1"/>
          </p:cNvPicPr>
          <p:nvPr/>
        </p:nvPicPr>
        <p:blipFill rotWithShape="1">
          <a:blip r:embed="rId2">
            <a:extLst>
              <a:ext uri="{28A0092B-C50C-407E-A947-70E740481C1C}">
                <a14:useLocalDpi xmlns:a14="http://schemas.microsoft.com/office/drawing/2010/main" val="0"/>
              </a:ext>
            </a:extLst>
          </a:blip>
          <a:srcRect t="15746"/>
          <a:stretch/>
        </p:blipFill>
        <p:spPr>
          <a:xfrm>
            <a:off x="0" y="-23977"/>
            <a:ext cx="12191980" cy="6856718"/>
          </a:xfrm>
          <a:prstGeom prst="rect">
            <a:avLst/>
          </a:prstGeom>
        </p:spPr>
      </p:pic>
      <p:sp>
        <p:nvSpPr>
          <p:cNvPr id="2" name="Rectangle: Rounded Corners 1">
            <a:extLst>
              <a:ext uri="{FF2B5EF4-FFF2-40B4-BE49-F238E27FC236}">
                <a16:creationId xmlns:a16="http://schemas.microsoft.com/office/drawing/2014/main" id="{256DB278-DE6B-2741-0F4F-1001514CC275}"/>
              </a:ext>
            </a:extLst>
          </p:cNvPr>
          <p:cNvSpPr/>
          <p:nvPr/>
        </p:nvSpPr>
        <p:spPr>
          <a:xfrm>
            <a:off x="257175" y="209549"/>
            <a:ext cx="11620500" cy="6353175"/>
          </a:xfrm>
          <a:prstGeom prst="roundRect">
            <a:avLst/>
          </a:prstGeom>
          <a:solidFill>
            <a:schemeClr val="bg1"/>
          </a:solidFill>
          <a:ln w="3810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9900CC"/>
              </a:solidFill>
              <a:effectLst/>
              <a:uLnTx/>
              <a:uFillTx/>
              <a:latin typeface="Calibri" panose="020F0502020204030204"/>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0798C66F-CEE7-A357-3418-91C69724B7A0}"/>
              </a:ext>
            </a:extLst>
          </p:cNvPr>
          <p:cNvPicPr>
            <a:picLocks noChangeAspect="1"/>
          </p:cNvPicPr>
          <p:nvPr/>
        </p:nvPicPr>
        <p:blipFill>
          <a:blip r:embed="rId3"/>
          <a:stretch>
            <a:fillRect/>
          </a:stretch>
        </p:blipFill>
        <p:spPr>
          <a:xfrm>
            <a:off x="862012" y="1943099"/>
            <a:ext cx="4089411" cy="3114675"/>
          </a:xfrm>
          <a:prstGeom prst="rect">
            <a:avLst/>
          </a:prstGeom>
        </p:spPr>
      </p:pic>
      <p:sp>
        <p:nvSpPr>
          <p:cNvPr id="8" name="Rectangle: Rounded Corners 4">
            <a:extLst>
              <a:ext uri="{FF2B5EF4-FFF2-40B4-BE49-F238E27FC236}">
                <a16:creationId xmlns:a16="http://schemas.microsoft.com/office/drawing/2014/main" id="{A639CDDC-7A10-D132-3492-87BD1AB47CC6}"/>
              </a:ext>
            </a:extLst>
          </p:cNvPr>
          <p:cNvSpPr/>
          <p:nvPr/>
        </p:nvSpPr>
        <p:spPr>
          <a:xfrm>
            <a:off x="5314951" y="1165562"/>
            <a:ext cx="5848350" cy="1958638"/>
          </a:xfrm>
          <a:custGeom>
            <a:avLst/>
            <a:gdLst>
              <a:gd name="connsiteX0" fmla="*/ 0 w 3335274"/>
              <a:gd name="connsiteY0" fmla="*/ 317147 h 1902845"/>
              <a:gd name="connsiteX1" fmla="*/ 317147 w 3335274"/>
              <a:gd name="connsiteY1" fmla="*/ 0 h 1902845"/>
              <a:gd name="connsiteX2" fmla="*/ 3018127 w 3335274"/>
              <a:gd name="connsiteY2" fmla="*/ 0 h 1902845"/>
              <a:gd name="connsiteX3" fmla="*/ 3335274 w 3335274"/>
              <a:gd name="connsiteY3" fmla="*/ 317147 h 1902845"/>
              <a:gd name="connsiteX4" fmla="*/ 3335274 w 3335274"/>
              <a:gd name="connsiteY4" fmla="*/ 1585698 h 1902845"/>
              <a:gd name="connsiteX5" fmla="*/ 3018127 w 3335274"/>
              <a:gd name="connsiteY5" fmla="*/ 1902845 h 1902845"/>
              <a:gd name="connsiteX6" fmla="*/ 317147 w 3335274"/>
              <a:gd name="connsiteY6" fmla="*/ 1902845 h 1902845"/>
              <a:gd name="connsiteX7" fmla="*/ 0 w 3335274"/>
              <a:gd name="connsiteY7" fmla="*/ 1585698 h 1902845"/>
              <a:gd name="connsiteX8" fmla="*/ 0 w 3335274"/>
              <a:gd name="connsiteY8" fmla="*/ 317147 h 190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5274" h="1902845" fill="none" extrusionOk="0">
                <a:moveTo>
                  <a:pt x="0" y="317147"/>
                </a:moveTo>
                <a:cubicBezTo>
                  <a:pt x="-7598" y="142464"/>
                  <a:pt x="140088" y="10809"/>
                  <a:pt x="317147" y="0"/>
                </a:cubicBezTo>
                <a:cubicBezTo>
                  <a:pt x="945847" y="77600"/>
                  <a:pt x="2673145" y="-27269"/>
                  <a:pt x="3018127" y="0"/>
                </a:cubicBezTo>
                <a:cubicBezTo>
                  <a:pt x="3206013" y="-16794"/>
                  <a:pt x="3345675" y="145054"/>
                  <a:pt x="3335274" y="317147"/>
                </a:cubicBezTo>
                <a:cubicBezTo>
                  <a:pt x="3383962" y="821106"/>
                  <a:pt x="3448618" y="1411945"/>
                  <a:pt x="3335274" y="1585698"/>
                </a:cubicBezTo>
                <a:cubicBezTo>
                  <a:pt x="3324475" y="1756629"/>
                  <a:pt x="3172774" y="1911890"/>
                  <a:pt x="3018127" y="1902845"/>
                </a:cubicBezTo>
                <a:cubicBezTo>
                  <a:pt x="2201797" y="1952022"/>
                  <a:pt x="1303201" y="1780143"/>
                  <a:pt x="317147" y="1902845"/>
                </a:cubicBezTo>
                <a:cubicBezTo>
                  <a:pt x="139504" y="1921952"/>
                  <a:pt x="-26179" y="1783394"/>
                  <a:pt x="0" y="1585698"/>
                </a:cubicBezTo>
                <a:cubicBezTo>
                  <a:pt x="-50923" y="1190139"/>
                  <a:pt x="-99404" y="574158"/>
                  <a:pt x="0" y="317147"/>
                </a:cubicBezTo>
                <a:close/>
              </a:path>
              <a:path w="3335274" h="1902845" stroke="0" extrusionOk="0">
                <a:moveTo>
                  <a:pt x="0" y="317147"/>
                </a:moveTo>
                <a:cubicBezTo>
                  <a:pt x="5458" y="141368"/>
                  <a:pt x="144647" y="-177"/>
                  <a:pt x="317147" y="0"/>
                </a:cubicBezTo>
                <a:cubicBezTo>
                  <a:pt x="634691" y="-129276"/>
                  <a:pt x="2537524" y="-77778"/>
                  <a:pt x="3018127" y="0"/>
                </a:cubicBezTo>
                <a:cubicBezTo>
                  <a:pt x="3184581" y="-27737"/>
                  <a:pt x="3331129" y="165892"/>
                  <a:pt x="3335274" y="317147"/>
                </a:cubicBezTo>
                <a:cubicBezTo>
                  <a:pt x="3257649" y="525026"/>
                  <a:pt x="3443657" y="1361525"/>
                  <a:pt x="3335274" y="1585698"/>
                </a:cubicBezTo>
                <a:cubicBezTo>
                  <a:pt x="3341407" y="1773788"/>
                  <a:pt x="3173570" y="1909544"/>
                  <a:pt x="3018127" y="1902845"/>
                </a:cubicBezTo>
                <a:cubicBezTo>
                  <a:pt x="1825515" y="1947065"/>
                  <a:pt x="1649227" y="1873463"/>
                  <a:pt x="317147" y="1902845"/>
                </a:cubicBezTo>
                <a:cubicBezTo>
                  <a:pt x="138353" y="1888864"/>
                  <a:pt x="-31009" y="1753686"/>
                  <a:pt x="0" y="1585698"/>
                </a:cubicBezTo>
                <a:cubicBezTo>
                  <a:pt x="-41283" y="1140928"/>
                  <a:pt x="-20860" y="752221"/>
                  <a:pt x="0" y="317147"/>
                </a:cubicBezTo>
                <a:close/>
              </a:path>
            </a:pathLst>
          </a:custGeom>
          <a:solidFill>
            <a:schemeClr val="accent2">
              <a:lumMod val="20000"/>
              <a:lumOff val="80000"/>
            </a:schemeClr>
          </a:solidFill>
          <a:ln w="76200">
            <a:solidFill>
              <a:srgbClr val="00206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200" dirty="0">
                <a:solidFill>
                  <a:srgbClr val="FF0000"/>
                </a:solidFill>
                <a:latin typeface="Calibri" panose="020F0502020204030204"/>
              </a:rPr>
              <a:t>Ví dụ: Em thấy các bạn và mọi người đang tham gia vệ sinh môi trường, trường lớp; </a:t>
            </a:r>
            <a:endPar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9176785"/>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FA5762BD-C5A3-FBD5-F659-1D3368F83120}"/>
              </a:ext>
            </a:extLst>
          </p:cNvPr>
          <p:cNvPicPr>
            <a:picLocks noChangeAspect="1"/>
          </p:cNvPicPr>
          <p:nvPr/>
        </p:nvPicPr>
        <p:blipFill rotWithShape="1">
          <a:blip r:embed="rId2">
            <a:extLst>
              <a:ext uri="{28A0092B-C50C-407E-A947-70E740481C1C}">
                <a14:useLocalDpi xmlns:a14="http://schemas.microsoft.com/office/drawing/2010/main" val="0"/>
              </a:ext>
            </a:extLst>
          </a:blip>
          <a:srcRect t="15746"/>
          <a:stretch/>
        </p:blipFill>
        <p:spPr>
          <a:xfrm>
            <a:off x="0" y="-23977"/>
            <a:ext cx="12191980" cy="6856718"/>
          </a:xfrm>
          <a:prstGeom prst="rect">
            <a:avLst/>
          </a:prstGeom>
        </p:spPr>
      </p:pic>
      <p:sp>
        <p:nvSpPr>
          <p:cNvPr id="2" name="Rectangle: Rounded Corners 1">
            <a:extLst>
              <a:ext uri="{FF2B5EF4-FFF2-40B4-BE49-F238E27FC236}">
                <a16:creationId xmlns:a16="http://schemas.microsoft.com/office/drawing/2014/main" id="{256DB278-DE6B-2741-0F4F-1001514CC275}"/>
              </a:ext>
            </a:extLst>
          </p:cNvPr>
          <p:cNvSpPr/>
          <p:nvPr/>
        </p:nvSpPr>
        <p:spPr>
          <a:xfrm>
            <a:off x="257175" y="209549"/>
            <a:ext cx="11620500" cy="6353175"/>
          </a:xfrm>
          <a:prstGeom prst="roundRect">
            <a:avLst/>
          </a:prstGeom>
          <a:solidFill>
            <a:schemeClr val="bg1"/>
          </a:solidFill>
          <a:ln w="3810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9900CC"/>
              </a:solidFill>
              <a:effectLst/>
              <a:uLnTx/>
              <a:uFillTx/>
              <a:latin typeface="Calibri" panose="020F0502020204030204"/>
              <a:ea typeface="+mn-ea"/>
              <a:cs typeface="Times New Roman" panose="02020603050405020304" pitchFamily="18" charset="0"/>
            </a:endParaRPr>
          </a:p>
        </p:txBody>
      </p:sp>
      <p:grpSp>
        <p:nvGrpSpPr>
          <p:cNvPr id="3" name="Group 2">
            <a:extLst>
              <a:ext uri="{FF2B5EF4-FFF2-40B4-BE49-F238E27FC236}">
                <a16:creationId xmlns:a16="http://schemas.microsoft.com/office/drawing/2014/main" id="{7C310935-3043-2D70-83AB-AFCB90CB0073}"/>
              </a:ext>
            </a:extLst>
          </p:cNvPr>
          <p:cNvGrpSpPr/>
          <p:nvPr/>
        </p:nvGrpSpPr>
        <p:grpSpPr>
          <a:xfrm>
            <a:off x="444218" y="3132187"/>
            <a:ext cx="4544063" cy="3413728"/>
            <a:chOff x="664935" y="3237290"/>
            <a:chExt cx="4544063" cy="3413728"/>
          </a:xfrm>
        </p:grpSpPr>
        <p:pic>
          <p:nvPicPr>
            <p:cNvPr id="4" name="Picture 14">
              <a:extLst>
                <a:ext uri="{FF2B5EF4-FFF2-40B4-BE49-F238E27FC236}">
                  <a16:creationId xmlns:a16="http://schemas.microsoft.com/office/drawing/2014/main" id="{4B7EEB3C-C3FC-B9B3-7BDE-56C064AB4620}"/>
                </a:ext>
              </a:extLst>
            </p:cNvPr>
            <p:cNvPicPr>
              <a:picLocks noChangeAspect="1"/>
            </p:cNvPicPr>
            <p:nvPr/>
          </p:nvPicPr>
          <p:blipFill>
            <a:blip r:embed="rId3"/>
            <a:srcRect/>
            <a:stretch>
              <a:fillRect/>
            </a:stretch>
          </p:blipFill>
          <p:spPr>
            <a:xfrm>
              <a:off x="664935" y="3237290"/>
              <a:ext cx="4544063" cy="3413728"/>
            </a:xfrm>
            <a:prstGeom prst="rect">
              <a:avLst/>
            </a:prstGeom>
          </p:spPr>
        </p:pic>
        <p:sp>
          <p:nvSpPr>
            <p:cNvPr id="7" name="椭圆 31">
              <a:extLst>
                <a:ext uri="{FF2B5EF4-FFF2-40B4-BE49-F238E27FC236}">
                  <a16:creationId xmlns:a16="http://schemas.microsoft.com/office/drawing/2014/main" id="{C01505AC-2532-FF49-B41A-5B958E5440F3}"/>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Thảo</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luận</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nhóm</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4</a:t>
              </a:r>
              <a:endParaRPr kumimoji="0" lang="zh-CN" altLang="en-US"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grpSp>
        <p:nvGrpSpPr>
          <p:cNvPr id="9" name="Group 8">
            <a:extLst>
              <a:ext uri="{FF2B5EF4-FFF2-40B4-BE49-F238E27FC236}">
                <a16:creationId xmlns:a16="http://schemas.microsoft.com/office/drawing/2014/main" id="{0AF226F3-C788-F94F-0305-4E4A12637CC1}"/>
              </a:ext>
            </a:extLst>
          </p:cNvPr>
          <p:cNvGrpSpPr/>
          <p:nvPr/>
        </p:nvGrpSpPr>
        <p:grpSpPr>
          <a:xfrm>
            <a:off x="485776" y="91149"/>
            <a:ext cx="11218808" cy="1394751"/>
            <a:chOff x="304800" y="2057400"/>
            <a:chExt cx="8452053" cy="2062165"/>
          </a:xfrm>
        </p:grpSpPr>
        <p:pic>
          <p:nvPicPr>
            <p:cNvPr id="10" name="Picture 25">
              <a:extLst>
                <a:ext uri="{FF2B5EF4-FFF2-40B4-BE49-F238E27FC236}">
                  <a16:creationId xmlns:a16="http://schemas.microsoft.com/office/drawing/2014/main" id="{95AB6E5F-E4B4-C5BE-342A-F2DAD4D7D6A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2057400"/>
              <a:ext cx="8452053" cy="2062165"/>
            </a:xfrm>
            <a:prstGeom prst="rect">
              <a:avLst/>
            </a:prstGeom>
          </p:spPr>
        </p:pic>
        <p:sp>
          <p:nvSpPr>
            <p:cNvPr id="11" name="TextBox 10">
              <a:extLst>
                <a:ext uri="{FF2B5EF4-FFF2-40B4-BE49-F238E27FC236}">
                  <a16:creationId xmlns:a16="http://schemas.microsoft.com/office/drawing/2014/main" id="{CD4B3F84-2019-8D9F-104D-FC9F700FEE4B}"/>
                </a:ext>
              </a:extLst>
            </p:cNvPr>
            <p:cNvSpPr txBox="1"/>
            <p:nvPr/>
          </p:nvSpPr>
          <p:spPr>
            <a:xfrm>
              <a:off x="906836" y="2287400"/>
              <a:ext cx="7381222" cy="1288438"/>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lang="en-US" sz="3200" b="1" i="1" dirty="0">
                  <a:solidFill>
                    <a:prstClr val="black"/>
                  </a:solidFill>
                  <a:latin typeface="Calibri" panose="020F0502020204030204" pitchFamily="34" charset="0"/>
                  <a:ea typeface="Cambria" panose="02040503050406030204" pitchFamily="18" charset="0"/>
                  <a:cs typeface="Calibri" panose="020F0502020204030204" pitchFamily="34" charset="0"/>
                </a:rPr>
                <a:t>C</a:t>
              </a:r>
              <a:r>
                <a:rPr lang="vi-VN" sz="3200" b="1" i="1" dirty="0">
                  <a:solidFill>
                    <a:prstClr val="black"/>
                  </a:solidFill>
                  <a:latin typeface="Calibri" panose="020F0502020204030204" pitchFamily="34" charset="0"/>
                  <a:ea typeface="Cambria" panose="02040503050406030204" pitchFamily="18" charset="0"/>
                  <a:cs typeface="Calibri" panose="020F0502020204030204" pitchFamily="34" charset="0"/>
                </a:rPr>
                <a:t>hia sẻ về những hoạt động kết nối cộng đồng ở địa phương mà em biết. Theo một số gợi ý:</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sp>
        <p:nvSpPr>
          <p:cNvPr id="12" name="Speech Bubble: Rectangle with Corners Rounded 11">
            <a:extLst>
              <a:ext uri="{FF2B5EF4-FFF2-40B4-BE49-F238E27FC236}">
                <a16:creationId xmlns:a16="http://schemas.microsoft.com/office/drawing/2014/main" id="{38A55EA8-7555-C3F1-ACA5-1FF6593B9F3D}"/>
              </a:ext>
            </a:extLst>
          </p:cNvPr>
          <p:cNvSpPr/>
          <p:nvPr/>
        </p:nvSpPr>
        <p:spPr>
          <a:xfrm>
            <a:off x="3476624" y="1685925"/>
            <a:ext cx="6238875" cy="752475"/>
          </a:xfrm>
          <a:prstGeom prst="wedgeRoundRectCallout">
            <a:avLst>
              <a:gd name="adj1" fmla="val -34726"/>
              <a:gd name="adj2" fmla="val 82311"/>
              <a:gd name="adj3" fmla="val 16667"/>
            </a:avLst>
          </a:prstGeom>
          <a:solidFill>
            <a:schemeClr val="accent6">
              <a:lumMod val="20000"/>
              <a:lumOff val="80000"/>
            </a:schemeClr>
          </a:solidFill>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solidFill>
                  <a:srgbClr val="FF0000"/>
                </a:solidFill>
              </a:rPr>
              <a:t>Hoạt</a:t>
            </a:r>
            <a:r>
              <a:rPr lang="en-US" sz="3600" dirty="0">
                <a:solidFill>
                  <a:srgbClr val="FF0000"/>
                </a:solidFill>
              </a:rPr>
              <a:t> </a:t>
            </a:r>
            <a:r>
              <a:rPr lang="en-US" sz="3600" dirty="0" err="1">
                <a:solidFill>
                  <a:srgbClr val="FF0000"/>
                </a:solidFill>
              </a:rPr>
              <a:t>động</a:t>
            </a:r>
            <a:r>
              <a:rPr lang="en-US" sz="3600" dirty="0">
                <a:solidFill>
                  <a:srgbClr val="FF0000"/>
                </a:solidFill>
              </a:rPr>
              <a:t> </a:t>
            </a:r>
            <a:r>
              <a:rPr lang="en-US" sz="3600" dirty="0" err="1">
                <a:solidFill>
                  <a:srgbClr val="FF0000"/>
                </a:solidFill>
              </a:rPr>
              <a:t>đó</a:t>
            </a:r>
            <a:r>
              <a:rPr lang="en-US" sz="3600" dirty="0">
                <a:solidFill>
                  <a:srgbClr val="FF0000"/>
                </a:solidFill>
              </a:rPr>
              <a:t> </a:t>
            </a:r>
            <a:r>
              <a:rPr lang="en-US" sz="3600" dirty="0" err="1">
                <a:solidFill>
                  <a:srgbClr val="FF0000"/>
                </a:solidFill>
              </a:rPr>
              <a:t>là</a:t>
            </a:r>
            <a:r>
              <a:rPr lang="en-US" sz="3600" dirty="0">
                <a:solidFill>
                  <a:srgbClr val="FF0000"/>
                </a:solidFill>
              </a:rPr>
              <a:t> </a:t>
            </a:r>
            <a:r>
              <a:rPr lang="en-US" sz="3600" dirty="0" err="1">
                <a:solidFill>
                  <a:srgbClr val="FF0000"/>
                </a:solidFill>
              </a:rPr>
              <a:t>hoạt</a:t>
            </a:r>
            <a:r>
              <a:rPr lang="en-US" sz="3600" dirty="0">
                <a:solidFill>
                  <a:srgbClr val="FF0000"/>
                </a:solidFill>
              </a:rPr>
              <a:t> </a:t>
            </a:r>
            <a:r>
              <a:rPr lang="en-US" sz="3600" dirty="0" err="1">
                <a:solidFill>
                  <a:srgbClr val="FF0000"/>
                </a:solidFill>
              </a:rPr>
              <a:t>động</a:t>
            </a:r>
            <a:r>
              <a:rPr lang="en-US" sz="3600" dirty="0">
                <a:solidFill>
                  <a:srgbClr val="FF0000"/>
                </a:solidFill>
              </a:rPr>
              <a:t> </a:t>
            </a:r>
            <a:r>
              <a:rPr lang="en-US" sz="3600" dirty="0" err="1">
                <a:solidFill>
                  <a:srgbClr val="FF0000"/>
                </a:solidFill>
              </a:rPr>
              <a:t>gì</a:t>
            </a:r>
            <a:r>
              <a:rPr lang="en-US" sz="3600" dirty="0">
                <a:solidFill>
                  <a:srgbClr val="FF0000"/>
                </a:solidFill>
              </a:rPr>
              <a:t>?</a:t>
            </a:r>
          </a:p>
        </p:txBody>
      </p:sp>
      <p:sp>
        <p:nvSpPr>
          <p:cNvPr id="13" name="Speech Bubble: Rectangle with Corners Rounded 12">
            <a:extLst>
              <a:ext uri="{FF2B5EF4-FFF2-40B4-BE49-F238E27FC236}">
                <a16:creationId xmlns:a16="http://schemas.microsoft.com/office/drawing/2014/main" id="{8C070158-9222-40A1-5F1A-63DF959E897A}"/>
              </a:ext>
            </a:extLst>
          </p:cNvPr>
          <p:cNvSpPr/>
          <p:nvPr/>
        </p:nvSpPr>
        <p:spPr>
          <a:xfrm>
            <a:off x="5038725" y="2657476"/>
            <a:ext cx="6962775" cy="923924"/>
          </a:xfrm>
          <a:prstGeom prst="wedgeRoundRectCallout">
            <a:avLst>
              <a:gd name="adj1" fmla="val -34726"/>
              <a:gd name="adj2" fmla="val 82311"/>
              <a:gd name="adj3" fmla="val 16667"/>
            </a:avLst>
          </a:prstGeom>
          <a:solidFill>
            <a:schemeClr val="accent6">
              <a:lumMod val="20000"/>
              <a:lumOff val="80000"/>
            </a:schemeClr>
          </a:solidFill>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dirty="0">
                <a:solidFill>
                  <a:srgbClr val="FF0000"/>
                </a:solidFill>
                <a:latin typeface="Calibri" panose="020F0502020204030204" pitchFamily="34" charset="0"/>
                <a:cs typeface="Calibri" panose="020F0502020204030204" pitchFamily="34" charset="0"/>
              </a:rPr>
              <a:t>Hoạt động đó được tổ chức ở đâu?</a:t>
            </a:r>
            <a:r>
              <a:rPr lang="en-US" sz="3200" dirty="0">
                <a:solidFill>
                  <a:srgbClr val="FF0000"/>
                </a:solidFill>
                <a:latin typeface="Calibri" panose="020F0502020204030204" pitchFamily="34" charset="0"/>
                <a:cs typeface="Calibri" panose="020F0502020204030204" pitchFamily="34" charset="0"/>
              </a:rPr>
              <a:t> </a:t>
            </a:r>
          </a:p>
          <a:p>
            <a:pPr algn="ctr"/>
            <a:r>
              <a:rPr lang="en-US" sz="3200" dirty="0" err="1">
                <a:solidFill>
                  <a:srgbClr val="FF0000"/>
                </a:solidFill>
                <a:latin typeface="Calibri" panose="020F0502020204030204" pitchFamily="34" charset="0"/>
                <a:cs typeface="Calibri" panose="020F0502020204030204" pitchFamily="34" charset="0"/>
              </a:rPr>
              <a:t>Có</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những</a:t>
            </a:r>
            <a:r>
              <a:rPr lang="en-US" sz="3200" dirty="0">
                <a:solidFill>
                  <a:srgbClr val="FF0000"/>
                </a:solidFill>
                <a:latin typeface="Calibri" panose="020F0502020204030204" pitchFamily="34" charset="0"/>
                <a:cs typeface="Calibri" panose="020F0502020204030204" pitchFamily="34" charset="0"/>
              </a:rPr>
              <a:t> ai </a:t>
            </a:r>
            <a:r>
              <a:rPr lang="en-US" sz="3200" dirty="0" err="1">
                <a:solidFill>
                  <a:srgbClr val="FF0000"/>
                </a:solidFill>
                <a:latin typeface="Calibri" panose="020F0502020204030204" pitchFamily="34" charset="0"/>
                <a:cs typeface="Calibri" panose="020F0502020204030204" pitchFamily="34" charset="0"/>
              </a:rPr>
              <a:t>tham</a:t>
            </a:r>
            <a:r>
              <a:rPr lang="en-US" sz="3200" dirty="0">
                <a:solidFill>
                  <a:srgbClr val="FF0000"/>
                </a:solidFill>
                <a:latin typeface="Calibri" panose="020F0502020204030204" pitchFamily="34" charset="0"/>
                <a:cs typeface="Calibri" panose="020F0502020204030204" pitchFamily="34" charset="0"/>
              </a:rPr>
              <a:t> </a:t>
            </a:r>
            <a:r>
              <a:rPr lang="en-US" sz="3200" dirty="0" err="1">
                <a:solidFill>
                  <a:srgbClr val="FF0000"/>
                </a:solidFill>
                <a:latin typeface="Calibri" panose="020F0502020204030204" pitchFamily="34" charset="0"/>
                <a:cs typeface="Calibri" panose="020F0502020204030204" pitchFamily="34" charset="0"/>
              </a:rPr>
              <a:t>gia</a:t>
            </a:r>
            <a:endParaRPr lang="en-US" sz="3200" dirty="0">
              <a:solidFill>
                <a:srgbClr val="FF0000"/>
              </a:solidFill>
              <a:latin typeface="Calibri" panose="020F0502020204030204" pitchFamily="34" charset="0"/>
              <a:cs typeface="Calibri" panose="020F0502020204030204" pitchFamily="34" charset="0"/>
            </a:endParaRPr>
          </a:p>
        </p:txBody>
      </p:sp>
      <p:sp>
        <p:nvSpPr>
          <p:cNvPr id="14" name="Speech Bubble: Rectangle with Corners Rounded 13">
            <a:extLst>
              <a:ext uri="{FF2B5EF4-FFF2-40B4-BE49-F238E27FC236}">
                <a16:creationId xmlns:a16="http://schemas.microsoft.com/office/drawing/2014/main" id="{531050DB-EF1B-C95C-3BD8-E393B3CF3B9F}"/>
              </a:ext>
            </a:extLst>
          </p:cNvPr>
          <p:cNvSpPr/>
          <p:nvPr/>
        </p:nvSpPr>
        <p:spPr>
          <a:xfrm>
            <a:off x="5210175" y="4057650"/>
            <a:ext cx="6419850" cy="847726"/>
          </a:xfrm>
          <a:prstGeom prst="wedgeRoundRectCallout">
            <a:avLst>
              <a:gd name="adj1" fmla="val -34726"/>
              <a:gd name="adj2" fmla="val 82311"/>
              <a:gd name="adj3" fmla="val 16667"/>
            </a:avLst>
          </a:prstGeom>
          <a:solidFill>
            <a:schemeClr val="accent6">
              <a:lumMod val="20000"/>
              <a:lumOff val="80000"/>
            </a:schemeClr>
          </a:solidFill>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3200" dirty="0">
                <a:solidFill>
                  <a:srgbClr val="FF0000"/>
                </a:solidFill>
                <a:latin typeface="Calibri" panose="020F0502020204030204" pitchFamily="34" charset="0"/>
                <a:cs typeface="Calibri" panose="020F0502020204030204" pitchFamily="34" charset="0"/>
              </a:rPr>
              <a:t>Hoạt động đó tổ chức nhằm</a:t>
            </a:r>
            <a:endParaRPr lang="en-US" sz="3200" dirty="0">
              <a:solidFill>
                <a:srgbClr val="FF0000"/>
              </a:solidFill>
              <a:latin typeface="Calibri" panose="020F0502020204030204" pitchFamily="34" charset="0"/>
              <a:cs typeface="Calibri" panose="020F0502020204030204" pitchFamily="34" charset="0"/>
            </a:endParaRPr>
          </a:p>
          <a:p>
            <a:pPr algn="ctr"/>
            <a:r>
              <a:rPr lang="vi-VN" sz="3200" dirty="0">
                <a:solidFill>
                  <a:srgbClr val="FF0000"/>
                </a:solidFill>
                <a:latin typeface="Calibri" panose="020F0502020204030204" pitchFamily="34" charset="0"/>
                <a:cs typeface="Calibri" panose="020F0502020204030204" pitchFamily="34" charset="0"/>
              </a:rPr>
              <a:t> mục đích gì?</a:t>
            </a:r>
            <a:endParaRPr lang="en-US" sz="3200" dirty="0">
              <a:solidFill>
                <a:srgbClr val="FF0000"/>
              </a:solidFill>
              <a:latin typeface="Calibri" panose="020F0502020204030204" pitchFamily="34" charset="0"/>
              <a:cs typeface="Calibri" panose="020F0502020204030204" pitchFamily="34" charset="0"/>
            </a:endParaRPr>
          </a:p>
        </p:txBody>
      </p:sp>
      <p:sp>
        <p:nvSpPr>
          <p:cNvPr id="15" name="Speech Bubble: Rectangle with Corners Rounded 14">
            <a:extLst>
              <a:ext uri="{FF2B5EF4-FFF2-40B4-BE49-F238E27FC236}">
                <a16:creationId xmlns:a16="http://schemas.microsoft.com/office/drawing/2014/main" id="{D7FE9218-666B-685C-4B95-4275251B8BA2}"/>
              </a:ext>
            </a:extLst>
          </p:cNvPr>
          <p:cNvSpPr/>
          <p:nvPr/>
        </p:nvSpPr>
        <p:spPr>
          <a:xfrm>
            <a:off x="5495925" y="5429250"/>
            <a:ext cx="6115050" cy="933451"/>
          </a:xfrm>
          <a:prstGeom prst="wedgeRoundRectCallout">
            <a:avLst>
              <a:gd name="adj1" fmla="val -34726"/>
              <a:gd name="adj2" fmla="val 82311"/>
              <a:gd name="adj3" fmla="val 16667"/>
            </a:avLst>
          </a:prstGeom>
          <a:solidFill>
            <a:schemeClr val="accent6">
              <a:lumMod val="20000"/>
              <a:lumOff val="80000"/>
            </a:schemeClr>
          </a:solidFill>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dirty="0">
                <a:solidFill>
                  <a:srgbClr val="FF0000"/>
                </a:solidFill>
                <a:latin typeface="Calibri" panose="020F0502020204030204" pitchFamily="34" charset="0"/>
                <a:cs typeface="Calibri" panose="020F0502020204030204" pitchFamily="34" charset="0"/>
              </a:rPr>
              <a:t>Thái độ (tinh thần) của mọi người như thế nào khi tham gia hoạt động đó?....</a:t>
            </a:r>
            <a:endParaRPr lang="en-US" sz="28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7408043"/>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AE0749-1F7B-C1C7-A37D-CC004F9639E2}"/>
              </a:ext>
            </a:extLst>
          </p:cNvPr>
          <p:cNvSpPr txBox="1"/>
          <p:nvPr/>
        </p:nvSpPr>
        <p:spPr>
          <a:xfrm>
            <a:off x="3884732" y="1128225"/>
            <a:ext cx="6033144"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Chia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sẻ</a:t>
            </a: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trước</a:t>
            </a: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lớp</a:t>
            </a:r>
            <a:endPar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endParaRPr>
          </a:p>
        </p:txBody>
      </p:sp>
    </p:spTree>
    <p:extLst>
      <p:ext uri="{BB962C8B-B14F-4D97-AF65-F5344CB8AC3E}">
        <p14:creationId xmlns:p14="http://schemas.microsoft.com/office/powerpoint/2010/main" val="3924389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3E5E50-BCF2-2066-92F4-082F75D22735}"/>
              </a:ext>
            </a:extLst>
          </p:cNvPr>
          <p:cNvPicPr>
            <a:picLocks noChangeAspect="1"/>
          </p:cNvPicPr>
          <p:nvPr/>
        </p:nvPicPr>
        <p:blipFill>
          <a:blip r:embed="rId2"/>
          <a:stretch>
            <a:fillRect/>
          </a:stretch>
        </p:blipFill>
        <p:spPr>
          <a:xfrm>
            <a:off x="0" y="0"/>
            <a:ext cx="12189586" cy="6858000"/>
          </a:xfrm>
          <a:prstGeom prst="rect">
            <a:avLst/>
          </a:prstGeom>
        </p:spPr>
      </p:pic>
      <p:sp>
        <p:nvSpPr>
          <p:cNvPr id="2" name="Rectangle: Rounded Corners 1">
            <a:extLst>
              <a:ext uri="{FF2B5EF4-FFF2-40B4-BE49-F238E27FC236}">
                <a16:creationId xmlns:a16="http://schemas.microsoft.com/office/drawing/2014/main" id="{4E026403-1B6A-F8CD-BABD-892CEB123BBA}"/>
              </a:ext>
            </a:extLst>
          </p:cNvPr>
          <p:cNvSpPr/>
          <p:nvPr/>
        </p:nvSpPr>
        <p:spPr>
          <a:xfrm>
            <a:off x="400692" y="287676"/>
            <a:ext cx="11548153" cy="62877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2C94EC5-E3D0-F32D-615D-BB62330CF41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06388" y="1325366"/>
            <a:ext cx="3252178" cy="5637780"/>
          </a:xfrm>
          <a:prstGeom prst="rect">
            <a:avLst/>
          </a:prstGeom>
        </p:spPr>
      </p:pic>
      <p:grpSp>
        <p:nvGrpSpPr>
          <p:cNvPr id="4" name="Group 3">
            <a:extLst>
              <a:ext uri="{FF2B5EF4-FFF2-40B4-BE49-F238E27FC236}">
                <a16:creationId xmlns:a16="http://schemas.microsoft.com/office/drawing/2014/main" id="{7DE9D44F-D63A-B5A6-35AE-81EF629EA9A3}"/>
              </a:ext>
            </a:extLst>
          </p:cNvPr>
          <p:cNvGrpSpPr/>
          <p:nvPr/>
        </p:nvGrpSpPr>
        <p:grpSpPr>
          <a:xfrm>
            <a:off x="2914553" y="779300"/>
            <a:ext cx="8825502" cy="5430999"/>
            <a:chOff x="4683760" y="1909493"/>
            <a:chExt cx="6903972" cy="3109767"/>
          </a:xfrm>
        </p:grpSpPr>
        <p:sp>
          <p:nvSpPr>
            <p:cNvPr id="5" name="Rectangle: Rounded Corners 4">
              <a:extLst>
                <a:ext uri="{FF2B5EF4-FFF2-40B4-BE49-F238E27FC236}">
                  <a16:creationId xmlns:a16="http://schemas.microsoft.com/office/drawing/2014/main" id="{3F3820B5-877E-68DA-4826-7CF32C8CEFC5}"/>
                </a:ext>
              </a:extLst>
            </p:cNvPr>
            <p:cNvSpPr/>
            <p:nvPr/>
          </p:nvSpPr>
          <p:spPr>
            <a:xfrm>
              <a:off x="4683760" y="1909493"/>
              <a:ext cx="6903972" cy="3109767"/>
            </a:xfrm>
            <a:prstGeom prst="roundRect">
              <a:avLst/>
            </a:prstGeom>
            <a:solidFill>
              <a:srgbClr val="E6FFD9"/>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4F9D1279-B8F9-1590-5C80-B654F792B8F1}"/>
                </a:ext>
              </a:extLst>
            </p:cNvPr>
            <p:cNvSpPr txBox="1"/>
            <p:nvPr/>
          </p:nvSpPr>
          <p:spPr>
            <a:xfrm>
              <a:off x="4875471" y="1972316"/>
              <a:ext cx="6537095" cy="296069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Ví dụ: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22222"/>
                  </a:solidFill>
                  <a:effectLst/>
                  <a:uLnTx/>
                  <a:uFillTx/>
                  <a:latin typeface="Calibri" panose="020F0502020204030204" pitchFamily="34" charset="0"/>
                  <a:ea typeface="+mn-ea"/>
                  <a:cs typeface="Calibri" panose="020F0502020204030204" pitchFamily="34" charset="0"/>
                </a:rPr>
                <a:t>Tên</a:t>
              </a:r>
              <a:r>
                <a:rPr kumimoji="0" lang="en-US" sz="30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22222"/>
                  </a:solidFill>
                  <a:effectLst/>
                  <a:uLnTx/>
                  <a:uFillTx/>
                  <a:latin typeface="Calibri" panose="020F0502020204030204" pitchFamily="34" charset="0"/>
                  <a:ea typeface="+mn-ea"/>
                  <a:cs typeface="Calibri" panose="020F0502020204030204" pitchFamily="34" charset="0"/>
                </a:rPr>
                <a:t>hoạt</a:t>
              </a:r>
              <a:r>
                <a:rPr kumimoji="0" lang="en-US" sz="30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 </a:t>
              </a:r>
              <a:r>
                <a:rPr kumimoji="0" lang="en-US" sz="3000" b="1" i="0" u="none" strike="noStrike" kern="1200" cap="none" spc="0" normalizeH="0" baseline="0" noProof="0" dirty="0" err="1">
                  <a:ln>
                    <a:noFill/>
                  </a:ln>
                  <a:solidFill>
                    <a:srgbClr val="222222"/>
                  </a:solidFill>
                  <a:effectLst/>
                  <a:uLnTx/>
                  <a:uFillTx/>
                  <a:latin typeface="Calibri" panose="020F0502020204030204" pitchFamily="34" charset="0"/>
                  <a:ea typeface="+mn-ea"/>
                  <a:cs typeface="Calibri" panose="020F0502020204030204" pitchFamily="34" charset="0"/>
                </a:rPr>
                <a:t>động</a:t>
              </a:r>
              <a:r>
                <a:rPr lang="en-US" sz="3000" b="1" dirty="0">
                  <a:solidFill>
                    <a:srgbClr val="222222"/>
                  </a:solidFill>
                  <a:latin typeface="Calibri" panose="020F0502020204030204" pitchFamily="34" charset="0"/>
                  <a:cs typeface="Calibri" panose="020F0502020204030204" pitchFamily="34" charset="0"/>
                </a:rPr>
                <a:t>: </a:t>
              </a:r>
              <a:r>
                <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Hoạt động quyên góp sách cũ, đồ dùng học tập ủng hộ các bạn vùng bị lũ lụt, vùng khó khăn.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 Được tổ chức tại</a:t>
              </a:r>
              <a:r>
                <a:rPr kumimoji="0" lang="en-US" sz="30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a:t>
              </a:r>
              <a:r>
                <a:rPr kumimoji="0" lang="vi-VN" sz="30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 </a:t>
              </a:r>
              <a:r>
                <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trường do Liên đội trường phát động và tổ chức.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 </a:t>
              </a:r>
              <a:r>
                <a:rPr lang="en-US" sz="3000" b="1" dirty="0">
                  <a:solidFill>
                    <a:srgbClr val="222222"/>
                  </a:solidFill>
                  <a:latin typeface="Calibri" panose="020F0502020204030204" pitchFamily="34" charset="0"/>
                  <a:cs typeface="Calibri" panose="020F0502020204030204" pitchFamily="34" charset="0"/>
                </a:rPr>
                <a:t>Thành </a:t>
              </a:r>
              <a:r>
                <a:rPr lang="en-US" sz="3000" b="1" dirty="0" err="1">
                  <a:solidFill>
                    <a:srgbClr val="222222"/>
                  </a:solidFill>
                  <a:latin typeface="Calibri" panose="020F0502020204030204" pitchFamily="34" charset="0"/>
                  <a:cs typeface="Calibri" panose="020F0502020204030204" pitchFamily="34" charset="0"/>
                </a:rPr>
                <a:t>phần</a:t>
              </a:r>
              <a:r>
                <a:rPr lang="en-US" sz="3000" b="1" dirty="0">
                  <a:solidFill>
                    <a:srgbClr val="222222"/>
                  </a:solidFill>
                  <a:latin typeface="Calibri" panose="020F0502020204030204" pitchFamily="34" charset="0"/>
                  <a:cs typeface="Calibri" panose="020F0502020204030204" pitchFamily="34" charset="0"/>
                </a:rPr>
                <a:t> </a:t>
              </a:r>
              <a:r>
                <a:rPr lang="en-US" sz="3000" b="1" dirty="0" err="1">
                  <a:solidFill>
                    <a:srgbClr val="222222"/>
                  </a:solidFill>
                  <a:latin typeface="Calibri" panose="020F0502020204030204" pitchFamily="34" charset="0"/>
                  <a:cs typeface="Calibri" panose="020F0502020204030204" pitchFamily="34" charset="0"/>
                </a:rPr>
                <a:t>tham</a:t>
              </a:r>
              <a:r>
                <a:rPr lang="en-US" sz="3000" b="1" dirty="0">
                  <a:solidFill>
                    <a:srgbClr val="222222"/>
                  </a:solidFill>
                  <a:latin typeface="Calibri" panose="020F0502020204030204" pitchFamily="34" charset="0"/>
                  <a:cs typeface="Calibri" panose="020F0502020204030204" pitchFamily="34" charset="0"/>
                </a:rPr>
                <a:t> </a:t>
              </a:r>
              <a:r>
                <a:rPr lang="en-US" sz="3000" b="1" dirty="0" err="1">
                  <a:solidFill>
                    <a:srgbClr val="222222"/>
                  </a:solidFill>
                  <a:latin typeface="Calibri" panose="020F0502020204030204" pitchFamily="34" charset="0"/>
                  <a:cs typeface="Calibri" panose="020F0502020204030204" pitchFamily="34" charset="0"/>
                </a:rPr>
                <a:t>gia</a:t>
              </a:r>
              <a:r>
                <a:rPr lang="en-US" sz="3000" b="1" dirty="0">
                  <a:solidFill>
                    <a:srgbClr val="222222"/>
                  </a:solidFill>
                  <a:latin typeface="Calibri" panose="020F0502020204030204" pitchFamily="34" charset="0"/>
                  <a:cs typeface="Calibri" panose="020F0502020204030204" pitchFamily="34" charset="0"/>
                </a:rPr>
                <a:t>: </a:t>
              </a:r>
              <a:r>
                <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Thầy cô và học sinh toàn trường.</a:t>
              </a: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3000" b="1" dirty="0" err="1">
                  <a:solidFill>
                    <a:srgbClr val="222222"/>
                  </a:solidFill>
                  <a:latin typeface="Calibri" panose="020F0502020204030204" pitchFamily="34" charset="0"/>
                  <a:cs typeface="Calibri" panose="020F0502020204030204" pitchFamily="34" charset="0"/>
                </a:rPr>
                <a:t>Mục</a:t>
              </a:r>
              <a:r>
                <a:rPr lang="en-US" sz="3000" b="1" dirty="0">
                  <a:solidFill>
                    <a:srgbClr val="222222"/>
                  </a:solidFill>
                  <a:latin typeface="Calibri" panose="020F0502020204030204" pitchFamily="34" charset="0"/>
                  <a:cs typeface="Calibri" panose="020F0502020204030204" pitchFamily="34" charset="0"/>
                </a:rPr>
                <a:t> </a:t>
              </a:r>
              <a:r>
                <a:rPr lang="en-US" sz="3000" b="1" dirty="0" err="1">
                  <a:solidFill>
                    <a:srgbClr val="222222"/>
                  </a:solidFill>
                  <a:latin typeface="Calibri" panose="020F0502020204030204" pitchFamily="34" charset="0"/>
                  <a:cs typeface="Calibri" panose="020F0502020204030204" pitchFamily="34" charset="0"/>
                </a:rPr>
                <a:t>đích</a:t>
              </a:r>
              <a:r>
                <a:rPr lang="en-US" sz="3000" b="1" dirty="0">
                  <a:solidFill>
                    <a:srgbClr val="222222"/>
                  </a:solidFill>
                  <a:latin typeface="Calibri" panose="020F0502020204030204" pitchFamily="34" charset="0"/>
                  <a:cs typeface="Calibri" panose="020F0502020204030204" pitchFamily="34" charset="0"/>
                </a:rPr>
                <a:t>: </a:t>
              </a:r>
              <a:r>
                <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rPr>
                <a:t>Giúp đỡ các bạn học sinh vùng bị lũ lụt, các bạn học sinh có hoàn cảnh khó khăn.</a:t>
              </a:r>
              <a:endParaRPr kumimoji="0" lang="en-US"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3000" b="1" dirty="0">
                  <a:solidFill>
                    <a:srgbClr val="222222"/>
                  </a:solidFill>
                  <a:latin typeface="Calibri" panose="020F0502020204030204" pitchFamily="34" charset="0"/>
                  <a:cs typeface="Calibri" panose="020F0502020204030204" pitchFamily="34" charset="0"/>
                </a:rPr>
                <a:t>Thái </a:t>
              </a:r>
              <a:r>
                <a:rPr lang="en-US" sz="3000" b="1" dirty="0" err="1">
                  <a:solidFill>
                    <a:srgbClr val="222222"/>
                  </a:solidFill>
                  <a:latin typeface="Calibri" panose="020F0502020204030204" pitchFamily="34" charset="0"/>
                  <a:cs typeface="Calibri" panose="020F0502020204030204" pitchFamily="34" charset="0"/>
                </a:rPr>
                <a:t>độ</a:t>
              </a:r>
              <a:r>
                <a:rPr lang="en-US" sz="3000" b="1" dirty="0">
                  <a:solidFill>
                    <a:srgbClr val="222222"/>
                  </a:solidFill>
                  <a:latin typeface="Calibri" panose="020F0502020204030204" pitchFamily="34" charset="0"/>
                  <a:cs typeface="Calibri" panose="020F0502020204030204" pitchFamily="34" charset="0"/>
                </a:rPr>
                <a:t> </a:t>
              </a:r>
              <a:r>
                <a:rPr lang="en-US" sz="3000" b="1" dirty="0" err="1">
                  <a:solidFill>
                    <a:srgbClr val="222222"/>
                  </a:solidFill>
                  <a:latin typeface="Calibri" panose="020F0502020204030204" pitchFamily="34" charset="0"/>
                  <a:cs typeface="Calibri" panose="020F0502020204030204" pitchFamily="34" charset="0"/>
                </a:rPr>
                <a:t>của</a:t>
              </a:r>
              <a:r>
                <a:rPr lang="en-US" sz="3000" b="1" dirty="0">
                  <a:solidFill>
                    <a:srgbClr val="222222"/>
                  </a:solidFill>
                  <a:latin typeface="Calibri" panose="020F0502020204030204" pitchFamily="34" charset="0"/>
                  <a:cs typeface="Calibri" panose="020F0502020204030204" pitchFamily="34" charset="0"/>
                </a:rPr>
                <a:t> </a:t>
              </a:r>
              <a:r>
                <a:rPr lang="en-US" sz="3000" b="1" dirty="0" err="1">
                  <a:solidFill>
                    <a:srgbClr val="222222"/>
                  </a:solidFill>
                  <a:latin typeface="Calibri" panose="020F0502020204030204" pitchFamily="34" charset="0"/>
                  <a:cs typeface="Calibri" panose="020F0502020204030204" pitchFamily="34" charset="0"/>
                </a:rPr>
                <a:t>mọi</a:t>
              </a:r>
              <a:r>
                <a:rPr lang="en-US" sz="3000" b="1" dirty="0">
                  <a:solidFill>
                    <a:srgbClr val="222222"/>
                  </a:solidFill>
                  <a:latin typeface="Calibri" panose="020F0502020204030204" pitchFamily="34" charset="0"/>
                  <a:cs typeface="Calibri" panose="020F0502020204030204" pitchFamily="34" charset="0"/>
                </a:rPr>
                <a:t> </a:t>
              </a:r>
              <a:r>
                <a:rPr lang="en-US" sz="3000" b="1" dirty="0" err="1">
                  <a:solidFill>
                    <a:srgbClr val="222222"/>
                  </a:solidFill>
                  <a:latin typeface="Calibri" panose="020F0502020204030204" pitchFamily="34" charset="0"/>
                  <a:cs typeface="Calibri" panose="020F0502020204030204" pitchFamily="34" charset="0"/>
                </a:rPr>
                <a:t>người</a:t>
              </a:r>
              <a:r>
                <a:rPr lang="en-US" sz="3000" b="1" dirty="0">
                  <a:solidFill>
                    <a:srgbClr val="222222"/>
                  </a:solidFill>
                  <a:latin typeface="Calibri" panose="020F0502020204030204" pitchFamily="34" charset="0"/>
                  <a:cs typeface="Calibri" panose="020F0502020204030204" pitchFamily="34" charset="0"/>
                </a:rPr>
                <a:t>: </a:t>
              </a:r>
              <a:r>
                <a:rPr lang="en-US" sz="3000" dirty="0" err="1">
                  <a:solidFill>
                    <a:srgbClr val="222222"/>
                  </a:solidFill>
                  <a:latin typeface="Calibri" panose="020F0502020204030204" pitchFamily="34" charset="0"/>
                  <a:cs typeface="Calibri" panose="020F0502020204030204" pitchFamily="34" charset="0"/>
                </a:rPr>
                <a:t>Rất</a:t>
              </a:r>
              <a:r>
                <a:rPr lang="en-US" sz="3000" dirty="0">
                  <a:solidFill>
                    <a:srgbClr val="222222"/>
                  </a:solidFill>
                  <a:latin typeface="Calibri" panose="020F0502020204030204" pitchFamily="34" charset="0"/>
                  <a:cs typeface="Calibri" panose="020F0502020204030204" pitchFamily="34" charset="0"/>
                </a:rPr>
                <a:t> </a:t>
              </a:r>
              <a:r>
                <a:rPr lang="en-US" sz="3000" dirty="0" err="1">
                  <a:solidFill>
                    <a:srgbClr val="222222"/>
                  </a:solidFill>
                  <a:latin typeface="Calibri" panose="020F0502020204030204" pitchFamily="34" charset="0"/>
                  <a:cs typeface="Calibri" panose="020F0502020204030204" pitchFamily="34" charset="0"/>
                </a:rPr>
                <a:t>hào</a:t>
              </a:r>
              <a:r>
                <a:rPr lang="en-US" sz="3000" dirty="0">
                  <a:solidFill>
                    <a:srgbClr val="222222"/>
                  </a:solidFill>
                  <a:latin typeface="Calibri" panose="020F0502020204030204" pitchFamily="34" charset="0"/>
                  <a:cs typeface="Calibri" panose="020F0502020204030204" pitchFamily="34" charset="0"/>
                </a:rPr>
                <a:t> </a:t>
              </a:r>
              <a:r>
                <a:rPr lang="en-US" sz="3000" dirty="0" err="1">
                  <a:solidFill>
                    <a:srgbClr val="222222"/>
                  </a:solidFill>
                  <a:latin typeface="Calibri" panose="020F0502020204030204" pitchFamily="34" charset="0"/>
                  <a:cs typeface="Calibri" panose="020F0502020204030204" pitchFamily="34" charset="0"/>
                </a:rPr>
                <a:t>hứng</a:t>
              </a:r>
              <a:r>
                <a:rPr lang="en-US" sz="3000" dirty="0">
                  <a:solidFill>
                    <a:srgbClr val="222222"/>
                  </a:solidFill>
                  <a:latin typeface="Calibri" panose="020F0502020204030204" pitchFamily="34" charset="0"/>
                  <a:cs typeface="Calibri" panose="020F0502020204030204" pitchFamily="34" charset="0"/>
                </a:rPr>
                <a:t>, </a:t>
              </a:r>
              <a:r>
                <a:rPr lang="en-US" sz="3000" dirty="0" err="1">
                  <a:solidFill>
                    <a:srgbClr val="222222"/>
                  </a:solidFill>
                  <a:latin typeface="Calibri" panose="020F0502020204030204" pitchFamily="34" charset="0"/>
                  <a:cs typeface="Calibri" panose="020F0502020204030204" pitchFamily="34" charset="0"/>
                </a:rPr>
                <a:t>vui</a:t>
              </a:r>
              <a:r>
                <a:rPr lang="en-US" sz="3000" dirty="0">
                  <a:solidFill>
                    <a:srgbClr val="222222"/>
                  </a:solidFill>
                  <a:latin typeface="Calibri" panose="020F0502020204030204" pitchFamily="34" charset="0"/>
                  <a:cs typeface="Calibri" panose="020F0502020204030204" pitchFamily="34" charset="0"/>
                </a:rPr>
                <a:t> </a:t>
              </a:r>
              <a:r>
                <a:rPr lang="en-US" sz="3000" dirty="0" err="1">
                  <a:solidFill>
                    <a:srgbClr val="222222"/>
                  </a:solidFill>
                  <a:latin typeface="Calibri" panose="020F0502020204030204" pitchFamily="34" charset="0"/>
                  <a:cs typeface="Calibri" panose="020F0502020204030204" pitchFamily="34" charset="0"/>
                </a:rPr>
                <a:t>vẻ</a:t>
              </a:r>
              <a:r>
                <a:rPr lang="en-US" sz="3000" dirty="0">
                  <a:solidFill>
                    <a:srgbClr val="222222"/>
                  </a:solidFill>
                  <a:latin typeface="Calibri" panose="020F0502020204030204" pitchFamily="34" charset="0"/>
                  <a:cs typeface="Calibri" panose="020F0502020204030204" pitchFamily="34" charset="0"/>
                </a:rPr>
                <a:t>.</a:t>
              </a:r>
              <a:endPar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25345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D531432-27EF-4BC0-9E74-222AF984A965}"/>
              </a:ext>
            </a:extLst>
          </p:cNvPr>
          <p:cNvSpPr txBox="1"/>
          <p:nvPr/>
        </p:nvSpPr>
        <p:spPr>
          <a:xfrm>
            <a:off x="1686280" y="255850"/>
            <a:ext cx="7657174" cy="3416320"/>
          </a:xfrm>
          <a:prstGeom prst="rect">
            <a:avLst/>
          </a:prstGeom>
          <a:noFill/>
        </p:spPr>
        <p:txBody>
          <a:bodyPr wrap="square">
            <a:spAutoFit/>
          </a:bodyPr>
          <a:lstStyle/>
          <a:p>
            <a:pPr lvl="0" algn="just" defTabSz="911744">
              <a:defRPr/>
            </a:pPr>
            <a:r>
              <a:rPr lang="vi-VN" sz="3600" b="1" dirty="0">
                <a:solidFill>
                  <a:srgbClr val="FFFF00"/>
                </a:solidFill>
                <a:latin typeface="Calibri" panose="020F0502020204030204" pitchFamily="34" charset="0"/>
                <a:ea typeface="Calibri" panose="020F0502020204030204" pitchFamily="34" charset="0"/>
                <a:cs typeface="Calibri" panose="020F0502020204030204" pitchFamily="34" charset="0"/>
              </a:rPr>
              <a:t>Mỗi địa phương đều có những hoạt động cộng đồng đặc trưng. Những hoạt động này giúp mọi người gắn kết với nhau hơn và tạo ra cơ hội để thể hiện tinh thần trách nhiệm với xã hội của mỗi cá nhân.</a:t>
            </a:r>
            <a:endParaRPr kumimoji="0" lang="vi-VN" sz="3600" b="1"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43627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Hình ảnh 7">
            <a:extLst>
              <a:ext uri="{FF2B5EF4-FFF2-40B4-BE49-F238E27FC236}">
                <a16:creationId xmlns:a16="http://schemas.microsoft.com/office/drawing/2014/main" id="{6CE67811-B8F6-6E06-7E79-34BB452C143B}"/>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1504" y="-15592"/>
            <a:ext cx="12191980" cy="6856718"/>
          </a:xfrm>
          <a:prstGeom prst="rect">
            <a:avLst/>
          </a:prstGeom>
        </p:spPr>
      </p:pic>
      <p:grpSp>
        <p:nvGrpSpPr>
          <p:cNvPr id="2" name="Nhóm 24">
            <a:extLst>
              <a:ext uri="{FF2B5EF4-FFF2-40B4-BE49-F238E27FC236}">
                <a16:creationId xmlns:a16="http://schemas.microsoft.com/office/drawing/2014/main" id="{D1FDB944-C792-BC30-A97B-A37E2F11D91F}"/>
              </a:ext>
            </a:extLst>
          </p:cNvPr>
          <p:cNvGrpSpPr/>
          <p:nvPr/>
        </p:nvGrpSpPr>
        <p:grpSpPr>
          <a:xfrm>
            <a:off x="1454491" y="1804062"/>
            <a:ext cx="9489539" cy="1484789"/>
            <a:chOff x="608777" y="407466"/>
            <a:chExt cx="11232107" cy="1842221"/>
          </a:xfrm>
        </p:grpSpPr>
        <p:sp>
          <p:nvSpPr>
            <p:cNvPr id="3" name="Hình chữ nhật: Góc Tròn 23">
              <a:extLst>
                <a:ext uri="{FF2B5EF4-FFF2-40B4-BE49-F238E27FC236}">
                  <a16:creationId xmlns:a16="http://schemas.microsoft.com/office/drawing/2014/main" id="{083EA448-618A-C7C8-4691-3AC27E1C5979}"/>
                </a:ext>
              </a:extLst>
            </p:cNvPr>
            <p:cNvSpPr/>
            <p:nvPr/>
          </p:nvSpPr>
          <p:spPr>
            <a:xfrm>
              <a:off x="608777" y="407466"/>
              <a:ext cx="11232107" cy="1820947"/>
            </a:xfrm>
            <a:custGeom>
              <a:avLst/>
              <a:gdLst>
                <a:gd name="connsiteX0" fmla="*/ 0 w 11232107"/>
                <a:gd name="connsiteY0" fmla="*/ 303495 h 1820947"/>
                <a:gd name="connsiteX1" fmla="*/ 303495 w 11232107"/>
                <a:gd name="connsiteY1" fmla="*/ 0 h 1820947"/>
                <a:gd name="connsiteX2" fmla="*/ 10928609 w 11232107"/>
                <a:gd name="connsiteY2" fmla="*/ 0 h 1820947"/>
                <a:gd name="connsiteX3" fmla="*/ 11232106 w 11232107"/>
                <a:gd name="connsiteY3" fmla="*/ 303495 h 1820947"/>
                <a:gd name="connsiteX4" fmla="*/ 11232106 w 11232107"/>
                <a:gd name="connsiteY4" fmla="*/ 1517449 h 1820947"/>
                <a:gd name="connsiteX5" fmla="*/ 10928609 w 11232107"/>
                <a:gd name="connsiteY5" fmla="*/ 1820947 h 1820947"/>
                <a:gd name="connsiteX6" fmla="*/ 303495 w 11232107"/>
                <a:gd name="connsiteY6" fmla="*/ 1820947 h 1820947"/>
                <a:gd name="connsiteX7" fmla="*/ 0 w 11232107"/>
                <a:gd name="connsiteY7" fmla="*/ 1517449 h 1820947"/>
                <a:gd name="connsiteX8" fmla="*/ 0 w 11232107"/>
                <a:gd name="connsiteY8" fmla="*/ 303495 h 1820947"/>
                <a:gd name="connsiteX0" fmla="*/ 0 w 11232107"/>
                <a:gd name="connsiteY0" fmla="*/ 303495 h 1820947"/>
                <a:gd name="connsiteX1" fmla="*/ 303495 w 11232107"/>
                <a:gd name="connsiteY1" fmla="*/ 0 h 1820947"/>
                <a:gd name="connsiteX2" fmla="*/ 10928609 w 11232107"/>
                <a:gd name="connsiteY2" fmla="*/ 0 h 1820947"/>
                <a:gd name="connsiteX3" fmla="*/ 11232106 w 11232107"/>
                <a:gd name="connsiteY3" fmla="*/ 303495 h 1820947"/>
                <a:gd name="connsiteX4" fmla="*/ 11232106 w 11232107"/>
                <a:gd name="connsiteY4" fmla="*/ 1517449 h 1820947"/>
                <a:gd name="connsiteX5" fmla="*/ 10928609 w 11232107"/>
                <a:gd name="connsiteY5" fmla="*/ 1820947 h 1820947"/>
                <a:gd name="connsiteX6" fmla="*/ 303495 w 11232107"/>
                <a:gd name="connsiteY6" fmla="*/ 1820947 h 1820947"/>
                <a:gd name="connsiteX7" fmla="*/ 0 w 11232107"/>
                <a:gd name="connsiteY7" fmla="*/ 1517449 h 1820947"/>
                <a:gd name="connsiteX8" fmla="*/ 0 w 11232107"/>
                <a:gd name="connsiteY8" fmla="*/ 303495 h 1820947"/>
                <a:gd name="connsiteX0" fmla="*/ 0 w 11232107"/>
                <a:gd name="connsiteY0" fmla="*/ 303495 h 1820947"/>
                <a:gd name="connsiteX1" fmla="*/ 303495 w 11232107"/>
                <a:gd name="connsiteY1" fmla="*/ 0 h 1820947"/>
                <a:gd name="connsiteX2" fmla="*/ 10928609 w 11232107"/>
                <a:gd name="connsiteY2" fmla="*/ 0 h 1820947"/>
                <a:gd name="connsiteX3" fmla="*/ 11232106 w 11232107"/>
                <a:gd name="connsiteY3" fmla="*/ 303495 h 1820947"/>
                <a:gd name="connsiteX4" fmla="*/ 11232106 w 11232107"/>
                <a:gd name="connsiteY4" fmla="*/ 1517449 h 1820947"/>
                <a:gd name="connsiteX5" fmla="*/ 10928609 w 11232107"/>
                <a:gd name="connsiteY5" fmla="*/ 1820947 h 1820947"/>
                <a:gd name="connsiteX6" fmla="*/ 303495 w 11232107"/>
                <a:gd name="connsiteY6" fmla="*/ 1820947 h 1820947"/>
                <a:gd name="connsiteX7" fmla="*/ 0 w 11232107"/>
                <a:gd name="connsiteY7" fmla="*/ 1517449 h 1820947"/>
                <a:gd name="connsiteX8" fmla="*/ 0 w 11232107"/>
                <a:gd name="connsiteY8" fmla="*/ 303495 h 182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32107" h="1820947" fill="none" extrusionOk="0">
                  <a:moveTo>
                    <a:pt x="0" y="303495"/>
                  </a:moveTo>
                  <a:cubicBezTo>
                    <a:pt x="28372" y="173863"/>
                    <a:pt x="84598" y="16309"/>
                    <a:pt x="303495" y="0"/>
                  </a:cubicBezTo>
                  <a:cubicBezTo>
                    <a:pt x="5629164" y="-612894"/>
                    <a:pt x="8447465" y="206020"/>
                    <a:pt x="10928609" y="0"/>
                  </a:cubicBezTo>
                  <a:cubicBezTo>
                    <a:pt x="11082256" y="-43976"/>
                    <a:pt x="11163869" y="132549"/>
                    <a:pt x="11232106" y="303495"/>
                  </a:cubicBezTo>
                  <a:cubicBezTo>
                    <a:pt x="11349581" y="694581"/>
                    <a:pt x="11285692" y="1350330"/>
                    <a:pt x="11232106" y="1517449"/>
                  </a:cubicBezTo>
                  <a:cubicBezTo>
                    <a:pt x="11184572" y="1675264"/>
                    <a:pt x="11069313" y="1892350"/>
                    <a:pt x="10928609" y="1820947"/>
                  </a:cubicBezTo>
                  <a:cubicBezTo>
                    <a:pt x="6954038" y="2004609"/>
                    <a:pt x="4123412" y="2430129"/>
                    <a:pt x="303495" y="1820947"/>
                  </a:cubicBezTo>
                  <a:cubicBezTo>
                    <a:pt x="187015" y="1801717"/>
                    <a:pt x="-35184" y="1753648"/>
                    <a:pt x="0" y="1517449"/>
                  </a:cubicBezTo>
                  <a:cubicBezTo>
                    <a:pt x="92075" y="1213652"/>
                    <a:pt x="-37549" y="694163"/>
                    <a:pt x="0" y="303495"/>
                  </a:cubicBezTo>
                  <a:close/>
                </a:path>
                <a:path w="11232107" h="1820947" stroke="0" extrusionOk="0">
                  <a:moveTo>
                    <a:pt x="0" y="303495"/>
                  </a:moveTo>
                  <a:cubicBezTo>
                    <a:pt x="20293" y="116935"/>
                    <a:pt x="152910" y="-46762"/>
                    <a:pt x="303495" y="0"/>
                  </a:cubicBezTo>
                  <a:cubicBezTo>
                    <a:pt x="2041884" y="-846440"/>
                    <a:pt x="5498303" y="-74814"/>
                    <a:pt x="10928609" y="0"/>
                  </a:cubicBezTo>
                  <a:cubicBezTo>
                    <a:pt x="11113603" y="42267"/>
                    <a:pt x="11195762" y="97623"/>
                    <a:pt x="11232106" y="303495"/>
                  </a:cubicBezTo>
                  <a:cubicBezTo>
                    <a:pt x="11310807" y="699003"/>
                    <a:pt x="11207944" y="1376763"/>
                    <a:pt x="11232106" y="1517449"/>
                  </a:cubicBezTo>
                  <a:cubicBezTo>
                    <a:pt x="11205021" y="1728316"/>
                    <a:pt x="11143702" y="1859624"/>
                    <a:pt x="10928609" y="1820947"/>
                  </a:cubicBezTo>
                  <a:cubicBezTo>
                    <a:pt x="7478454" y="2069611"/>
                    <a:pt x="1420540" y="2130218"/>
                    <a:pt x="303495" y="1820947"/>
                  </a:cubicBezTo>
                  <a:cubicBezTo>
                    <a:pt x="179453" y="1803299"/>
                    <a:pt x="1091" y="1698732"/>
                    <a:pt x="0" y="1517449"/>
                  </a:cubicBezTo>
                  <a:cubicBezTo>
                    <a:pt x="34726" y="1144621"/>
                    <a:pt x="74766" y="895591"/>
                    <a:pt x="0" y="303495"/>
                  </a:cubicBezTo>
                  <a:close/>
                </a:path>
                <a:path w="11232107" h="1820947" fill="none" stroke="0" extrusionOk="0">
                  <a:moveTo>
                    <a:pt x="0" y="303495"/>
                  </a:moveTo>
                  <a:cubicBezTo>
                    <a:pt x="4920" y="142200"/>
                    <a:pt x="131038" y="-20113"/>
                    <a:pt x="303495" y="0"/>
                  </a:cubicBezTo>
                  <a:cubicBezTo>
                    <a:pt x="5289194" y="-452237"/>
                    <a:pt x="7998563" y="318174"/>
                    <a:pt x="10928609" y="0"/>
                  </a:cubicBezTo>
                  <a:cubicBezTo>
                    <a:pt x="11125469" y="-24733"/>
                    <a:pt x="11201713" y="156831"/>
                    <a:pt x="11232106" y="303495"/>
                  </a:cubicBezTo>
                  <a:cubicBezTo>
                    <a:pt x="11296303" y="689108"/>
                    <a:pt x="11303426" y="1302809"/>
                    <a:pt x="11232106" y="1517449"/>
                  </a:cubicBezTo>
                  <a:cubicBezTo>
                    <a:pt x="11261495" y="1669665"/>
                    <a:pt x="11087816" y="1852001"/>
                    <a:pt x="10928609" y="1820947"/>
                  </a:cubicBezTo>
                  <a:cubicBezTo>
                    <a:pt x="7537457" y="1939173"/>
                    <a:pt x="3184167" y="1663011"/>
                    <a:pt x="303495" y="1820947"/>
                  </a:cubicBezTo>
                  <a:cubicBezTo>
                    <a:pt x="149104" y="1804688"/>
                    <a:pt x="-6675" y="1694553"/>
                    <a:pt x="0" y="1517449"/>
                  </a:cubicBezTo>
                  <a:cubicBezTo>
                    <a:pt x="61196" y="1293573"/>
                    <a:pt x="-27551" y="630995"/>
                    <a:pt x="0" y="303495"/>
                  </a:cubicBezTo>
                  <a:close/>
                </a:path>
                <a:path w="11232107" h="1820947" fill="none" stroke="0" extrusionOk="0">
                  <a:moveTo>
                    <a:pt x="0" y="303495"/>
                  </a:moveTo>
                  <a:cubicBezTo>
                    <a:pt x="14457" y="146511"/>
                    <a:pt x="103856" y="-19777"/>
                    <a:pt x="303495" y="0"/>
                  </a:cubicBezTo>
                  <a:cubicBezTo>
                    <a:pt x="5572406" y="-433443"/>
                    <a:pt x="7871152" y="154999"/>
                    <a:pt x="10928609" y="0"/>
                  </a:cubicBezTo>
                  <a:cubicBezTo>
                    <a:pt x="11098853" y="-4300"/>
                    <a:pt x="11184452" y="122045"/>
                    <a:pt x="11232106" y="303495"/>
                  </a:cubicBezTo>
                  <a:cubicBezTo>
                    <a:pt x="11338038" y="670437"/>
                    <a:pt x="11301526" y="1327651"/>
                    <a:pt x="11232106" y="1517449"/>
                  </a:cubicBezTo>
                  <a:cubicBezTo>
                    <a:pt x="11223269" y="1662812"/>
                    <a:pt x="11089327" y="1865959"/>
                    <a:pt x="10928609" y="1820947"/>
                  </a:cubicBezTo>
                  <a:cubicBezTo>
                    <a:pt x="7068388" y="2012203"/>
                    <a:pt x="3682679" y="2079959"/>
                    <a:pt x="303495" y="1820947"/>
                  </a:cubicBezTo>
                  <a:cubicBezTo>
                    <a:pt x="193964" y="1787903"/>
                    <a:pt x="-30784" y="1736900"/>
                    <a:pt x="0" y="1517449"/>
                  </a:cubicBezTo>
                  <a:cubicBezTo>
                    <a:pt x="75326" y="1258683"/>
                    <a:pt x="-1085" y="633178"/>
                    <a:pt x="0" y="303495"/>
                  </a:cubicBezTo>
                  <a:close/>
                </a:path>
              </a:pathLst>
            </a:custGeom>
            <a:ln w="76200">
              <a:prstDash val="dash"/>
              <a:extLst>
                <a:ext uri="{C807C97D-BFC1-408E-A445-0C87EB9F89A2}">
                  <ask:lineSketchStyleProps xmlns:ask="http://schemas.microsoft.com/office/drawing/2018/sketchyshapes" sd="2510099056">
                    <a:custGeom>
                      <a:avLst/>
                      <a:gdLst>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89539" h="1467643" fill="none" extrusionOk="0">
                          <a:moveTo>
                            <a:pt x="0" y="244611"/>
                          </a:moveTo>
                          <a:cubicBezTo>
                            <a:pt x="13941" y="127489"/>
                            <a:pt x="98262" y="5150"/>
                            <a:pt x="256411" y="0"/>
                          </a:cubicBezTo>
                          <a:cubicBezTo>
                            <a:pt x="4681795" y="-317543"/>
                            <a:pt x="7064791" y="35730"/>
                            <a:pt x="9233127" y="0"/>
                          </a:cubicBezTo>
                          <a:cubicBezTo>
                            <a:pt x="9367035" y="-23321"/>
                            <a:pt x="9451806" y="107741"/>
                            <a:pt x="9489539" y="244611"/>
                          </a:cubicBezTo>
                          <a:cubicBezTo>
                            <a:pt x="9565450" y="562285"/>
                            <a:pt x="9552008" y="1064971"/>
                            <a:pt x="9489539" y="1223031"/>
                          </a:cubicBezTo>
                          <a:cubicBezTo>
                            <a:pt x="9459646" y="1352213"/>
                            <a:pt x="9360658" y="1503610"/>
                            <a:pt x="9233127" y="1467643"/>
                          </a:cubicBezTo>
                          <a:cubicBezTo>
                            <a:pt x="6421795" y="1601069"/>
                            <a:pt x="3172214" y="1713804"/>
                            <a:pt x="256411" y="1467643"/>
                          </a:cubicBezTo>
                          <a:cubicBezTo>
                            <a:pt x="138518" y="1459021"/>
                            <a:pt x="-24033" y="1403040"/>
                            <a:pt x="0" y="1223031"/>
                          </a:cubicBezTo>
                          <a:cubicBezTo>
                            <a:pt x="79181" y="1006999"/>
                            <a:pt x="-19483" y="554347"/>
                            <a:pt x="0" y="244611"/>
                          </a:cubicBezTo>
                          <a:close/>
                        </a:path>
                        <a:path w="9489539" h="1467643" stroke="0" extrusionOk="0">
                          <a:moveTo>
                            <a:pt x="0" y="244611"/>
                          </a:moveTo>
                          <a:cubicBezTo>
                            <a:pt x="12559" y="96451"/>
                            <a:pt x="117040" y="-31037"/>
                            <a:pt x="256411" y="0"/>
                          </a:cubicBezTo>
                          <a:cubicBezTo>
                            <a:pt x="1868966" y="-209672"/>
                            <a:pt x="4722106" y="-83029"/>
                            <a:pt x="9233127" y="0"/>
                          </a:cubicBezTo>
                          <a:cubicBezTo>
                            <a:pt x="9385217" y="22687"/>
                            <a:pt x="9470507" y="83775"/>
                            <a:pt x="9489539" y="244611"/>
                          </a:cubicBezTo>
                          <a:cubicBezTo>
                            <a:pt x="9567481" y="552644"/>
                            <a:pt x="9480207" y="1106102"/>
                            <a:pt x="9489539" y="1223031"/>
                          </a:cubicBezTo>
                          <a:cubicBezTo>
                            <a:pt x="9482872" y="1370497"/>
                            <a:pt x="9395975" y="1482863"/>
                            <a:pt x="9233127" y="1467643"/>
                          </a:cubicBezTo>
                          <a:cubicBezTo>
                            <a:pt x="6266529" y="1587954"/>
                            <a:pt x="1280240" y="1588465"/>
                            <a:pt x="256411" y="1467643"/>
                          </a:cubicBezTo>
                          <a:cubicBezTo>
                            <a:pt x="133104" y="1460169"/>
                            <a:pt x="-8214" y="1349331"/>
                            <a:pt x="0" y="1223031"/>
                          </a:cubicBezTo>
                          <a:cubicBezTo>
                            <a:pt x="60907" y="911521"/>
                            <a:pt x="50405" y="720905"/>
                            <a:pt x="0" y="244611"/>
                          </a:cubicBezTo>
                          <a:close/>
                        </a:path>
                        <a:path w="9489539" h="1467643" fill="none" stroke="0" extrusionOk="0">
                          <a:moveTo>
                            <a:pt x="0" y="244611"/>
                          </a:moveTo>
                          <a:cubicBezTo>
                            <a:pt x="4574" y="103140"/>
                            <a:pt x="106698" y="-12990"/>
                            <a:pt x="256411" y="0"/>
                          </a:cubicBezTo>
                          <a:cubicBezTo>
                            <a:pt x="4748435" y="-257524"/>
                            <a:pt x="6593340" y="5409"/>
                            <a:pt x="9233127" y="0"/>
                          </a:cubicBezTo>
                          <a:cubicBezTo>
                            <a:pt x="9373198" y="-6619"/>
                            <a:pt x="9474049" y="100498"/>
                            <a:pt x="9489539" y="244611"/>
                          </a:cubicBezTo>
                          <a:cubicBezTo>
                            <a:pt x="9558377" y="558692"/>
                            <a:pt x="9559114" y="1054436"/>
                            <a:pt x="9489539" y="1223031"/>
                          </a:cubicBezTo>
                          <a:cubicBezTo>
                            <a:pt x="9493427" y="1343763"/>
                            <a:pt x="9370939" y="1485087"/>
                            <a:pt x="9233127" y="1467643"/>
                          </a:cubicBezTo>
                          <a:cubicBezTo>
                            <a:pt x="6301816" y="1610482"/>
                            <a:pt x="2616037" y="1285903"/>
                            <a:pt x="256411" y="1467643"/>
                          </a:cubicBezTo>
                          <a:cubicBezTo>
                            <a:pt x="131864" y="1458494"/>
                            <a:pt x="-16389" y="1368400"/>
                            <a:pt x="0" y="1223031"/>
                          </a:cubicBezTo>
                          <a:cubicBezTo>
                            <a:pt x="41922" y="1054563"/>
                            <a:pt x="-7583" y="545388"/>
                            <a:pt x="0" y="244611"/>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Hộp Văn bản 22">
              <a:extLst>
                <a:ext uri="{FF2B5EF4-FFF2-40B4-BE49-F238E27FC236}">
                  <a16:creationId xmlns:a16="http://schemas.microsoft.com/office/drawing/2014/main" id="{ECE08D74-38DE-22D3-66A9-0D66E3DBC84B}"/>
                </a:ext>
              </a:extLst>
            </p:cNvPr>
            <p:cNvSpPr txBox="1"/>
            <p:nvPr/>
          </p:nvSpPr>
          <p:spPr>
            <a:xfrm>
              <a:off x="1191238" y="454911"/>
              <a:ext cx="10138914" cy="179477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Hoạt</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động</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2: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Đề</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xuất</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các</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hoạt</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động</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kết</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nối</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cộng</a:t>
              </a:r>
              <a:r>
                <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đồng</a:t>
              </a:r>
              <a:endParaRPr kumimoji="0" lang="en-US" sz="44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p:txBody>
        </p:sp>
      </p:grpSp>
      <p:pic>
        <p:nvPicPr>
          <p:cNvPr id="5" name="Picture 2" descr="Free Vector | Group of young children cartoon character on white background">
            <a:extLst>
              <a:ext uri="{FF2B5EF4-FFF2-40B4-BE49-F238E27FC236}">
                <a16:creationId xmlns:a16="http://schemas.microsoft.com/office/drawing/2014/main" id="{38564956-4502-0498-F8D5-F0B5207BEE3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814" b="90988" l="7668" r="93930">
                        <a14:foregroundMark x1="17252" y1="12791" x2="13738" y2="64535"/>
                        <a14:foregroundMark x1="13090" y1="68410" x2="12620" y2="71221"/>
                        <a14:foregroundMark x1="13738" y1="64535" x2="13474" y2="66113"/>
                        <a14:foregroundMark x1="11661" y1="88953" x2="11661" y2="88953"/>
                        <a14:foregroundMark x1="11342" y1="84012" x2="13578" y2="88953"/>
                        <a14:foregroundMark x1="18211" y1="81686" x2="20927" y2="87791"/>
                        <a14:foregroundMark x1="16613" y1="84593" x2="19649" y2="87500"/>
                        <a14:foregroundMark x1="21885" y1="85174" x2="21885" y2="85174"/>
                        <a14:foregroundMark x1="22364" y1="86919" x2="21565" y2="90407"/>
                        <a14:foregroundMark x1="30192" y1="9593" x2="38658" y2="54360"/>
                        <a14:foregroundMark x1="38658" y1="54360" x2="38339" y2="64244"/>
                        <a14:foregroundMark x1="40415" y1="49709" x2="41054" y2="51453"/>
                        <a14:foregroundMark x1="28754" y1="61047" x2="28754" y2="61047"/>
                        <a14:foregroundMark x1="27955" y1="85465" x2="27955" y2="85465"/>
                        <a14:foregroundMark x1="26997" y1="86337" x2="28594" y2="89244"/>
                        <a14:foregroundMark x1="36262" y1="81395" x2="38179" y2="86047"/>
                        <a14:foregroundMark x1="27636" y1="61337" x2="27636" y2="61337"/>
                        <a14:foregroundMark x1="27476" y1="62791" x2="27476" y2="62791"/>
                        <a14:foregroundMark x1="59105" y1="8430" x2="59105" y2="8430"/>
                        <a14:foregroundMark x1="58307" y1="85174" x2="58307" y2="85174"/>
                        <a14:foregroundMark x1="51597" y1="85756" x2="51597" y2="85756"/>
                        <a14:foregroundMark x1="51757" y1="82267" x2="51757" y2="82267"/>
                        <a14:foregroundMark x1="52875" y1="83430" x2="51597" y2="87500"/>
                        <a14:foregroundMark x1="91374" y1="25872" x2="91374" y2="25872"/>
                        <a14:foregroundMark x1="93930" y1="36628" x2="93930" y2="36628"/>
                        <a14:foregroundMark x1="84665" y1="72965" x2="84665" y2="72965"/>
                        <a14:foregroundMark x1="83067" y1="67442" x2="83067" y2="67442"/>
                        <a14:foregroundMark x1="83387" y1="67733" x2="84824" y2="73547"/>
                        <a14:foregroundMark x1="84665" y1="72093" x2="85304" y2="77907"/>
                        <a14:foregroundMark x1="85304" y1="71802" x2="85463" y2="77616"/>
                        <a14:foregroundMark x1="77476" y1="86628" x2="77476" y2="86628"/>
                        <a14:foregroundMark x1="79073" y1="81686" x2="79073" y2="81686"/>
                        <a14:foregroundMark x1="56550" y1="23547" x2="55911" y2="33721"/>
                        <a14:foregroundMark x1="42971" y1="52326" x2="42971" y2="52326"/>
                        <a14:foregroundMark x1="42652" y1="46221" x2="42971" y2="56395"/>
                        <a14:foregroundMark x1="10224" y1="89826" x2="8147" y2="86047"/>
                        <a14:foregroundMark x1="17412" y1="87791" x2="20128" y2="89535"/>
                        <a14:foregroundMark x1="10543" y1="90116" x2="12460" y2="90116"/>
                        <a14:foregroundMark x1="8466" y1="87209" x2="8946" y2="87791"/>
                        <a14:foregroundMark x1="24441" y1="82558" x2="26198" y2="90116"/>
                        <a14:foregroundMark x1="34185" y1="84302" x2="36741" y2="90116"/>
                        <a14:foregroundMark x1="38339" y1="91279" x2="33227" y2="82849"/>
                        <a14:foregroundMark x1="50799" y1="88081" x2="51237" y2="87904"/>
                        <a14:foregroundMark x1="50799" y1="88663" x2="48562" y2="86919"/>
                        <a14:foregroundMark x1="57668" y1="89244" x2="64217" y2="84593"/>
                        <a14:foregroundMark x1="56709" y1="89826" x2="57827" y2="89535"/>
                        <a14:foregroundMark x1="58786" y1="84302" x2="59744" y2="83140"/>
                        <a14:foregroundMark x1="59904" y1="89826" x2="60703" y2="88953"/>
                        <a14:foregroundMark x1="58786" y1="90407" x2="58786" y2="90407"/>
                        <a14:foregroundMark x1="61502" y1="89244" x2="64058" y2="85756"/>
                        <a14:foregroundMark x1="47764" y1="87500" x2="46965" y2="86337"/>
                        <a14:foregroundMark x1="7668" y1="86919" x2="9744" y2="89826"/>
                        <a14:foregroundMark x1="28914" y1="71221" x2="28914" y2="72093"/>
                        <a14:foregroundMark x1="31949" y1="63663" x2="30192" y2="79070"/>
                        <a14:foregroundMark x1="41054" y1="59884" x2="41054" y2="59884"/>
                        <a14:foregroundMark x1="16773" y1="5814" x2="15335" y2="6686"/>
                        <a14:foregroundMark x1="68051" y1="11047" x2="68051" y2="11047"/>
                        <a14:foregroundMark x1="82428" y1="66570" x2="82428" y2="66570"/>
                        <a14:foregroundMark x1="85463" y1="78779" x2="85463" y2="78779"/>
                        <a14:foregroundMark x1="79073" y1="79942" x2="78275" y2="90116"/>
                        <a14:foregroundMark x1="77796" y1="90988" x2="78115" y2="90116"/>
                        <a14:foregroundMark x1="78594" y1="88663" x2="78754" y2="86628"/>
                        <a14:foregroundMark x1="79073" y1="85756" x2="79073" y2="82849"/>
                        <a14:foregroundMark x1="57827" y1="84012" x2="57827" y2="84012"/>
                        <a14:foregroundMark x1="57668" y1="83721" x2="58147" y2="83140"/>
                        <a14:foregroundMark x1="50479" y1="82849" x2="51118" y2="81977"/>
                        <a14:backgroundMark x1="24920" y1="18023" x2="24920" y2="18023"/>
                        <a14:backgroundMark x1="69649" y1="20058" x2="69649" y2="20058"/>
                        <a14:backgroundMark x1="84505" y1="39244" x2="84505" y2="39244"/>
                        <a14:backgroundMark x1="78115" y1="41279" x2="78115" y2="41279"/>
                        <a14:backgroundMark x1="56390" y1="72674" x2="56390" y2="72674"/>
                        <a14:backgroundMark x1="56550" y1="75291" x2="56550" y2="75291"/>
                        <a14:backgroundMark x1="56709" y1="76163" x2="57029" y2="78779"/>
                        <a14:backgroundMark x1="72364" y1="72965" x2="72364" y2="72965"/>
                        <a14:backgroundMark x1="15495" y1="75000" x2="15495" y2="75000"/>
                        <a14:backgroundMark x1="15495" y1="75000" x2="15016" y2="77616"/>
                        <a14:backgroundMark x1="16454" y1="67442" x2="16134" y2="69767"/>
                        <a14:backgroundMark x1="50000" y1="90698" x2="55591" y2="94186"/>
                      </a14:backgroundRemoval>
                    </a14:imgEffect>
                  </a14:imgLayer>
                </a14:imgProps>
              </a:ext>
              <a:ext uri="{28A0092B-C50C-407E-A947-70E740481C1C}">
                <a14:useLocalDpi xmlns:a14="http://schemas.microsoft.com/office/drawing/2010/main" val="0"/>
              </a:ext>
            </a:extLst>
          </a:blip>
          <a:srcRect/>
          <a:stretch>
            <a:fillRect/>
          </a:stretch>
        </p:blipFill>
        <p:spPr bwMode="auto">
          <a:xfrm>
            <a:off x="3427024" y="3666259"/>
            <a:ext cx="5962650"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73428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FA5762BD-C5A3-FBD5-F659-1D3368F83120}"/>
              </a:ext>
            </a:extLst>
          </p:cNvPr>
          <p:cNvPicPr>
            <a:picLocks noChangeAspect="1"/>
          </p:cNvPicPr>
          <p:nvPr/>
        </p:nvPicPr>
        <p:blipFill rotWithShape="1">
          <a:blip r:embed="rId2">
            <a:extLst>
              <a:ext uri="{28A0092B-C50C-407E-A947-70E740481C1C}">
                <a14:useLocalDpi xmlns:a14="http://schemas.microsoft.com/office/drawing/2010/main" val="0"/>
              </a:ext>
            </a:extLst>
          </a:blip>
          <a:srcRect t="15746"/>
          <a:stretch/>
        </p:blipFill>
        <p:spPr>
          <a:xfrm>
            <a:off x="0" y="-23977"/>
            <a:ext cx="12191980" cy="6856718"/>
          </a:xfrm>
          <a:prstGeom prst="rect">
            <a:avLst/>
          </a:prstGeom>
        </p:spPr>
      </p:pic>
      <p:sp>
        <p:nvSpPr>
          <p:cNvPr id="2" name="Rectangle: Rounded Corners 1">
            <a:extLst>
              <a:ext uri="{FF2B5EF4-FFF2-40B4-BE49-F238E27FC236}">
                <a16:creationId xmlns:a16="http://schemas.microsoft.com/office/drawing/2014/main" id="{256DB278-DE6B-2741-0F4F-1001514CC275}"/>
              </a:ext>
            </a:extLst>
          </p:cNvPr>
          <p:cNvSpPr/>
          <p:nvPr/>
        </p:nvSpPr>
        <p:spPr>
          <a:xfrm>
            <a:off x="257175" y="209549"/>
            <a:ext cx="11620500" cy="6353175"/>
          </a:xfrm>
          <a:prstGeom prst="roundRect">
            <a:avLst/>
          </a:prstGeom>
          <a:solidFill>
            <a:schemeClr val="bg1"/>
          </a:solidFill>
          <a:ln w="3810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9900CC"/>
              </a:solidFill>
              <a:effectLst/>
              <a:uLnTx/>
              <a:uFillTx/>
              <a:latin typeface="Calibri" panose="020F0502020204030204"/>
              <a:ea typeface="+mn-ea"/>
              <a:cs typeface="Times New Roman" panose="02020603050405020304" pitchFamily="18" charset="0"/>
            </a:endParaRPr>
          </a:p>
        </p:txBody>
      </p:sp>
      <p:sp>
        <p:nvSpPr>
          <p:cNvPr id="4" name="TextBox 3">
            <a:extLst>
              <a:ext uri="{FF2B5EF4-FFF2-40B4-BE49-F238E27FC236}">
                <a16:creationId xmlns:a16="http://schemas.microsoft.com/office/drawing/2014/main" id="{0489A998-1A6D-3AE1-468C-3CB45548978B}"/>
              </a:ext>
            </a:extLst>
          </p:cNvPr>
          <p:cNvSpPr txBox="1"/>
          <p:nvPr/>
        </p:nvSpPr>
        <p:spPr>
          <a:xfrm>
            <a:off x="1076325" y="409575"/>
            <a:ext cx="10163175"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anose="02020603050405020304" pitchFamily="18" charset="0"/>
              </a:rPr>
              <a:t>Nêu</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những</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hoạt</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động</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em</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có</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thể</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thực</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hiện</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cùng</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những</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người</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xung</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quanh</a:t>
            </a:r>
            <a:endParaRPr kumimoji="0" lang="vi-VN" sz="3200" b="1" i="0" u="none" strike="noStrike" kern="1200" cap="none" spc="0" normalizeH="0" baseline="0" noProof="0" dirty="0">
              <a:ln>
                <a:noFill/>
              </a:ln>
              <a:solidFill>
                <a:srgbClr val="002060"/>
              </a:solidFill>
              <a:effectLst/>
              <a:uLnTx/>
              <a:uFillTx/>
              <a:latin typeface="Calibri" panose="020F0502020204030204"/>
              <a:ea typeface="+mn-ea"/>
              <a:cs typeface="Times New Roman" panose="02020603050405020304" pitchFamily="18" charset="0"/>
            </a:endParaRPr>
          </a:p>
        </p:txBody>
      </p:sp>
      <p:sp>
        <p:nvSpPr>
          <p:cNvPr id="3" name="Oval 2">
            <a:extLst>
              <a:ext uri="{FF2B5EF4-FFF2-40B4-BE49-F238E27FC236}">
                <a16:creationId xmlns:a16="http://schemas.microsoft.com/office/drawing/2014/main" id="{36C3B443-33C2-89BE-7A00-B5DD431D1885}"/>
              </a:ext>
            </a:extLst>
          </p:cNvPr>
          <p:cNvSpPr/>
          <p:nvPr/>
        </p:nvSpPr>
        <p:spPr>
          <a:xfrm>
            <a:off x="676275" y="2209800"/>
            <a:ext cx="3200400" cy="2486025"/>
          </a:xfrm>
          <a:prstGeom prst="ellipse">
            <a:avLst/>
          </a:prstGeom>
          <a:solidFill>
            <a:srgbClr val="FDE9FB"/>
          </a:solidFill>
          <a:ln w="76200">
            <a:solidFill>
              <a:srgbClr val="F5B8F6"/>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002060"/>
                </a:solidFill>
              </a:rPr>
              <a:t>Góp</a:t>
            </a:r>
            <a:r>
              <a:rPr lang="en-US" sz="3200" b="1" dirty="0">
                <a:solidFill>
                  <a:srgbClr val="002060"/>
                </a:solidFill>
              </a:rPr>
              <a:t> </a:t>
            </a:r>
            <a:r>
              <a:rPr lang="en-US" sz="3200" b="1" dirty="0" err="1">
                <a:solidFill>
                  <a:srgbClr val="002060"/>
                </a:solidFill>
              </a:rPr>
              <a:t>sách</a:t>
            </a:r>
            <a:r>
              <a:rPr lang="en-US" sz="3200" b="1" dirty="0">
                <a:solidFill>
                  <a:srgbClr val="002060"/>
                </a:solidFill>
              </a:rPr>
              <a:t> </a:t>
            </a:r>
            <a:r>
              <a:rPr lang="en-US" sz="3200" b="1" dirty="0" err="1">
                <a:solidFill>
                  <a:srgbClr val="002060"/>
                </a:solidFill>
              </a:rPr>
              <a:t>cho</a:t>
            </a:r>
            <a:r>
              <a:rPr lang="en-US" sz="3200" b="1" dirty="0">
                <a:solidFill>
                  <a:srgbClr val="002060"/>
                </a:solidFill>
              </a:rPr>
              <a:t> </a:t>
            </a:r>
            <a:r>
              <a:rPr lang="en-US" sz="3200" b="1" dirty="0" err="1">
                <a:solidFill>
                  <a:srgbClr val="002060"/>
                </a:solidFill>
              </a:rPr>
              <a:t>tủ</a:t>
            </a:r>
            <a:r>
              <a:rPr lang="en-US" sz="3200" b="1" dirty="0">
                <a:solidFill>
                  <a:srgbClr val="002060"/>
                </a:solidFill>
              </a:rPr>
              <a:t> </a:t>
            </a:r>
            <a:r>
              <a:rPr lang="en-US" sz="3200" b="1" dirty="0" err="1">
                <a:solidFill>
                  <a:srgbClr val="002060"/>
                </a:solidFill>
              </a:rPr>
              <a:t>sách</a:t>
            </a:r>
            <a:r>
              <a:rPr lang="en-US" sz="3200" b="1" dirty="0">
                <a:solidFill>
                  <a:srgbClr val="002060"/>
                </a:solidFill>
              </a:rPr>
              <a:t> </a:t>
            </a:r>
            <a:r>
              <a:rPr lang="en-US" sz="3200" b="1" dirty="0" err="1">
                <a:solidFill>
                  <a:srgbClr val="002060"/>
                </a:solidFill>
              </a:rPr>
              <a:t>cộng</a:t>
            </a:r>
            <a:r>
              <a:rPr lang="en-US" sz="3200" b="1" dirty="0">
                <a:solidFill>
                  <a:srgbClr val="002060"/>
                </a:solidFill>
              </a:rPr>
              <a:t> </a:t>
            </a:r>
            <a:r>
              <a:rPr lang="en-US" sz="3200" b="1" dirty="0" err="1">
                <a:solidFill>
                  <a:srgbClr val="002060"/>
                </a:solidFill>
              </a:rPr>
              <a:t>đồng</a:t>
            </a:r>
            <a:endParaRPr lang="en-US" sz="3200" b="1" dirty="0">
              <a:solidFill>
                <a:srgbClr val="002060"/>
              </a:solidFill>
            </a:endParaRPr>
          </a:p>
        </p:txBody>
      </p:sp>
      <p:sp>
        <p:nvSpPr>
          <p:cNvPr id="6" name="Oval 5">
            <a:extLst>
              <a:ext uri="{FF2B5EF4-FFF2-40B4-BE49-F238E27FC236}">
                <a16:creationId xmlns:a16="http://schemas.microsoft.com/office/drawing/2014/main" id="{AA74A2F4-AA69-397A-1EC2-FE68CD5B2904}"/>
              </a:ext>
            </a:extLst>
          </p:cNvPr>
          <p:cNvSpPr/>
          <p:nvPr/>
        </p:nvSpPr>
        <p:spPr>
          <a:xfrm>
            <a:off x="4743450" y="2143125"/>
            <a:ext cx="4324350" cy="2486025"/>
          </a:xfrm>
          <a:prstGeom prst="ellipse">
            <a:avLst/>
          </a:prstGeom>
          <a:solidFill>
            <a:srgbClr val="FDE9FB"/>
          </a:solidFill>
          <a:ln w="76200">
            <a:solidFill>
              <a:srgbClr val="F5B8F6"/>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002060"/>
                </a:solidFill>
              </a:rPr>
              <a:t>Xây</a:t>
            </a:r>
            <a:r>
              <a:rPr lang="en-US" sz="3200" b="1" dirty="0">
                <a:solidFill>
                  <a:srgbClr val="002060"/>
                </a:solidFill>
              </a:rPr>
              <a:t> </a:t>
            </a:r>
            <a:r>
              <a:rPr lang="en-US" sz="3200" b="1" dirty="0" err="1">
                <a:solidFill>
                  <a:srgbClr val="002060"/>
                </a:solidFill>
              </a:rPr>
              <a:t>dựng</a:t>
            </a:r>
            <a:r>
              <a:rPr lang="en-US" sz="3200" b="1" dirty="0">
                <a:solidFill>
                  <a:srgbClr val="002060"/>
                </a:solidFill>
              </a:rPr>
              <a:t> </a:t>
            </a:r>
            <a:r>
              <a:rPr lang="en-US" sz="3200" b="1" dirty="0" err="1">
                <a:solidFill>
                  <a:srgbClr val="002060"/>
                </a:solidFill>
              </a:rPr>
              <a:t>chỗ</a:t>
            </a:r>
            <a:r>
              <a:rPr lang="en-US" sz="3200" b="1" dirty="0">
                <a:solidFill>
                  <a:srgbClr val="002060"/>
                </a:solidFill>
              </a:rPr>
              <a:t> </a:t>
            </a:r>
            <a:r>
              <a:rPr lang="en-US" sz="3200" b="1" dirty="0" err="1">
                <a:solidFill>
                  <a:srgbClr val="002060"/>
                </a:solidFill>
              </a:rPr>
              <a:t>nghỉ</a:t>
            </a:r>
            <a:r>
              <a:rPr lang="en-US" sz="3200" b="1" dirty="0">
                <a:solidFill>
                  <a:srgbClr val="002060"/>
                </a:solidFill>
              </a:rPr>
              <a:t> </a:t>
            </a:r>
            <a:r>
              <a:rPr lang="en-US" sz="3200" b="1" dirty="0" err="1">
                <a:solidFill>
                  <a:srgbClr val="002060"/>
                </a:solidFill>
              </a:rPr>
              <a:t>chân</a:t>
            </a:r>
            <a:r>
              <a:rPr lang="en-US" sz="3200" b="1" dirty="0">
                <a:solidFill>
                  <a:srgbClr val="002060"/>
                </a:solidFill>
              </a:rPr>
              <a:t> </a:t>
            </a:r>
            <a:r>
              <a:rPr lang="en-US" sz="3200" b="1" dirty="0" err="1">
                <a:solidFill>
                  <a:srgbClr val="002060"/>
                </a:solidFill>
              </a:rPr>
              <a:t>cho</a:t>
            </a:r>
            <a:r>
              <a:rPr lang="en-US" sz="3200" b="1" dirty="0">
                <a:solidFill>
                  <a:srgbClr val="002060"/>
                </a:solidFill>
              </a:rPr>
              <a:t> </a:t>
            </a:r>
            <a:r>
              <a:rPr lang="en-US" sz="3200" b="1" dirty="0" err="1">
                <a:solidFill>
                  <a:srgbClr val="002060"/>
                </a:solidFill>
              </a:rPr>
              <a:t>người</a:t>
            </a:r>
            <a:r>
              <a:rPr lang="en-US" sz="3200" b="1" dirty="0">
                <a:solidFill>
                  <a:srgbClr val="002060"/>
                </a:solidFill>
              </a:rPr>
              <a:t> </a:t>
            </a:r>
            <a:r>
              <a:rPr lang="en-US" sz="3200" b="1" dirty="0" err="1">
                <a:solidFill>
                  <a:srgbClr val="002060"/>
                </a:solidFill>
              </a:rPr>
              <a:t>già</a:t>
            </a:r>
            <a:r>
              <a:rPr lang="en-US" sz="3200" b="1" dirty="0">
                <a:solidFill>
                  <a:srgbClr val="002060"/>
                </a:solidFill>
              </a:rPr>
              <a:t>, </a:t>
            </a:r>
            <a:r>
              <a:rPr lang="en-US" sz="3200" b="1" dirty="0" err="1">
                <a:solidFill>
                  <a:srgbClr val="002060"/>
                </a:solidFill>
              </a:rPr>
              <a:t>người</a:t>
            </a:r>
            <a:r>
              <a:rPr lang="en-US" sz="3200" b="1" dirty="0">
                <a:solidFill>
                  <a:srgbClr val="002060"/>
                </a:solidFill>
              </a:rPr>
              <a:t> </a:t>
            </a:r>
            <a:r>
              <a:rPr lang="en-US" sz="3200" b="1" dirty="0" err="1">
                <a:solidFill>
                  <a:srgbClr val="002060"/>
                </a:solidFill>
              </a:rPr>
              <a:t>khuyết</a:t>
            </a:r>
            <a:r>
              <a:rPr lang="en-US" sz="3200" b="1" dirty="0">
                <a:solidFill>
                  <a:srgbClr val="002060"/>
                </a:solidFill>
              </a:rPr>
              <a:t> </a:t>
            </a:r>
            <a:r>
              <a:rPr lang="en-US" sz="3200" b="1" dirty="0" err="1">
                <a:solidFill>
                  <a:srgbClr val="002060"/>
                </a:solidFill>
              </a:rPr>
              <a:t>tật</a:t>
            </a:r>
            <a:endParaRPr lang="en-US" sz="3200" b="1" dirty="0">
              <a:solidFill>
                <a:srgbClr val="002060"/>
              </a:solidFill>
            </a:endParaRPr>
          </a:p>
        </p:txBody>
      </p:sp>
      <p:sp>
        <p:nvSpPr>
          <p:cNvPr id="10" name="Oval 9">
            <a:extLst>
              <a:ext uri="{FF2B5EF4-FFF2-40B4-BE49-F238E27FC236}">
                <a16:creationId xmlns:a16="http://schemas.microsoft.com/office/drawing/2014/main" id="{65F24607-13F9-D1B2-9810-294EF554A719}"/>
              </a:ext>
            </a:extLst>
          </p:cNvPr>
          <p:cNvSpPr/>
          <p:nvPr/>
        </p:nvSpPr>
        <p:spPr>
          <a:xfrm>
            <a:off x="9639299" y="2419350"/>
            <a:ext cx="2105025" cy="1924050"/>
          </a:xfrm>
          <a:prstGeom prst="ellipse">
            <a:avLst/>
          </a:prstGeom>
          <a:solidFill>
            <a:srgbClr val="FDE9FB"/>
          </a:solidFill>
          <a:ln w="76200">
            <a:solidFill>
              <a:srgbClr val="F5B8F6"/>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002060"/>
                </a:solidFill>
              </a:rPr>
              <a:t>….</a:t>
            </a:r>
          </a:p>
        </p:txBody>
      </p:sp>
      <p:sp>
        <p:nvSpPr>
          <p:cNvPr id="11" name="TextBox 10">
            <a:extLst>
              <a:ext uri="{FF2B5EF4-FFF2-40B4-BE49-F238E27FC236}">
                <a16:creationId xmlns:a16="http://schemas.microsoft.com/office/drawing/2014/main" id="{2AB62234-6572-5C69-3211-B2AFA1D744BE}"/>
              </a:ext>
            </a:extLst>
          </p:cNvPr>
          <p:cNvSpPr txBox="1"/>
          <p:nvPr/>
        </p:nvSpPr>
        <p:spPr>
          <a:xfrm>
            <a:off x="457200" y="1552575"/>
            <a:ext cx="1866900" cy="646331"/>
          </a:xfrm>
          <a:prstGeom prst="rect">
            <a:avLst/>
          </a:prstGeom>
          <a:noFill/>
        </p:spPr>
        <p:txBody>
          <a:bodyPr wrap="square" rtlCol="0">
            <a:spAutoFit/>
          </a:bodyPr>
          <a:lstStyle/>
          <a:p>
            <a:r>
              <a:rPr lang="en-US" sz="3600" b="1" i="1" dirty="0" err="1"/>
              <a:t>Gợi</a:t>
            </a:r>
            <a:r>
              <a:rPr lang="en-US" sz="3600" b="1" i="1" dirty="0"/>
              <a:t> ý:</a:t>
            </a:r>
          </a:p>
        </p:txBody>
      </p:sp>
    </p:spTree>
    <p:extLst>
      <p:ext uri="{BB962C8B-B14F-4D97-AF65-F5344CB8AC3E}">
        <p14:creationId xmlns:p14="http://schemas.microsoft.com/office/powerpoint/2010/main" val="1158026864"/>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6"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FA5762BD-C5A3-FBD5-F659-1D3368F83120}"/>
              </a:ext>
            </a:extLst>
          </p:cNvPr>
          <p:cNvPicPr>
            <a:picLocks noChangeAspect="1"/>
          </p:cNvPicPr>
          <p:nvPr/>
        </p:nvPicPr>
        <p:blipFill rotWithShape="1">
          <a:blip r:embed="rId2">
            <a:extLst>
              <a:ext uri="{28A0092B-C50C-407E-A947-70E740481C1C}">
                <a14:useLocalDpi xmlns:a14="http://schemas.microsoft.com/office/drawing/2010/main" val="0"/>
              </a:ext>
            </a:extLst>
          </a:blip>
          <a:srcRect t="15746"/>
          <a:stretch/>
        </p:blipFill>
        <p:spPr>
          <a:xfrm>
            <a:off x="0" y="-23977"/>
            <a:ext cx="12191980" cy="6856718"/>
          </a:xfrm>
          <a:prstGeom prst="rect">
            <a:avLst/>
          </a:prstGeom>
        </p:spPr>
      </p:pic>
      <p:sp>
        <p:nvSpPr>
          <p:cNvPr id="2" name="Rectangle: Rounded Corners 1">
            <a:extLst>
              <a:ext uri="{FF2B5EF4-FFF2-40B4-BE49-F238E27FC236}">
                <a16:creationId xmlns:a16="http://schemas.microsoft.com/office/drawing/2014/main" id="{256DB278-DE6B-2741-0F4F-1001514CC275}"/>
              </a:ext>
            </a:extLst>
          </p:cNvPr>
          <p:cNvSpPr/>
          <p:nvPr/>
        </p:nvSpPr>
        <p:spPr>
          <a:xfrm>
            <a:off x="257175" y="209549"/>
            <a:ext cx="11620500" cy="6353175"/>
          </a:xfrm>
          <a:prstGeom prst="roundRect">
            <a:avLst/>
          </a:prstGeom>
          <a:solidFill>
            <a:schemeClr val="bg1"/>
          </a:solidFill>
          <a:ln w="3810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9900CC"/>
              </a:solidFill>
              <a:effectLst/>
              <a:uLnTx/>
              <a:uFillTx/>
              <a:latin typeface="Calibri" panose="020F0502020204030204"/>
              <a:ea typeface="+mn-ea"/>
              <a:cs typeface="Times New Roman" panose="02020603050405020304" pitchFamily="18" charset="0"/>
            </a:endParaRPr>
          </a:p>
        </p:txBody>
      </p:sp>
      <p:grpSp>
        <p:nvGrpSpPr>
          <p:cNvPr id="3" name="Group 2">
            <a:extLst>
              <a:ext uri="{FF2B5EF4-FFF2-40B4-BE49-F238E27FC236}">
                <a16:creationId xmlns:a16="http://schemas.microsoft.com/office/drawing/2014/main" id="{7C310935-3043-2D70-83AB-AFCB90CB0073}"/>
              </a:ext>
            </a:extLst>
          </p:cNvPr>
          <p:cNvGrpSpPr/>
          <p:nvPr/>
        </p:nvGrpSpPr>
        <p:grpSpPr>
          <a:xfrm>
            <a:off x="444218" y="3132187"/>
            <a:ext cx="4544063" cy="3413728"/>
            <a:chOff x="664935" y="3237290"/>
            <a:chExt cx="4544063" cy="3413728"/>
          </a:xfrm>
        </p:grpSpPr>
        <p:pic>
          <p:nvPicPr>
            <p:cNvPr id="4" name="Picture 14">
              <a:extLst>
                <a:ext uri="{FF2B5EF4-FFF2-40B4-BE49-F238E27FC236}">
                  <a16:creationId xmlns:a16="http://schemas.microsoft.com/office/drawing/2014/main" id="{4B7EEB3C-C3FC-B9B3-7BDE-56C064AB4620}"/>
                </a:ext>
              </a:extLst>
            </p:cNvPr>
            <p:cNvPicPr>
              <a:picLocks noChangeAspect="1"/>
            </p:cNvPicPr>
            <p:nvPr/>
          </p:nvPicPr>
          <p:blipFill>
            <a:blip r:embed="rId3"/>
            <a:srcRect/>
            <a:stretch>
              <a:fillRect/>
            </a:stretch>
          </p:blipFill>
          <p:spPr>
            <a:xfrm>
              <a:off x="664935" y="3237290"/>
              <a:ext cx="4544063" cy="3413728"/>
            </a:xfrm>
            <a:prstGeom prst="rect">
              <a:avLst/>
            </a:prstGeom>
          </p:spPr>
        </p:pic>
        <p:sp>
          <p:nvSpPr>
            <p:cNvPr id="7" name="椭圆 31">
              <a:extLst>
                <a:ext uri="{FF2B5EF4-FFF2-40B4-BE49-F238E27FC236}">
                  <a16:creationId xmlns:a16="http://schemas.microsoft.com/office/drawing/2014/main" id="{C01505AC-2532-FF49-B41A-5B958E5440F3}"/>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Thảo</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luận</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nhóm</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4</a:t>
              </a:r>
              <a:endParaRPr kumimoji="0" lang="zh-CN" altLang="en-US"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grpSp>
        <p:nvGrpSpPr>
          <p:cNvPr id="6" name="Group 5">
            <a:extLst>
              <a:ext uri="{FF2B5EF4-FFF2-40B4-BE49-F238E27FC236}">
                <a16:creationId xmlns:a16="http://schemas.microsoft.com/office/drawing/2014/main" id="{80400D51-9E0E-C5E5-C1C5-E90F12B1B21E}"/>
              </a:ext>
            </a:extLst>
          </p:cNvPr>
          <p:cNvGrpSpPr/>
          <p:nvPr/>
        </p:nvGrpSpPr>
        <p:grpSpPr>
          <a:xfrm>
            <a:off x="5057678" y="1017426"/>
            <a:ext cx="5029297" cy="630400"/>
            <a:chOff x="4683760" y="1909493"/>
            <a:chExt cx="6903972" cy="3109767"/>
          </a:xfrm>
        </p:grpSpPr>
        <p:sp>
          <p:nvSpPr>
            <p:cNvPr id="8" name="Rectangle: Rounded Corners 7">
              <a:extLst>
                <a:ext uri="{FF2B5EF4-FFF2-40B4-BE49-F238E27FC236}">
                  <a16:creationId xmlns:a16="http://schemas.microsoft.com/office/drawing/2014/main" id="{D260A5B0-6D78-2DA4-0406-05D72C8C107E}"/>
                </a:ext>
              </a:extLst>
            </p:cNvPr>
            <p:cNvSpPr/>
            <p:nvPr/>
          </p:nvSpPr>
          <p:spPr>
            <a:xfrm>
              <a:off x="4683760" y="1909493"/>
              <a:ext cx="6903972" cy="3109767"/>
            </a:xfrm>
            <a:prstGeom prst="roundRect">
              <a:avLst/>
            </a:prstGeom>
            <a:solidFill>
              <a:srgbClr val="E6FFD9"/>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025A4CC3-E611-6064-E74D-D641A200A176}"/>
                </a:ext>
              </a:extLst>
            </p:cNvPr>
            <p:cNvSpPr txBox="1"/>
            <p:nvPr/>
          </p:nvSpPr>
          <p:spPr>
            <a:xfrm>
              <a:off x="4875471" y="1972316"/>
              <a:ext cx="6537095" cy="31721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Tên ý tưởng (hoạt động)</a:t>
              </a:r>
              <a:endPar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endParaRPr>
            </a:p>
          </p:txBody>
        </p:sp>
      </p:grpSp>
      <p:grpSp>
        <p:nvGrpSpPr>
          <p:cNvPr id="17" name="Group 16">
            <a:extLst>
              <a:ext uri="{FF2B5EF4-FFF2-40B4-BE49-F238E27FC236}">
                <a16:creationId xmlns:a16="http://schemas.microsoft.com/office/drawing/2014/main" id="{67D17FD0-2967-9337-A5DF-FA40B9E90179}"/>
              </a:ext>
            </a:extLst>
          </p:cNvPr>
          <p:cNvGrpSpPr/>
          <p:nvPr/>
        </p:nvGrpSpPr>
        <p:grpSpPr>
          <a:xfrm>
            <a:off x="5067203" y="2046126"/>
            <a:ext cx="6353272" cy="1035541"/>
            <a:chOff x="4683760" y="1909493"/>
            <a:chExt cx="6903972" cy="3272669"/>
          </a:xfrm>
        </p:grpSpPr>
        <p:sp>
          <p:nvSpPr>
            <p:cNvPr id="18" name="Rectangle: Rounded Corners 17">
              <a:extLst>
                <a:ext uri="{FF2B5EF4-FFF2-40B4-BE49-F238E27FC236}">
                  <a16:creationId xmlns:a16="http://schemas.microsoft.com/office/drawing/2014/main" id="{AA5F3169-FE80-DE6E-4604-0EF88A3A5AD8}"/>
                </a:ext>
              </a:extLst>
            </p:cNvPr>
            <p:cNvSpPr/>
            <p:nvPr/>
          </p:nvSpPr>
          <p:spPr>
            <a:xfrm>
              <a:off x="4683760" y="1909493"/>
              <a:ext cx="6903972" cy="3109767"/>
            </a:xfrm>
            <a:prstGeom prst="roundRect">
              <a:avLst/>
            </a:prstGeom>
            <a:solidFill>
              <a:srgbClr val="E6FFD9"/>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9" name="TextBox 18">
              <a:extLst>
                <a:ext uri="{FF2B5EF4-FFF2-40B4-BE49-F238E27FC236}">
                  <a16:creationId xmlns:a16="http://schemas.microsoft.com/office/drawing/2014/main" id="{B91BD3A2-B7FE-5084-CD90-CE51647EE470}"/>
                </a:ext>
              </a:extLst>
            </p:cNvPr>
            <p:cNvSpPr txBox="1"/>
            <p:nvPr/>
          </p:nvSpPr>
          <p:spPr>
            <a:xfrm>
              <a:off x="4875472" y="1972314"/>
              <a:ext cx="6537095" cy="320984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Nội dung của hoạt động: Mục đích, ý nghĩa của hoạt động.</a:t>
              </a:r>
              <a:endPar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endParaRPr>
            </a:p>
          </p:txBody>
        </p:sp>
      </p:grpSp>
      <p:grpSp>
        <p:nvGrpSpPr>
          <p:cNvPr id="20" name="Group 19">
            <a:extLst>
              <a:ext uri="{FF2B5EF4-FFF2-40B4-BE49-F238E27FC236}">
                <a16:creationId xmlns:a16="http://schemas.microsoft.com/office/drawing/2014/main" id="{F910907B-1F42-1ED9-CD3A-E79B98EDB246}"/>
              </a:ext>
            </a:extLst>
          </p:cNvPr>
          <p:cNvGrpSpPr/>
          <p:nvPr/>
        </p:nvGrpSpPr>
        <p:grpSpPr>
          <a:xfrm>
            <a:off x="5200553" y="3408202"/>
            <a:ext cx="5534122" cy="620874"/>
            <a:chOff x="4683760" y="1909493"/>
            <a:chExt cx="6903972" cy="3109767"/>
          </a:xfrm>
        </p:grpSpPr>
        <p:sp>
          <p:nvSpPr>
            <p:cNvPr id="21" name="Rectangle: Rounded Corners 20">
              <a:extLst>
                <a:ext uri="{FF2B5EF4-FFF2-40B4-BE49-F238E27FC236}">
                  <a16:creationId xmlns:a16="http://schemas.microsoft.com/office/drawing/2014/main" id="{4BE58FE6-A2BA-1543-693C-2A54EC52C7E4}"/>
                </a:ext>
              </a:extLst>
            </p:cNvPr>
            <p:cNvSpPr/>
            <p:nvPr/>
          </p:nvSpPr>
          <p:spPr>
            <a:xfrm>
              <a:off x="4683760" y="1909493"/>
              <a:ext cx="6903972" cy="3109767"/>
            </a:xfrm>
            <a:prstGeom prst="roundRect">
              <a:avLst/>
            </a:prstGeom>
            <a:solidFill>
              <a:srgbClr val="E6FFD9"/>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9C4BC543-7BC8-ACF9-DDA0-D3BBB40F319C}"/>
                </a:ext>
              </a:extLst>
            </p:cNvPr>
            <p:cNvSpPr txBox="1"/>
            <p:nvPr/>
          </p:nvSpPr>
          <p:spPr>
            <a:xfrm>
              <a:off x="4875472" y="1972314"/>
              <a:ext cx="6537095" cy="175082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Đối tượng tham gia hoạt động.</a:t>
              </a:r>
              <a:endPar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endParaRPr>
            </a:p>
          </p:txBody>
        </p:sp>
      </p:grpSp>
      <p:grpSp>
        <p:nvGrpSpPr>
          <p:cNvPr id="24" name="Group 23">
            <a:extLst>
              <a:ext uri="{FF2B5EF4-FFF2-40B4-BE49-F238E27FC236}">
                <a16:creationId xmlns:a16="http://schemas.microsoft.com/office/drawing/2014/main" id="{6615E1BE-E23B-711E-C9F9-153A31F411F6}"/>
              </a:ext>
            </a:extLst>
          </p:cNvPr>
          <p:cNvGrpSpPr/>
          <p:nvPr/>
        </p:nvGrpSpPr>
        <p:grpSpPr>
          <a:xfrm>
            <a:off x="5238652" y="4379752"/>
            <a:ext cx="6315173" cy="1028205"/>
            <a:chOff x="4683760" y="1909493"/>
            <a:chExt cx="6903972" cy="5149963"/>
          </a:xfrm>
        </p:grpSpPr>
        <p:sp>
          <p:nvSpPr>
            <p:cNvPr id="25" name="Rectangle: Rounded Corners 24">
              <a:extLst>
                <a:ext uri="{FF2B5EF4-FFF2-40B4-BE49-F238E27FC236}">
                  <a16:creationId xmlns:a16="http://schemas.microsoft.com/office/drawing/2014/main" id="{B1DF0FD5-5433-E002-B96D-7018BB364064}"/>
                </a:ext>
              </a:extLst>
            </p:cNvPr>
            <p:cNvSpPr/>
            <p:nvPr/>
          </p:nvSpPr>
          <p:spPr>
            <a:xfrm>
              <a:off x="4683760" y="1909493"/>
              <a:ext cx="6903972" cy="3109767"/>
            </a:xfrm>
            <a:prstGeom prst="roundRect">
              <a:avLst/>
            </a:prstGeom>
            <a:solidFill>
              <a:srgbClr val="E6FFD9"/>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6" name="TextBox 25">
              <a:extLst>
                <a:ext uri="{FF2B5EF4-FFF2-40B4-BE49-F238E27FC236}">
                  <a16:creationId xmlns:a16="http://schemas.microsoft.com/office/drawing/2014/main" id="{E4BB571B-A577-3153-B4B2-EED548BCB900}"/>
                </a:ext>
              </a:extLst>
            </p:cNvPr>
            <p:cNvSpPr txBox="1"/>
            <p:nvPr/>
          </p:nvSpPr>
          <p:spPr>
            <a:xfrm>
              <a:off x="4875473" y="1972312"/>
              <a:ext cx="6537095" cy="508714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Phương tiện, chuẩn bị để thực hiện.</a:t>
              </a:r>
              <a:endPar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endParaRPr>
            </a:p>
          </p:txBody>
        </p:sp>
      </p:grpSp>
      <p:grpSp>
        <p:nvGrpSpPr>
          <p:cNvPr id="27" name="Group 26">
            <a:extLst>
              <a:ext uri="{FF2B5EF4-FFF2-40B4-BE49-F238E27FC236}">
                <a16:creationId xmlns:a16="http://schemas.microsoft.com/office/drawing/2014/main" id="{3FBA07EF-0103-9FF0-9B1C-1C1284909867}"/>
              </a:ext>
            </a:extLst>
          </p:cNvPr>
          <p:cNvGrpSpPr/>
          <p:nvPr/>
        </p:nvGrpSpPr>
        <p:grpSpPr>
          <a:xfrm>
            <a:off x="5276753" y="5294152"/>
            <a:ext cx="5829398" cy="620874"/>
            <a:chOff x="4683760" y="1909493"/>
            <a:chExt cx="6903972" cy="3109767"/>
          </a:xfrm>
        </p:grpSpPr>
        <p:sp>
          <p:nvSpPr>
            <p:cNvPr id="28" name="Rectangle: Rounded Corners 27">
              <a:extLst>
                <a:ext uri="{FF2B5EF4-FFF2-40B4-BE49-F238E27FC236}">
                  <a16:creationId xmlns:a16="http://schemas.microsoft.com/office/drawing/2014/main" id="{35DF0EDC-8C85-029A-19B5-D14EA1A7E28D}"/>
                </a:ext>
              </a:extLst>
            </p:cNvPr>
            <p:cNvSpPr/>
            <p:nvPr/>
          </p:nvSpPr>
          <p:spPr>
            <a:xfrm>
              <a:off x="4683760" y="1909493"/>
              <a:ext cx="6903972" cy="3109767"/>
            </a:xfrm>
            <a:prstGeom prst="roundRect">
              <a:avLst/>
            </a:prstGeom>
            <a:solidFill>
              <a:srgbClr val="E6FFD9"/>
            </a:solidFill>
            <a:ln w="19050">
              <a:solidFill>
                <a:schemeClr val="accent5">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9" name="TextBox 28">
              <a:extLst>
                <a:ext uri="{FF2B5EF4-FFF2-40B4-BE49-F238E27FC236}">
                  <a16:creationId xmlns:a16="http://schemas.microsoft.com/office/drawing/2014/main" id="{E7E882CA-85F3-CD8B-C336-376F095CBEA1}"/>
                </a:ext>
              </a:extLst>
            </p:cNvPr>
            <p:cNvSpPr txBox="1"/>
            <p:nvPr/>
          </p:nvSpPr>
          <p:spPr>
            <a:xfrm>
              <a:off x="4875473" y="1972312"/>
              <a:ext cx="6537095" cy="277480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Cách thức thực hiện hoạt động</a:t>
              </a:r>
              <a:endParaRPr kumimoji="0" lang="vi-VN" sz="3000" i="0" u="none" strike="noStrike" kern="1200" cap="none" spc="0" normalizeH="0" baseline="0" noProof="0" dirty="0">
                <a:ln>
                  <a:noFill/>
                </a:ln>
                <a:solidFill>
                  <a:srgbClr val="222222"/>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19925342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cBhvr>
                                        <p:cTn id="26" dur="500" fill="hold"/>
                                        <p:tgtEl>
                                          <p:spTgt spid="20"/>
                                        </p:tgtEl>
                                        <p:attrNameLst>
                                          <p:attrName>ppt_w</p:attrName>
                                        </p:attrNameLst>
                                      </p:cBhvr>
                                      <p:tavLst>
                                        <p:tav tm="0">
                                          <p:val>
                                            <p:fltVal val="0"/>
                                          </p:val>
                                        </p:tav>
                                        <p:tav tm="100000">
                                          <p:val>
                                            <p:strVal val="#ppt_w"/>
                                          </p:val>
                                        </p:tav>
                                      </p:tavLst>
                                    </p:anim>
                                    <p:anim calcmode="lin" valueType="num">
                                      <p:cBhvr>
                                        <p:cTn id="27" dur="500" fill="hold"/>
                                        <p:tgtEl>
                                          <p:spTgt spid="20"/>
                                        </p:tgtEl>
                                        <p:attrNameLst>
                                          <p:attrName>ppt_h</p:attrName>
                                        </p:attrNameLst>
                                      </p:cBhvr>
                                      <p:tavLst>
                                        <p:tav tm="0">
                                          <p:val>
                                            <p:fltVal val="0"/>
                                          </p:val>
                                        </p:tav>
                                        <p:tav tm="100000">
                                          <p:val>
                                            <p:strVal val="#ppt_h"/>
                                          </p:val>
                                        </p:tav>
                                      </p:tavLst>
                                    </p:anim>
                                    <p:animEffect transition="in" filter="fad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p:cTn id="33" dur="500" fill="hold"/>
                                        <p:tgtEl>
                                          <p:spTgt spid="24"/>
                                        </p:tgtEl>
                                        <p:attrNameLst>
                                          <p:attrName>ppt_w</p:attrName>
                                        </p:attrNameLst>
                                      </p:cBhvr>
                                      <p:tavLst>
                                        <p:tav tm="0">
                                          <p:val>
                                            <p:fltVal val="0"/>
                                          </p:val>
                                        </p:tav>
                                        <p:tav tm="100000">
                                          <p:val>
                                            <p:strVal val="#ppt_w"/>
                                          </p:val>
                                        </p:tav>
                                      </p:tavLst>
                                    </p:anim>
                                    <p:anim calcmode="lin" valueType="num">
                                      <p:cBhvr>
                                        <p:cTn id="34" dur="500" fill="hold"/>
                                        <p:tgtEl>
                                          <p:spTgt spid="24"/>
                                        </p:tgtEl>
                                        <p:attrNameLst>
                                          <p:attrName>ppt_h</p:attrName>
                                        </p:attrNameLst>
                                      </p:cBhvr>
                                      <p:tavLst>
                                        <p:tav tm="0">
                                          <p:val>
                                            <p:fltVal val="0"/>
                                          </p:val>
                                        </p:tav>
                                        <p:tav tm="100000">
                                          <p:val>
                                            <p:strVal val="#ppt_h"/>
                                          </p:val>
                                        </p:tav>
                                      </p:tavLst>
                                    </p:anim>
                                    <p:animEffect transition="in" filter="fad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p:cTn id="40" dur="500" fill="hold"/>
                                        <p:tgtEl>
                                          <p:spTgt spid="27"/>
                                        </p:tgtEl>
                                        <p:attrNameLst>
                                          <p:attrName>ppt_w</p:attrName>
                                        </p:attrNameLst>
                                      </p:cBhvr>
                                      <p:tavLst>
                                        <p:tav tm="0">
                                          <p:val>
                                            <p:fltVal val="0"/>
                                          </p:val>
                                        </p:tav>
                                        <p:tav tm="100000">
                                          <p:val>
                                            <p:strVal val="#ppt_w"/>
                                          </p:val>
                                        </p:tav>
                                      </p:tavLst>
                                    </p:anim>
                                    <p:anim calcmode="lin" valueType="num">
                                      <p:cBhvr>
                                        <p:cTn id="41" dur="500" fill="hold"/>
                                        <p:tgtEl>
                                          <p:spTgt spid="27"/>
                                        </p:tgtEl>
                                        <p:attrNameLst>
                                          <p:attrName>ppt_h</p:attrName>
                                        </p:attrNameLst>
                                      </p:cBhvr>
                                      <p:tavLst>
                                        <p:tav tm="0">
                                          <p:val>
                                            <p:fltVal val="0"/>
                                          </p:val>
                                        </p:tav>
                                        <p:tav tm="100000">
                                          <p:val>
                                            <p:strVal val="#ppt_h"/>
                                          </p:val>
                                        </p:tav>
                                      </p:tavLst>
                                    </p:anim>
                                    <p:animEffect transition="in" filter="fade">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D531432-27EF-4BC0-9E74-222AF984A965}"/>
              </a:ext>
            </a:extLst>
          </p:cNvPr>
          <p:cNvSpPr txBox="1"/>
          <p:nvPr/>
        </p:nvSpPr>
        <p:spPr>
          <a:xfrm>
            <a:off x="1686280" y="255850"/>
            <a:ext cx="7657174" cy="3416320"/>
          </a:xfrm>
          <a:prstGeom prst="rect">
            <a:avLst/>
          </a:prstGeom>
          <a:noFill/>
        </p:spPr>
        <p:txBody>
          <a:bodyPr wrap="square">
            <a:spAutoFit/>
          </a:bodyPr>
          <a:lstStyle/>
          <a:p>
            <a:pPr lvl="0" algn="just" defTabSz="911744">
              <a:defRPr/>
            </a:pPr>
            <a:r>
              <a:rPr lang="vi-VN" sz="3600" b="1">
                <a:solidFill>
                  <a:srgbClr val="FFFF00"/>
                </a:solidFill>
                <a:latin typeface="Calibri" panose="020F0502020204030204" pitchFamily="34" charset="0"/>
                <a:ea typeface="Calibri" panose="020F0502020204030204" pitchFamily="34" charset="0"/>
                <a:cs typeface="Calibri" panose="020F0502020204030204" pitchFamily="34" charset="0"/>
              </a:rPr>
              <a:t>Khi đã có ý tưởng, kế hoạch hoạt động cụ thể chúng ta có thể bắt tay vào kêu gọi cộng đồng: đặc biệt lưu ý tìm sự cổ vũ, hỗ trợ của người thân, các cá nhân có uy tín trong cộng đồng để thực hiện ý tưởng đạt được hiệu quả.</a:t>
            </a:r>
            <a:endParaRPr lang="vi-VN" sz="36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65787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EC1BDC8C-DE81-C87E-EBDB-6866F5B8AEC7}"/>
              </a:ext>
            </a:extLst>
          </p:cNvPr>
          <p:cNvGrpSpPr/>
          <p:nvPr/>
        </p:nvGrpSpPr>
        <p:grpSpPr>
          <a:xfrm>
            <a:off x="20" y="1282"/>
            <a:ext cx="12191980" cy="6856718"/>
            <a:chOff x="20" y="1282"/>
            <a:chExt cx="12191980" cy="6856718"/>
          </a:xfrm>
        </p:grpSpPr>
        <p:sp>
          <p:nvSpPr>
            <p:cNvPr id="2" name="TextBox 6">
              <a:extLst>
                <a:ext uri="{FF2B5EF4-FFF2-40B4-BE49-F238E27FC236}">
                  <a16:creationId xmlns:a16="http://schemas.microsoft.com/office/drawing/2014/main" id="{86042097-45CB-8676-E445-62EAF794FAD9}"/>
                </a:ext>
              </a:extLst>
            </p:cNvPr>
            <p:cNvSpPr txBox="1"/>
            <p:nvPr/>
          </p:nvSpPr>
          <p:spPr>
            <a:xfrm>
              <a:off x="5343129" y="3167390"/>
              <a:ext cx="1505742" cy="523220"/>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400" b="0" i="0" u="none" strike="noStrike" kern="1200" cap="none" spc="0" normalizeH="0" baseline="0" noProof="0" dirty="0" err="1">
                  <a:ln>
                    <a:noFill/>
                  </a:ln>
                  <a:solidFill>
                    <a:srgbClr val="000000"/>
                  </a:solidFill>
                  <a:effectLst/>
                  <a:uLnTx/>
                  <a:uFillTx/>
                  <a:latin typeface="Arial" panose="020B0604020202020204" pitchFamily="34" charset="0"/>
                  <a:cs typeface="Arial"/>
                  <a:sym typeface="Arial"/>
                </a:rPr>
                <a:t>Nguyễn</a:t>
              </a:r>
              <a:r>
                <a:rPr kumimoji="0" lang="vi-VN" sz="1400" b="0" i="0" u="none" strike="noStrike" kern="1200" cap="none" spc="0" normalizeH="0" baseline="0" noProof="0" dirty="0">
                  <a:ln>
                    <a:noFill/>
                  </a:ln>
                  <a:solidFill>
                    <a:srgbClr val="000000"/>
                  </a:solidFill>
                  <a:effectLst/>
                  <a:uLnTx/>
                  <a:uFillTx/>
                  <a:latin typeface="Arial" panose="020B0604020202020204" pitchFamily="34" charset="0"/>
                  <a:cs typeface="Arial"/>
                  <a:sym typeface="Arial"/>
                </a:rPr>
                <a:t> </a:t>
              </a:r>
              <a:r>
                <a:rPr kumimoji="0" lang="vi-VN" sz="1400" b="0" i="0" u="none" strike="noStrike" kern="1200" cap="none" spc="0" normalizeH="0" baseline="0" noProof="0" dirty="0" err="1">
                  <a:ln>
                    <a:noFill/>
                  </a:ln>
                  <a:solidFill>
                    <a:srgbClr val="000000"/>
                  </a:solidFill>
                  <a:effectLst/>
                  <a:uLnTx/>
                  <a:uFillTx/>
                  <a:latin typeface="Arial" panose="020B0604020202020204" pitchFamily="34" charset="0"/>
                  <a:cs typeface="Arial"/>
                  <a:sym typeface="Arial"/>
                </a:rPr>
                <a:t>Trần</a:t>
              </a:r>
              <a:r>
                <a:rPr kumimoji="0" lang="vi-VN" sz="1400" b="0" i="0" u="none" strike="noStrike" kern="1200" cap="none" spc="0" normalizeH="0" baseline="0" noProof="0" dirty="0">
                  <a:ln>
                    <a:noFill/>
                  </a:ln>
                  <a:solidFill>
                    <a:srgbClr val="000000"/>
                  </a:solidFill>
                  <a:effectLst/>
                  <a:uLnTx/>
                  <a:uFillTx/>
                  <a:latin typeface="Arial" panose="020B0604020202020204" pitchFamily="34" charset="0"/>
                  <a:cs typeface="Arial"/>
                  <a:sym typeface="Arial"/>
                </a:rPr>
                <a:t> Phương Dung</a:t>
              </a:r>
              <a:endParaRPr kumimoji="0" lang="en-US" sz="1400" b="0" i="0" u="none" strike="noStrike" kern="1200" cap="none" spc="0" normalizeH="0" baseline="0" noProof="0" dirty="0">
                <a:ln>
                  <a:noFill/>
                </a:ln>
                <a:solidFill>
                  <a:srgbClr val="000000"/>
                </a:solidFill>
                <a:effectLst/>
                <a:uLnTx/>
                <a:uFillTx/>
                <a:latin typeface="Arial"/>
                <a:cs typeface="Arial"/>
                <a:sym typeface="Arial"/>
              </a:endParaRPr>
            </a:p>
          </p:txBody>
        </p:sp>
        <p:pic>
          <p:nvPicPr>
            <p:cNvPr id="9" name="Hình ảnh 8" descr="Ảnh có chứa thiên nhiên&#10;&#10;Mô tả được tạo tự động">
              <a:extLst>
                <a:ext uri="{FF2B5EF4-FFF2-40B4-BE49-F238E27FC236}">
                  <a16:creationId xmlns:a16="http://schemas.microsoft.com/office/drawing/2014/main" id="{0994B609-D4E0-6677-098A-F0183792ADB8}"/>
                </a:ext>
              </a:extLst>
            </p:cNvPr>
            <p:cNvPicPr>
              <a:picLocks noChangeAspect="1"/>
            </p:cNvPicPr>
            <p:nvPr/>
          </p:nvPicPr>
          <p:blipFill rotWithShape="1">
            <a:blip r:embed="rId3">
              <a:extLst>
                <a:ext uri="{28A0092B-C50C-407E-A947-70E740481C1C}">
                  <a14:useLocalDpi xmlns:a14="http://schemas.microsoft.com/office/drawing/2010/main" val="0"/>
                </a:ext>
              </a:extLst>
            </a:blip>
            <a:srcRect r="7093" b="-1"/>
            <a:stretch/>
          </p:blipFill>
          <p:spPr>
            <a:xfrm>
              <a:off x="20" y="1282"/>
              <a:ext cx="12191980" cy="6856718"/>
            </a:xfrm>
            <a:prstGeom prst="rect">
              <a:avLst/>
            </a:prstGeom>
          </p:spPr>
        </p:pic>
      </p:grpSp>
      <p:pic>
        <p:nvPicPr>
          <p:cNvPr id="1026" name="Picture 2" descr="Có thể là tranh biếm họa về một hoặc nhiều người">
            <a:extLst>
              <a:ext uri="{FF2B5EF4-FFF2-40B4-BE49-F238E27FC236}">
                <a16:creationId xmlns:a16="http://schemas.microsoft.com/office/drawing/2014/main" id="{1BA54161-8DFF-7DFC-5B02-7C1C9B6DE7A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22510" y1="43750" x2="22510" y2="43750"/>
                        <a14:foregroundMark x1="22656" y1="43750" x2="21240" y2="44189"/>
                        <a14:foregroundMark x1="77930" y1="25439" x2="70459" y2="37598"/>
                        <a14:foregroundMark x1="70459" y1="37598" x2="71094" y2="40137"/>
                        <a14:foregroundMark x1="69873" y1="50537" x2="71387" y2="55420"/>
                        <a14:foregroundMark x1="74463" y1="47754" x2="70850" y2="54297"/>
                        <a14:foregroundMark x1="70020" y1="35547" x2="65576" y2="44189"/>
                        <a14:foregroundMark x1="75977" y1="47217" x2="74316" y2="54004"/>
                        <a14:foregroundMark x1="75684" y1="58350" x2="75684" y2="58350"/>
                        <a14:foregroundMark x1="59180" y1="55811" x2="59180" y2="55811"/>
                        <a14:foregroundMark x1="59570" y1="56396" x2="60547" y2="57227"/>
                        <a14:foregroundMark x1="61230" y1="58350" x2="61230" y2="58350"/>
                        <a14:foregroundMark x1="52100" y1="61523" x2="49316" y2="69043"/>
                        <a14:foregroundMark x1="57764" y1="62646" x2="48633" y2="72217"/>
                        <a14:foregroundMark x1="43066" y1="65283" x2="48730" y2="72656"/>
                        <a14:foregroundMark x1="58057" y1="54590" x2="58057" y2="54590"/>
                        <a14:foregroundMark x1="59326" y1="64160" x2="51660" y2="71533"/>
                        <a14:foregroundMark x1="41650" y1="69434" x2="47363" y2="74707"/>
                        <a14:foregroundMark x1="39453" y1="69287" x2="48730" y2="76660"/>
                        <a14:foregroundMark x1="51660" y1="74707" x2="53760" y2="72363"/>
                        <a14:foregroundMark x1="57520" y1="59180" x2="57520" y2="65820"/>
                        <a14:foregroundMark x1="51270" y1="59863" x2="55811" y2="57520"/>
                        <a14:foregroundMark x1="60547" y1="61230" x2="59863" y2="65430"/>
                        <a14:foregroundMark x1="62646" y1="64990" x2="62793" y2="64990"/>
                      </a14:backgroundRemoval>
                    </a14:imgEffect>
                  </a14:imgLayer>
                </a14:imgProps>
              </a:ext>
              <a:ext uri="{28A0092B-C50C-407E-A947-70E740481C1C}">
                <a14:useLocalDpi xmlns:a14="http://schemas.microsoft.com/office/drawing/2010/main" val="0"/>
              </a:ext>
            </a:extLst>
          </a:blip>
          <a:srcRect l="17640" t="18056" r="9305" b="21389"/>
          <a:stretch/>
        </p:blipFill>
        <p:spPr bwMode="auto">
          <a:xfrm>
            <a:off x="1984450" y="2705100"/>
            <a:ext cx="5010150" cy="41529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vector isolated bundle of books">
            <a:extLst>
              <a:ext uri="{FF2B5EF4-FFF2-40B4-BE49-F238E27FC236}">
                <a16:creationId xmlns:a16="http://schemas.microsoft.com/office/drawing/2014/main" id="{30A7A79E-2505-0848-AE91-F05F9E8FD3B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8273" b="94404" l="3834" r="93291">
                        <a14:foregroundMark x1="7348" y1="71533" x2="30831" y2="54745"/>
                        <a14:foregroundMark x1="30831" y1="54745" x2="32268" y2="52798"/>
                        <a14:foregroundMark x1="3834" y1="72749" x2="12780" y2="80779"/>
                        <a14:foregroundMark x1="58147" y1="94404" x2="58147" y2="94404"/>
                        <a14:foregroundMark x1="88818" y1="37226" x2="88818" y2="37226"/>
                        <a14:foregroundMark x1="92013" y1="31873" x2="92013" y2="31873"/>
                        <a14:foregroundMark x1="91374" y1="54258" x2="93450" y2="55231"/>
                        <a14:foregroundMark x1="55751" y1="8273" x2="59425" y2="11192"/>
                      </a14:backgroundRemoval>
                    </a14:imgEffect>
                  </a14:imgLayer>
                </a14:imgProps>
              </a:ext>
              <a:ext uri="{28A0092B-C50C-407E-A947-70E740481C1C}">
                <a14:useLocalDpi xmlns:a14="http://schemas.microsoft.com/office/drawing/2010/main" val="0"/>
              </a:ext>
            </a:extLst>
          </a:blip>
          <a:srcRect/>
          <a:stretch>
            <a:fillRect/>
          </a:stretch>
        </p:blipFill>
        <p:spPr bwMode="auto">
          <a:xfrm>
            <a:off x="6898954" y="4378406"/>
            <a:ext cx="2943225" cy="19323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84E0AC6-6361-F8ED-037D-2F99900B22D0}"/>
              </a:ext>
            </a:extLst>
          </p:cNvPr>
          <p:cNvPicPr>
            <a:picLocks noChangeAspect="1"/>
          </p:cNvPicPr>
          <p:nvPr/>
        </p:nvPicPr>
        <p:blipFill>
          <a:blip r:embed="rId8"/>
          <a:stretch>
            <a:fillRect/>
          </a:stretch>
        </p:blipFill>
        <p:spPr>
          <a:xfrm>
            <a:off x="3289342" y="570647"/>
            <a:ext cx="4889416" cy="2097206"/>
          </a:xfrm>
          <a:prstGeom prst="rect">
            <a:avLst/>
          </a:prstGeom>
        </p:spPr>
      </p:pic>
    </p:spTree>
    <p:extLst>
      <p:ext uri="{BB962C8B-B14F-4D97-AF65-F5344CB8AC3E}">
        <p14:creationId xmlns:p14="http://schemas.microsoft.com/office/powerpoint/2010/main" val="1553046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FA5762BD-C5A3-FBD5-F659-1D3368F83120}"/>
              </a:ext>
            </a:extLst>
          </p:cNvPr>
          <p:cNvPicPr>
            <a:picLocks noChangeAspect="1"/>
          </p:cNvPicPr>
          <p:nvPr/>
        </p:nvPicPr>
        <p:blipFill rotWithShape="1">
          <a:blip r:embed="rId2">
            <a:extLst>
              <a:ext uri="{28A0092B-C50C-407E-A947-70E740481C1C}">
                <a14:useLocalDpi xmlns:a14="http://schemas.microsoft.com/office/drawing/2010/main" val="0"/>
              </a:ext>
            </a:extLst>
          </a:blip>
          <a:srcRect t="15746"/>
          <a:stretch/>
        </p:blipFill>
        <p:spPr>
          <a:xfrm>
            <a:off x="0" y="-23977"/>
            <a:ext cx="12191980" cy="6856718"/>
          </a:xfrm>
          <a:prstGeom prst="rect">
            <a:avLst/>
          </a:prstGeom>
        </p:spPr>
      </p:pic>
      <p:sp>
        <p:nvSpPr>
          <p:cNvPr id="2" name="Rectangle: Rounded Corners 1">
            <a:extLst>
              <a:ext uri="{FF2B5EF4-FFF2-40B4-BE49-F238E27FC236}">
                <a16:creationId xmlns:a16="http://schemas.microsoft.com/office/drawing/2014/main" id="{256DB278-DE6B-2741-0F4F-1001514CC275}"/>
              </a:ext>
            </a:extLst>
          </p:cNvPr>
          <p:cNvSpPr/>
          <p:nvPr/>
        </p:nvSpPr>
        <p:spPr>
          <a:xfrm>
            <a:off x="476251" y="1457326"/>
            <a:ext cx="11102378" cy="4438650"/>
          </a:xfrm>
          <a:prstGeom prst="roundRect">
            <a:avLst/>
          </a:prstGeom>
          <a:solidFill>
            <a:schemeClr val="bg1"/>
          </a:solidFill>
          <a:ln w="3810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9900CC"/>
              </a:solidFill>
              <a:effectLst/>
              <a:uLnTx/>
              <a:uFillTx/>
              <a:latin typeface="Calibri" panose="020F0502020204030204"/>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194D9BD9-11EE-2EAB-0308-BF8291EF543D}"/>
              </a:ext>
            </a:extLst>
          </p:cNvPr>
          <p:cNvPicPr>
            <a:picLocks noChangeAspect="1"/>
          </p:cNvPicPr>
          <p:nvPr/>
        </p:nvPicPr>
        <p:blipFill>
          <a:blip r:embed="rId3"/>
          <a:stretch>
            <a:fillRect/>
          </a:stretch>
        </p:blipFill>
        <p:spPr>
          <a:xfrm>
            <a:off x="2943225" y="304800"/>
            <a:ext cx="6382060" cy="1015698"/>
          </a:xfrm>
          <a:prstGeom prst="rect">
            <a:avLst/>
          </a:prstGeom>
        </p:spPr>
      </p:pic>
      <p:sp>
        <p:nvSpPr>
          <p:cNvPr id="4" name="TextBox 3">
            <a:extLst>
              <a:ext uri="{FF2B5EF4-FFF2-40B4-BE49-F238E27FC236}">
                <a16:creationId xmlns:a16="http://schemas.microsoft.com/office/drawing/2014/main" id="{0489A998-1A6D-3AE1-468C-3CB45548978B}"/>
              </a:ext>
            </a:extLst>
          </p:cNvPr>
          <p:cNvSpPr txBox="1"/>
          <p:nvPr/>
        </p:nvSpPr>
        <p:spPr>
          <a:xfrm>
            <a:off x="1190625" y="1952625"/>
            <a:ext cx="9439275" cy="3007618"/>
          </a:xfrm>
          <a:prstGeom prst="rect">
            <a:avLst/>
          </a:prstGeom>
          <a:noFill/>
        </p:spPr>
        <p:txBody>
          <a:bodyPr wrap="square" rtlCol="0">
            <a:spAutoFit/>
          </a:bodyP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002060"/>
                </a:solidFill>
                <a:effectLst/>
                <a:uLnTx/>
                <a:uFillTx/>
                <a:latin typeface="Calibri" panose="020F0502020204030204"/>
                <a:ea typeface="+mn-ea"/>
                <a:cs typeface="Times New Roman" panose="02020603050405020304" pitchFamily="18" charset="0"/>
              </a:rPr>
              <a:t>Nêu được một số hoạt động kết nối cộng đồng được tổ chức tại địa phương và ý nghĩa của những hoạt động đó.</a:t>
            </a:r>
          </a:p>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vi-VN" sz="3200" b="1" i="0" u="none" strike="noStrike" kern="1200" cap="none" spc="0" normalizeH="0" baseline="0" noProof="0" dirty="0">
                <a:ln>
                  <a:noFill/>
                </a:ln>
                <a:solidFill>
                  <a:srgbClr val="002060"/>
                </a:solidFill>
                <a:effectLst/>
                <a:uLnTx/>
                <a:uFillTx/>
                <a:latin typeface="Calibri" panose="020F0502020204030204"/>
                <a:ea typeface="+mn-ea"/>
                <a:cs typeface="Times New Roman" panose="02020603050405020304" pitchFamily="18" charset="0"/>
              </a:rPr>
              <a:t>Đề xuất được những ý tưởng tổ chức hoạt động cộng đồng của mình.</a:t>
            </a:r>
          </a:p>
        </p:txBody>
      </p:sp>
    </p:spTree>
    <p:extLst>
      <p:ext uri="{BB962C8B-B14F-4D97-AF65-F5344CB8AC3E}">
        <p14:creationId xmlns:p14="http://schemas.microsoft.com/office/powerpoint/2010/main" val="337796671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32080" y="0"/>
            <a:ext cx="12425680" cy="6858000"/>
          </a:xfrm>
          <a:prstGeom prst="rect">
            <a:avLst/>
          </a:prstGeom>
        </p:spPr>
      </p:pic>
      <p:pic>
        <p:nvPicPr>
          <p:cNvPr id="11" name="Graphic 10">
            <a:extLst>
              <a:ext uri="{FF2B5EF4-FFF2-40B4-BE49-F238E27FC236}">
                <a16:creationId xmlns:a16="http://schemas.microsoft.com/office/drawing/2014/main" id="{FBC495E2-D696-4DDC-82BD-8BB215A3D9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0" y="-30480"/>
            <a:ext cx="4181152" cy="5066451"/>
          </a:xfrm>
          <a:prstGeom prst="rect">
            <a:avLst/>
          </a:prstGeom>
        </p:spPr>
      </p:pic>
      <p:sp>
        <p:nvSpPr>
          <p:cNvPr id="2" name="Rectangle: Rounded Corners 1">
            <a:extLst>
              <a:ext uri="{FF2B5EF4-FFF2-40B4-BE49-F238E27FC236}">
                <a16:creationId xmlns:a16="http://schemas.microsoft.com/office/drawing/2014/main" id="{EA1ED2E1-86F5-6C3E-A072-49453168BD51}"/>
              </a:ext>
            </a:extLst>
          </p:cNvPr>
          <p:cNvSpPr/>
          <p:nvPr/>
        </p:nvSpPr>
        <p:spPr>
          <a:xfrm>
            <a:off x="235591" y="86363"/>
            <a:ext cx="11720818" cy="6685273"/>
          </a:xfrm>
          <a:custGeom>
            <a:avLst/>
            <a:gdLst>
              <a:gd name="connsiteX0" fmla="*/ 0 w 11720818"/>
              <a:gd name="connsiteY0" fmla="*/ 666655 h 6685273"/>
              <a:gd name="connsiteX1" fmla="*/ 666655 w 11720818"/>
              <a:gd name="connsiteY1" fmla="*/ 0 h 6685273"/>
              <a:gd name="connsiteX2" fmla="*/ 11054163 w 11720818"/>
              <a:gd name="connsiteY2" fmla="*/ 0 h 6685273"/>
              <a:gd name="connsiteX3" fmla="*/ 11720818 w 11720818"/>
              <a:gd name="connsiteY3" fmla="*/ 666655 h 6685273"/>
              <a:gd name="connsiteX4" fmla="*/ 11720818 w 11720818"/>
              <a:gd name="connsiteY4" fmla="*/ 6018618 h 6685273"/>
              <a:gd name="connsiteX5" fmla="*/ 11054163 w 11720818"/>
              <a:gd name="connsiteY5" fmla="*/ 6685273 h 6685273"/>
              <a:gd name="connsiteX6" fmla="*/ 666655 w 11720818"/>
              <a:gd name="connsiteY6" fmla="*/ 6685273 h 6685273"/>
              <a:gd name="connsiteX7" fmla="*/ 0 w 11720818"/>
              <a:gd name="connsiteY7" fmla="*/ 6018618 h 6685273"/>
              <a:gd name="connsiteX8" fmla="*/ 0 w 11720818"/>
              <a:gd name="connsiteY8" fmla="*/ 666655 h 668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0818" h="6685273" fill="none" extrusionOk="0">
                <a:moveTo>
                  <a:pt x="0" y="666655"/>
                </a:moveTo>
                <a:cubicBezTo>
                  <a:pt x="2027" y="353342"/>
                  <a:pt x="312607" y="23723"/>
                  <a:pt x="666655" y="0"/>
                </a:cubicBezTo>
                <a:cubicBezTo>
                  <a:pt x="5022528" y="72427"/>
                  <a:pt x="9113615" y="61419"/>
                  <a:pt x="11054163" y="0"/>
                </a:cubicBezTo>
                <a:cubicBezTo>
                  <a:pt x="11416817" y="-38058"/>
                  <a:pt x="11675639" y="284807"/>
                  <a:pt x="11720818" y="666655"/>
                </a:cubicBezTo>
                <a:cubicBezTo>
                  <a:pt x="11821694" y="1769157"/>
                  <a:pt x="11613505" y="3509150"/>
                  <a:pt x="11720818" y="6018618"/>
                </a:cubicBezTo>
                <a:cubicBezTo>
                  <a:pt x="11734482" y="6317455"/>
                  <a:pt x="11396820" y="6656658"/>
                  <a:pt x="11054163" y="6685273"/>
                </a:cubicBezTo>
                <a:cubicBezTo>
                  <a:pt x="6047159" y="6715100"/>
                  <a:pt x="5653155" y="6605967"/>
                  <a:pt x="666655" y="6685273"/>
                </a:cubicBezTo>
                <a:cubicBezTo>
                  <a:pt x="322865" y="6682515"/>
                  <a:pt x="-10619" y="6388901"/>
                  <a:pt x="0" y="6018618"/>
                </a:cubicBezTo>
                <a:cubicBezTo>
                  <a:pt x="50037" y="3347983"/>
                  <a:pt x="770" y="2350125"/>
                  <a:pt x="0" y="666655"/>
                </a:cubicBezTo>
                <a:close/>
              </a:path>
              <a:path w="11720818" h="6685273" stroke="0" extrusionOk="0">
                <a:moveTo>
                  <a:pt x="0" y="666655"/>
                </a:moveTo>
                <a:cubicBezTo>
                  <a:pt x="70129" y="317588"/>
                  <a:pt x="321181" y="47313"/>
                  <a:pt x="666655" y="0"/>
                </a:cubicBezTo>
                <a:cubicBezTo>
                  <a:pt x="4197087" y="123000"/>
                  <a:pt x="8689733" y="-96860"/>
                  <a:pt x="11054163" y="0"/>
                </a:cubicBezTo>
                <a:cubicBezTo>
                  <a:pt x="11378686" y="-33275"/>
                  <a:pt x="11750668" y="238293"/>
                  <a:pt x="11720818" y="666655"/>
                </a:cubicBezTo>
                <a:cubicBezTo>
                  <a:pt x="11723991" y="2382026"/>
                  <a:pt x="11815085" y="5111999"/>
                  <a:pt x="11720818" y="6018618"/>
                </a:cubicBezTo>
                <a:cubicBezTo>
                  <a:pt x="11700575" y="6394135"/>
                  <a:pt x="11389704" y="6679931"/>
                  <a:pt x="11054163" y="6685273"/>
                </a:cubicBezTo>
                <a:cubicBezTo>
                  <a:pt x="5947613" y="6524566"/>
                  <a:pt x="3023957" y="6724940"/>
                  <a:pt x="666655" y="6685273"/>
                </a:cubicBezTo>
                <a:cubicBezTo>
                  <a:pt x="257400" y="6676978"/>
                  <a:pt x="-65154" y="6357284"/>
                  <a:pt x="0" y="6018618"/>
                </a:cubicBezTo>
                <a:cubicBezTo>
                  <a:pt x="32216" y="4042986"/>
                  <a:pt x="57206" y="2394231"/>
                  <a:pt x="0" y="666655"/>
                </a:cubicBezTo>
                <a:close/>
              </a:path>
            </a:pathLst>
          </a:custGeom>
          <a:solidFill>
            <a:schemeClr val="bg1">
              <a:alpha val="73000"/>
            </a:schemeClr>
          </a:solidFill>
          <a:ln w="38100">
            <a:noFill/>
            <a:prstDash val="dash"/>
            <a:extLst>
              <a:ext uri="{C807C97D-BFC1-408E-A445-0C87EB9F89A2}">
                <ask:lineSketchStyleProps xmlns:ask="http://schemas.microsoft.com/office/drawing/2018/sketchyshapes" sd="852854689">
                  <a:prstGeom prst="roundRect">
                    <a:avLst>
                      <a:gd name="adj" fmla="val 997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F75241A7-726D-470E-42CF-5FF0886B3BA3}"/>
              </a:ext>
            </a:extLst>
          </p:cNvPr>
          <p:cNvSpPr/>
          <p:nvPr/>
        </p:nvSpPr>
        <p:spPr>
          <a:xfrm>
            <a:off x="1354262" y="182123"/>
            <a:ext cx="10169330" cy="13418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i="1" dirty="0">
                <a:solidFill>
                  <a:prstClr val="black"/>
                </a:solidFill>
                <a:latin typeface="Cambria" panose="02040503050406030204" pitchFamily="18" charset="0"/>
                <a:ea typeface="Cambria" panose="02040503050406030204" pitchFamily="18" charset="0"/>
                <a:cs typeface="Arial" panose="020B0604020202020204" pitchFamily="34" charset="0"/>
              </a:rPr>
              <a:t>Chia sẻ với những người sống xung quanh về ý tưởng kết nối cộng đồng của em.</a:t>
            </a:r>
            <a:endParaRPr kumimoji="0" lang="vi-VN" sz="40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17" name="Picture 2">
            <a:extLst>
              <a:ext uri="{FF2B5EF4-FFF2-40B4-BE49-F238E27FC236}">
                <a16:creationId xmlns:a16="http://schemas.microsoft.com/office/drawing/2014/main" id="{E245C3BF-68C2-7233-A0D5-6F4879D226E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005926" y="665600"/>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FE2C0F4-A001-4657-A660-325CE609BFF2}"/>
              </a:ext>
            </a:extLst>
          </p:cNvPr>
          <p:cNvPicPr>
            <a:picLocks noChangeAspect="1"/>
          </p:cNvPicPr>
          <p:nvPr/>
        </p:nvPicPr>
        <p:blipFill>
          <a:blip r:embed="rId8"/>
          <a:stretch>
            <a:fillRect/>
          </a:stretch>
        </p:blipFill>
        <p:spPr>
          <a:xfrm>
            <a:off x="1438274" y="2205037"/>
            <a:ext cx="9922605" cy="36052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5490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nodeType="withEffect">
                                  <p:stCondLst>
                                    <p:cond delay="10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5003E2-2826-4700-BA84-0A758A3C29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48174" y="5719297"/>
            <a:ext cx="15011914" cy="7533251"/>
          </a:xfrm>
          <a:prstGeom prst="rect">
            <a:avLst/>
          </a:prstGeom>
        </p:spPr>
      </p:pic>
      <p:pic>
        <p:nvPicPr>
          <p:cNvPr id="4" name="Picture 9">
            <a:extLst>
              <a:ext uri="{FF2B5EF4-FFF2-40B4-BE49-F238E27FC236}">
                <a16:creationId xmlns:a16="http://schemas.microsoft.com/office/drawing/2014/main" id="{15D29D4A-9F50-475C-8A0E-EDB179CA758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3409649"/>
            <a:ext cx="3664581" cy="3506547"/>
          </a:xfrm>
          <a:prstGeom prst="rect">
            <a:avLst/>
          </a:prstGeom>
        </p:spPr>
      </p:pic>
      <p:pic>
        <p:nvPicPr>
          <p:cNvPr id="5" name="Picture 11">
            <a:extLst>
              <a:ext uri="{FF2B5EF4-FFF2-40B4-BE49-F238E27FC236}">
                <a16:creationId xmlns:a16="http://schemas.microsoft.com/office/drawing/2014/main" id="{0506BB43-0C5C-42CB-AF1D-BD005409A2D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527421" y="3553379"/>
            <a:ext cx="3317061" cy="3304621"/>
          </a:xfrm>
          <a:prstGeom prst="rect">
            <a:avLst/>
          </a:prstGeom>
        </p:spPr>
      </p:pic>
      <p:pic>
        <p:nvPicPr>
          <p:cNvPr id="6" name="Picture 5">
            <a:extLst>
              <a:ext uri="{FF2B5EF4-FFF2-40B4-BE49-F238E27FC236}">
                <a16:creationId xmlns:a16="http://schemas.microsoft.com/office/drawing/2014/main" id="{A552477A-7AF4-1652-1894-EA73768D0A11}"/>
              </a:ext>
            </a:extLst>
          </p:cNvPr>
          <p:cNvPicPr>
            <a:picLocks noChangeAspect="1"/>
          </p:cNvPicPr>
          <p:nvPr/>
        </p:nvPicPr>
        <p:blipFill>
          <a:blip r:embed="rId8"/>
          <a:stretch>
            <a:fillRect/>
          </a:stretch>
        </p:blipFill>
        <p:spPr>
          <a:xfrm>
            <a:off x="2267372" y="1441641"/>
            <a:ext cx="7840136" cy="1450974"/>
          </a:xfrm>
          <a:prstGeom prst="rect">
            <a:avLst/>
          </a:prstGeom>
        </p:spPr>
      </p:pic>
    </p:spTree>
    <p:extLst>
      <p:ext uri="{BB962C8B-B14F-4D97-AF65-F5344CB8AC3E}">
        <p14:creationId xmlns:p14="http://schemas.microsoft.com/office/powerpoint/2010/main" val="33581799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pic>
        <p:nvPicPr>
          <p:cNvPr id="2" name="Picture 1">
            <a:extLst>
              <a:ext uri="{FF2B5EF4-FFF2-40B4-BE49-F238E27FC236}">
                <a16:creationId xmlns:a16="http://schemas.microsoft.com/office/drawing/2014/main" id="{34EB4202-B76A-DDD5-9B40-5C0ABD0F13FF}"/>
              </a:ext>
            </a:extLst>
          </p:cNvPr>
          <p:cNvPicPr>
            <a:picLocks noChangeAspect="1"/>
          </p:cNvPicPr>
          <p:nvPr/>
        </p:nvPicPr>
        <p:blipFill>
          <a:blip r:embed="rId12"/>
          <a:stretch>
            <a:fillRect/>
          </a:stretch>
        </p:blipFill>
        <p:spPr>
          <a:xfrm>
            <a:off x="2620080" y="1014954"/>
            <a:ext cx="7157324" cy="2280102"/>
          </a:xfrm>
          <a:prstGeom prst="rect">
            <a:avLst/>
          </a:prstGeom>
        </p:spPr>
      </p:pic>
    </p:spTree>
    <p:extLst>
      <p:ext uri="{BB962C8B-B14F-4D97-AF65-F5344CB8AC3E}">
        <p14:creationId xmlns:p14="http://schemas.microsoft.com/office/powerpoint/2010/main" val="3277146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pic>
        <p:nvPicPr>
          <p:cNvPr id="2" name="Picture 1">
            <a:extLst>
              <a:ext uri="{FF2B5EF4-FFF2-40B4-BE49-F238E27FC236}">
                <a16:creationId xmlns:a16="http://schemas.microsoft.com/office/drawing/2014/main" id="{3FDE2178-FB20-57AA-CF4B-6B110B36CF9C}"/>
              </a:ext>
            </a:extLst>
          </p:cNvPr>
          <p:cNvPicPr>
            <a:picLocks noChangeAspect="1"/>
          </p:cNvPicPr>
          <p:nvPr/>
        </p:nvPicPr>
        <p:blipFill>
          <a:blip r:embed="rId12"/>
          <a:stretch>
            <a:fillRect/>
          </a:stretch>
        </p:blipFill>
        <p:spPr>
          <a:xfrm>
            <a:off x="2802975" y="646443"/>
            <a:ext cx="6791533" cy="2523963"/>
          </a:xfrm>
          <a:prstGeom prst="rect">
            <a:avLst/>
          </a:prstGeom>
        </p:spPr>
      </p:pic>
    </p:spTree>
    <p:extLst>
      <p:ext uri="{BB962C8B-B14F-4D97-AF65-F5344CB8AC3E}">
        <p14:creationId xmlns:p14="http://schemas.microsoft.com/office/powerpoint/2010/main" val="504257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CF3AA41-A554-8C6F-2D95-C26F0BCBA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5515"/>
            <a:ext cx="12192001" cy="7625751"/>
          </a:xfrm>
          <a:prstGeom prst="rect">
            <a:avLst/>
          </a:prstGeom>
        </p:spPr>
      </p:pic>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19" y="4714617"/>
            <a:ext cx="12192000" cy="300228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grpSp>
        <p:nvGrpSpPr>
          <p:cNvPr id="14" name="Group 14"/>
          <p:cNvGrpSpPr/>
          <p:nvPr/>
        </p:nvGrpSpPr>
        <p:grpSpPr>
          <a:xfrm rot="-5400000">
            <a:off x="-2038357" y="2053899"/>
            <a:ext cx="4377064" cy="300350"/>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grpSp>
        <p:nvGrpSpPr>
          <p:cNvPr id="16" name="Group 16"/>
          <p:cNvGrpSpPr/>
          <p:nvPr/>
        </p:nvGrpSpPr>
        <p:grpSpPr>
          <a:xfrm rot="-5400000">
            <a:off x="9853293" y="2046128"/>
            <a:ext cx="4377064" cy="300350"/>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107号-萌趣欢乐体" panose="020F0502020204030204"/>
                <a:cs typeface="+mn-cs"/>
              </a:endParaRPr>
            </a:p>
          </p:txBody>
        </p:sp>
      </p:grpSp>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076811" y="2561465"/>
            <a:ext cx="1423035" cy="2743200"/>
          </a:xfrm>
          <a:prstGeom prst="rect">
            <a:avLst/>
          </a:prstGeom>
        </p:spPr>
      </p:pic>
      <p:sp>
        <p:nvSpPr>
          <p:cNvPr id="25" name="TextBox 24">
            <a:extLst>
              <a:ext uri="{FF2B5EF4-FFF2-40B4-BE49-F238E27FC236}">
                <a16:creationId xmlns:a16="http://schemas.microsoft.com/office/drawing/2014/main" id="{75CBA1F4-EBAE-BA6D-89F5-0FF94B6E5ECD}"/>
              </a:ext>
            </a:extLst>
          </p:cNvPr>
          <p:cNvSpPr txBox="1"/>
          <p:nvPr/>
        </p:nvSpPr>
        <p:spPr>
          <a:xfrm>
            <a:off x="4175807" y="889407"/>
            <a:ext cx="404442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Phần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làm</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việc</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của</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ban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cán</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sự</a:t>
            </a:r>
            <a:r>
              <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lớp</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7" name="Speech Bubble: Oval 6">
            <a:extLst>
              <a:ext uri="{FF2B5EF4-FFF2-40B4-BE49-F238E27FC236}">
                <a16:creationId xmlns:a16="http://schemas.microsoft.com/office/drawing/2014/main" id="{9A7484DC-3F39-A286-424F-FEFA31298CAC}"/>
              </a:ext>
            </a:extLst>
          </p:cNvPr>
          <p:cNvSpPr/>
          <p:nvPr/>
        </p:nvSpPr>
        <p:spPr>
          <a:xfrm>
            <a:off x="6919" y="801997"/>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cs typeface="+mn-cs"/>
            </a:endParaRPr>
          </a:p>
        </p:txBody>
      </p:sp>
      <p:sp>
        <p:nvSpPr>
          <p:cNvPr id="30" name="TextBox 29">
            <a:extLst>
              <a:ext uri="{FF2B5EF4-FFF2-40B4-BE49-F238E27FC236}">
                <a16:creationId xmlns:a16="http://schemas.microsoft.com/office/drawing/2014/main" id="{E1C5B9B5-B9BD-932C-E074-A3FFFAD9BA61}"/>
              </a:ext>
            </a:extLst>
          </p:cNvPr>
          <p:cNvSpPr txBox="1"/>
          <p:nvPr/>
        </p:nvSpPr>
        <p:spPr>
          <a:xfrm>
            <a:off x="103837" y="1160816"/>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1" name="Speech Bubble: Oval 30">
            <a:extLst>
              <a:ext uri="{FF2B5EF4-FFF2-40B4-BE49-F238E27FC236}">
                <a16:creationId xmlns:a16="http://schemas.microsoft.com/office/drawing/2014/main" id="{F7A1441B-8C2B-95EE-B9A4-2F31A27856E0}"/>
              </a:ext>
            </a:extLst>
          </p:cNvPr>
          <p:cNvSpPr/>
          <p:nvPr/>
        </p:nvSpPr>
        <p:spPr>
          <a:xfrm>
            <a:off x="8467231" y="372314"/>
            <a:ext cx="3717850"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355668" y="1586848"/>
            <a:ext cx="3003870"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8390312" y="1454636"/>
            <a:ext cx="2964268" cy="5810197"/>
          </a:xfrm>
          <a:prstGeom prst="rect">
            <a:avLst/>
          </a:prstGeom>
        </p:spPr>
      </p:pic>
    </p:spTree>
    <p:extLst>
      <p:ext uri="{BB962C8B-B14F-4D97-AF65-F5344CB8AC3E}">
        <p14:creationId xmlns:p14="http://schemas.microsoft.com/office/powerpoint/2010/main" val="306754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additive="base">
                                        <p:cTn id="26" dur="500" fill="hold"/>
                                        <p:tgtEl>
                                          <p:spTgt spid="30"/>
                                        </p:tgtEl>
                                        <p:attrNameLst>
                                          <p:attrName>ppt_x</p:attrName>
                                        </p:attrNameLst>
                                      </p:cBhvr>
                                      <p:tavLst>
                                        <p:tav tm="0">
                                          <p:val>
                                            <p:strVal val="#ppt_x"/>
                                          </p:val>
                                        </p:tav>
                                        <p:tav tm="100000">
                                          <p:val>
                                            <p:strVal val="#ppt_x"/>
                                          </p:val>
                                        </p:tav>
                                      </p:tavLst>
                                    </p:anim>
                                    <p:anim calcmode="lin" valueType="num">
                                      <p:cBhvr additive="base">
                                        <p:cTn id="27" dur="500" fill="hold"/>
                                        <p:tgtEl>
                                          <p:spTgt spid="30"/>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7" grpId="0" animBg="1"/>
      <p:bldP spid="30" grpId="0"/>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sp>
        <p:nvSpPr>
          <p:cNvPr id="12" name="TextBox 11">
            <a:extLst>
              <a:ext uri="{FF2B5EF4-FFF2-40B4-BE49-F238E27FC236}">
                <a16:creationId xmlns:a16="http://schemas.microsoft.com/office/drawing/2014/main" id="{A618432B-23C9-E3C2-CAAF-BD388B8AC45E}"/>
              </a:ext>
            </a:extLst>
          </p:cNvPr>
          <p:cNvSpPr txBox="1"/>
          <p:nvPr/>
        </p:nvSpPr>
        <p:spPr>
          <a:xfrm>
            <a:off x="2630595" y="1976018"/>
            <a:ext cx="207005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Ưu</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điểm</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E16DBFA2-142E-580E-92B6-1E8DC777B205}"/>
              </a:ext>
            </a:extLst>
          </p:cNvPr>
          <p:cNvPicPr>
            <a:picLocks noChangeAspect="1"/>
          </p:cNvPicPr>
          <p:nvPr/>
        </p:nvPicPr>
        <p:blipFill>
          <a:blip r:embed="rId12"/>
          <a:stretch>
            <a:fillRect/>
          </a:stretch>
        </p:blipFill>
        <p:spPr>
          <a:xfrm>
            <a:off x="2838655" y="437221"/>
            <a:ext cx="6925656" cy="1853345"/>
          </a:xfrm>
          <a:prstGeom prst="rect">
            <a:avLst/>
          </a:prstGeom>
        </p:spPr>
      </p:pic>
    </p:spTree>
    <p:extLst>
      <p:ext uri="{BB962C8B-B14F-4D97-AF65-F5344CB8AC3E}">
        <p14:creationId xmlns:p14="http://schemas.microsoft.com/office/powerpoint/2010/main" val="211128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3F2D4D-5349-0A6D-02D0-153E0969A1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50" y="-31815"/>
            <a:ext cx="12234049" cy="7652051"/>
          </a:xfrm>
          <a:prstGeom prst="rect">
            <a:avLst/>
          </a:prstGeom>
        </p:spPr>
      </p:pic>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054451" y="79661"/>
            <a:ext cx="2045386" cy="2045386"/>
          </a:xfrm>
          <a:prstGeom prst="rect">
            <a:avLst/>
          </a:prstGeom>
        </p:spPr>
      </p:pic>
      <p:pic>
        <p:nvPicPr>
          <p:cNvPr id="13" name="Picture 20">
            <a:extLst>
              <a:ext uri="{FF2B5EF4-FFF2-40B4-BE49-F238E27FC236}">
                <a16:creationId xmlns:a16="http://schemas.microsoft.com/office/drawing/2014/main" id="{B9F63352-0A6F-A507-C074-E196102570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588705" y="-31815"/>
            <a:ext cx="6986552" cy="4864387"/>
          </a:xfrm>
          <a:prstGeom prst="rect">
            <a:avLst/>
          </a:prstGeom>
        </p:spPr>
      </p:pic>
      <p:pic>
        <p:nvPicPr>
          <p:cNvPr id="8" name="Picture 7">
            <a:extLst>
              <a:ext uri="{FF2B5EF4-FFF2-40B4-BE49-F238E27FC236}">
                <a16:creationId xmlns:a16="http://schemas.microsoft.com/office/drawing/2014/main" id="{2CACB7C6-C09E-AD19-1C08-47B5E156BD61}"/>
              </a:ext>
            </a:extLst>
          </p:cNvPr>
          <p:cNvPicPr>
            <a:picLocks noChangeAspect="1"/>
          </p:cNvPicPr>
          <p:nvPr/>
        </p:nvPicPr>
        <p:blipFill rotWithShape="1">
          <a:blip r:embed="rId7">
            <a:extLst>
              <a:ext uri="{28A0092B-C50C-407E-A947-70E740481C1C}">
                <a14:useLocalDpi xmlns:a14="http://schemas.microsoft.com/office/drawing/2010/main" val="0"/>
              </a:ext>
            </a:extLst>
          </a:blip>
          <a:srcRect t="79881"/>
          <a:stretch/>
        </p:blipFill>
        <p:spPr>
          <a:xfrm>
            <a:off x="0" y="6491524"/>
            <a:ext cx="12234048" cy="1367674"/>
          </a:xfrm>
          <a:prstGeom prst="rect">
            <a:avLst/>
          </a:prstGeom>
        </p:spPr>
      </p:pic>
      <p:pic>
        <p:nvPicPr>
          <p:cNvPr id="9" name="Picture 8">
            <a:extLst>
              <a:ext uri="{FF2B5EF4-FFF2-40B4-BE49-F238E27FC236}">
                <a16:creationId xmlns:a16="http://schemas.microsoft.com/office/drawing/2014/main" id="{D5E8322C-955C-08BF-5FA2-F0B512F6639A}"/>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928" b="93072" l="3414" r="33635">
                        <a14:foregroundMark x1="18273" y1="7078" x2="21888" y2="8735"/>
                        <a14:foregroundMark x1="33635" y1="38705" x2="33635" y2="38705"/>
                        <a14:foregroundMark x1="23896" y1="89157" x2="23896" y2="89157"/>
                        <a14:foregroundMark x1="16566" y1="90813" x2="16566" y2="90813"/>
                        <a14:foregroundMark x1="16466" y1="92922" x2="16466" y2="92922"/>
                        <a14:foregroundMark x1="25402" y1="93072" x2="25402" y2="93072"/>
                      </a14:backgroundRemoval>
                    </a14:imgEffect>
                  </a14:imgLayer>
                </a14:imgProps>
              </a:ext>
              <a:ext uri="{28A0092B-C50C-407E-A947-70E740481C1C}">
                <a14:useLocalDpi xmlns:a14="http://schemas.microsoft.com/office/drawing/2010/main" val="0"/>
              </a:ext>
            </a:extLst>
          </a:blip>
          <a:srcRect r="62998" b="3783"/>
          <a:stretch/>
        </p:blipFill>
        <p:spPr>
          <a:xfrm>
            <a:off x="-326936" y="1263007"/>
            <a:ext cx="3513364" cy="6090557"/>
          </a:xfrm>
          <a:prstGeom prst="rect">
            <a:avLst/>
          </a:prstGeom>
        </p:spPr>
      </p:pic>
      <p:pic>
        <p:nvPicPr>
          <p:cNvPr id="11" name="Picture 10">
            <a:extLst>
              <a:ext uri="{FF2B5EF4-FFF2-40B4-BE49-F238E27FC236}">
                <a16:creationId xmlns:a16="http://schemas.microsoft.com/office/drawing/2014/main" id="{88D25168-CDD9-3FEC-FC84-F2B62F819124}"/>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814815" y="3752957"/>
            <a:ext cx="2419233" cy="3422404"/>
          </a:xfrm>
          <a:prstGeom prst="rect">
            <a:avLst/>
          </a:prstGeom>
        </p:spPr>
      </p:pic>
      <p:sp>
        <p:nvSpPr>
          <p:cNvPr id="12" name="TextBox 11">
            <a:extLst>
              <a:ext uri="{FF2B5EF4-FFF2-40B4-BE49-F238E27FC236}">
                <a16:creationId xmlns:a16="http://schemas.microsoft.com/office/drawing/2014/main" id="{A618432B-23C9-E3C2-CAAF-BD388B8AC45E}"/>
              </a:ext>
            </a:extLst>
          </p:cNvPr>
          <p:cNvSpPr txBox="1"/>
          <p:nvPr/>
        </p:nvSpPr>
        <p:spPr>
          <a:xfrm>
            <a:off x="2639803" y="1835997"/>
            <a:ext cx="185499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Hạn</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1" i="1"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chế</a:t>
            </a:r>
            <a:r>
              <a:rPr kumimoji="0" lang="en-US" sz="36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p>
        </p:txBody>
      </p:sp>
      <p:pic>
        <p:nvPicPr>
          <p:cNvPr id="2" name="Picture 1">
            <a:extLst>
              <a:ext uri="{FF2B5EF4-FFF2-40B4-BE49-F238E27FC236}">
                <a16:creationId xmlns:a16="http://schemas.microsoft.com/office/drawing/2014/main" id="{D0386226-7DFE-97EB-43CD-5CB25927F6F4}"/>
              </a:ext>
            </a:extLst>
          </p:cNvPr>
          <p:cNvPicPr>
            <a:picLocks noChangeAspect="1"/>
          </p:cNvPicPr>
          <p:nvPr/>
        </p:nvPicPr>
        <p:blipFill>
          <a:blip r:embed="rId12"/>
          <a:stretch>
            <a:fillRect/>
          </a:stretch>
        </p:blipFill>
        <p:spPr>
          <a:xfrm>
            <a:off x="2602351" y="498867"/>
            <a:ext cx="6925656" cy="1853345"/>
          </a:xfrm>
          <a:prstGeom prst="rect">
            <a:avLst/>
          </a:prstGeom>
        </p:spPr>
      </p:pic>
    </p:spTree>
    <p:extLst>
      <p:ext uri="{BB962C8B-B14F-4D97-AF65-F5344CB8AC3E}">
        <p14:creationId xmlns:p14="http://schemas.microsoft.com/office/powerpoint/2010/main" val="2214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CF3AA41-A554-8C6F-2D95-C26F0BCBA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5515"/>
            <a:ext cx="12192001" cy="7625751"/>
          </a:xfrm>
          <a:prstGeom prst="rect">
            <a:avLst/>
          </a:prstGeom>
        </p:spPr>
      </p:pic>
      <p:grpSp>
        <p:nvGrpSpPr>
          <p:cNvPr id="4" name="Group 4"/>
          <p:cNvGrpSpPr/>
          <p:nvPr/>
        </p:nvGrpSpPr>
        <p:grpSpPr>
          <a:xfrm>
            <a:off x="0" y="4392606"/>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919" y="4714617"/>
            <a:ext cx="12192000" cy="300228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8"/>
            <a:ext cx="4278856" cy="3214491"/>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654570" y="527592"/>
            <a:ext cx="2624543" cy="4534847"/>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4" y="642243"/>
            <a:ext cx="2152772" cy="2152772"/>
          </a:xfrm>
          <a:prstGeom prst="rect">
            <a:avLst/>
          </a:prstGeom>
        </p:spPr>
      </p:pic>
      <p:grpSp>
        <p:nvGrpSpPr>
          <p:cNvPr id="12" name="Group 12"/>
          <p:cNvGrpSpPr/>
          <p:nvPr/>
        </p:nvGrpSpPr>
        <p:grpSpPr>
          <a:xfrm>
            <a:off x="0" y="0"/>
            <a:ext cx="12192000" cy="300350"/>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4" name="Group 14"/>
          <p:cNvGrpSpPr/>
          <p:nvPr/>
        </p:nvGrpSpPr>
        <p:grpSpPr>
          <a:xfrm rot="-5400000">
            <a:off x="-2038357" y="2053899"/>
            <a:ext cx="4377064" cy="300350"/>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6" name="Group 16"/>
          <p:cNvGrpSpPr/>
          <p:nvPr/>
        </p:nvGrpSpPr>
        <p:grpSpPr>
          <a:xfrm rot="-5400000">
            <a:off x="9853293" y="2046128"/>
            <a:ext cx="4377064" cy="300350"/>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8" name="Picture 1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1076811" y="2561465"/>
            <a:ext cx="1423035" cy="2743200"/>
          </a:xfrm>
          <a:prstGeom prst="rect">
            <a:avLst/>
          </a:prstGeom>
        </p:spPr>
      </p:pic>
      <p:sp>
        <p:nvSpPr>
          <p:cNvPr id="25" name="TextBox 24">
            <a:extLst>
              <a:ext uri="{FF2B5EF4-FFF2-40B4-BE49-F238E27FC236}">
                <a16:creationId xmlns:a16="http://schemas.microsoft.com/office/drawing/2014/main" id="{75CBA1F4-EBAE-BA6D-89F5-0FF94B6E5ECD}"/>
              </a:ext>
            </a:extLst>
          </p:cNvPr>
          <p:cNvSpPr txBox="1"/>
          <p:nvPr/>
        </p:nvSpPr>
        <p:spPr>
          <a:xfrm>
            <a:off x="4175807" y="889407"/>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Góc</a:t>
            </a:r>
            <a:r>
              <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tuyên</a:t>
            </a:r>
            <a:r>
              <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dương</a:t>
            </a:r>
            <a:endParaRPr kumimoji="0" lang="en-US" sz="4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325755" y="1511343"/>
            <a:ext cx="3003870"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9684174" y="1040032"/>
            <a:ext cx="2964268" cy="5810197"/>
          </a:xfrm>
          <a:prstGeom prst="rect">
            <a:avLst/>
          </a:prstGeom>
        </p:spPr>
      </p:pic>
      <p:sp>
        <p:nvSpPr>
          <p:cNvPr id="9" name="Oval 8">
            <a:extLst>
              <a:ext uri="{FF2B5EF4-FFF2-40B4-BE49-F238E27FC236}">
                <a16:creationId xmlns:a16="http://schemas.microsoft.com/office/drawing/2014/main" id="{3F792E67-266E-7401-C15F-5ACC3C9A737E}"/>
              </a:ext>
            </a:extLst>
          </p:cNvPr>
          <p:cNvSpPr/>
          <p:nvPr/>
        </p:nvSpPr>
        <p:spPr>
          <a:xfrm>
            <a:off x="2076540" y="4437292"/>
            <a:ext cx="2575606" cy="189205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64B02824-D09E-40D9-5968-D6CC35DBC647}"/>
              </a:ext>
            </a:extLst>
          </p:cNvPr>
          <p:cNvSpPr txBox="1"/>
          <p:nvPr/>
        </p:nvSpPr>
        <p:spPr>
          <a:xfrm>
            <a:off x="1817834" y="4740165"/>
            <a:ext cx="304283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Dũng</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sĩ</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giải</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Toán</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F6E7B664-9674-45E3-612F-175D66DDE637}"/>
              </a:ext>
            </a:extLst>
          </p:cNvPr>
          <p:cNvSpPr/>
          <p:nvPr/>
        </p:nvSpPr>
        <p:spPr>
          <a:xfrm>
            <a:off x="7638531" y="4511646"/>
            <a:ext cx="2575606" cy="189205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B32784C5-D661-ADC1-5015-A7F4A54D9D24}"/>
              </a:ext>
            </a:extLst>
          </p:cNvPr>
          <p:cNvSpPr txBox="1"/>
          <p:nvPr/>
        </p:nvSpPr>
        <p:spPr>
          <a:xfrm>
            <a:off x="7404914" y="4857509"/>
            <a:ext cx="304283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Dũng</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sĩ</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giải</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Toán</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441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Vertical)">
                                      <p:cBhvr>
                                        <p:cTn id="23" dur="500"/>
                                        <p:tgtEl>
                                          <p:spTgt spid="24"/>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24"/>
                                        </p:tgtEl>
                                      </p:cBhvr>
                                    </p:animEffect>
                                    <p:animScale>
                                      <p:cBhvr>
                                        <p:cTn id="26" dur="250" autoRev="1" fill="hold"/>
                                        <p:tgtEl>
                                          <p:spTgt spid="24"/>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barn(inVertical)">
                                      <p:cBhvr>
                                        <p:cTn id="29" dur="500"/>
                                        <p:tgtEl>
                                          <p:spTgt spid="27"/>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27"/>
                                        </p:tgtEl>
                                      </p:cBhvr>
                                    </p:animEffect>
                                    <p:animScale>
                                      <p:cBhvr>
                                        <p:cTn id="32"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4" grpId="0"/>
      <p:bldP spid="24" grpId="1"/>
      <p:bldP spid="27" grpId="0"/>
      <p:bldP spid="27"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6">
            <a:extLst>
              <a:ext uri="{FF2B5EF4-FFF2-40B4-BE49-F238E27FC236}">
                <a16:creationId xmlns:a16="http://schemas.microsoft.com/office/drawing/2014/main" id="{D66B3EAB-2A37-DFC4-B39A-4C65C8238AF4}"/>
              </a:ext>
            </a:extLst>
          </p:cNvPr>
          <p:cNvSpPr/>
          <p:nvPr/>
        </p:nvSpPr>
        <p:spPr>
          <a:xfrm>
            <a:off x="494886" y="629064"/>
            <a:ext cx="11202228" cy="5599872"/>
          </a:xfrm>
          <a:custGeom>
            <a:avLst/>
            <a:gdLst>
              <a:gd name="connsiteX0" fmla="*/ 0 w 11202228"/>
              <a:gd name="connsiteY0" fmla="*/ 933331 h 5599872"/>
              <a:gd name="connsiteX1" fmla="*/ 933331 w 11202228"/>
              <a:gd name="connsiteY1" fmla="*/ 0 h 5599872"/>
              <a:gd name="connsiteX2" fmla="*/ 1236737 w 11202228"/>
              <a:gd name="connsiteY2" fmla="*/ 0 h 5599872"/>
              <a:gd name="connsiteX3" fmla="*/ 1540143 w 11202228"/>
              <a:gd name="connsiteY3" fmla="*/ 0 h 5599872"/>
              <a:gd name="connsiteX4" fmla="*/ 1936904 w 11202228"/>
              <a:gd name="connsiteY4" fmla="*/ 0 h 5599872"/>
              <a:gd name="connsiteX5" fmla="*/ 2240310 w 11202228"/>
              <a:gd name="connsiteY5" fmla="*/ 0 h 5599872"/>
              <a:gd name="connsiteX6" fmla="*/ 2917139 w 11202228"/>
              <a:gd name="connsiteY6" fmla="*/ 0 h 5599872"/>
              <a:gd name="connsiteX7" fmla="*/ 3313900 w 11202228"/>
              <a:gd name="connsiteY7" fmla="*/ 0 h 5599872"/>
              <a:gd name="connsiteX8" fmla="*/ 4084085 w 11202228"/>
              <a:gd name="connsiteY8" fmla="*/ 0 h 5599872"/>
              <a:gd name="connsiteX9" fmla="*/ 4480846 w 11202228"/>
              <a:gd name="connsiteY9" fmla="*/ 0 h 5599872"/>
              <a:gd name="connsiteX10" fmla="*/ 4877608 w 11202228"/>
              <a:gd name="connsiteY10" fmla="*/ 0 h 5599872"/>
              <a:gd name="connsiteX11" fmla="*/ 5181014 w 11202228"/>
              <a:gd name="connsiteY11" fmla="*/ 0 h 5599872"/>
              <a:gd name="connsiteX12" fmla="*/ 5671131 w 11202228"/>
              <a:gd name="connsiteY12" fmla="*/ 0 h 5599872"/>
              <a:gd name="connsiteX13" fmla="*/ 6161248 w 11202228"/>
              <a:gd name="connsiteY13" fmla="*/ 0 h 5599872"/>
              <a:gd name="connsiteX14" fmla="*/ 6651365 w 11202228"/>
              <a:gd name="connsiteY14" fmla="*/ 0 h 5599872"/>
              <a:gd name="connsiteX15" fmla="*/ 7328194 w 11202228"/>
              <a:gd name="connsiteY15" fmla="*/ 0 h 5599872"/>
              <a:gd name="connsiteX16" fmla="*/ 7724955 w 11202228"/>
              <a:gd name="connsiteY16" fmla="*/ 0 h 5599872"/>
              <a:gd name="connsiteX17" fmla="*/ 8308428 w 11202228"/>
              <a:gd name="connsiteY17" fmla="*/ 0 h 5599872"/>
              <a:gd name="connsiteX18" fmla="*/ 8705190 w 11202228"/>
              <a:gd name="connsiteY18" fmla="*/ 0 h 5599872"/>
              <a:gd name="connsiteX19" fmla="*/ 9475374 w 11202228"/>
              <a:gd name="connsiteY19" fmla="*/ 0 h 5599872"/>
              <a:gd name="connsiteX20" fmla="*/ 10268897 w 11202228"/>
              <a:gd name="connsiteY20" fmla="*/ 0 h 5599872"/>
              <a:gd name="connsiteX21" fmla="*/ 11202228 w 11202228"/>
              <a:gd name="connsiteY21" fmla="*/ 933331 h 5599872"/>
              <a:gd name="connsiteX22" fmla="*/ 11202228 w 11202228"/>
              <a:gd name="connsiteY22" fmla="*/ 1466647 h 5599872"/>
              <a:gd name="connsiteX23" fmla="*/ 11202228 w 11202228"/>
              <a:gd name="connsiteY23" fmla="*/ 1999962 h 5599872"/>
              <a:gd name="connsiteX24" fmla="*/ 11202228 w 11202228"/>
              <a:gd name="connsiteY24" fmla="*/ 2458614 h 5599872"/>
              <a:gd name="connsiteX25" fmla="*/ 11202228 w 11202228"/>
              <a:gd name="connsiteY25" fmla="*/ 2917265 h 5599872"/>
              <a:gd name="connsiteX26" fmla="*/ 11202228 w 11202228"/>
              <a:gd name="connsiteY26" fmla="*/ 3375917 h 5599872"/>
              <a:gd name="connsiteX27" fmla="*/ 11202228 w 11202228"/>
              <a:gd name="connsiteY27" fmla="*/ 3909233 h 5599872"/>
              <a:gd name="connsiteX28" fmla="*/ 11202228 w 11202228"/>
              <a:gd name="connsiteY28" fmla="*/ 4666541 h 5599872"/>
              <a:gd name="connsiteX29" fmla="*/ 10268897 w 11202228"/>
              <a:gd name="connsiteY29" fmla="*/ 5599872 h 5599872"/>
              <a:gd name="connsiteX30" fmla="*/ 9498713 w 11202228"/>
              <a:gd name="connsiteY30" fmla="*/ 5599872 h 5599872"/>
              <a:gd name="connsiteX31" fmla="*/ 8728529 w 11202228"/>
              <a:gd name="connsiteY31" fmla="*/ 5599872 h 5599872"/>
              <a:gd name="connsiteX32" fmla="*/ 8145056 w 11202228"/>
              <a:gd name="connsiteY32" fmla="*/ 5599872 h 5599872"/>
              <a:gd name="connsiteX33" fmla="*/ 7654939 w 11202228"/>
              <a:gd name="connsiteY33" fmla="*/ 5599872 h 5599872"/>
              <a:gd name="connsiteX34" fmla="*/ 7351533 w 11202228"/>
              <a:gd name="connsiteY34" fmla="*/ 5599872 h 5599872"/>
              <a:gd name="connsiteX35" fmla="*/ 6581348 w 11202228"/>
              <a:gd name="connsiteY35" fmla="*/ 5599872 h 5599872"/>
              <a:gd name="connsiteX36" fmla="*/ 6277943 w 11202228"/>
              <a:gd name="connsiteY36" fmla="*/ 5599872 h 5599872"/>
              <a:gd name="connsiteX37" fmla="*/ 5601114 w 11202228"/>
              <a:gd name="connsiteY37" fmla="*/ 5599872 h 5599872"/>
              <a:gd name="connsiteX38" fmla="*/ 5110997 w 11202228"/>
              <a:gd name="connsiteY38" fmla="*/ 5599872 h 5599872"/>
              <a:gd name="connsiteX39" fmla="*/ 4714235 w 11202228"/>
              <a:gd name="connsiteY39" fmla="*/ 5599872 h 5599872"/>
              <a:gd name="connsiteX40" fmla="*/ 4224118 w 11202228"/>
              <a:gd name="connsiteY40" fmla="*/ 5599872 h 5599872"/>
              <a:gd name="connsiteX41" fmla="*/ 3547289 w 11202228"/>
              <a:gd name="connsiteY41" fmla="*/ 5599872 h 5599872"/>
              <a:gd name="connsiteX42" fmla="*/ 2870461 w 11202228"/>
              <a:gd name="connsiteY42" fmla="*/ 5599872 h 5599872"/>
              <a:gd name="connsiteX43" fmla="*/ 2380344 w 11202228"/>
              <a:gd name="connsiteY43" fmla="*/ 5599872 h 5599872"/>
              <a:gd name="connsiteX44" fmla="*/ 1890227 w 11202228"/>
              <a:gd name="connsiteY44" fmla="*/ 5599872 h 5599872"/>
              <a:gd name="connsiteX45" fmla="*/ 933331 w 11202228"/>
              <a:gd name="connsiteY45" fmla="*/ 5599872 h 5599872"/>
              <a:gd name="connsiteX46" fmla="*/ 0 w 11202228"/>
              <a:gd name="connsiteY46" fmla="*/ 4666541 h 5599872"/>
              <a:gd name="connsiteX47" fmla="*/ 0 w 11202228"/>
              <a:gd name="connsiteY47" fmla="*/ 4095893 h 5599872"/>
              <a:gd name="connsiteX48" fmla="*/ 0 w 11202228"/>
              <a:gd name="connsiteY48" fmla="*/ 3674574 h 5599872"/>
              <a:gd name="connsiteX49" fmla="*/ 0 w 11202228"/>
              <a:gd name="connsiteY49" fmla="*/ 3066594 h 5599872"/>
              <a:gd name="connsiteX50" fmla="*/ 0 w 11202228"/>
              <a:gd name="connsiteY50" fmla="*/ 2570610 h 5599872"/>
              <a:gd name="connsiteX51" fmla="*/ 0 w 11202228"/>
              <a:gd name="connsiteY51" fmla="*/ 1999962 h 5599872"/>
              <a:gd name="connsiteX52" fmla="*/ 0 w 11202228"/>
              <a:gd name="connsiteY52" fmla="*/ 1541311 h 5599872"/>
              <a:gd name="connsiteX53" fmla="*/ 0 w 11202228"/>
              <a:gd name="connsiteY53" fmla="*/ 933331 h 559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202228" h="5599872" fill="none" extrusionOk="0">
                <a:moveTo>
                  <a:pt x="0" y="933331"/>
                </a:moveTo>
                <a:cubicBezTo>
                  <a:pt x="-67721" y="454835"/>
                  <a:pt x="436659" y="-66772"/>
                  <a:pt x="933331" y="0"/>
                </a:cubicBezTo>
                <a:cubicBezTo>
                  <a:pt x="1014652" y="-22345"/>
                  <a:pt x="1145125" y="838"/>
                  <a:pt x="1236737" y="0"/>
                </a:cubicBezTo>
                <a:cubicBezTo>
                  <a:pt x="1328349" y="-838"/>
                  <a:pt x="1393157" y="16195"/>
                  <a:pt x="1540143" y="0"/>
                </a:cubicBezTo>
                <a:cubicBezTo>
                  <a:pt x="1687129" y="-16195"/>
                  <a:pt x="1813676" y="7378"/>
                  <a:pt x="1936904" y="0"/>
                </a:cubicBezTo>
                <a:cubicBezTo>
                  <a:pt x="2060132" y="-7378"/>
                  <a:pt x="2164461" y="21834"/>
                  <a:pt x="2240310" y="0"/>
                </a:cubicBezTo>
                <a:cubicBezTo>
                  <a:pt x="2316159" y="-21834"/>
                  <a:pt x="2650626" y="15392"/>
                  <a:pt x="2917139" y="0"/>
                </a:cubicBezTo>
                <a:cubicBezTo>
                  <a:pt x="3183652" y="-15392"/>
                  <a:pt x="3149937" y="8919"/>
                  <a:pt x="3313900" y="0"/>
                </a:cubicBezTo>
                <a:cubicBezTo>
                  <a:pt x="3477863" y="-8919"/>
                  <a:pt x="3753970" y="42347"/>
                  <a:pt x="4084085" y="0"/>
                </a:cubicBezTo>
                <a:cubicBezTo>
                  <a:pt x="4414200" y="-42347"/>
                  <a:pt x="4284142" y="33920"/>
                  <a:pt x="4480846" y="0"/>
                </a:cubicBezTo>
                <a:cubicBezTo>
                  <a:pt x="4677550" y="-33920"/>
                  <a:pt x="4795869" y="38801"/>
                  <a:pt x="4877608" y="0"/>
                </a:cubicBezTo>
                <a:cubicBezTo>
                  <a:pt x="4959347" y="-38801"/>
                  <a:pt x="5042298" y="11914"/>
                  <a:pt x="5181014" y="0"/>
                </a:cubicBezTo>
                <a:cubicBezTo>
                  <a:pt x="5319730" y="-11914"/>
                  <a:pt x="5493273" y="3128"/>
                  <a:pt x="5671131" y="0"/>
                </a:cubicBezTo>
                <a:cubicBezTo>
                  <a:pt x="5848989" y="-3128"/>
                  <a:pt x="6041790" y="10741"/>
                  <a:pt x="6161248" y="0"/>
                </a:cubicBezTo>
                <a:cubicBezTo>
                  <a:pt x="6280706" y="-10741"/>
                  <a:pt x="6513769" y="53739"/>
                  <a:pt x="6651365" y="0"/>
                </a:cubicBezTo>
                <a:cubicBezTo>
                  <a:pt x="6788961" y="-53739"/>
                  <a:pt x="7020297" y="50046"/>
                  <a:pt x="7328194" y="0"/>
                </a:cubicBezTo>
                <a:cubicBezTo>
                  <a:pt x="7636091" y="-50046"/>
                  <a:pt x="7599664" y="15616"/>
                  <a:pt x="7724955" y="0"/>
                </a:cubicBezTo>
                <a:cubicBezTo>
                  <a:pt x="7850246" y="-15616"/>
                  <a:pt x="8041517" y="33004"/>
                  <a:pt x="8308428" y="0"/>
                </a:cubicBezTo>
                <a:cubicBezTo>
                  <a:pt x="8575339" y="-33004"/>
                  <a:pt x="8558442" y="28001"/>
                  <a:pt x="8705190" y="0"/>
                </a:cubicBezTo>
                <a:cubicBezTo>
                  <a:pt x="8851938" y="-28001"/>
                  <a:pt x="9256780" y="61378"/>
                  <a:pt x="9475374" y="0"/>
                </a:cubicBezTo>
                <a:cubicBezTo>
                  <a:pt x="9693968" y="-61378"/>
                  <a:pt x="9990325" y="75476"/>
                  <a:pt x="10268897" y="0"/>
                </a:cubicBezTo>
                <a:cubicBezTo>
                  <a:pt x="10804429" y="-5660"/>
                  <a:pt x="11234497" y="313088"/>
                  <a:pt x="11202228" y="933331"/>
                </a:cubicBezTo>
                <a:cubicBezTo>
                  <a:pt x="11222448" y="1168463"/>
                  <a:pt x="11173973" y="1266246"/>
                  <a:pt x="11202228" y="1466647"/>
                </a:cubicBezTo>
                <a:cubicBezTo>
                  <a:pt x="11230483" y="1667048"/>
                  <a:pt x="11167872" y="1829431"/>
                  <a:pt x="11202228" y="1999962"/>
                </a:cubicBezTo>
                <a:cubicBezTo>
                  <a:pt x="11236584" y="2170494"/>
                  <a:pt x="11164449" y="2249430"/>
                  <a:pt x="11202228" y="2458614"/>
                </a:cubicBezTo>
                <a:cubicBezTo>
                  <a:pt x="11240007" y="2667798"/>
                  <a:pt x="11180589" y="2778098"/>
                  <a:pt x="11202228" y="2917265"/>
                </a:cubicBezTo>
                <a:cubicBezTo>
                  <a:pt x="11223867" y="3056432"/>
                  <a:pt x="11149466" y="3243322"/>
                  <a:pt x="11202228" y="3375917"/>
                </a:cubicBezTo>
                <a:cubicBezTo>
                  <a:pt x="11254990" y="3508512"/>
                  <a:pt x="11148524" y="3798166"/>
                  <a:pt x="11202228" y="3909233"/>
                </a:cubicBezTo>
                <a:cubicBezTo>
                  <a:pt x="11255932" y="4020300"/>
                  <a:pt x="11136583" y="4344683"/>
                  <a:pt x="11202228" y="4666541"/>
                </a:cubicBezTo>
                <a:cubicBezTo>
                  <a:pt x="11205721" y="5163245"/>
                  <a:pt x="10736371" y="5634442"/>
                  <a:pt x="10268897" y="5599872"/>
                </a:cubicBezTo>
                <a:cubicBezTo>
                  <a:pt x="10050640" y="5611242"/>
                  <a:pt x="9704967" y="5578788"/>
                  <a:pt x="9498713" y="5599872"/>
                </a:cubicBezTo>
                <a:cubicBezTo>
                  <a:pt x="9292459" y="5620956"/>
                  <a:pt x="9043514" y="5552377"/>
                  <a:pt x="8728529" y="5599872"/>
                </a:cubicBezTo>
                <a:cubicBezTo>
                  <a:pt x="8413544" y="5647367"/>
                  <a:pt x="8299000" y="5558908"/>
                  <a:pt x="8145056" y="5599872"/>
                </a:cubicBezTo>
                <a:cubicBezTo>
                  <a:pt x="7991112" y="5640836"/>
                  <a:pt x="7893856" y="5573521"/>
                  <a:pt x="7654939" y="5599872"/>
                </a:cubicBezTo>
                <a:cubicBezTo>
                  <a:pt x="7416022" y="5626223"/>
                  <a:pt x="7464701" y="5575776"/>
                  <a:pt x="7351533" y="5599872"/>
                </a:cubicBezTo>
                <a:cubicBezTo>
                  <a:pt x="7238365" y="5623968"/>
                  <a:pt x="6890304" y="5572287"/>
                  <a:pt x="6581348" y="5599872"/>
                </a:cubicBezTo>
                <a:cubicBezTo>
                  <a:pt x="6272392" y="5627457"/>
                  <a:pt x="6397167" y="5576918"/>
                  <a:pt x="6277943" y="5599872"/>
                </a:cubicBezTo>
                <a:cubicBezTo>
                  <a:pt x="6158719" y="5622826"/>
                  <a:pt x="5788450" y="5557569"/>
                  <a:pt x="5601114" y="5599872"/>
                </a:cubicBezTo>
                <a:cubicBezTo>
                  <a:pt x="5413778" y="5642175"/>
                  <a:pt x="5276114" y="5573744"/>
                  <a:pt x="5110997" y="5599872"/>
                </a:cubicBezTo>
                <a:cubicBezTo>
                  <a:pt x="4945880" y="5626000"/>
                  <a:pt x="4887268" y="5561316"/>
                  <a:pt x="4714235" y="5599872"/>
                </a:cubicBezTo>
                <a:cubicBezTo>
                  <a:pt x="4541202" y="5638428"/>
                  <a:pt x="4458539" y="5566650"/>
                  <a:pt x="4224118" y="5599872"/>
                </a:cubicBezTo>
                <a:cubicBezTo>
                  <a:pt x="3989697" y="5633094"/>
                  <a:pt x="3884475" y="5564118"/>
                  <a:pt x="3547289" y="5599872"/>
                </a:cubicBezTo>
                <a:cubicBezTo>
                  <a:pt x="3210103" y="5635626"/>
                  <a:pt x="3105920" y="5537418"/>
                  <a:pt x="2870461" y="5599872"/>
                </a:cubicBezTo>
                <a:cubicBezTo>
                  <a:pt x="2635002" y="5662326"/>
                  <a:pt x="2585567" y="5549490"/>
                  <a:pt x="2380344" y="5599872"/>
                </a:cubicBezTo>
                <a:cubicBezTo>
                  <a:pt x="2175121" y="5650254"/>
                  <a:pt x="2054320" y="5565560"/>
                  <a:pt x="1890227" y="5599872"/>
                </a:cubicBezTo>
                <a:cubicBezTo>
                  <a:pt x="1726134" y="5634184"/>
                  <a:pt x="1125359" y="5556935"/>
                  <a:pt x="933331" y="5599872"/>
                </a:cubicBezTo>
                <a:cubicBezTo>
                  <a:pt x="415267" y="5752074"/>
                  <a:pt x="-41442" y="5154753"/>
                  <a:pt x="0" y="4666541"/>
                </a:cubicBezTo>
                <a:cubicBezTo>
                  <a:pt x="-64495" y="4453492"/>
                  <a:pt x="55221" y="4217104"/>
                  <a:pt x="0" y="4095893"/>
                </a:cubicBezTo>
                <a:cubicBezTo>
                  <a:pt x="-55221" y="3974682"/>
                  <a:pt x="33369" y="3807823"/>
                  <a:pt x="0" y="3674574"/>
                </a:cubicBezTo>
                <a:cubicBezTo>
                  <a:pt x="-33369" y="3541325"/>
                  <a:pt x="31714" y="3249990"/>
                  <a:pt x="0" y="3066594"/>
                </a:cubicBezTo>
                <a:cubicBezTo>
                  <a:pt x="-31714" y="2883198"/>
                  <a:pt x="21302" y="2680746"/>
                  <a:pt x="0" y="2570610"/>
                </a:cubicBezTo>
                <a:cubicBezTo>
                  <a:pt x="-21302" y="2460474"/>
                  <a:pt x="22059" y="2133664"/>
                  <a:pt x="0" y="1999962"/>
                </a:cubicBezTo>
                <a:cubicBezTo>
                  <a:pt x="-22059" y="1866260"/>
                  <a:pt x="23698" y="1655091"/>
                  <a:pt x="0" y="1541311"/>
                </a:cubicBezTo>
                <a:cubicBezTo>
                  <a:pt x="-23698" y="1427531"/>
                  <a:pt x="21232" y="1057096"/>
                  <a:pt x="0" y="933331"/>
                </a:cubicBezTo>
                <a:close/>
              </a:path>
              <a:path w="11202228" h="5599872" stroke="0" extrusionOk="0">
                <a:moveTo>
                  <a:pt x="0" y="933331"/>
                </a:moveTo>
                <a:cubicBezTo>
                  <a:pt x="-10641" y="355008"/>
                  <a:pt x="374325" y="-93785"/>
                  <a:pt x="933331" y="0"/>
                </a:cubicBezTo>
                <a:cubicBezTo>
                  <a:pt x="1049894" y="-232"/>
                  <a:pt x="1163396" y="5557"/>
                  <a:pt x="1236737" y="0"/>
                </a:cubicBezTo>
                <a:cubicBezTo>
                  <a:pt x="1310078" y="-5557"/>
                  <a:pt x="1537524" y="68960"/>
                  <a:pt x="1820210" y="0"/>
                </a:cubicBezTo>
                <a:cubicBezTo>
                  <a:pt x="2102896" y="-68960"/>
                  <a:pt x="2041882" y="8192"/>
                  <a:pt x="2123616" y="0"/>
                </a:cubicBezTo>
                <a:cubicBezTo>
                  <a:pt x="2205350" y="-8192"/>
                  <a:pt x="2561112" y="56199"/>
                  <a:pt x="2800444" y="0"/>
                </a:cubicBezTo>
                <a:cubicBezTo>
                  <a:pt x="3039776" y="-56199"/>
                  <a:pt x="3025175" y="12066"/>
                  <a:pt x="3197206" y="0"/>
                </a:cubicBezTo>
                <a:cubicBezTo>
                  <a:pt x="3369237" y="-12066"/>
                  <a:pt x="3364846" y="19335"/>
                  <a:pt x="3500612" y="0"/>
                </a:cubicBezTo>
                <a:cubicBezTo>
                  <a:pt x="3636378" y="-19335"/>
                  <a:pt x="3731819" y="7914"/>
                  <a:pt x="3804018" y="0"/>
                </a:cubicBezTo>
                <a:cubicBezTo>
                  <a:pt x="3876217" y="-7914"/>
                  <a:pt x="4241441" y="51392"/>
                  <a:pt x="4387490" y="0"/>
                </a:cubicBezTo>
                <a:cubicBezTo>
                  <a:pt x="4533539" y="-51392"/>
                  <a:pt x="4605643" y="40019"/>
                  <a:pt x="4784252" y="0"/>
                </a:cubicBezTo>
                <a:cubicBezTo>
                  <a:pt x="4962861" y="-40019"/>
                  <a:pt x="5009349" y="27010"/>
                  <a:pt x="5087658" y="0"/>
                </a:cubicBezTo>
                <a:cubicBezTo>
                  <a:pt x="5165967" y="-27010"/>
                  <a:pt x="5486488" y="47081"/>
                  <a:pt x="5857842" y="0"/>
                </a:cubicBezTo>
                <a:cubicBezTo>
                  <a:pt x="6229196" y="-47081"/>
                  <a:pt x="6328973" y="65601"/>
                  <a:pt x="6534671" y="0"/>
                </a:cubicBezTo>
                <a:cubicBezTo>
                  <a:pt x="6740369" y="-65601"/>
                  <a:pt x="6739320" y="9653"/>
                  <a:pt x="6931432" y="0"/>
                </a:cubicBezTo>
                <a:cubicBezTo>
                  <a:pt x="7123544" y="-9653"/>
                  <a:pt x="7353071" y="20849"/>
                  <a:pt x="7514905" y="0"/>
                </a:cubicBezTo>
                <a:cubicBezTo>
                  <a:pt x="7676739" y="-20849"/>
                  <a:pt x="7713859" y="15443"/>
                  <a:pt x="7818311" y="0"/>
                </a:cubicBezTo>
                <a:cubicBezTo>
                  <a:pt x="7922763" y="-15443"/>
                  <a:pt x="8094997" y="31743"/>
                  <a:pt x="8308428" y="0"/>
                </a:cubicBezTo>
                <a:cubicBezTo>
                  <a:pt x="8521859" y="-31743"/>
                  <a:pt x="8496813" y="11873"/>
                  <a:pt x="8611834" y="0"/>
                </a:cubicBezTo>
                <a:cubicBezTo>
                  <a:pt x="8726855" y="-11873"/>
                  <a:pt x="8848164" y="30862"/>
                  <a:pt x="8915240" y="0"/>
                </a:cubicBezTo>
                <a:cubicBezTo>
                  <a:pt x="8982316" y="-30862"/>
                  <a:pt x="9297285" y="56492"/>
                  <a:pt x="9405357" y="0"/>
                </a:cubicBezTo>
                <a:cubicBezTo>
                  <a:pt x="9513429" y="-56492"/>
                  <a:pt x="10077189" y="97433"/>
                  <a:pt x="10268897" y="0"/>
                </a:cubicBezTo>
                <a:cubicBezTo>
                  <a:pt x="10688333" y="-107287"/>
                  <a:pt x="11257306" y="419979"/>
                  <a:pt x="11202228" y="933331"/>
                </a:cubicBezTo>
                <a:cubicBezTo>
                  <a:pt x="11249849" y="1036812"/>
                  <a:pt x="11196791" y="1250299"/>
                  <a:pt x="11202228" y="1391983"/>
                </a:cubicBezTo>
                <a:cubicBezTo>
                  <a:pt x="11207665" y="1533667"/>
                  <a:pt x="11171826" y="1735112"/>
                  <a:pt x="11202228" y="1925298"/>
                </a:cubicBezTo>
                <a:cubicBezTo>
                  <a:pt x="11232630" y="2115484"/>
                  <a:pt x="11185404" y="2269345"/>
                  <a:pt x="11202228" y="2533278"/>
                </a:cubicBezTo>
                <a:cubicBezTo>
                  <a:pt x="11219052" y="2797211"/>
                  <a:pt x="11147982" y="2789330"/>
                  <a:pt x="11202228" y="3029262"/>
                </a:cubicBezTo>
                <a:cubicBezTo>
                  <a:pt x="11256474" y="3269194"/>
                  <a:pt x="11168425" y="3370071"/>
                  <a:pt x="11202228" y="3599910"/>
                </a:cubicBezTo>
                <a:cubicBezTo>
                  <a:pt x="11236031" y="3829749"/>
                  <a:pt x="11142702" y="4009441"/>
                  <a:pt x="11202228" y="4133225"/>
                </a:cubicBezTo>
                <a:cubicBezTo>
                  <a:pt x="11261754" y="4257009"/>
                  <a:pt x="11194736" y="4496990"/>
                  <a:pt x="11202228" y="4666541"/>
                </a:cubicBezTo>
                <a:cubicBezTo>
                  <a:pt x="11254982" y="5210723"/>
                  <a:pt x="10757060" y="5639656"/>
                  <a:pt x="10268897" y="5599872"/>
                </a:cubicBezTo>
                <a:cubicBezTo>
                  <a:pt x="10202574" y="5622856"/>
                  <a:pt x="10101438" y="5589828"/>
                  <a:pt x="9965491" y="5599872"/>
                </a:cubicBezTo>
                <a:cubicBezTo>
                  <a:pt x="9829544" y="5609916"/>
                  <a:pt x="9740637" y="5591787"/>
                  <a:pt x="9662085" y="5599872"/>
                </a:cubicBezTo>
                <a:cubicBezTo>
                  <a:pt x="9583533" y="5607957"/>
                  <a:pt x="9191705" y="5511680"/>
                  <a:pt x="8891901" y="5599872"/>
                </a:cubicBezTo>
                <a:cubicBezTo>
                  <a:pt x="8592097" y="5688064"/>
                  <a:pt x="8409540" y="5599195"/>
                  <a:pt x="8215072" y="5599872"/>
                </a:cubicBezTo>
                <a:cubicBezTo>
                  <a:pt x="8020604" y="5600549"/>
                  <a:pt x="7852858" y="5547378"/>
                  <a:pt x="7724955" y="5599872"/>
                </a:cubicBezTo>
                <a:cubicBezTo>
                  <a:pt x="7597052" y="5652366"/>
                  <a:pt x="7376010" y="5547149"/>
                  <a:pt x="7234838" y="5599872"/>
                </a:cubicBezTo>
                <a:cubicBezTo>
                  <a:pt x="7093666" y="5652595"/>
                  <a:pt x="6969196" y="5573917"/>
                  <a:pt x="6838076" y="5599872"/>
                </a:cubicBezTo>
                <a:cubicBezTo>
                  <a:pt x="6706956" y="5625827"/>
                  <a:pt x="6355451" y="5541099"/>
                  <a:pt x="6161248" y="5599872"/>
                </a:cubicBezTo>
                <a:cubicBezTo>
                  <a:pt x="5967045" y="5658645"/>
                  <a:pt x="5848551" y="5576904"/>
                  <a:pt x="5577775" y="5599872"/>
                </a:cubicBezTo>
                <a:cubicBezTo>
                  <a:pt x="5306999" y="5622840"/>
                  <a:pt x="5300011" y="5544400"/>
                  <a:pt x="5087658" y="5599872"/>
                </a:cubicBezTo>
                <a:cubicBezTo>
                  <a:pt x="4875305" y="5655344"/>
                  <a:pt x="4823010" y="5597209"/>
                  <a:pt x="4597541" y="5599872"/>
                </a:cubicBezTo>
                <a:cubicBezTo>
                  <a:pt x="4372072" y="5602535"/>
                  <a:pt x="4157299" y="5573402"/>
                  <a:pt x="3920712" y="5599872"/>
                </a:cubicBezTo>
                <a:cubicBezTo>
                  <a:pt x="3684125" y="5626342"/>
                  <a:pt x="3409353" y="5560929"/>
                  <a:pt x="3150528" y="5599872"/>
                </a:cubicBezTo>
                <a:cubicBezTo>
                  <a:pt x="2891703" y="5638815"/>
                  <a:pt x="2811426" y="5571020"/>
                  <a:pt x="2660411" y="5599872"/>
                </a:cubicBezTo>
                <a:cubicBezTo>
                  <a:pt x="2509396" y="5628724"/>
                  <a:pt x="2224859" y="5583885"/>
                  <a:pt x="1983582" y="5599872"/>
                </a:cubicBezTo>
                <a:cubicBezTo>
                  <a:pt x="1742305" y="5615859"/>
                  <a:pt x="1145978" y="5533284"/>
                  <a:pt x="933331" y="5599872"/>
                </a:cubicBezTo>
                <a:cubicBezTo>
                  <a:pt x="404625" y="5473743"/>
                  <a:pt x="69299" y="5076565"/>
                  <a:pt x="0" y="4666541"/>
                </a:cubicBezTo>
                <a:cubicBezTo>
                  <a:pt x="-63725" y="4503096"/>
                  <a:pt x="32000" y="4322776"/>
                  <a:pt x="0" y="4133225"/>
                </a:cubicBezTo>
                <a:cubicBezTo>
                  <a:pt x="-32000" y="3943674"/>
                  <a:pt x="11366" y="3785635"/>
                  <a:pt x="0" y="3637242"/>
                </a:cubicBezTo>
                <a:cubicBezTo>
                  <a:pt x="-11366" y="3488849"/>
                  <a:pt x="40260" y="3190689"/>
                  <a:pt x="0" y="3066594"/>
                </a:cubicBezTo>
                <a:cubicBezTo>
                  <a:pt x="-40260" y="2942499"/>
                  <a:pt x="32021" y="2779315"/>
                  <a:pt x="0" y="2570610"/>
                </a:cubicBezTo>
                <a:cubicBezTo>
                  <a:pt x="-32021" y="2361905"/>
                  <a:pt x="3898" y="2158966"/>
                  <a:pt x="0" y="2037295"/>
                </a:cubicBezTo>
                <a:cubicBezTo>
                  <a:pt x="-3898" y="1915625"/>
                  <a:pt x="15639" y="1764106"/>
                  <a:pt x="0" y="1541311"/>
                </a:cubicBezTo>
                <a:cubicBezTo>
                  <a:pt x="-15639" y="1318516"/>
                  <a:pt x="56010" y="1098758"/>
                  <a:pt x="0" y="933331"/>
                </a:cubicBezTo>
                <a:close/>
              </a:path>
            </a:pathLst>
          </a:custGeom>
          <a:solidFill>
            <a:schemeClr val="bg1">
              <a:alpha val="87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4" name="TextBox 3">
            <a:extLst>
              <a:ext uri="{FF2B5EF4-FFF2-40B4-BE49-F238E27FC236}">
                <a16:creationId xmlns:a16="http://schemas.microsoft.com/office/drawing/2014/main" id="{178C8C1B-9038-2422-176C-1251853C42BE}"/>
              </a:ext>
            </a:extLst>
          </p:cNvPr>
          <p:cNvSpPr txBox="1"/>
          <p:nvPr/>
        </p:nvSpPr>
        <p:spPr>
          <a:xfrm>
            <a:off x="494887" y="1023180"/>
            <a:ext cx="1120222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PHƯƠNG</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mn-cs"/>
              </a:rPr>
              <a:t>HƯỚNG</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FFC000"/>
                </a:solidFill>
                <a:effectLst/>
                <a:uLnTx/>
                <a:uFillTx/>
                <a:latin typeface="Cambria" panose="02040503050406030204" pitchFamily="18" charset="0"/>
                <a:ea typeface="Cambria" panose="02040503050406030204" pitchFamily="18" charset="0"/>
                <a:cs typeface="+mn-cs"/>
              </a:rPr>
              <a:t>HOẠT</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rPr>
              <a:t>ĐỘNG</a:t>
            </a:r>
            <a:r>
              <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800" b="0"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cs typeface="+mn-cs"/>
              </a:rPr>
              <a:t>TUẦN …</a:t>
            </a:r>
          </a:p>
        </p:txBody>
      </p:sp>
      <p:pic>
        <p:nvPicPr>
          <p:cNvPr id="5" name="Picture 4">
            <a:extLst>
              <a:ext uri="{FF2B5EF4-FFF2-40B4-BE49-F238E27FC236}">
                <a16:creationId xmlns:a16="http://schemas.microsoft.com/office/drawing/2014/main" id="{E093F71D-EF1E-D77E-7182-EED7965225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3142" y="3910286"/>
            <a:ext cx="2356083" cy="3130062"/>
          </a:xfrm>
          <a:prstGeom prst="rect">
            <a:avLst/>
          </a:prstGeom>
        </p:spPr>
      </p:pic>
      <p:pic>
        <p:nvPicPr>
          <p:cNvPr id="6" name="Picture 6">
            <a:extLst>
              <a:ext uri="{FF2B5EF4-FFF2-40B4-BE49-F238E27FC236}">
                <a16:creationId xmlns:a16="http://schemas.microsoft.com/office/drawing/2014/main" id="{8E140D49-15E8-403A-42CF-F5E6584570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641689" y="4215233"/>
            <a:ext cx="3800403" cy="2743200"/>
          </a:xfrm>
          <a:prstGeom prst="rect">
            <a:avLst/>
          </a:prstGeom>
        </p:spPr>
      </p:pic>
    </p:spTree>
    <p:extLst>
      <p:ext uri="{BB962C8B-B14F-4D97-AF65-F5344CB8AC3E}">
        <p14:creationId xmlns:p14="http://schemas.microsoft.com/office/powerpoint/2010/main" val="4236852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B1AC915-FBA4-01CB-EC19-6357F823C1B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8378" y1="27973" x2="26622" y2="39324"/>
                        <a14:foregroundMark x1="26622" y1="39324" x2="26757" y2="40000"/>
                        <a14:foregroundMark x1="24595" y1="24865" x2="36216" y2="38378"/>
                        <a14:foregroundMark x1="32162" y1="19595" x2="32838" y2="21486"/>
                        <a14:foregroundMark x1="40946" y1="27432" x2="41486" y2="31757"/>
                        <a14:foregroundMark x1="38784" y1="24459" x2="39865" y2="25811"/>
                        <a14:foregroundMark x1="40270" y1="25676" x2="42162" y2="27838"/>
                        <a14:foregroundMark x1="39865" y1="39865" x2="38165" y2="43264"/>
                        <a14:foregroundMark x1="35617" y1="46822" x2="26892" y2="46486"/>
                        <a14:foregroundMark x1="26892" y1="46486" x2="26081" y2="46081"/>
                        <a14:foregroundMark x1="27297" y1="47027" x2="32838" y2="48243"/>
                        <a14:foregroundMark x1="36622" y1="29595" x2="35405" y2="42027"/>
                        <a14:foregroundMark x1="35405" y1="42027" x2="35000" y2="42432"/>
                        <a14:foregroundMark x1="17297" y1="42838" x2="20135" y2="43243"/>
                        <a14:foregroundMark x1="37973" y1="44730" x2="37838" y2="45135"/>
                        <a14:foregroundMark x1="38378" y1="44730" x2="37432" y2="46081"/>
                        <a14:foregroundMark x1="39324" y1="43378" x2="36486" y2="46892"/>
                        <a14:foregroundMark x1="36757" y1="47432" x2="39865" y2="43243"/>
                        <a14:foregroundMark x1="39189" y1="44865" x2="37432" y2="46892"/>
                        <a14:foregroundMark x1="22568" y1="27973" x2="23378" y2="36216"/>
                        <a14:foregroundMark x1="22973" y1="21757" x2="24730" y2="22297"/>
                        <a14:foregroundMark x1="22568" y1="22162" x2="22568" y2="22162"/>
                        <a14:foregroundMark x1="23108" y1="21216" x2="22027" y2="22162"/>
                        <a14:foregroundMark x1="22838" y1="21486" x2="21622" y2="22973"/>
                        <a14:foregroundMark x1="21486" y1="22703" x2="22973" y2="21351"/>
                        <a14:foregroundMark x1="71216" y1="28649" x2="72568" y2="42703"/>
                        <a14:foregroundMark x1="71892" y1="25811" x2="66216" y2="40270"/>
                        <a14:foregroundMark x1="66216" y1="40270" x2="67568" y2="41892"/>
                        <a14:foregroundMark x1="72838" y1="19865" x2="77027" y2="24595"/>
                        <a14:foregroundMark x1="73514" y1="19324" x2="63649" y2="23514"/>
                        <a14:foregroundMark x1="64324" y1="23378" x2="57297" y2="29189"/>
                        <a14:foregroundMark x1="57297" y1="29189" x2="57297" y2="29189"/>
                        <a14:foregroundMark x1="63649" y1="20946" x2="63649" y2="20946"/>
                        <a14:foregroundMark x1="75541" y1="20946" x2="78784" y2="25405"/>
                        <a14:foregroundMark x1="79054" y1="24595" x2="82432" y2="28243"/>
                        <a14:foregroundMark x1="81622" y1="27027" x2="85946" y2="32703"/>
                        <a14:foregroundMark x1="85946" y1="32703" x2="85811" y2="37432"/>
                        <a14:foregroundMark x1="84730" y1="34730" x2="80747" y2="42446"/>
                        <a14:foregroundMark x1="77568" y1="31486" x2="74189" y2="43784"/>
                        <a14:foregroundMark x1="69730" y1="25541" x2="64189" y2="32162"/>
                        <a14:foregroundMark x1="64189" y1="32162" x2="61081" y2="39595"/>
                        <a14:foregroundMark x1="61081" y1="39595" x2="61351" y2="40270"/>
                        <a14:foregroundMark x1="56351" y1="35811" x2="57162" y2="39054"/>
                        <a14:foregroundMark x1="64730" y1="47162" x2="67297" y2="47027"/>
                        <a14:foregroundMark x1="73919" y1="47027" x2="76216" y2="47027"/>
                        <a14:foregroundMark x1="81133" y1="42725" x2="81622" y2="41892"/>
                        <a14:foregroundMark x1="82703" y1="40676" x2="81791" y2="43201"/>
                        <a14:foregroundMark x1="78906" y1="44345" x2="72297" y2="47027"/>
                        <a14:foregroundMark x1="72297" y1="47027" x2="64012" y2="45606"/>
                        <a14:foregroundMark x1="60242" y1="42220" x2="55676" y2="36622"/>
                        <a14:foregroundMark x1="62518" y1="45012" x2="61386" y2="43624"/>
                        <a14:foregroundMark x1="55946" y1="35541" x2="56892" y2="33378"/>
                        <a14:foregroundMark x1="56486" y1="31351" x2="57162" y2="33378"/>
                        <a14:foregroundMark x1="66467" y1="47912" x2="68514" y2="48514"/>
                        <a14:foregroundMark x1="63919" y1="47162" x2="65923" y2="47752"/>
                        <a14:foregroundMark x1="66183" y1="47530" x2="70135" y2="48649"/>
                        <a14:foregroundMark x1="62973" y1="46622" x2="65959" y2="47467"/>
                        <a14:foregroundMark x1="68464" y1="49086" x2="68108" y2="49054"/>
                        <a14:foregroundMark x1="71081" y1="49324" x2="67599" y2="49008"/>
                        <a14:foregroundMark x1="71216" y1="49459" x2="74324" y2="49189"/>
                        <a14:foregroundMark x1="71618" y1="52148" x2="70829" y2="52136"/>
                        <a14:foregroundMark x1="20270" y1="34054" x2="24459" y2="40270"/>
                        <a14:foregroundMark x1="62654" y1="46763" x2="62838" y2="46892"/>
                        <a14:foregroundMark x1="60720" y1="45410" x2="61451" y2="45921"/>
                        <a14:foregroundMark x1="61461" y1="45913" x2="60811" y2="45338"/>
                        <a14:foregroundMark x1="81757" y1="43108" x2="78514" y2="46351"/>
                        <a14:backgroundMark x1="37129" y1="48161" x2="38191" y2="48050"/>
                        <a14:backgroundMark x1="16486" y1="26622" x2="17838" y2="24730"/>
                        <a14:backgroundMark x1="20270" y1="22162" x2="16216" y2="25135"/>
                        <a14:backgroundMark x1="16216" y1="25135" x2="16216" y2="25270"/>
                        <a14:backgroundMark x1="17162" y1="24865" x2="15541" y2="26892"/>
                        <a14:backgroundMark x1="16757" y1="27568" x2="16081" y2="27838"/>
                        <a14:backgroundMark x1="22297" y1="20000" x2="22297" y2="20000"/>
                        <a14:backgroundMark x1="60718" y1="48927" x2="63378" y2="51081"/>
                        <a14:backgroundMark x1="57973" y1="49459" x2="61081" y2="51216"/>
                        <a14:backgroundMark x1="63919" y1="49459" x2="67162" y2="52297"/>
                        <a14:backgroundMark x1="66757" y1="51486" x2="70811" y2="52162"/>
                        <a14:backgroundMark x1="72027" y1="52027" x2="76081" y2="49730"/>
                        <a14:backgroundMark x1="77838" y1="49054" x2="79906" y2="47445"/>
                        <a14:backgroundMark x1="79953" y1="47482" x2="77973" y2="49730"/>
                        <a14:backgroundMark x1="77973" y1="49730" x2="75541" y2="51081"/>
                        <a14:backgroundMark x1="71351" y1="52568" x2="72027" y2="52568"/>
                        <a14:backgroundMark x1="58784" y1="45000" x2="59865" y2="46081"/>
                        <a14:backgroundMark x1="60946" y1="46351" x2="62027" y2="47297"/>
                        <a14:backgroundMark x1="58108" y1="43784" x2="59324" y2="45135"/>
                      </a14:backgroundRemoval>
                    </a14:imgEffect>
                  </a14:imgLayer>
                </a14:imgProps>
              </a:ext>
              <a:ext uri="{28A0092B-C50C-407E-A947-70E740481C1C}">
                <a14:useLocalDpi xmlns:a14="http://schemas.microsoft.com/office/drawing/2010/main" val="0"/>
              </a:ext>
            </a:extLst>
          </a:blip>
          <a:srcRect b="47407"/>
          <a:stretch/>
        </p:blipFill>
        <p:spPr>
          <a:xfrm>
            <a:off x="0" y="496948"/>
            <a:ext cx="12094958" cy="6361052"/>
          </a:xfrm>
          <a:prstGeom prst="rect">
            <a:avLst/>
          </a:prstGeom>
        </p:spPr>
      </p:pic>
      <p:sp>
        <p:nvSpPr>
          <p:cNvPr id="4" name="TextBox 3">
            <a:extLst>
              <a:ext uri="{FF2B5EF4-FFF2-40B4-BE49-F238E27FC236}">
                <a16:creationId xmlns:a16="http://schemas.microsoft.com/office/drawing/2014/main" id="{0C90A25F-38DA-446F-8C46-F37147ACA141}"/>
              </a:ext>
            </a:extLst>
          </p:cNvPr>
          <p:cNvSpPr txBox="1"/>
          <p:nvPr/>
        </p:nvSpPr>
        <p:spPr>
          <a:xfrm>
            <a:off x="2857924" y="1305486"/>
            <a:ext cx="7359342"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GÓC</a:t>
            </a:r>
            <a:r>
              <a:rPr kumimoji="0" lang="en-US" sz="4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CHÚC MỪNG SINH NHẬT THÁNG …</a:t>
            </a:r>
          </a:p>
        </p:txBody>
      </p:sp>
      <p:pic>
        <p:nvPicPr>
          <p:cNvPr id="5" name="Picture 4">
            <a:extLst>
              <a:ext uri="{FF2B5EF4-FFF2-40B4-BE49-F238E27FC236}">
                <a16:creationId xmlns:a16="http://schemas.microsoft.com/office/drawing/2014/main" id="{A993B552-F4B2-697F-FF5A-03E2FCB1F9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0" y="0"/>
            <a:ext cx="2748176" cy="1199204"/>
          </a:xfrm>
          <a:prstGeom prst="rect">
            <a:avLst/>
          </a:prstGeom>
        </p:spPr>
      </p:pic>
      <p:pic>
        <p:nvPicPr>
          <p:cNvPr id="6" name="Picture 7">
            <a:extLst>
              <a:ext uri="{FF2B5EF4-FFF2-40B4-BE49-F238E27FC236}">
                <a16:creationId xmlns:a16="http://schemas.microsoft.com/office/drawing/2014/main" id="{D108E7AE-8FC4-AE34-8931-EE182435072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748176" y="0"/>
            <a:ext cx="2748176" cy="1199204"/>
          </a:xfrm>
          <a:prstGeom prst="rect">
            <a:avLst/>
          </a:prstGeom>
        </p:spPr>
      </p:pic>
      <p:pic>
        <p:nvPicPr>
          <p:cNvPr id="7" name="Picture 4">
            <a:extLst>
              <a:ext uri="{FF2B5EF4-FFF2-40B4-BE49-F238E27FC236}">
                <a16:creationId xmlns:a16="http://schemas.microsoft.com/office/drawing/2014/main" id="{510BEAC1-2024-20B2-F51D-AE6701EED8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5504084" y="0"/>
            <a:ext cx="2748176" cy="1199204"/>
          </a:xfrm>
          <a:prstGeom prst="rect">
            <a:avLst/>
          </a:prstGeom>
        </p:spPr>
      </p:pic>
      <p:pic>
        <p:nvPicPr>
          <p:cNvPr id="8" name="Picture 7">
            <a:extLst>
              <a:ext uri="{FF2B5EF4-FFF2-40B4-BE49-F238E27FC236}">
                <a16:creationId xmlns:a16="http://schemas.microsoft.com/office/drawing/2014/main" id="{A9504D61-10B5-2F88-3E59-962010FA34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069736" y="0"/>
            <a:ext cx="2748176" cy="1199204"/>
          </a:xfrm>
          <a:prstGeom prst="rect">
            <a:avLst/>
          </a:prstGeom>
        </p:spPr>
      </p:pic>
      <p:pic>
        <p:nvPicPr>
          <p:cNvPr id="9" name="Picture 4">
            <a:extLst>
              <a:ext uri="{FF2B5EF4-FFF2-40B4-BE49-F238E27FC236}">
                <a16:creationId xmlns:a16="http://schemas.microsoft.com/office/drawing/2014/main" id="{A221E9A4-F53C-5891-89DE-83BC5E1755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10817912" y="0"/>
            <a:ext cx="2748176" cy="1199204"/>
          </a:xfrm>
          <a:prstGeom prst="rect">
            <a:avLst/>
          </a:prstGeom>
        </p:spPr>
      </p:pic>
    </p:spTree>
    <p:extLst>
      <p:ext uri="{BB962C8B-B14F-4D97-AF65-F5344CB8AC3E}">
        <p14:creationId xmlns:p14="http://schemas.microsoft.com/office/powerpoint/2010/main" val="370770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EC1BDC8C-DE81-C87E-EBDB-6866F5B8AEC7}"/>
              </a:ext>
            </a:extLst>
          </p:cNvPr>
          <p:cNvGrpSpPr/>
          <p:nvPr/>
        </p:nvGrpSpPr>
        <p:grpSpPr>
          <a:xfrm>
            <a:off x="20" y="1282"/>
            <a:ext cx="12191980" cy="6856718"/>
            <a:chOff x="20" y="1282"/>
            <a:chExt cx="12191980" cy="6856718"/>
          </a:xfrm>
        </p:grpSpPr>
        <p:sp>
          <p:nvSpPr>
            <p:cNvPr id="2" name="TextBox 6">
              <a:extLst>
                <a:ext uri="{FF2B5EF4-FFF2-40B4-BE49-F238E27FC236}">
                  <a16:creationId xmlns:a16="http://schemas.microsoft.com/office/drawing/2014/main" id="{86042097-45CB-8676-E445-62EAF794FAD9}"/>
                </a:ext>
              </a:extLst>
            </p:cNvPr>
            <p:cNvSpPr txBox="1"/>
            <p:nvPr/>
          </p:nvSpPr>
          <p:spPr>
            <a:xfrm>
              <a:off x="5343129" y="3167390"/>
              <a:ext cx="1505742" cy="523220"/>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400" b="0" i="0" u="none" strike="noStrike" kern="1200" cap="none" spc="0" normalizeH="0" baseline="0" noProof="0" dirty="0" err="1">
                  <a:ln>
                    <a:noFill/>
                  </a:ln>
                  <a:solidFill>
                    <a:srgbClr val="000000"/>
                  </a:solidFill>
                  <a:effectLst/>
                  <a:uLnTx/>
                  <a:uFillTx/>
                  <a:latin typeface="Arial" panose="020B0604020202020204" pitchFamily="34" charset="0"/>
                  <a:cs typeface="Arial"/>
                  <a:sym typeface="Arial"/>
                </a:rPr>
                <a:t>Nguyễn</a:t>
              </a:r>
              <a:r>
                <a:rPr kumimoji="0" lang="vi-VN" sz="1400" b="0" i="0" u="none" strike="noStrike" kern="1200" cap="none" spc="0" normalizeH="0" baseline="0" noProof="0" dirty="0">
                  <a:ln>
                    <a:noFill/>
                  </a:ln>
                  <a:solidFill>
                    <a:srgbClr val="000000"/>
                  </a:solidFill>
                  <a:effectLst/>
                  <a:uLnTx/>
                  <a:uFillTx/>
                  <a:latin typeface="Arial" panose="020B0604020202020204" pitchFamily="34" charset="0"/>
                  <a:cs typeface="Arial"/>
                  <a:sym typeface="Arial"/>
                </a:rPr>
                <a:t> </a:t>
              </a:r>
              <a:r>
                <a:rPr kumimoji="0" lang="vi-VN" sz="1400" b="0" i="0" u="none" strike="noStrike" kern="1200" cap="none" spc="0" normalizeH="0" baseline="0" noProof="0" dirty="0" err="1">
                  <a:ln>
                    <a:noFill/>
                  </a:ln>
                  <a:solidFill>
                    <a:srgbClr val="000000"/>
                  </a:solidFill>
                  <a:effectLst/>
                  <a:uLnTx/>
                  <a:uFillTx/>
                  <a:latin typeface="Arial" panose="020B0604020202020204" pitchFamily="34" charset="0"/>
                  <a:cs typeface="Arial"/>
                  <a:sym typeface="Arial"/>
                </a:rPr>
                <a:t>Trần</a:t>
              </a:r>
              <a:r>
                <a:rPr kumimoji="0" lang="vi-VN" sz="1400" b="0" i="0" u="none" strike="noStrike" kern="1200" cap="none" spc="0" normalizeH="0" baseline="0" noProof="0" dirty="0">
                  <a:ln>
                    <a:noFill/>
                  </a:ln>
                  <a:solidFill>
                    <a:srgbClr val="000000"/>
                  </a:solidFill>
                  <a:effectLst/>
                  <a:uLnTx/>
                  <a:uFillTx/>
                  <a:latin typeface="Arial" panose="020B0604020202020204" pitchFamily="34" charset="0"/>
                  <a:cs typeface="Arial"/>
                  <a:sym typeface="Arial"/>
                </a:rPr>
                <a:t> Phương Dung</a:t>
              </a:r>
              <a:endParaRPr kumimoji="0" lang="en-US" sz="1400" b="0" i="0" u="none" strike="noStrike" kern="1200" cap="none" spc="0" normalizeH="0" baseline="0" noProof="0" dirty="0">
                <a:ln>
                  <a:noFill/>
                </a:ln>
                <a:solidFill>
                  <a:srgbClr val="000000"/>
                </a:solidFill>
                <a:effectLst/>
                <a:uLnTx/>
                <a:uFillTx/>
                <a:latin typeface="Arial"/>
                <a:cs typeface="Arial"/>
                <a:sym typeface="Arial"/>
              </a:endParaRPr>
            </a:p>
          </p:txBody>
        </p:sp>
        <p:pic>
          <p:nvPicPr>
            <p:cNvPr id="9" name="Hình ảnh 8" descr="Ảnh có chứa thiên nhiên&#10;&#10;Mô tả được tạo tự động">
              <a:extLst>
                <a:ext uri="{FF2B5EF4-FFF2-40B4-BE49-F238E27FC236}">
                  <a16:creationId xmlns:a16="http://schemas.microsoft.com/office/drawing/2014/main" id="{0994B609-D4E0-6677-098A-F0183792ADB8}"/>
                </a:ext>
              </a:extLst>
            </p:cNvPr>
            <p:cNvPicPr>
              <a:picLocks noChangeAspect="1"/>
            </p:cNvPicPr>
            <p:nvPr/>
          </p:nvPicPr>
          <p:blipFill rotWithShape="1">
            <a:blip r:embed="rId3">
              <a:extLst>
                <a:ext uri="{28A0092B-C50C-407E-A947-70E740481C1C}">
                  <a14:useLocalDpi xmlns:a14="http://schemas.microsoft.com/office/drawing/2010/main" val="0"/>
                </a:ext>
              </a:extLst>
            </a:blip>
            <a:srcRect r="7093" b="-1"/>
            <a:stretch/>
          </p:blipFill>
          <p:spPr>
            <a:xfrm>
              <a:off x="20" y="1282"/>
              <a:ext cx="12191980" cy="6856718"/>
            </a:xfrm>
            <a:prstGeom prst="rect">
              <a:avLst/>
            </a:prstGeom>
          </p:spPr>
        </p:pic>
      </p:grpSp>
      <p:pic>
        <p:nvPicPr>
          <p:cNvPr id="1026" name="Picture 2" descr="Có thể là tranh biếm họa về một hoặc nhiều người">
            <a:extLst>
              <a:ext uri="{FF2B5EF4-FFF2-40B4-BE49-F238E27FC236}">
                <a16:creationId xmlns:a16="http://schemas.microsoft.com/office/drawing/2014/main" id="{1BA54161-8DFF-7DFC-5B02-7C1C9B6DE7A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22510" y1="43750" x2="22510" y2="43750"/>
                        <a14:foregroundMark x1="22656" y1="43750" x2="21240" y2="44189"/>
                        <a14:foregroundMark x1="77930" y1="25439" x2="70459" y2="37598"/>
                        <a14:foregroundMark x1="70459" y1="37598" x2="71094" y2="40137"/>
                        <a14:foregroundMark x1="69873" y1="50537" x2="71387" y2="55420"/>
                        <a14:foregroundMark x1="74463" y1="47754" x2="70850" y2="54297"/>
                        <a14:foregroundMark x1="70020" y1="35547" x2="65576" y2="44189"/>
                        <a14:foregroundMark x1="75977" y1="47217" x2="74316" y2="54004"/>
                        <a14:foregroundMark x1="75684" y1="58350" x2="75684" y2="58350"/>
                        <a14:foregroundMark x1="59180" y1="55811" x2="59180" y2="55811"/>
                        <a14:foregroundMark x1="59570" y1="56396" x2="60547" y2="57227"/>
                        <a14:foregroundMark x1="61230" y1="58350" x2="61230" y2="58350"/>
                        <a14:foregroundMark x1="52100" y1="61523" x2="49316" y2="69043"/>
                        <a14:foregroundMark x1="57764" y1="62646" x2="48633" y2="72217"/>
                        <a14:foregroundMark x1="43066" y1="65283" x2="48730" y2="72656"/>
                        <a14:foregroundMark x1="58057" y1="54590" x2="58057" y2="54590"/>
                        <a14:foregroundMark x1="59326" y1="64160" x2="51660" y2="71533"/>
                        <a14:foregroundMark x1="41650" y1="69434" x2="47363" y2="74707"/>
                        <a14:foregroundMark x1="39453" y1="69287" x2="48730" y2="76660"/>
                        <a14:foregroundMark x1="51660" y1="74707" x2="53760" y2="72363"/>
                        <a14:foregroundMark x1="57520" y1="59180" x2="57520" y2="65820"/>
                        <a14:foregroundMark x1="51270" y1="59863" x2="55811" y2="57520"/>
                        <a14:foregroundMark x1="60547" y1="61230" x2="59863" y2="65430"/>
                        <a14:foregroundMark x1="62646" y1="64990" x2="62793" y2="64990"/>
                      </a14:backgroundRemoval>
                    </a14:imgEffect>
                  </a14:imgLayer>
                </a14:imgProps>
              </a:ext>
              <a:ext uri="{28A0092B-C50C-407E-A947-70E740481C1C}">
                <a14:useLocalDpi xmlns:a14="http://schemas.microsoft.com/office/drawing/2010/main" val="0"/>
              </a:ext>
            </a:extLst>
          </a:blip>
          <a:srcRect l="17640" t="18056" r="9305" b="21389"/>
          <a:stretch/>
        </p:blipFill>
        <p:spPr bwMode="auto">
          <a:xfrm>
            <a:off x="1984450" y="2705100"/>
            <a:ext cx="5010150" cy="41529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vector isolated bundle of books">
            <a:extLst>
              <a:ext uri="{FF2B5EF4-FFF2-40B4-BE49-F238E27FC236}">
                <a16:creationId xmlns:a16="http://schemas.microsoft.com/office/drawing/2014/main" id="{30A7A79E-2505-0848-AE91-F05F9E8FD3B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8273" b="94404" l="3834" r="93291">
                        <a14:foregroundMark x1="7348" y1="71533" x2="30831" y2="54745"/>
                        <a14:foregroundMark x1="30831" y1="54745" x2="32268" y2="52798"/>
                        <a14:foregroundMark x1="3834" y1="72749" x2="12780" y2="80779"/>
                        <a14:foregroundMark x1="58147" y1="94404" x2="58147" y2="94404"/>
                        <a14:foregroundMark x1="88818" y1="37226" x2="88818" y2="37226"/>
                        <a14:foregroundMark x1="92013" y1="31873" x2="92013" y2="31873"/>
                        <a14:foregroundMark x1="91374" y1="54258" x2="93450" y2="55231"/>
                        <a14:foregroundMark x1="55751" y1="8273" x2="59425" y2="11192"/>
                      </a14:backgroundRemoval>
                    </a14:imgEffect>
                  </a14:imgLayer>
                </a14:imgProps>
              </a:ext>
              <a:ext uri="{28A0092B-C50C-407E-A947-70E740481C1C}">
                <a14:useLocalDpi xmlns:a14="http://schemas.microsoft.com/office/drawing/2010/main" val="0"/>
              </a:ext>
            </a:extLst>
          </a:blip>
          <a:srcRect/>
          <a:stretch>
            <a:fillRect/>
          </a:stretch>
        </p:blipFill>
        <p:spPr bwMode="auto">
          <a:xfrm>
            <a:off x="6898954" y="4378406"/>
            <a:ext cx="2943225" cy="19323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0D9A79F-8AD5-ED83-4954-B1F28C60463D}"/>
              </a:ext>
            </a:extLst>
          </p:cNvPr>
          <p:cNvPicPr>
            <a:picLocks noChangeAspect="1"/>
          </p:cNvPicPr>
          <p:nvPr/>
        </p:nvPicPr>
        <p:blipFill>
          <a:blip r:embed="rId8"/>
          <a:stretch>
            <a:fillRect/>
          </a:stretch>
        </p:blipFill>
        <p:spPr>
          <a:xfrm>
            <a:off x="3528981" y="308883"/>
            <a:ext cx="5114987" cy="2487384"/>
          </a:xfrm>
          <a:prstGeom prst="rect">
            <a:avLst/>
          </a:prstGeom>
        </p:spPr>
      </p:pic>
    </p:spTree>
    <p:extLst>
      <p:ext uri="{BB962C8B-B14F-4D97-AF65-F5344CB8AC3E}">
        <p14:creationId xmlns:p14="http://schemas.microsoft.com/office/powerpoint/2010/main" val="1428017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3C256B8-A77F-CEC5-F1D3-E40B7AA165FF}"/>
              </a:ext>
            </a:extLst>
          </p:cNvPr>
          <p:cNvSpPr txBox="1"/>
          <p:nvPr/>
        </p:nvSpPr>
        <p:spPr>
          <a:xfrm>
            <a:off x="2667001" y="678220"/>
            <a:ext cx="6848474" cy="28218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CHỦ ĐỀ TUẦN 25: </a:t>
            </a:r>
          </a:p>
          <a:p>
            <a:pPr marL="457200" marR="0" lvl="0" indent="-457200" algn="ctr" defTabSz="914400" rtl="0" eaLnBrk="1" fontAlgn="auto" latinLnBrk="0" hangingPunct="1">
              <a:lnSpc>
                <a:spcPct val="120000"/>
              </a:lnSpc>
              <a:spcBef>
                <a:spcPts val="0"/>
              </a:spcBef>
              <a:spcAft>
                <a:spcPts val="0"/>
              </a:spcAft>
              <a:buClrTx/>
              <a:buSzTx/>
              <a:buFontTx/>
              <a:buNone/>
              <a:tabLst/>
              <a:defRPr/>
            </a:pPr>
            <a:r>
              <a:rPr kumimoji="0" lang="nl-NL" sz="6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Cộng đồng cùng hành động</a:t>
            </a:r>
            <a:endParaRPr kumimoji="0" lang="en-US" sz="6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17" name="Picture 16">
            <a:extLst>
              <a:ext uri="{FF2B5EF4-FFF2-40B4-BE49-F238E27FC236}">
                <a16:creationId xmlns:a16="http://schemas.microsoft.com/office/drawing/2014/main" id="{40EDB408-4A0C-43FA-2E62-07DBC34FD57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6716" l="46812" r="63261">
                        <a14:foregroundMark x1="53841" y1="93134" x2="56232" y2="92836"/>
                        <a14:foregroundMark x1="52391" y1="96716" x2="55435" y2="95672"/>
                        <a14:backgroundMark x1="53841" y1="40299" x2="53841" y2="40299"/>
                        <a14:backgroundMark x1="55507" y1="51343" x2="55507" y2="51343"/>
                        <a14:backgroundMark x1="55217" y1="58358" x2="55217" y2="58358"/>
                        <a14:backgroundMark x1="54275" y1="62388" x2="54275" y2="62388"/>
                        <a14:backgroundMark x1="55217" y1="62388" x2="55217" y2="62388"/>
                        <a14:backgroundMark x1="53043" y1="68060" x2="53043" y2="68060"/>
                        <a14:backgroundMark x1="57174" y1="47164" x2="57174" y2="47164"/>
                        <a14:backgroundMark x1="56957" y1="47910" x2="56957" y2="47910"/>
                      </a14:backgroundRemoval>
                    </a14:imgEffect>
                  </a14:imgLayer>
                </a14:imgProps>
              </a:ext>
              <a:ext uri="{28A0092B-C50C-407E-A947-70E740481C1C}">
                <a14:useLocalDpi xmlns:a14="http://schemas.microsoft.com/office/drawing/2010/main" val="0"/>
              </a:ext>
            </a:extLst>
          </a:blip>
          <a:srcRect l="44896" r="34687" b="-205"/>
          <a:stretch/>
        </p:blipFill>
        <p:spPr>
          <a:xfrm>
            <a:off x="9536908" y="88900"/>
            <a:ext cx="2858292" cy="6810949"/>
          </a:xfrm>
          <a:prstGeom prst="rect">
            <a:avLst/>
          </a:prstGeom>
        </p:spPr>
      </p:pic>
    </p:spTree>
    <p:extLst>
      <p:ext uri="{BB962C8B-B14F-4D97-AF65-F5344CB8AC3E}">
        <p14:creationId xmlns:p14="http://schemas.microsoft.com/office/powerpoint/2010/main" val="3245273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4E43CB28-889B-4285-BFD3-7B33FA273930}"/>
              </a:ext>
            </a:extLst>
          </p:cNvPr>
          <p:cNvSpPr/>
          <p:nvPr/>
        </p:nvSpPr>
        <p:spPr>
          <a:xfrm>
            <a:off x="256495" y="337506"/>
            <a:ext cx="11622156" cy="6056243"/>
          </a:xfrm>
          <a:custGeom>
            <a:avLst/>
            <a:gdLst>
              <a:gd name="connsiteX0" fmla="*/ 0 w 11622156"/>
              <a:gd name="connsiteY0" fmla="*/ 1009394 h 6056243"/>
              <a:gd name="connsiteX1" fmla="*/ 1009394 w 11622156"/>
              <a:gd name="connsiteY1" fmla="*/ 0 h 6056243"/>
              <a:gd name="connsiteX2" fmla="*/ 1766365 w 11622156"/>
              <a:gd name="connsiteY2" fmla="*/ 0 h 6056243"/>
              <a:gd name="connsiteX3" fmla="*/ 2139202 w 11622156"/>
              <a:gd name="connsiteY3" fmla="*/ 0 h 6056243"/>
              <a:gd name="connsiteX4" fmla="*/ 2416005 w 11622156"/>
              <a:gd name="connsiteY4" fmla="*/ 0 h 6056243"/>
              <a:gd name="connsiteX5" fmla="*/ 3076943 w 11622156"/>
              <a:gd name="connsiteY5" fmla="*/ 0 h 6056243"/>
              <a:gd name="connsiteX6" fmla="*/ 3449779 w 11622156"/>
              <a:gd name="connsiteY6" fmla="*/ 0 h 6056243"/>
              <a:gd name="connsiteX7" fmla="*/ 4206751 w 11622156"/>
              <a:gd name="connsiteY7" fmla="*/ 0 h 6056243"/>
              <a:gd name="connsiteX8" fmla="*/ 4579587 w 11622156"/>
              <a:gd name="connsiteY8" fmla="*/ 0 h 6056243"/>
              <a:gd name="connsiteX9" fmla="*/ 4952424 w 11622156"/>
              <a:gd name="connsiteY9" fmla="*/ 0 h 6056243"/>
              <a:gd name="connsiteX10" fmla="*/ 5229227 w 11622156"/>
              <a:gd name="connsiteY10" fmla="*/ 0 h 6056243"/>
              <a:gd name="connsiteX11" fmla="*/ 5698097 w 11622156"/>
              <a:gd name="connsiteY11" fmla="*/ 0 h 6056243"/>
              <a:gd name="connsiteX12" fmla="*/ 6166968 w 11622156"/>
              <a:gd name="connsiteY12" fmla="*/ 0 h 6056243"/>
              <a:gd name="connsiteX13" fmla="*/ 6635838 w 11622156"/>
              <a:gd name="connsiteY13" fmla="*/ 0 h 6056243"/>
              <a:gd name="connsiteX14" fmla="*/ 7296776 w 11622156"/>
              <a:gd name="connsiteY14" fmla="*/ 0 h 6056243"/>
              <a:gd name="connsiteX15" fmla="*/ 7669612 w 11622156"/>
              <a:gd name="connsiteY15" fmla="*/ 0 h 6056243"/>
              <a:gd name="connsiteX16" fmla="*/ 8234516 w 11622156"/>
              <a:gd name="connsiteY16" fmla="*/ 0 h 6056243"/>
              <a:gd name="connsiteX17" fmla="*/ 8607353 w 11622156"/>
              <a:gd name="connsiteY17" fmla="*/ 0 h 6056243"/>
              <a:gd name="connsiteX18" fmla="*/ 9364324 w 11622156"/>
              <a:gd name="connsiteY18" fmla="*/ 0 h 6056243"/>
              <a:gd name="connsiteX19" fmla="*/ 9833194 w 11622156"/>
              <a:gd name="connsiteY19" fmla="*/ 0 h 6056243"/>
              <a:gd name="connsiteX20" fmla="*/ 10109997 w 11622156"/>
              <a:gd name="connsiteY20" fmla="*/ 0 h 6056243"/>
              <a:gd name="connsiteX21" fmla="*/ 10612762 w 11622156"/>
              <a:gd name="connsiteY21" fmla="*/ 0 h 6056243"/>
              <a:gd name="connsiteX22" fmla="*/ 11622156 w 11622156"/>
              <a:gd name="connsiteY22" fmla="*/ 1009394 h 6056243"/>
              <a:gd name="connsiteX23" fmla="*/ 11622156 w 11622156"/>
              <a:gd name="connsiteY23" fmla="*/ 1666922 h 6056243"/>
              <a:gd name="connsiteX24" fmla="*/ 11622156 w 11622156"/>
              <a:gd name="connsiteY24" fmla="*/ 2162953 h 6056243"/>
              <a:gd name="connsiteX25" fmla="*/ 11622156 w 11622156"/>
              <a:gd name="connsiteY25" fmla="*/ 2658983 h 6056243"/>
              <a:gd name="connsiteX26" fmla="*/ 11622156 w 11622156"/>
              <a:gd name="connsiteY26" fmla="*/ 3235762 h 6056243"/>
              <a:gd name="connsiteX27" fmla="*/ 11622156 w 11622156"/>
              <a:gd name="connsiteY27" fmla="*/ 3812541 h 6056243"/>
              <a:gd name="connsiteX28" fmla="*/ 11622156 w 11622156"/>
              <a:gd name="connsiteY28" fmla="*/ 4470070 h 6056243"/>
              <a:gd name="connsiteX29" fmla="*/ 11622156 w 11622156"/>
              <a:gd name="connsiteY29" fmla="*/ 5046849 h 6056243"/>
              <a:gd name="connsiteX30" fmla="*/ 10612762 w 11622156"/>
              <a:gd name="connsiteY30" fmla="*/ 6056243 h 6056243"/>
              <a:gd name="connsiteX31" fmla="*/ 10047858 w 11622156"/>
              <a:gd name="connsiteY31" fmla="*/ 6056243 h 6056243"/>
              <a:gd name="connsiteX32" fmla="*/ 9578988 w 11622156"/>
              <a:gd name="connsiteY32" fmla="*/ 6056243 h 6056243"/>
              <a:gd name="connsiteX33" fmla="*/ 9302185 w 11622156"/>
              <a:gd name="connsiteY33" fmla="*/ 6056243 h 6056243"/>
              <a:gd name="connsiteX34" fmla="*/ 8545213 w 11622156"/>
              <a:gd name="connsiteY34" fmla="*/ 6056243 h 6056243"/>
              <a:gd name="connsiteX35" fmla="*/ 8268410 w 11622156"/>
              <a:gd name="connsiteY35" fmla="*/ 6056243 h 6056243"/>
              <a:gd name="connsiteX36" fmla="*/ 7607473 w 11622156"/>
              <a:gd name="connsiteY36" fmla="*/ 6056243 h 6056243"/>
              <a:gd name="connsiteX37" fmla="*/ 7138602 w 11622156"/>
              <a:gd name="connsiteY37" fmla="*/ 6056243 h 6056243"/>
              <a:gd name="connsiteX38" fmla="*/ 6765766 w 11622156"/>
              <a:gd name="connsiteY38" fmla="*/ 6056243 h 6056243"/>
              <a:gd name="connsiteX39" fmla="*/ 6296895 w 11622156"/>
              <a:gd name="connsiteY39" fmla="*/ 6056243 h 6056243"/>
              <a:gd name="connsiteX40" fmla="*/ 5635958 w 11622156"/>
              <a:gd name="connsiteY40" fmla="*/ 6056243 h 6056243"/>
              <a:gd name="connsiteX41" fmla="*/ 4975020 w 11622156"/>
              <a:gd name="connsiteY41" fmla="*/ 6056243 h 6056243"/>
              <a:gd name="connsiteX42" fmla="*/ 4506150 w 11622156"/>
              <a:gd name="connsiteY42" fmla="*/ 6056243 h 6056243"/>
              <a:gd name="connsiteX43" fmla="*/ 4037279 w 11622156"/>
              <a:gd name="connsiteY43" fmla="*/ 6056243 h 6056243"/>
              <a:gd name="connsiteX44" fmla="*/ 3376342 w 11622156"/>
              <a:gd name="connsiteY44" fmla="*/ 6056243 h 6056243"/>
              <a:gd name="connsiteX45" fmla="*/ 3003505 w 11622156"/>
              <a:gd name="connsiteY45" fmla="*/ 6056243 h 6056243"/>
              <a:gd name="connsiteX46" fmla="*/ 2726702 w 11622156"/>
              <a:gd name="connsiteY46" fmla="*/ 6056243 h 6056243"/>
              <a:gd name="connsiteX47" fmla="*/ 1969731 w 11622156"/>
              <a:gd name="connsiteY47" fmla="*/ 6056243 h 6056243"/>
              <a:gd name="connsiteX48" fmla="*/ 1692928 w 11622156"/>
              <a:gd name="connsiteY48" fmla="*/ 6056243 h 6056243"/>
              <a:gd name="connsiteX49" fmla="*/ 1009394 w 11622156"/>
              <a:gd name="connsiteY49" fmla="*/ 6056243 h 6056243"/>
              <a:gd name="connsiteX50" fmla="*/ 0 w 11622156"/>
              <a:gd name="connsiteY50" fmla="*/ 5046849 h 6056243"/>
              <a:gd name="connsiteX51" fmla="*/ 0 w 11622156"/>
              <a:gd name="connsiteY51" fmla="*/ 4591193 h 6056243"/>
              <a:gd name="connsiteX52" fmla="*/ 0 w 11622156"/>
              <a:gd name="connsiteY52" fmla="*/ 4054789 h 6056243"/>
              <a:gd name="connsiteX53" fmla="*/ 0 w 11622156"/>
              <a:gd name="connsiteY53" fmla="*/ 3397260 h 6056243"/>
              <a:gd name="connsiteX54" fmla="*/ 0 w 11622156"/>
              <a:gd name="connsiteY54" fmla="*/ 2901230 h 6056243"/>
              <a:gd name="connsiteX55" fmla="*/ 0 w 11622156"/>
              <a:gd name="connsiteY55" fmla="*/ 2445574 h 6056243"/>
              <a:gd name="connsiteX56" fmla="*/ 0 w 11622156"/>
              <a:gd name="connsiteY56" fmla="*/ 1788046 h 6056243"/>
              <a:gd name="connsiteX57" fmla="*/ 0 w 11622156"/>
              <a:gd name="connsiteY57" fmla="*/ 1009394 h 605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622156" h="6056243" fill="none" extrusionOk="0">
                <a:moveTo>
                  <a:pt x="0" y="1009394"/>
                </a:moveTo>
                <a:cubicBezTo>
                  <a:pt x="52822" y="524201"/>
                  <a:pt x="520798" y="110751"/>
                  <a:pt x="1009394" y="0"/>
                </a:cubicBezTo>
                <a:cubicBezTo>
                  <a:pt x="1358058" y="-78456"/>
                  <a:pt x="1434242" y="825"/>
                  <a:pt x="1766365" y="0"/>
                </a:cubicBezTo>
                <a:cubicBezTo>
                  <a:pt x="2098488" y="-825"/>
                  <a:pt x="1984889" y="44684"/>
                  <a:pt x="2139202" y="0"/>
                </a:cubicBezTo>
                <a:cubicBezTo>
                  <a:pt x="2293515" y="-44684"/>
                  <a:pt x="2359350" y="4175"/>
                  <a:pt x="2416005" y="0"/>
                </a:cubicBezTo>
                <a:cubicBezTo>
                  <a:pt x="2472660" y="-4175"/>
                  <a:pt x="2831903" y="30027"/>
                  <a:pt x="3076943" y="0"/>
                </a:cubicBezTo>
                <a:cubicBezTo>
                  <a:pt x="3321983" y="-30027"/>
                  <a:pt x="3265968" y="13709"/>
                  <a:pt x="3449779" y="0"/>
                </a:cubicBezTo>
                <a:cubicBezTo>
                  <a:pt x="3633590" y="-13709"/>
                  <a:pt x="4014923" y="27739"/>
                  <a:pt x="4206751" y="0"/>
                </a:cubicBezTo>
                <a:cubicBezTo>
                  <a:pt x="4398579" y="-27739"/>
                  <a:pt x="4484973" y="7019"/>
                  <a:pt x="4579587" y="0"/>
                </a:cubicBezTo>
                <a:cubicBezTo>
                  <a:pt x="4674201" y="-7019"/>
                  <a:pt x="4859018" y="15080"/>
                  <a:pt x="4952424" y="0"/>
                </a:cubicBezTo>
                <a:cubicBezTo>
                  <a:pt x="5045830" y="-15080"/>
                  <a:pt x="5155584" y="2938"/>
                  <a:pt x="5229227" y="0"/>
                </a:cubicBezTo>
                <a:cubicBezTo>
                  <a:pt x="5302870" y="-2938"/>
                  <a:pt x="5484059" y="13918"/>
                  <a:pt x="5698097" y="0"/>
                </a:cubicBezTo>
                <a:cubicBezTo>
                  <a:pt x="5912135" y="-13918"/>
                  <a:pt x="6038395" y="15009"/>
                  <a:pt x="6166968" y="0"/>
                </a:cubicBezTo>
                <a:cubicBezTo>
                  <a:pt x="6295541" y="-15009"/>
                  <a:pt x="6455774" y="42725"/>
                  <a:pt x="6635838" y="0"/>
                </a:cubicBezTo>
                <a:cubicBezTo>
                  <a:pt x="6815902" y="-42725"/>
                  <a:pt x="7038396" y="73758"/>
                  <a:pt x="7296776" y="0"/>
                </a:cubicBezTo>
                <a:cubicBezTo>
                  <a:pt x="7555156" y="-73758"/>
                  <a:pt x="7492686" y="41702"/>
                  <a:pt x="7669612" y="0"/>
                </a:cubicBezTo>
                <a:cubicBezTo>
                  <a:pt x="7846538" y="-41702"/>
                  <a:pt x="7954474" y="57749"/>
                  <a:pt x="8234516" y="0"/>
                </a:cubicBezTo>
                <a:cubicBezTo>
                  <a:pt x="8514558" y="-57749"/>
                  <a:pt x="8448370" y="19613"/>
                  <a:pt x="8607353" y="0"/>
                </a:cubicBezTo>
                <a:cubicBezTo>
                  <a:pt x="8766336" y="-19613"/>
                  <a:pt x="9025987" y="47697"/>
                  <a:pt x="9364324" y="0"/>
                </a:cubicBezTo>
                <a:cubicBezTo>
                  <a:pt x="9702661" y="-47697"/>
                  <a:pt x="9731668" y="19070"/>
                  <a:pt x="9833194" y="0"/>
                </a:cubicBezTo>
                <a:cubicBezTo>
                  <a:pt x="9934720" y="-19070"/>
                  <a:pt x="10018046" y="8719"/>
                  <a:pt x="10109997" y="0"/>
                </a:cubicBezTo>
                <a:cubicBezTo>
                  <a:pt x="10201948" y="-8719"/>
                  <a:pt x="10414611" y="38790"/>
                  <a:pt x="10612762" y="0"/>
                </a:cubicBezTo>
                <a:cubicBezTo>
                  <a:pt x="11041545" y="34044"/>
                  <a:pt x="11494868" y="440594"/>
                  <a:pt x="11622156" y="1009394"/>
                </a:cubicBezTo>
                <a:cubicBezTo>
                  <a:pt x="11699873" y="1287461"/>
                  <a:pt x="11620591" y="1448278"/>
                  <a:pt x="11622156" y="1666922"/>
                </a:cubicBezTo>
                <a:cubicBezTo>
                  <a:pt x="11623721" y="1885566"/>
                  <a:pt x="11603030" y="1986042"/>
                  <a:pt x="11622156" y="2162953"/>
                </a:cubicBezTo>
                <a:cubicBezTo>
                  <a:pt x="11641282" y="2339864"/>
                  <a:pt x="11617295" y="2521599"/>
                  <a:pt x="11622156" y="2658983"/>
                </a:cubicBezTo>
                <a:cubicBezTo>
                  <a:pt x="11627017" y="2796367"/>
                  <a:pt x="11594400" y="3019284"/>
                  <a:pt x="11622156" y="3235762"/>
                </a:cubicBezTo>
                <a:cubicBezTo>
                  <a:pt x="11649912" y="3452240"/>
                  <a:pt x="11571482" y="3531182"/>
                  <a:pt x="11622156" y="3812541"/>
                </a:cubicBezTo>
                <a:cubicBezTo>
                  <a:pt x="11672830" y="4093900"/>
                  <a:pt x="11576804" y="4244422"/>
                  <a:pt x="11622156" y="4470070"/>
                </a:cubicBezTo>
                <a:cubicBezTo>
                  <a:pt x="11667508" y="4695718"/>
                  <a:pt x="11598623" y="4762520"/>
                  <a:pt x="11622156" y="5046849"/>
                </a:cubicBezTo>
                <a:cubicBezTo>
                  <a:pt x="11659448" y="5457655"/>
                  <a:pt x="11233090" y="5978096"/>
                  <a:pt x="10612762" y="6056243"/>
                </a:cubicBezTo>
                <a:cubicBezTo>
                  <a:pt x="10486867" y="6062969"/>
                  <a:pt x="10267403" y="6017910"/>
                  <a:pt x="10047858" y="6056243"/>
                </a:cubicBezTo>
                <a:cubicBezTo>
                  <a:pt x="9828313" y="6094576"/>
                  <a:pt x="9688542" y="6022418"/>
                  <a:pt x="9578988" y="6056243"/>
                </a:cubicBezTo>
                <a:cubicBezTo>
                  <a:pt x="9469434" y="6090068"/>
                  <a:pt x="9366482" y="6036218"/>
                  <a:pt x="9302185" y="6056243"/>
                </a:cubicBezTo>
                <a:cubicBezTo>
                  <a:pt x="9237888" y="6076268"/>
                  <a:pt x="8782197" y="6044401"/>
                  <a:pt x="8545213" y="6056243"/>
                </a:cubicBezTo>
                <a:cubicBezTo>
                  <a:pt x="8308229" y="6068085"/>
                  <a:pt x="8335034" y="6049803"/>
                  <a:pt x="8268410" y="6056243"/>
                </a:cubicBezTo>
                <a:cubicBezTo>
                  <a:pt x="8201786" y="6062683"/>
                  <a:pt x="7846806" y="5988982"/>
                  <a:pt x="7607473" y="6056243"/>
                </a:cubicBezTo>
                <a:cubicBezTo>
                  <a:pt x="7368140" y="6123504"/>
                  <a:pt x="7233825" y="6040316"/>
                  <a:pt x="7138602" y="6056243"/>
                </a:cubicBezTo>
                <a:cubicBezTo>
                  <a:pt x="7043379" y="6072170"/>
                  <a:pt x="6951940" y="6021842"/>
                  <a:pt x="6765766" y="6056243"/>
                </a:cubicBezTo>
                <a:cubicBezTo>
                  <a:pt x="6579592" y="6090644"/>
                  <a:pt x="6394272" y="6038811"/>
                  <a:pt x="6296895" y="6056243"/>
                </a:cubicBezTo>
                <a:cubicBezTo>
                  <a:pt x="6199518" y="6073675"/>
                  <a:pt x="5850902" y="6020866"/>
                  <a:pt x="5635958" y="6056243"/>
                </a:cubicBezTo>
                <a:cubicBezTo>
                  <a:pt x="5421014" y="6091620"/>
                  <a:pt x="5291497" y="6003730"/>
                  <a:pt x="4975020" y="6056243"/>
                </a:cubicBezTo>
                <a:cubicBezTo>
                  <a:pt x="4658543" y="6108756"/>
                  <a:pt x="4690023" y="6032412"/>
                  <a:pt x="4506150" y="6056243"/>
                </a:cubicBezTo>
                <a:cubicBezTo>
                  <a:pt x="4322277" y="6080074"/>
                  <a:pt x="4216000" y="6042625"/>
                  <a:pt x="4037279" y="6056243"/>
                </a:cubicBezTo>
                <a:cubicBezTo>
                  <a:pt x="3858558" y="6069861"/>
                  <a:pt x="3589902" y="6005571"/>
                  <a:pt x="3376342" y="6056243"/>
                </a:cubicBezTo>
                <a:cubicBezTo>
                  <a:pt x="3162782" y="6106915"/>
                  <a:pt x="3126455" y="6032497"/>
                  <a:pt x="3003505" y="6056243"/>
                </a:cubicBezTo>
                <a:cubicBezTo>
                  <a:pt x="2880555" y="6079989"/>
                  <a:pt x="2835689" y="6028650"/>
                  <a:pt x="2726702" y="6056243"/>
                </a:cubicBezTo>
                <a:cubicBezTo>
                  <a:pt x="2617715" y="6083836"/>
                  <a:pt x="2305374" y="5970815"/>
                  <a:pt x="1969731" y="6056243"/>
                </a:cubicBezTo>
                <a:cubicBezTo>
                  <a:pt x="1634088" y="6141671"/>
                  <a:pt x="1764743" y="6038579"/>
                  <a:pt x="1692928" y="6056243"/>
                </a:cubicBezTo>
                <a:cubicBezTo>
                  <a:pt x="1621113" y="6073907"/>
                  <a:pt x="1231212" y="6054577"/>
                  <a:pt x="1009394" y="6056243"/>
                </a:cubicBezTo>
                <a:cubicBezTo>
                  <a:pt x="501338" y="6121373"/>
                  <a:pt x="-29231" y="5611870"/>
                  <a:pt x="0" y="5046849"/>
                </a:cubicBezTo>
                <a:cubicBezTo>
                  <a:pt x="-8765" y="4913072"/>
                  <a:pt x="19605" y="4782815"/>
                  <a:pt x="0" y="4591193"/>
                </a:cubicBezTo>
                <a:cubicBezTo>
                  <a:pt x="-19605" y="4399571"/>
                  <a:pt x="43031" y="4194103"/>
                  <a:pt x="0" y="4054789"/>
                </a:cubicBezTo>
                <a:cubicBezTo>
                  <a:pt x="-43031" y="3915475"/>
                  <a:pt x="54479" y="3622438"/>
                  <a:pt x="0" y="3397260"/>
                </a:cubicBezTo>
                <a:cubicBezTo>
                  <a:pt x="-54479" y="3172082"/>
                  <a:pt x="20148" y="3132545"/>
                  <a:pt x="0" y="2901230"/>
                </a:cubicBezTo>
                <a:cubicBezTo>
                  <a:pt x="-20148" y="2669915"/>
                  <a:pt x="3618" y="2551636"/>
                  <a:pt x="0" y="2445574"/>
                </a:cubicBezTo>
                <a:cubicBezTo>
                  <a:pt x="-3618" y="2339512"/>
                  <a:pt x="21679" y="1937906"/>
                  <a:pt x="0" y="1788046"/>
                </a:cubicBezTo>
                <a:cubicBezTo>
                  <a:pt x="-21679" y="1638186"/>
                  <a:pt x="11227" y="1339892"/>
                  <a:pt x="0" y="1009394"/>
                </a:cubicBezTo>
                <a:close/>
              </a:path>
              <a:path w="11622156" h="6056243" stroke="0" extrusionOk="0">
                <a:moveTo>
                  <a:pt x="0" y="1009394"/>
                </a:moveTo>
                <a:cubicBezTo>
                  <a:pt x="-14695" y="365116"/>
                  <a:pt x="407031" y="-96688"/>
                  <a:pt x="1009394" y="0"/>
                </a:cubicBezTo>
                <a:cubicBezTo>
                  <a:pt x="1065416" y="-20774"/>
                  <a:pt x="1210244" y="32682"/>
                  <a:pt x="1286197" y="0"/>
                </a:cubicBezTo>
                <a:cubicBezTo>
                  <a:pt x="1362150" y="-32682"/>
                  <a:pt x="1616902" y="56945"/>
                  <a:pt x="1851101" y="0"/>
                </a:cubicBezTo>
                <a:cubicBezTo>
                  <a:pt x="2085300" y="-56945"/>
                  <a:pt x="2000136" y="11991"/>
                  <a:pt x="2127904" y="0"/>
                </a:cubicBezTo>
                <a:cubicBezTo>
                  <a:pt x="2255672" y="-11991"/>
                  <a:pt x="2581626" y="47181"/>
                  <a:pt x="2788842" y="0"/>
                </a:cubicBezTo>
                <a:cubicBezTo>
                  <a:pt x="2996058" y="-47181"/>
                  <a:pt x="3007596" y="42043"/>
                  <a:pt x="3161678" y="0"/>
                </a:cubicBezTo>
                <a:cubicBezTo>
                  <a:pt x="3315760" y="-42043"/>
                  <a:pt x="3305923" y="25098"/>
                  <a:pt x="3438481" y="0"/>
                </a:cubicBezTo>
                <a:cubicBezTo>
                  <a:pt x="3571039" y="-25098"/>
                  <a:pt x="3614912" y="26520"/>
                  <a:pt x="3715284" y="0"/>
                </a:cubicBezTo>
                <a:cubicBezTo>
                  <a:pt x="3815656" y="-26520"/>
                  <a:pt x="4058612" y="45119"/>
                  <a:pt x="4280188" y="0"/>
                </a:cubicBezTo>
                <a:cubicBezTo>
                  <a:pt x="4501764" y="-45119"/>
                  <a:pt x="4496929" y="16987"/>
                  <a:pt x="4653025" y="0"/>
                </a:cubicBezTo>
                <a:cubicBezTo>
                  <a:pt x="4809121" y="-16987"/>
                  <a:pt x="4856613" y="11495"/>
                  <a:pt x="4929828" y="0"/>
                </a:cubicBezTo>
                <a:cubicBezTo>
                  <a:pt x="5003043" y="-11495"/>
                  <a:pt x="5348821" y="52314"/>
                  <a:pt x="5686799" y="0"/>
                </a:cubicBezTo>
                <a:cubicBezTo>
                  <a:pt x="6024777" y="-52314"/>
                  <a:pt x="6047552" y="61205"/>
                  <a:pt x="6347737" y="0"/>
                </a:cubicBezTo>
                <a:cubicBezTo>
                  <a:pt x="6647922" y="-61205"/>
                  <a:pt x="6586937" y="27819"/>
                  <a:pt x="6720573" y="0"/>
                </a:cubicBezTo>
                <a:cubicBezTo>
                  <a:pt x="6854209" y="-27819"/>
                  <a:pt x="7074483" y="29335"/>
                  <a:pt x="7285477" y="0"/>
                </a:cubicBezTo>
                <a:cubicBezTo>
                  <a:pt x="7496471" y="-29335"/>
                  <a:pt x="7428573" y="7613"/>
                  <a:pt x="7562280" y="0"/>
                </a:cubicBezTo>
                <a:cubicBezTo>
                  <a:pt x="7695987" y="-7613"/>
                  <a:pt x="7849050" y="34570"/>
                  <a:pt x="8031151" y="0"/>
                </a:cubicBezTo>
                <a:cubicBezTo>
                  <a:pt x="8213252" y="-34570"/>
                  <a:pt x="8228236" y="5479"/>
                  <a:pt x="8307954" y="0"/>
                </a:cubicBezTo>
                <a:cubicBezTo>
                  <a:pt x="8387672" y="-5479"/>
                  <a:pt x="8515141" y="12890"/>
                  <a:pt x="8584757" y="0"/>
                </a:cubicBezTo>
                <a:cubicBezTo>
                  <a:pt x="8654373" y="-12890"/>
                  <a:pt x="8934157" y="47297"/>
                  <a:pt x="9053627" y="0"/>
                </a:cubicBezTo>
                <a:cubicBezTo>
                  <a:pt x="9173097" y="-47297"/>
                  <a:pt x="9411826" y="64582"/>
                  <a:pt x="9618531" y="0"/>
                </a:cubicBezTo>
                <a:cubicBezTo>
                  <a:pt x="9825236" y="-64582"/>
                  <a:pt x="10229751" y="28462"/>
                  <a:pt x="10612762" y="0"/>
                </a:cubicBezTo>
                <a:cubicBezTo>
                  <a:pt x="11106439" y="52871"/>
                  <a:pt x="11607988" y="460967"/>
                  <a:pt x="11622156" y="1009394"/>
                </a:cubicBezTo>
                <a:cubicBezTo>
                  <a:pt x="11672623" y="1186910"/>
                  <a:pt x="11565715" y="1370085"/>
                  <a:pt x="11622156" y="1545799"/>
                </a:cubicBezTo>
                <a:cubicBezTo>
                  <a:pt x="11678597" y="1721514"/>
                  <a:pt x="11608139" y="1891118"/>
                  <a:pt x="11622156" y="2203327"/>
                </a:cubicBezTo>
                <a:cubicBezTo>
                  <a:pt x="11636173" y="2515536"/>
                  <a:pt x="11592030" y="2590917"/>
                  <a:pt x="11622156" y="2739732"/>
                </a:cubicBezTo>
                <a:cubicBezTo>
                  <a:pt x="11652282" y="2888547"/>
                  <a:pt x="11560594" y="3210546"/>
                  <a:pt x="11622156" y="3356886"/>
                </a:cubicBezTo>
                <a:cubicBezTo>
                  <a:pt x="11683718" y="3503226"/>
                  <a:pt x="11569268" y="3680875"/>
                  <a:pt x="11622156" y="3933665"/>
                </a:cubicBezTo>
                <a:cubicBezTo>
                  <a:pt x="11675044" y="4186455"/>
                  <a:pt x="11613034" y="4187556"/>
                  <a:pt x="11622156" y="4429695"/>
                </a:cubicBezTo>
                <a:cubicBezTo>
                  <a:pt x="11631278" y="4671834"/>
                  <a:pt x="11559831" y="4785347"/>
                  <a:pt x="11622156" y="5046849"/>
                </a:cubicBezTo>
                <a:cubicBezTo>
                  <a:pt x="11671119" y="5642148"/>
                  <a:pt x="11186671" y="6012676"/>
                  <a:pt x="10612762" y="6056243"/>
                </a:cubicBezTo>
                <a:cubicBezTo>
                  <a:pt x="10400494" y="6117983"/>
                  <a:pt x="10098454" y="6003946"/>
                  <a:pt x="9855791" y="6056243"/>
                </a:cubicBezTo>
                <a:cubicBezTo>
                  <a:pt x="9613128" y="6108540"/>
                  <a:pt x="9393518" y="6031075"/>
                  <a:pt x="9098819" y="6056243"/>
                </a:cubicBezTo>
                <a:cubicBezTo>
                  <a:pt x="8804120" y="6081411"/>
                  <a:pt x="8756590" y="5985490"/>
                  <a:pt x="8437882" y="6056243"/>
                </a:cubicBezTo>
                <a:cubicBezTo>
                  <a:pt x="8119174" y="6126996"/>
                  <a:pt x="8087844" y="6054828"/>
                  <a:pt x="7969011" y="6056243"/>
                </a:cubicBezTo>
                <a:cubicBezTo>
                  <a:pt x="7850178" y="6057658"/>
                  <a:pt x="7615845" y="6050488"/>
                  <a:pt x="7500141" y="6056243"/>
                </a:cubicBezTo>
                <a:cubicBezTo>
                  <a:pt x="7384437" y="6061998"/>
                  <a:pt x="7217425" y="6038451"/>
                  <a:pt x="7127304" y="6056243"/>
                </a:cubicBezTo>
                <a:cubicBezTo>
                  <a:pt x="7037183" y="6074035"/>
                  <a:pt x="6650256" y="6042105"/>
                  <a:pt x="6466367" y="6056243"/>
                </a:cubicBezTo>
                <a:cubicBezTo>
                  <a:pt x="6282478" y="6070381"/>
                  <a:pt x="6063783" y="6050412"/>
                  <a:pt x="5901463" y="6056243"/>
                </a:cubicBezTo>
                <a:cubicBezTo>
                  <a:pt x="5739143" y="6062074"/>
                  <a:pt x="5577055" y="6036910"/>
                  <a:pt x="5432592" y="6056243"/>
                </a:cubicBezTo>
                <a:cubicBezTo>
                  <a:pt x="5288129" y="6075576"/>
                  <a:pt x="5070847" y="6014055"/>
                  <a:pt x="4963722" y="6056243"/>
                </a:cubicBezTo>
                <a:cubicBezTo>
                  <a:pt x="4856597" y="6098431"/>
                  <a:pt x="4517685" y="5997824"/>
                  <a:pt x="4302784" y="6056243"/>
                </a:cubicBezTo>
                <a:cubicBezTo>
                  <a:pt x="4087883" y="6114662"/>
                  <a:pt x="3800842" y="6041131"/>
                  <a:pt x="3545813" y="6056243"/>
                </a:cubicBezTo>
                <a:cubicBezTo>
                  <a:pt x="3290784" y="6071355"/>
                  <a:pt x="3272405" y="6003240"/>
                  <a:pt x="3076943" y="6056243"/>
                </a:cubicBezTo>
                <a:cubicBezTo>
                  <a:pt x="2881481" y="6109246"/>
                  <a:pt x="2718902" y="6034739"/>
                  <a:pt x="2416005" y="6056243"/>
                </a:cubicBezTo>
                <a:cubicBezTo>
                  <a:pt x="2113108" y="6077747"/>
                  <a:pt x="2050843" y="6026924"/>
                  <a:pt x="1755067" y="6056243"/>
                </a:cubicBezTo>
                <a:cubicBezTo>
                  <a:pt x="1459291" y="6085562"/>
                  <a:pt x="1293464" y="5968102"/>
                  <a:pt x="1009394" y="6056243"/>
                </a:cubicBezTo>
                <a:cubicBezTo>
                  <a:pt x="585023" y="6058739"/>
                  <a:pt x="18105" y="5487898"/>
                  <a:pt x="0" y="5046849"/>
                </a:cubicBezTo>
                <a:cubicBezTo>
                  <a:pt x="-55081" y="4840345"/>
                  <a:pt x="32113" y="4701234"/>
                  <a:pt x="0" y="4510444"/>
                </a:cubicBezTo>
                <a:cubicBezTo>
                  <a:pt x="-32113" y="4319654"/>
                  <a:pt x="34767" y="4111321"/>
                  <a:pt x="0" y="3893290"/>
                </a:cubicBezTo>
                <a:cubicBezTo>
                  <a:pt x="-34767" y="3675259"/>
                  <a:pt x="6124" y="3575045"/>
                  <a:pt x="0" y="3356886"/>
                </a:cubicBezTo>
                <a:cubicBezTo>
                  <a:pt x="-6124" y="3138727"/>
                  <a:pt x="63900" y="3020011"/>
                  <a:pt x="0" y="2780106"/>
                </a:cubicBezTo>
                <a:cubicBezTo>
                  <a:pt x="-63900" y="2540201"/>
                  <a:pt x="36283" y="2399461"/>
                  <a:pt x="0" y="2243702"/>
                </a:cubicBezTo>
                <a:cubicBezTo>
                  <a:pt x="-36283" y="2087943"/>
                  <a:pt x="12002" y="1847001"/>
                  <a:pt x="0" y="1586173"/>
                </a:cubicBezTo>
                <a:cubicBezTo>
                  <a:pt x="-12002" y="1325345"/>
                  <a:pt x="15546" y="1188833"/>
                  <a:pt x="0" y="1009394"/>
                </a:cubicBezTo>
                <a:close/>
              </a:path>
            </a:pathLst>
          </a:custGeom>
          <a:solidFill>
            <a:schemeClr val="bg1">
              <a:alpha val="99000"/>
            </a:schemeClr>
          </a:solidFill>
          <a:ln>
            <a:extLst>
              <a:ext uri="{C807C97D-BFC1-408E-A445-0C87EB9F89A2}">
                <ask:lineSketchStyleProps xmlns:ask="http://schemas.microsoft.com/office/drawing/2018/sketchyshapes" sd="152736531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107号-萌趣欢乐体" panose="020F0502020204030204"/>
              <a:ea typeface="字魂107号-萌趣欢乐体"/>
              <a:cs typeface="+mn-cs"/>
            </a:endParaRPr>
          </a:p>
        </p:txBody>
      </p:sp>
      <p:sp>
        <p:nvSpPr>
          <p:cNvPr id="2" name="TextBox 1">
            <a:extLst>
              <a:ext uri="{FF2B5EF4-FFF2-40B4-BE49-F238E27FC236}">
                <a16:creationId xmlns:a16="http://schemas.microsoft.com/office/drawing/2014/main" id="{B86FB280-CE06-DE74-45B2-4137755E41F1}"/>
              </a:ext>
            </a:extLst>
          </p:cNvPr>
          <p:cNvSpPr txBox="1"/>
          <p:nvPr/>
        </p:nvSpPr>
        <p:spPr>
          <a:xfrm>
            <a:off x="1152526" y="476250"/>
            <a:ext cx="10258424" cy="523220"/>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Mỗi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nhóm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lập</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kế</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hoạch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tham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gia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một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hoạt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động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kết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nối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cộng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đồng</a:t>
            </a:r>
            <a:endParaRPr lang="en-US" sz="28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86B0072-AC7A-C9D3-900E-51CA5B8AF41E}"/>
              </a:ext>
            </a:extLst>
          </p:cNvPr>
          <p:cNvPicPr>
            <a:picLocks noChangeAspect="1"/>
          </p:cNvPicPr>
          <p:nvPr/>
        </p:nvPicPr>
        <p:blipFill>
          <a:blip r:embed="rId4"/>
          <a:stretch>
            <a:fillRect/>
          </a:stretch>
        </p:blipFill>
        <p:spPr>
          <a:xfrm>
            <a:off x="1385887" y="1285875"/>
            <a:ext cx="9711751" cy="40195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FA5762BD-C5A3-FBD5-F659-1D3368F83120}"/>
              </a:ext>
            </a:extLst>
          </p:cNvPr>
          <p:cNvPicPr>
            <a:picLocks noChangeAspect="1"/>
          </p:cNvPicPr>
          <p:nvPr/>
        </p:nvPicPr>
        <p:blipFill rotWithShape="1">
          <a:blip r:embed="rId2">
            <a:extLst>
              <a:ext uri="{28A0092B-C50C-407E-A947-70E740481C1C}">
                <a14:useLocalDpi xmlns:a14="http://schemas.microsoft.com/office/drawing/2010/main" val="0"/>
              </a:ext>
            </a:extLst>
          </a:blip>
          <a:srcRect t="15746"/>
          <a:stretch/>
        </p:blipFill>
        <p:spPr>
          <a:xfrm>
            <a:off x="0" y="-23977"/>
            <a:ext cx="12191980" cy="6856718"/>
          </a:xfrm>
          <a:prstGeom prst="rect">
            <a:avLst/>
          </a:prstGeom>
        </p:spPr>
      </p:pic>
      <p:sp>
        <p:nvSpPr>
          <p:cNvPr id="2" name="Rectangle: Rounded Corners 1">
            <a:extLst>
              <a:ext uri="{FF2B5EF4-FFF2-40B4-BE49-F238E27FC236}">
                <a16:creationId xmlns:a16="http://schemas.microsoft.com/office/drawing/2014/main" id="{256DB278-DE6B-2741-0F4F-1001514CC275}"/>
              </a:ext>
            </a:extLst>
          </p:cNvPr>
          <p:cNvSpPr/>
          <p:nvPr/>
        </p:nvSpPr>
        <p:spPr>
          <a:xfrm>
            <a:off x="257175" y="209549"/>
            <a:ext cx="11620500" cy="6353175"/>
          </a:xfrm>
          <a:prstGeom prst="roundRect">
            <a:avLst/>
          </a:prstGeom>
          <a:solidFill>
            <a:schemeClr val="bg1"/>
          </a:solidFill>
          <a:ln w="3810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9900CC"/>
              </a:solidFill>
              <a:effectLst/>
              <a:uLnTx/>
              <a:uFillTx/>
              <a:latin typeface="Calibri" panose="020F0502020204030204"/>
              <a:ea typeface="+mn-ea"/>
              <a:cs typeface="Times New Roman" panose="02020603050405020304" pitchFamily="18" charset="0"/>
            </a:endParaRPr>
          </a:p>
        </p:txBody>
      </p:sp>
      <p:grpSp>
        <p:nvGrpSpPr>
          <p:cNvPr id="3" name="Group 2">
            <a:extLst>
              <a:ext uri="{FF2B5EF4-FFF2-40B4-BE49-F238E27FC236}">
                <a16:creationId xmlns:a16="http://schemas.microsoft.com/office/drawing/2014/main" id="{7C310935-3043-2D70-83AB-AFCB90CB0073}"/>
              </a:ext>
            </a:extLst>
          </p:cNvPr>
          <p:cNvGrpSpPr/>
          <p:nvPr/>
        </p:nvGrpSpPr>
        <p:grpSpPr>
          <a:xfrm>
            <a:off x="444218" y="3132187"/>
            <a:ext cx="4544063" cy="3413728"/>
            <a:chOff x="664935" y="3237290"/>
            <a:chExt cx="4544063" cy="3413728"/>
          </a:xfrm>
        </p:grpSpPr>
        <p:pic>
          <p:nvPicPr>
            <p:cNvPr id="4" name="Picture 14">
              <a:extLst>
                <a:ext uri="{FF2B5EF4-FFF2-40B4-BE49-F238E27FC236}">
                  <a16:creationId xmlns:a16="http://schemas.microsoft.com/office/drawing/2014/main" id="{4B7EEB3C-C3FC-B9B3-7BDE-56C064AB4620}"/>
                </a:ext>
              </a:extLst>
            </p:cNvPr>
            <p:cNvPicPr>
              <a:picLocks noChangeAspect="1"/>
            </p:cNvPicPr>
            <p:nvPr/>
          </p:nvPicPr>
          <p:blipFill>
            <a:blip r:embed="rId3"/>
            <a:srcRect/>
            <a:stretch>
              <a:fillRect/>
            </a:stretch>
          </p:blipFill>
          <p:spPr>
            <a:xfrm>
              <a:off x="664935" y="3237290"/>
              <a:ext cx="4544063" cy="3413728"/>
            </a:xfrm>
            <a:prstGeom prst="rect">
              <a:avLst/>
            </a:prstGeom>
          </p:spPr>
        </p:pic>
        <p:sp>
          <p:nvSpPr>
            <p:cNvPr id="7" name="椭圆 31">
              <a:extLst>
                <a:ext uri="{FF2B5EF4-FFF2-40B4-BE49-F238E27FC236}">
                  <a16:creationId xmlns:a16="http://schemas.microsoft.com/office/drawing/2014/main" id="{C01505AC-2532-FF49-B41A-5B958E5440F3}"/>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Thảo</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luận</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nhóm</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4</a:t>
              </a:r>
              <a:endParaRPr kumimoji="0" lang="zh-CN" altLang="en-US"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sp>
        <p:nvSpPr>
          <p:cNvPr id="12" name="Speech Bubble: Rectangle with Corners Rounded 11">
            <a:extLst>
              <a:ext uri="{FF2B5EF4-FFF2-40B4-BE49-F238E27FC236}">
                <a16:creationId xmlns:a16="http://schemas.microsoft.com/office/drawing/2014/main" id="{38A55EA8-7555-C3F1-ACA5-1FF6593B9F3D}"/>
              </a:ext>
            </a:extLst>
          </p:cNvPr>
          <p:cNvSpPr/>
          <p:nvPr/>
        </p:nvSpPr>
        <p:spPr>
          <a:xfrm>
            <a:off x="3057524" y="847725"/>
            <a:ext cx="6238875" cy="1133475"/>
          </a:xfrm>
          <a:prstGeom prst="wedgeRoundRectCallout">
            <a:avLst>
              <a:gd name="adj1" fmla="val -34726"/>
              <a:gd name="adj2" fmla="val 82311"/>
              <a:gd name="adj3" fmla="val 16667"/>
            </a:avLst>
          </a:prstGeom>
          <a:solidFill>
            <a:schemeClr val="accent6">
              <a:lumMod val="20000"/>
              <a:lumOff val="80000"/>
            </a:schemeClr>
          </a:solidFill>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lvl="0" algn="ctr"/>
            <a:r>
              <a:rPr lang="en-US" sz="3600" dirty="0" err="1">
                <a:solidFill>
                  <a:srgbClr val="FF0000"/>
                </a:solidFill>
              </a:rPr>
              <a:t>Lựa</a:t>
            </a:r>
            <a:r>
              <a:rPr lang="en-US" sz="3600" dirty="0">
                <a:solidFill>
                  <a:srgbClr val="FF0000"/>
                </a:solidFill>
              </a:rPr>
              <a:t> </a:t>
            </a:r>
            <a:r>
              <a:rPr lang="en-US" sz="3600" dirty="0" err="1">
                <a:solidFill>
                  <a:srgbClr val="FF0000"/>
                </a:solidFill>
              </a:rPr>
              <a:t>chọn</a:t>
            </a:r>
            <a:r>
              <a:rPr lang="en-US" sz="3600" dirty="0">
                <a:solidFill>
                  <a:srgbClr val="FF0000"/>
                </a:solidFill>
              </a:rPr>
              <a:t> </a:t>
            </a:r>
            <a:r>
              <a:rPr lang="en-US" sz="3600" dirty="0" err="1">
                <a:solidFill>
                  <a:srgbClr val="FF0000"/>
                </a:solidFill>
              </a:rPr>
              <a:t>địa</a:t>
            </a:r>
            <a:r>
              <a:rPr lang="en-US" sz="3600" dirty="0">
                <a:solidFill>
                  <a:srgbClr val="FF0000"/>
                </a:solidFill>
              </a:rPr>
              <a:t> </a:t>
            </a:r>
            <a:r>
              <a:rPr lang="en-US" sz="3600" dirty="0" err="1">
                <a:solidFill>
                  <a:srgbClr val="FF0000"/>
                </a:solidFill>
              </a:rPr>
              <a:t>điểm</a:t>
            </a:r>
            <a:r>
              <a:rPr lang="en-US" sz="3600" dirty="0">
                <a:solidFill>
                  <a:srgbClr val="FF0000"/>
                </a:solidFill>
              </a:rPr>
              <a:t> </a:t>
            </a:r>
            <a:r>
              <a:rPr lang="en-US" sz="3600" dirty="0" err="1">
                <a:solidFill>
                  <a:srgbClr val="FF0000"/>
                </a:solidFill>
              </a:rPr>
              <a:t>và</a:t>
            </a:r>
            <a:r>
              <a:rPr lang="en-US" sz="3600" dirty="0">
                <a:solidFill>
                  <a:srgbClr val="FF0000"/>
                </a:solidFill>
              </a:rPr>
              <a:t> </a:t>
            </a:r>
            <a:r>
              <a:rPr lang="en-US" sz="3600" dirty="0" err="1">
                <a:solidFill>
                  <a:srgbClr val="FF0000"/>
                </a:solidFill>
              </a:rPr>
              <a:t>thời</a:t>
            </a:r>
            <a:r>
              <a:rPr lang="en-US" sz="3600" dirty="0">
                <a:solidFill>
                  <a:srgbClr val="FF0000"/>
                </a:solidFill>
              </a:rPr>
              <a:t> </a:t>
            </a:r>
            <a:r>
              <a:rPr lang="en-US" sz="3600" dirty="0" err="1">
                <a:solidFill>
                  <a:srgbClr val="FF0000"/>
                </a:solidFill>
              </a:rPr>
              <a:t>gian</a:t>
            </a:r>
            <a:r>
              <a:rPr lang="en-US" sz="3600" dirty="0">
                <a:solidFill>
                  <a:srgbClr val="FF0000"/>
                </a:solidFill>
              </a:rPr>
              <a:t> </a:t>
            </a:r>
            <a:r>
              <a:rPr lang="en-US" sz="3600" dirty="0" err="1">
                <a:solidFill>
                  <a:srgbClr val="FF0000"/>
                </a:solidFill>
              </a:rPr>
              <a:t>tổ</a:t>
            </a:r>
            <a:r>
              <a:rPr lang="en-US" sz="3600" dirty="0">
                <a:solidFill>
                  <a:srgbClr val="FF0000"/>
                </a:solidFill>
              </a:rPr>
              <a:t> </a:t>
            </a:r>
            <a:r>
              <a:rPr lang="en-US" sz="3600" dirty="0" err="1">
                <a:solidFill>
                  <a:srgbClr val="FF0000"/>
                </a:solidFill>
              </a:rPr>
              <a:t>chức</a:t>
            </a:r>
            <a:r>
              <a:rPr lang="en-US" sz="3600" dirty="0">
                <a:solidFill>
                  <a:srgbClr val="FF0000"/>
                </a:solidFill>
              </a:rPr>
              <a:t> </a:t>
            </a:r>
            <a:r>
              <a:rPr lang="en-US" sz="3600" dirty="0" err="1">
                <a:solidFill>
                  <a:srgbClr val="FF0000"/>
                </a:solidFill>
              </a:rPr>
              <a:t>hoạt</a:t>
            </a:r>
            <a:r>
              <a:rPr lang="en-US" sz="3600" dirty="0">
                <a:solidFill>
                  <a:srgbClr val="FF0000"/>
                </a:solidFill>
              </a:rPr>
              <a:t> </a:t>
            </a:r>
            <a:r>
              <a:rPr lang="en-US" sz="3600" dirty="0" err="1">
                <a:solidFill>
                  <a:srgbClr val="FF0000"/>
                </a:solidFill>
              </a:rPr>
              <a:t>động</a:t>
            </a:r>
            <a:r>
              <a:rPr lang="en-US" sz="3600" dirty="0">
                <a:solidFill>
                  <a:srgbClr val="FF0000"/>
                </a:solidFill>
              </a:rPr>
              <a:t>;</a:t>
            </a:r>
          </a:p>
        </p:txBody>
      </p:sp>
      <p:sp>
        <p:nvSpPr>
          <p:cNvPr id="13" name="Speech Bubble: Rectangle with Corners Rounded 12">
            <a:extLst>
              <a:ext uri="{FF2B5EF4-FFF2-40B4-BE49-F238E27FC236}">
                <a16:creationId xmlns:a16="http://schemas.microsoft.com/office/drawing/2014/main" id="{8C070158-9222-40A1-5F1A-63DF959E897A}"/>
              </a:ext>
            </a:extLst>
          </p:cNvPr>
          <p:cNvSpPr/>
          <p:nvPr/>
        </p:nvSpPr>
        <p:spPr>
          <a:xfrm>
            <a:off x="4991100" y="2438401"/>
            <a:ext cx="5667375" cy="923924"/>
          </a:xfrm>
          <a:prstGeom prst="wedgeRoundRectCallout">
            <a:avLst>
              <a:gd name="adj1" fmla="val -34726"/>
              <a:gd name="adj2" fmla="val 82311"/>
              <a:gd name="adj3" fmla="val 16667"/>
            </a:avLst>
          </a:prstGeom>
          <a:solidFill>
            <a:schemeClr val="accent6">
              <a:lumMod val="20000"/>
              <a:lumOff val="80000"/>
            </a:schemeClr>
          </a:solidFill>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lvl="0" algn="ctr"/>
            <a:r>
              <a:rPr lang="vi-VN" sz="3200" dirty="0">
                <a:solidFill>
                  <a:srgbClr val="FF0000"/>
                </a:solidFill>
                <a:latin typeface="Calibri" panose="020F0502020204030204" pitchFamily="34" charset="0"/>
                <a:cs typeface="Calibri" panose="020F0502020204030204" pitchFamily="34" charset="0"/>
              </a:rPr>
              <a:t>Liệt kê từng công việc cụ thể để tổ chức hoạt động;</a:t>
            </a:r>
          </a:p>
        </p:txBody>
      </p:sp>
      <p:sp>
        <p:nvSpPr>
          <p:cNvPr id="14" name="Speech Bubble: Rectangle with Corners Rounded 13">
            <a:extLst>
              <a:ext uri="{FF2B5EF4-FFF2-40B4-BE49-F238E27FC236}">
                <a16:creationId xmlns:a16="http://schemas.microsoft.com/office/drawing/2014/main" id="{531050DB-EF1B-C95C-3BD8-E393B3CF3B9F}"/>
              </a:ext>
            </a:extLst>
          </p:cNvPr>
          <p:cNvSpPr/>
          <p:nvPr/>
        </p:nvSpPr>
        <p:spPr>
          <a:xfrm>
            <a:off x="5248275" y="4019550"/>
            <a:ext cx="6419850" cy="1409700"/>
          </a:xfrm>
          <a:prstGeom prst="wedgeRoundRectCallout">
            <a:avLst>
              <a:gd name="adj1" fmla="val -34726"/>
              <a:gd name="adj2" fmla="val 82311"/>
              <a:gd name="adj3" fmla="val 16667"/>
            </a:avLst>
          </a:prstGeom>
          <a:solidFill>
            <a:schemeClr val="accent6">
              <a:lumMod val="20000"/>
              <a:lumOff val="80000"/>
            </a:schemeClr>
          </a:solidFill>
          <a:ln>
            <a:solidFill>
              <a:srgbClr val="002060"/>
            </a:solidFill>
          </a:ln>
        </p:spPr>
        <p:style>
          <a:lnRef idx="2">
            <a:schemeClr val="accent2"/>
          </a:lnRef>
          <a:fillRef idx="1">
            <a:schemeClr val="lt1"/>
          </a:fillRef>
          <a:effectRef idx="0">
            <a:schemeClr val="accent2"/>
          </a:effectRef>
          <a:fontRef idx="minor">
            <a:schemeClr val="dk1"/>
          </a:fontRef>
        </p:style>
        <p:txBody>
          <a:bodyPr rtlCol="0" anchor="ctr"/>
          <a:lstStyle/>
          <a:p>
            <a:pPr lvl="0" algn="just"/>
            <a:r>
              <a:rPr lang="vi-VN" sz="3200" dirty="0">
                <a:solidFill>
                  <a:srgbClr val="FF0000"/>
                </a:solidFill>
                <a:latin typeface="Calibri" panose="020F0502020204030204" pitchFamily="34" charset="0"/>
                <a:cs typeface="Calibri" panose="020F0502020204030204" pitchFamily="34" charset="0"/>
              </a:rPr>
              <a:t>Phân công nhiệm vụ cụ thể cho từng thành viên trong nhóm, bạn nào làm việc gì.</a:t>
            </a:r>
          </a:p>
        </p:txBody>
      </p:sp>
    </p:spTree>
    <p:extLst>
      <p:ext uri="{BB962C8B-B14F-4D97-AF65-F5344CB8AC3E}">
        <p14:creationId xmlns:p14="http://schemas.microsoft.com/office/powerpoint/2010/main" val="2333659462"/>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AE0749-1F7B-C1C7-A37D-CC004F9639E2}"/>
              </a:ext>
            </a:extLst>
          </p:cNvPr>
          <p:cNvSpPr txBox="1"/>
          <p:nvPr/>
        </p:nvSpPr>
        <p:spPr>
          <a:xfrm>
            <a:off x="3884732" y="1128225"/>
            <a:ext cx="6033144" cy="10156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Chia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sẻ</a:t>
            </a: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trước</a:t>
            </a:r>
            <a:r>
              <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rPr>
              <a:t> </a:t>
            </a:r>
            <a:r>
              <a:rPr kumimoji="0" lang="en-US" sz="6000" b="1" i="0" u="none" strike="noStrike" kern="1200" cap="none" spc="0" normalizeH="0" baseline="0" noProof="0" dirty="0" err="1">
                <a:ln>
                  <a:noFill/>
                </a:ln>
                <a:solidFill>
                  <a:prstClr val="white"/>
                </a:solidFill>
                <a:effectLst/>
                <a:uLnTx/>
                <a:uFillTx/>
                <a:latin typeface="Calibri" panose="020F0502020204030204" pitchFamily="34" charset="0"/>
                <a:ea typeface="字魂107号-萌趣欢乐体"/>
                <a:cs typeface="Calibri" panose="020F0502020204030204" pitchFamily="34" charset="0"/>
              </a:rPr>
              <a:t>lớp</a:t>
            </a:r>
            <a:endParaRPr kumimoji="0" lang="en-US" sz="6000" b="1" i="0" u="none" strike="noStrike" kern="1200" cap="none" spc="0" normalizeH="0" baseline="0" noProof="0" dirty="0">
              <a:ln>
                <a:noFill/>
              </a:ln>
              <a:solidFill>
                <a:prstClr val="white"/>
              </a:solidFill>
              <a:effectLst/>
              <a:uLnTx/>
              <a:uFillTx/>
              <a:latin typeface="Calibri" panose="020F0502020204030204" pitchFamily="34" charset="0"/>
              <a:ea typeface="字魂107号-萌趣欢乐体"/>
              <a:cs typeface="Calibri" panose="020F0502020204030204" pitchFamily="34" charset="0"/>
            </a:endParaRPr>
          </a:p>
        </p:txBody>
      </p:sp>
    </p:spTree>
    <p:extLst>
      <p:ext uri="{BB962C8B-B14F-4D97-AF65-F5344CB8AC3E}">
        <p14:creationId xmlns:p14="http://schemas.microsoft.com/office/powerpoint/2010/main" val="14285482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1000" b="-21000"/>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021CB6D5-F1B0-0B05-91DF-E724436AF16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69" b="91292" l="9904" r="89936">
                        <a14:foregroundMark x1="34984" y1="27721" x2="40415" y2="36430"/>
                        <a14:foregroundMark x1="40415" y1="36430" x2="40415" y2="36430"/>
                        <a14:foregroundMark x1="49681" y1="28302" x2="53994" y2="35269"/>
                        <a14:foregroundMark x1="42971" y1="46880" x2="41054" y2="56604"/>
                        <a14:foregroundMark x1="41054" y1="56604" x2="41693" y2="56749"/>
                        <a14:foregroundMark x1="27157" y1="49347" x2="27157" y2="49347"/>
                        <a14:foregroundMark x1="23163" y1="47750" x2="29553" y2="52975"/>
                        <a14:foregroundMark x1="27476" y1="50218" x2="30351" y2="53266"/>
                        <a14:foregroundMark x1="20767" y1="49927" x2="20767" y2="49927"/>
                        <a14:foregroundMark x1="20767" y1="49927" x2="22364" y2="50363"/>
                        <a14:foregroundMark x1="29712" y1="50798" x2="31629" y2="51959"/>
                        <a14:foregroundMark x1="37859" y1="46299" x2="36741" y2="50363"/>
                        <a14:foregroundMark x1="48722" y1="46734" x2="53355" y2="52395"/>
                        <a14:foregroundMark x1="35304" y1="87663" x2="29872" y2="91292"/>
                        <a14:foregroundMark x1="48562" y1="87954" x2="51438" y2="90566"/>
                      </a14:backgroundRemoval>
                    </a14:imgEffect>
                  </a14:imgLayer>
                </a14:imgProps>
              </a:ext>
              <a:ext uri="{28A0092B-C50C-407E-A947-70E740481C1C}">
                <a14:useLocalDpi xmlns:a14="http://schemas.microsoft.com/office/drawing/2010/main" val="0"/>
              </a:ext>
            </a:extLst>
          </a:blip>
          <a:srcRect/>
          <a:stretch>
            <a:fillRect/>
          </a:stretch>
        </p:blipFill>
        <p:spPr bwMode="auto">
          <a:xfrm>
            <a:off x="9215781" y="2630763"/>
            <a:ext cx="3953071" cy="43509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remium Vector | Happy cute kid girl ready to go to school | Cute kids, Kids  cartoon characters, Cute bear drawings">
            <a:extLst>
              <a:ext uri="{FF2B5EF4-FFF2-40B4-BE49-F238E27FC236}">
                <a16:creationId xmlns:a16="http://schemas.microsoft.com/office/drawing/2014/main" id="{233EEDF7-B4EA-F6F2-4C21-22B6F4B755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42812" y1="25399" x2="45048" y2="33546"/>
                        <a14:foregroundMark x1="54153" y1="24920" x2="57508" y2="33546"/>
                        <a14:foregroundMark x1="58786" y1="23003" x2="55751" y2="29712"/>
                        <a14:foregroundMark x1="38658" y1="88818" x2="38658" y2="88818"/>
                        <a14:foregroundMark x1="57987" y1="89936" x2="57987" y2="89936"/>
                      </a14:backgroundRemoval>
                    </a14:imgEffect>
                  </a14:imgLayer>
                </a14:imgProps>
              </a:ext>
              <a:ext uri="{28A0092B-C50C-407E-A947-70E740481C1C}">
                <a14:useLocalDpi xmlns:a14="http://schemas.microsoft.com/office/drawing/2010/main" val="0"/>
              </a:ext>
            </a:extLst>
          </a:blip>
          <a:srcRect/>
          <a:stretch>
            <a:fillRect/>
          </a:stretch>
        </p:blipFill>
        <p:spPr bwMode="auto">
          <a:xfrm>
            <a:off x="-943770" y="2839268"/>
            <a:ext cx="4117612" cy="41176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D531432-27EF-4BC0-9E74-222AF984A965}"/>
              </a:ext>
            </a:extLst>
          </p:cNvPr>
          <p:cNvSpPr txBox="1"/>
          <p:nvPr/>
        </p:nvSpPr>
        <p:spPr>
          <a:xfrm>
            <a:off x="1686280" y="255850"/>
            <a:ext cx="7657174" cy="3416320"/>
          </a:xfrm>
          <a:prstGeom prst="rect">
            <a:avLst/>
          </a:prstGeom>
          <a:noFill/>
        </p:spPr>
        <p:txBody>
          <a:bodyPr wrap="square">
            <a:spAutoFit/>
          </a:bodyPr>
          <a:lstStyle/>
          <a:p>
            <a:pPr lvl="0" algn="just" defTabSz="911744">
              <a:defRPr/>
            </a:pPr>
            <a:r>
              <a:rPr lang="vi-VN" sz="3600" b="1" dirty="0">
                <a:solidFill>
                  <a:srgbClr val="FFFF00"/>
                </a:solidFill>
                <a:latin typeface="Calibri" panose="020F0502020204030204" pitchFamily="34" charset="0"/>
                <a:ea typeface="Calibri" panose="020F0502020204030204" pitchFamily="34" charset="0"/>
                <a:cs typeface="Calibri" panose="020F0502020204030204" pitchFamily="34" charset="0"/>
              </a:rPr>
              <a:t>Kết luận: Các nhóm cùng nghĩ một động tác và khẩu hiệu chung để thể hiện tinh thần quyết tâm thực hiện được kế hoạch hoạt động kết nối cộng đồng nhóm mình đã xây dựng. Hỗ to và thực hiện động tác.</a:t>
            </a:r>
          </a:p>
        </p:txBody>
      </p:sp>
    </p:spTree>
    <p:extLst>
      <p:ext uri="{BB962C8B-B14F-4D97-AF65-F5344CB8AC3E}">
        <p14:creationId xmlns:p14="http://schemas.microsoft.com/office/powerpoint/2010/main" val="38012719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76;p7">
            <a:extLst>
              <a:ext uri="{FF2B5EF4-FFF2-40B4-BE49-F238E27FC236}">
                <a16:creationId xmlns:a16="http://schemas.microsoft.com/office/drawing/2014/main" id="{A584F604-0D20-C27E-1203-51EB8F5E915C}"/>
              </a:ext>
            </a:extLst>
          </p:cNvPr>
          <p:cNvSpPr/>
          <p:nvPr/>
        </p:nvSpPr>
        <p:spPr>
          <a:xfrm>
            <a:off x="1244656" y="107419"/>
            <a:ext cx="9680018" cy="1641169"/>
          </a:xfrm>
          <a:prstGeom prst="roundRect">
            <a:avLst>
              <a:gd name="adj" fmla="val 50000"/>
            </a:avLst>
          </a:prstGeom>
          <a:solidFill>
            <a:srgbClr val="4285F4"/>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7259"/>
              </a:solidFill>
              <a:effectLst/>
              <a:uLnTx/>
              <a:uFillTx/>
              <a:latin typeface="Arial"/>
              <a:ea typeface="+mn-ea"/>
              <a:cs typeface="+mn-cs"/>
            </a:endParaRPr>
          </a:p>
        </p:txBody>
      </p:sp>
      <p:sp>
        <p:nvSpPr>
          <p:cNvPr id="3" name="Google Shape;1483;p40">
            <a:extLst>
              <a:ext uri="{FF2B5EF4-FFF2-40B4-BE49-F238E27FC236}">
                <a16:creationId xmlns:a16="http://schemas.microsoft.com/office/drawing/2014/main" id="{07BA7F28-1E03-CF32-B6AB-CA4EFF8A5C83}"/>
              </a:ext>
            </a:extLst>
          </p:cNvPr>
          <p:cNvSpPr txBox="1">
            <a:spLocks/>
          </p:cNvSpPr>
          <p:nvPr/>
        </p:nvSpPr>
        <p:spPr>
          <a:xfrm>
            <a:off x="1836144" y="107419"/>
            <a:ext cx="7897087" cy="9294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Fredoka One"/>
              <a:buNone/>
              <a:defRPr sz="3000" b="1" i="0" u="none" strike="noStrike" cap="none">
                <a:solidFill>
                  <a:srgbClr val="FFFFFF"/>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3500"/>
              <a:buFont typeface="Fredoka One"/>
              <a:buNone/>
              <a:defRPr sz="3500" b="1" i="0" u="none" strike="noStrike" cap="none">
                <a:solidFill>
                  <a:schemeClr val="dk1"/>
                </a:solidFill>
                <a:latin typeface="Fredoka One"/>
                <a:ea typeface="Fredoka One"/>
                <a:cs typeface="Fredoka One"/>
                <a:sym typeface="Fredoka One"/>
              </a:defRPr>
            </a:lvl9pPr>
          </a:lstStyle>
          <a:p>
            <a:pPr marL="0" marR="0" lvl="0" indent="0" algn="ctr" defTabSz="914400" rtl="0" eaLnBrk="1" fontAlgn="auto" latinLnBrk="0" hangingPunct="1">
              <a:lnSpc>
                <a:spcPct val="100000"/>
              </a:lnSpc>
              <a:spcBef>
                <a:spcPts val="0"/>
              </a:spcBef>
              <a:spcAft>
                <a:spcPts val="0"/>
              </a:spcAft>
              <a:buClr>
                <a:srgbClr val="FF7259"/>
              </a:buClr>
              <a:buSzPts val="3500"/>
              <a:buFont typeface="Fredoka One"/>
              <a:buNone/>
              <a:tabLst/>
              <a:defRPr/>
            </a:pPr>
            <a:r>
              <a:rPr kumimoji="0" lang="en-US" sz="96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sym typeface="Fredoka One"/>
              </a:rPr>
              <a:t>Về</a:t>
            </a:r>
            <a:r>
              <a:rPr kumimoji="0" lang="en-US" sz="96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sym typeface="Fredoka One"/>
              </a:rPr>
              <a:t> </a:t>
            </a:r>
            <a:r>
              <a:rPr kumimoji="0" lang="en-US" sz="9600" b="1" i="0" u="none" strike="noStrike" kern="1200" cap="none" spc="0" normalizeH="0" baseline="0" noProof="0" dirty="0" err="1">
                <a:ln>
                  <a:noFill/>
                </a:ln>
                <a:solidFill>
                  <a:srgbClr val="FFFF00"/>
                </a:solidFill>
                <a:effectLst/>
                <a:uLnTx/>
                <a:uFillTx/>
                <a:latin typeface="Cambria" panose="02040503050406030204" pitchFamily="18" charset="0"/>
                <a:ea typeface="Cambria" panose="02040503050406030204" pitchFamily="18" charset="0"/>
                <a:sym typeface="Fredoka One"/>
              </a:rPr>
              <a:t>nhà</a:t>
            </a:r>
            <a:endParaRPr kumimoji="0" lang="vi-VN" sz="96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sym typeface="Fredoka One"/>
            </a:endParaRPr>
          </a:p>
        </p:txBody>
      </p:sp>
      <p:sp>
        <p:nvSpPr>
          <p:cNvPr id="4" name="Google Shape;275;p7">
            <a:extLst>
              <a:ext uri="{FF2B5EF4-FFF2-40B4-BE49-F238E27FC236}">
                <a16:creationId xmlns:a16="http://schemas.microsoft.com/office/drawing/2014/main" id="{D0A8C17C-3CC1-55F0-F86B-26DA51B39AF4}"/>
              </a:ext>
            </a:extLst>
          </p:cNvPr>
          <p:cNvSpPr/>
          <p:nvPr/>
        </p:nvSpPr>
        <p:spPr>
          <a:xfrm>
            <a:off x="449179" y="1931529"/>
            <a:ext cx="11020925" cy="4761846"/>
          </a:xfrm>
          <a:prstGeom prst="roundRect">
            <a:avLst>
              <a:gd name="adj" fmla="val 6471"/>
            </a:avLst>
          </a:prstGeom>
          <a:solidFill>
            <a:srgbClr val="FFFFFF"/>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7259"/>
              </a:solidFill>
              <a:effectLst/>
              <a:uLnTx/>
              <a:uFillTx/>
              <a:latin typeface="Arial"/>
              <a:ea typeface="+mn-ea"/>
              <a:cs typeface="+mn-cs"/>
            </a:endParaRPr>
          </a:p>
        </p:txBody>
      </p:sp>
      <p:sp>
        <p:nvSpPr>
          <p:cNvPr id="5" name="Speech Bubble: Rectangle with Corners Rounded 5">
            <a:extLst>
              <a:ext uri="{FF2B5EF4-FFF2-40B4-BE49-F238E27FC236}">
                <a16:creationId xmlns:a16="http://schemas.microsoft.com/office/drawing/2014/main" id="{4AF854DA-1396-4DA1-AEAD-B4E6DADE5AEE}"/>
              </a:ext>
            </a:extLst>
          </p:cNvPr>
          <p:cNvSpPr/>
          <p:nvPr/>
        </p:nvSpPr>
        <p:spPr>
          <a:xfrm>
            <a:off x="4194079" y="2247900"/>
            <a:ext cx="6264251" cy="3193687"/>
          </a:xfrm>
          <a:prstGeom prst="wedgeRoundRectCallout">
            <a:avLst>
              <a:gd name="adj1" fmla="val -65403"/>
              <a:gd name="adj2" fmla="val 14808"/>
              <a:gd name="adj3" fmla="val 16667"/>
            </a:avLst>
          </a:prstGeom>
          <a:solidFill>
            <a:schemeClr val="bg2"/>
          </a:solidFill>
          <a:ln>
            <a:solidFill>
              <a:schemeClr val="bg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4000" dirty="0">
                <a:solidFill>
                  <a:srgbClr val="F7A9BD">
                    <a:lumMod val="10000"/>
                  </a:srgbClr>
                </a:solidFill>
                <a:latin typeface="Cambria" panose="02040503050406030204" pitchFamily="18" charset="0"/>
                <a:ea typeface="Cambria" panose="02040503050406030204" pitchFamily="18" charset="0"/>
              </a:rPr>
              <a:t>Chia sẻ với người thân về kế hoạch triển khai hoạt động kết nối cộng đồng của nhóm và mời người thân cùng tham gia.</a:t>
            </a:r>
            <a:endParaRPr kumimoji="0" lang="en-US" sz="4000" b="0" i="0" u="none" strike="noStrike" kern="1200" cap="none" spc="0" normalizeH="0" baseline="0" noProof="0" dirty="0">
              <a:ln>
                <a:noFill/>
              </a:ln>
              <a:solidFill>
                <a:srgbClr val="F7A9BD">
                  <a:lumMod val="10000"/>
                </a:srgbClr>
              </a:solidFill>
              <a:effectLst/>
              <a:uLnTx/>
              <a:uFillTx/>
              <a:latin typeface="Cambria" panose="02040503050406030204" pitchFamily="18" charset="0"/>
              <a:ea typeface="Cambria" panose="02040503050406030204" pitchFamily="18" charset="0"/>
              <a:cs typeface="+mn-cs"/>
            </a:endParaRPr>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1816277" y="1748588"/>
            <a:ext cx="6842560" cy="5473786"/>
          </a:xfrm>
          <a:prstGeom prst="rect">
            <a:avLst/>
          </a:prstGeom>
        </p:spPr>
      </p:pic>
    </p:spTree>
    <p:extLst>
      <p:ext uri="{BB962C8B-B14F-4D97-AF65-F5344CB8AC3E}">
        <p14:creationId xmlns:p14="http://schemas.microsoft.com/office/powerpoint/2010/main" val="15198165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Hình ảnh 4" descr="Ảnh có chứa khu nghỉ mát&#10;&#10;Mô tả được tạo tự động">
            <a:extLst>
              <a:ext uri="{FF2B5EF4-FFF2-40B4-BE49-F238E27FC236}">
                <a16:creationId xmlns:a16="http://schemas.microsoft.com/office/drawing/2014/main" id="{E26AA287-A163-DBAD-4DFC-D3F4D80F9D2E}"/>
              </a:ext>
            </a:extLst>
          </p:cNvPr>
          <p:cNvPicPr>
            <a:picLocks noChangeAspect="1"/>
          </p:cNvPicPr>
          <p:nvPr/>
        </p:nvPicPr>
        <p:blipFill rotWithShape="1">
          <a:blip r:embed="rId3">
            <a:extLst>
              <a:ext uri="{28A0092B-C50C-407E-A947-70E740481C1C}">
                <a14:useLocalDpi xmlns:a14="http://schemas.microsoft.com/office/drawing/2010/main" val="0"/>
              </a:ext>
            </a:extLst>
          </a:blip>
          <a:srcRect r="1315"/>
          <a:stretch/>
        </p:blipFill>
        <p:spPr>
          <a:xfrm>
            <a:off x="20" y="1282"/>
            <a:ext cx="12191980" cy="6856718"/>
          </a:xfrm>
          <a:prstGeom prst="rect">
            <a:avLst/>
          </a:prstGeom>
        </p:spPr>
      </p:pic>
      <p:sp>
        <p:nvSpPr>
          <p:cNvPr id="8" name="Bong bóng Ý nghĩ: Hình đám mây 7">
            <a:extLst>
              <a:ext uri="{FF2B5EF4-FFF2-40B4-BE49-F238E27FC236}">
                <a16:creationId xmlns:a16="http://schemas.microsoft.com/office/drawing/2014/main" id="{5D323075-4AF7-E233-1453-220931053891}"/>
              </a:ext>
            </a:extLst>
          </p:cNvPr>
          <p:cNvSpPr/>
          <p:nvPr/>
        </p:nvSpPr>
        <p:spPr>
          <a:xfrm>
            <a:off x="0" y="0"/>
            <a:ext cx="8893391" cy="5291326"/>
          </a:xfrm>
          <a:custGeom>
            <a:avLst/>
            <a:gdLst>
              <a:gd name="connsiteX0" fmla="*/ 802875 w 8893391"/>
              <a:gd name="connsiteY0" fmla="*/ 1760100 h 5291326"/>
              <a:gd name="connsiteX1" fmla="*/ 1157581 w 8893391"/>
              <a:gd name="connsiteY1" fmla="*/ 845999 h 5291326"/>
              <a:gd name="connsiteX2" fmla="*/ 2883146 w 8893391"/>
              <a:gd name="connsiteY2" fmla="*/ 637163 h 5291326"/>
              <a:gd name="connsiteX3" fmla="*/ 4622916 w 8893391"/>
              <a:gd name="connsiteY3" fmla="*/ 420366 h 5291326"/>
              <a:gd name="connsiteX4" fmla="*/ 5300831 w 8893391"/>
              <a:gd name="connsiteY4" fmla="*/ 24496 h 5291326"/>
              <a:gd name="connsiteX5" fmla="*/ 6141586 w 8893391"/>
              <a:gd name="connsiteY5" fmla="*/ 303883 h 5291326"/>
              <a:gd name="connsiteX6" fmla="*/ 7300609 w 8893391"/>
              <a:gd name="connsiteY6" fmla="*/ 84514 h 5291326"/>
              <a:gd name="connsiteX7" fmla="*/ 7888355 w 8893391"/>
              <a:gd name="connsiteY7" fmla="*/ 682973 h 5291326"/>
              <a:gd name="connsiteX8" fmla="*/ 8642646 w 8893391"/>
              <a:gd name="connsiteY8" fmla="*/ 1263794 h 5291326"/>
              <a:gd name="connsiteX9" fmla="*/ 8608884 w 8893391"/>
              <a:gd name="connsiteY9" fmla="*/ 1893608 h 5291326"/>
              <a:gd name="connsiteX10" fmla="*/ 8855511 w 8893391"/>
              <a:gd name="connsiteY10" fmla="*/ 2856581 h 5291326"/>
              <a:gd name="connsiteX11" fmla="*/ 7700194 w 8893391"/>
              <a:gd name="connsiteY11" fmla="*/ 3699518 h 5291326"/>
              <a:gd name="connsiteX12" fmla="*/ 7286610 w 8893391"/>
              <a:gd name="connsiteY12" fmla="*/ 4421809 h 5291326"/>
              <a:gd name="connsiteX13" fmla="*/ 5878490 w 8893391"/>
              <a:gd name="connsiteY13" fmla="*/ 4509263 h 5291326"/>
              <a:gd name="connsiteX14" fmla="*/ 4872219 w 8893391"/>
              <a:gd name="connsiteY14" fmla="*/ 5279812 h 5291326"/>
              <a:gd name="connsiteX15" fmla="*/ 3392663 w 8893391"/>
              <a:gd name="connsiteY15" fmla="*/ 4809472 h 5291326"/>
              <a:gd name="connsiteX16" fmla="*/ 1194843 w 8893391"/>
              <a:gd name="connsiteY16" fmla="*/ 4344766 h 5291326"/>
              <a:gd name="connsiteX17" fmla="*/ 228510 w 8893391"/>
              <a:gd name="connsiteY17" fmla="*/ 3827637 h 5291326"/>
              <a:gd name="connsiteX18" fmla="*/ 434993 w 8893391"/>
              <a:gd name="connsiteY18" fmla="*/ 3129598 h 5291326"/>
              <a:gd name="connsiteX19" fmla="*/ -1030 w 8893391"/>
              <a:gd name="connsiteY19" fmla="*/ 2413432 h 5291326"/>
              <a:gd name="connsiteX20" fmla="*/ 795258 w 8893391"/>
              <a:gd name="connsiteY20" fmla="*/ 1776881 h 5291326"/>
              <a:gd name="connsiteX21" fmla="*/ 802875 w 8893391"/>
              <a:gd name="connsiteY21" fmla="*/ 1760100 h 5291326"/>
              <a:gd name="connsiteX0" fmla="*/ 7857462 w 8893391"/>
              <a:gd name="connsiteY0" fmla="*/ 5889722 h 5291326"/>
              <a:gd name="connsiteX1" fmla="*/ 7710481 w 8893391"/>
              <a:gd name="connsiteY1" fmla="*/ 6036703 h 5291326"/>
              <a:gd name="connsiteX2" fmla="*/ 7563500 w 8893391"/>
              <a:gd name="connsiteY2" fmla="*/ 5889722 h 5291326"/>
              <a:gd name="connsiteX3" fmla="*/ 7710481 w 8893391"/>
              <a:gd name="connsiteY3" fmla="*/ 5742741 h 5291326"/>
              <a:gd name="connsiteX4" fmla="*/ 7857462 w 8893391"/>
              <a:gd name="connsiteY4" fmla="*/ 5889722 h 5291326"/>
              <a:gd name="connsiteX0" fmla="*/ 7747296 w 8893391"/>
              <a:gd name="connsiteY0" fmla="*/ 5634129 h 5291326"/>
              <a:gd name="connsiteX1" fmla="*/ 7453333 w 8893391"/>
              <a:gd name="connsiteY1" fmla="*/ 5928092 h 5291326"/>
              <a:gd name="connsiteX2" fmla="*/ 7159370 w 8893391"/>
              <a:gd name="connsiteY2" fmla="*/ 5634129 h 5291326"/>
              <a:gd name="connsiteX3" fmla="*/ 7453333 w 8893391"/>
              <a:gd name="connsiteY3" fmla="*/ 5340166 h 5291326"/>
              <a:gd name="connsiteX4" fmla="*/ 7747296 w 8893391"/>
              <a:gd name="connsiteY4" fmla="*/ 5634129 h 5291326"/>
              <a:gd name="connsiteX0" fmla="*/ 7428638 w 8893391"/>
              <a:gd name="connsiteY0" fmla="*/ 5171304 h 5291326"/>
              <a:gd name="connsiteX1" fmla="*/ 6987694 w 8893391"/>
              <a:gd name="connsiteY1" fmla="*/ 5612248 h 5291326"/>
              <a:gd name="connsiteX2" fmla="*/ 6546750 w 8893391"/>
              <a:gd name="connsiteY2" fmla="*/ 5171304 h 5291326"/>
              <a:gd name="connsiteX3" fmla="*/ 6987694 w 8893391"/>
              <a:gd name="connsiteY3" fmla="*/ 4730360 h 5291326"/>
              <a:gd name="connsiteX4" fmla="*/ 7428638 w 8893391"/>
              <a:gd name="connsiteY4" fmla="*/ 5171304 h 5291326"/>
              <a:gd name="connsiteX0" fmla="*/ 966126 w 8893391"/>
              <a:gd name="connsiteY0" fmla="*/ 3206274 h 5291326"/>
              <a:gd name="connsiteX1" fmla="*/ 444669 w 8893391"/>
              <a:gd name="connsiteY1" fmla="*/ 3108654 h 5291326"/>
              <a:gd name="connsiteX2" fmla="*/ 1426236 w 8893391"/>
              <a:gd name="connsiteY2" fmla="*/ 4274583 h 5291326"/>
              <a:gd name="connsiteX3" fmla="*/ 1198137 w 8893391"/>
              <a:gd name="connsiteY3" fmla="*/ 4321249 h 5291326"/>
              <a:gd name="connsiteX4" fmla="*/ 3392252 w 8893391"/>
              <a:gd name="connsiteY4" fmla="*/ 4787915 h 5291326"/>
              <a:gd name="connsiteX5" fmla="*/ 3254734 w 8893391"/>
              <a:gd name="connsiteY5" fmla="*/ 4574792 h 5291326"/>
              <a:gd name="connsiteX6" fmla="*/ 5934485 w 8893391"/>
              <a:gd name="connsiteY6" fmla="*/ 4256455 h 5291326"/>
              <a:gd name="connsiteX7" fmla="*/ 5879519 w 8893391"/>
              <a:gd name="connsiteY7" fmla="*/ 4490278 h 5291326"/>
              <a:gd name="connsiteX8" fmla="*/ 7025984 w 8893391"/>
              <a:gd name="connsiteY8" fmla="*/ 2811506 h 5291326"/>
              <a:gd name="connsiteX9" fmla="*/ 7695253 w 8893391"/>
              <a:gd name="connsiteY9" fmla="*/ 3685555 h 5291326"/>
              <a:gd name="connsiteX10" fmla="*/ 8604767 w 8893391"/>
              <a:gd name="connsiteY10" fmla="*/ 1880625 h 5291326"/>
              <a:gd name="connsiteX11" fmla="*/ 8306674 w 8893391"/>
              <a:gd name="connsiteY11" fmla="*/ 2208393 h 5291326"/>
              <a:gd name="connsiteX12" fmla="*/ 7889590 w 8893391"/>
              <a:gd name="connsiteY12" fmla="*/ 664600 h 5291326"/>
              <a:gd name="connsiteX13" fmla="*/ 7905236 w 8893391"/>
              <a:gd name="connsiteY13" fmla="*/ 819420 h 5291326"/>
              <a:gd name="connsiteX14" fmla="*/ 5986157 w 8893391"/>
              <a:gd name="connsiteY14" fmla="*/ 484058 h 5291326"/>
              <a:gd name="connsiteX15" fmla="*/ 6138910 w 8893391"/>
              <a:gd name="connsiteY15" fmla="*/ 286613 h 5291326"/>
              <a:gd name="connsiteX16" fmla="*/ 4558068 w 8893391"/>
              <a:gd name="connsiteY16" fmla="*/ 578126 h 5291326"/>
              <a:gd name="connsiteX17" fmla="*/ 4631974 w 8893391"/>
              <a:gd name="connsiteY17" fmla="*/ 407873 h 5291326"/>
              <a:gd name="connsiteX18" fmla="*/ 2882117 w 8893391"/>
              <a:gd name="connsiteY18" fmla="*/ 635938 h 5291326"/>
              <a:gd name="connsiteX19" fmla="*/ 3149742 w 8893391"/>
              <a:gd name="connsiteY19" fmla="*/ 801047 h 5291326"/>
              <a:gd name="connsiteX20" fmla="*/ 849607 w 8893391"/>
              <a:gd name="connsiteY20" fmla="*/ 1933906 h 5291326"/>
              <a:gd name="connsiteX21" fmla="*/ 802875 w 8893391"/>
              <a:gd name="connsiteY21" fmla="*/ 1760100 h 529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93391" h="5291326" fill="none" extrusionOk="0">
                <a:moveTo>
                  <a:pt x="802875" y="1760100"/>
                </a:moveTo>
                <a:cubicBezTo>
                  <a:pt x="698827" y="1434593"/>
                  <a:pt x="866627" y="1092427"/>
                  <a:pt x="1157581" y="845999"/>
                </a:cubicBezTo>
                <a:cubicBezTo>
                  <a:pt x="1625633" y="356551"/>
                  <a:pt x="2375242" y="355540"/>
                  <a:pt x="2883146" y="637163"/>
                </a:cubicBezTo>
                <a:cubicBezTo>
                  <a:pt x="3292596" y="162763"/>
                  <a:pt x="4030629" y="106131"/>
                  <a:pt x="4622916" y="420366"/>
                </a:cubicBezTo>
                <a:cubicBezTo>
                  <a:pt x="4742732" y="206659"/>
                  <a:pt x="5001958" y="114264"/>
                  <a:pt x="5300831" y="24496"/>
                </a:cubicBezTo>
                <a:cubicBezTo>
                  <a:pt x="5598220" y="10556"/>
                  <a:pt x="5987330" y="91315"/>
                  <a:pt x="6141586" y="303883"/>
                </a:cubicBezTo>
                <a:cubicBezTo>
                  <a:pt x="6491790" y="80135"/>
                  <a:pt x="6855238" y="-140765"/>
                  <a:pt x="7300609" y="84514"/>
                </a:cubicBezTo>
                <a:cubicBezTo>
                  <a:pt x="7592848" y="198702"/>
                  <a:pt x="7828269" y="397189"/>
                  <a:pt x="7888355" y="682973"/>
                </a:cubicBezTo>
                <a:cubicBezTo>
                  <a:pt x="8264035" y="784824"/>
                  <a:pt x="8588308" y="1012204"/>
                  <a:pt x="8642646" y="1263794"/>
                </a:cubicBezTo>
                <a:cubicBezTo>
                  <a:pt x="8745902" y="1441191"/>
                  <a:pt x="8706784" y="1693488"/>
                  <a:pt x="8608884" y="1893608"/>
                </a:cubicBezTo>
                <a:cubicBezTo>
                  <a:pt x="8798480" y="2141855"/>
                  <a:pt x="8976363" y="2524577"/>
                  <a:pt x="8855511" y="2856581"/>
                </a:cubicBezTo>
                <a:cubicBezTo>
                  <a:pt x="8683769" y="3208288"/>
                  <a:pt x="8273054" y="3617041"/>
                  <a:pt x="7700194" y="3699518"/>
                </a:cubicBezTo>
                <a:cubicBezTo>
                  <a:pt x="7739477" y="4022456"/>
                  <a:pt x="7588546" y="4294906"/>
                  <a:pt x="7286610" y="4421809"/>
                </a:cubicBezTo>
                <a:cubicBezTo>
                  <a:pt x="6939116" y="4622568"/>
                  <a:pt x="6398780" y="4805991"/>
                  <a:pt x="5878490" y="4509263"/>
                </a:cubicBezTo>
                <a:cubicBezTo>
                  <a:pt x="5695291" y="4872083"/>
                  <a:pt x="5444073" y="5147216"/>
                  <a:pt x="4872219" y="5279812"/>
                </a:cubicBezTo>
                <a:cubicBezTo>
                  <a:pt x="4362950" y="5292613"/>
                  <a:pt x="3709929" y="5119483"/>
                  <a:pt x="3392663" y="4809472"/>
                </a:cubicBezTo>
                <a:cubicBezTo>
                  <a:pt x="2649544" y="5161340"/>
                  <a:pt x="1678205" y="5055367"/>
                  <a:pt x="1194843" y="4344766"/>
                </a:cubicBezTo>
                <a:cubicBezTo>
                  <a:pt x="724755" y="4387051"/>
                  <a:pt x="395119" y="4202089"/>
                  <a:pt x="228510" y="3827637"/>
                </a:cubicBezTo>
                <a:cubicBezTo>
                  <a:pt x="120026" y="3607685"/>
                  <a:pt x="169176" y="3316965"/>
                  <a:pt x="434993" y="3129598"/>
                </a:cubicBezTo>
                <a:cubicBezTo>
                  <a:pt x="89222" y="3005781"/>
                  <a:pt x="-26823" y="2738800"/>
                  <a:pt x="-1030" y="2413432"/>
                </a:cubicBezTo>
                <a:cubicBezTo>
                  <a:pt x="29403" y="2120308"/>
                  <a:pt x="402583" y="1844923"/>
                  <a:pt x="795258" y="1776881"/>
                </a:cubicBezTo>
                <a:cubicBezTo>
                  <a:pt x="797715" y="1771914"/>
                  <a:pt x="801054" y="1764655"/>
                  <a:pt x="802875" y="1760100"/>
                </a:cubicBezTo>
                <a:close/>
              </a:path>
              <a:path w="8893391" h="5291326" fill="none" extrusionOk="0">
                <a:moveTo>
                  <a:pt x="7857462" y="5889722"/>
                </a:moveTo>
                <a:cubicBezTo>
                  <a:pt x="7849413" y="5969114"/>
                  <a:pt x="7811038" y="6037556"/>
                  <a:pt x="7710481" y="6036703"/>
                </a:cubicBezTo>
                <a:cubicBezTo>
                  <a:pt x="7623304" y="6020418"/>
                  <a:pt x="7556322" y="5971844"/>
                  <a:pt x="7563500" y="5889722"/>
                </a:cubicBezTo>
                <a:cubicBezTo>
                  <a:pt x="7558024" y="5795233"/>
                  <a:pt x="7632430" y="5736905"/>
                  <a:pt x="7710481" y="5742741"/>
                </a:cubicBezTo>
                <a:cubicBezTo>
                  <a:pt x="7779249" y="5735920"/>
                  <a:pt x="7874803" y="5813248"/>
                  <a:pt x="7857462" y="5889722"/>
                </a:cubicBezTo>
                <a:close/>
              </a:path>
              <a:path w="8893391" h="5291326" fill="none" extrusionOk="0">
                <a:moveTo>
                  <a:pt x="7747296" y="5634129"/>
                </a:moveTo>
                <a:cubicBezTo>
                  <a:pt x="7736036" y="5812139"/>
                  <a:pt x="7626438" y="5912106"/>
                  <a:pt x="7453333" y="5928092"/>
                </a:cubicBezTo>
                <a:cubicBezTo>
                  <a:pt x="7314981" y="5934753"/>
                  <a:pt x="7130449" y="5808879"/>
                  <a:pt x="7159370" y="5634129"/>
                </a:cubicBezTo>
                <a:cubicBezTo>
                  <a:pt x="7171812" y="5480629"/>
                  <a:pt x="7283701" y="5306988"/>
                  <a:pt x="7453333" y="5340166"/>
                </a:cubicBezTo>
                <a:cubicBezTo>
                  <a:pt x="7601872" y="5311218"/>
                  <a:pt x="7716498" y="5468705"/>
                  <a:pt x="7747296" y="5634129"/>
                </a:cubicBezTo>
                <a:close/>
              </a:path>
              <a:path w="8893391" h="5291326" fill="none" extrusionOk="0">
                <a:moveTo>
                  <a:pt x="7428638" y="5171304"/>
                </a:moveTo>
                <a:cubicBezTo>
                  <a:pt x="7443484" y="5384630"/>
                  <a:pt x="7283149" y="5606294"/>
                  <a:pt x="6987694" y="5612248"/>
                </a:cubicBezTo>
                <a:cubicBezTo>
                  <a:pt x="6739351" y="5574383"/>
                  <a:pt x="6554134" y="5462509"/>
                  <a:pt x="6546750" y="5171304"/>
                </a:cubicBezTo>
                <a:cubicBezTo>
                  <a:pt x="6550000" y="4909127"/>
                  <a:pt x="6756501" y="4749086"/>
                  <a:pt x="6987694" y="4730360"/>
                </a:cubicBezTo>
                <a:cubicBezTo>
                  <a:pt x="7193663" y="4747514"/>
                  <a:pt x="7399094" y="4877053"/>
                  <a:pt x="7428638" y="5171304"/>
                </a:cubicBezTo>
                <a:close/>
              </a:path>
              <a:path w="8893391" h="5291326" fill="none" extrusionOk="0">
                <a:moveTo>
                  <a:pt x="966126" y="3206274"/>
                </a:moveTo>
                <a:cubicBezTo>
                  <a:pt x="766240" y="3229949"/>
                  <a:pt x="597122" y="3179691"/>
                  <a:pt x="444669" y="3108654"/>
                </a:cubicBezTo>
                <a:moveTo>
                  <a:pt x="1426236" y="4274583"/>
                </a:moveTo>
                <a:cubicBezTo>
                  <a:pt x="1345585" y="4298226"/>
                  <a:pt x="1293009" y="4312772"/>
                  <a:pt x="1198137" y="4321249"/>
                </a:cubicBezTo>
                <a:moveTo>
                  <a:pt x="3392252" y="4787915"/>
                </a:moveTo>
                <a:cubicBezTo>
                  <a:pt x="3353292" y="4719751"/>
                  <a:pt x="3287240" y="4655506"/>
                  <a:pt x="3254734" y="4574792"/>
                </a:cubicBezTo>
                <a:moveTo>
                  <a:pt x="5934485" y="4256455"/>
                </a:moveTo>
                <a:cubicBezTo>
                  <a:pt x="5933431" y="4329938"/>
                  <a:pt x="5913436" y="4414931"/>
                  <a:pt x="5879519" y="4490278"/>
                </a:cubicBezTo>
                <a:moveTo>
                  <a:pt x="7025984" y="2811506"/>
                </a:moveTo>
                <a:cubicBezTo>
                  <a:pt x="7350734" y="3003601"/>
                  <a:pt x="7709686" y="3305693"/>
                  <a:pt x="7695253" y="3685555"/>
                </a:cubicBezTo>
                <a:moveTo>
                  <a:pt x="8604767" y="1880625"/>
                </a:moveTo>
                <a:cubicBezTo>
                  <a:pt x="8554031" y="2007879"/>
                  <a:pt x="8416850" y="2121038"/>
                  <a:pt x="8306674" y="2208393"/>
                </a:cubicBezTo>
                <a:moveTo>
                  <a:pt x="7889590" y="664600"/>
                </a:moveTo>
                <a:cubicBezTo>
                  <a:pt x="7902947" y="709720"/>
                  <a:pt x="7900769" y="768952"/>
                  <a:pt x="7905236" y="819420"/>
                </a:cubicBezTo>
                <a:moveTo>
                  <a:pt x="5986157" y="484058"/>
                </a:moveTo>
                <a:cubicBezTo>
                  <a:pt x="6016310" y="409101"/>
                  <a:pt x="6083732" y="357364"/>
                  <a:pt x="6138910" y="286613"/>
                </a:cubicBezTo>
                <a:moveTo>
                  <a:pt x="4558068" y="578126"/>
                </a:moveTo>
                <a:cubicBezTo>
                  <a:pt x="4569688" y="516851"/>
                  <a:pt x="4597817" y="454502"/>
                  <a:pt x="4631974" y="407873"/>
                </a:cubicBezTo>
                <a:moveTo>
                  <a:pt x="2882117" y="635938"/>
                </a:moveTo>
                <a:cubicBezTo>
                  <a:pt x="2986612" y="689697"/>
                  <a:pt x="3060682" y="747937"/>
                  <a:pt x="3149742" y="801047"/>
                </a:cubicBezTo>
                <a:moveTo>
                  <a:pt x="849607" y="1933906"/>
                </a:moveTo>
                <a:cubicBezTo>
                  <a:pt x="816894" y="1873080"/>
                  <a:pt x="817323" y="1825947"/>
                  <a:pt x="802875" y="1760100"/>
                </a:cubicBezTo>
              </a:path>
              <a:path w="8893391" h="5291326" stroke="0" extrusionOk="0">
                <a:moveTo>
                  <a:pt x="802875" y="1760100"/>
                </a:moveTo>
                <a:cubicBezTo>
                  <a:pt x="709229" y="1397636"/>
                  <a:pt x="916208" y="1055475"/>
                  <a:pt x="1157581" y="845999"/>
                </a:cubicBezTo>
                <a:cubicBezTo>
                  <a:pt x="1625914" y="494102"/>
                  <a:pt x="2342369" y="375796"/>
                  <a:pt x="2883146" y="637163"/>
                </a:cubicBezTo>
                <a:cubicBezTo>
                  <a:pt x="3213949" y="118160"/>
                  <a:pt x="4234087" y="-24836"/>
                  <a:pt x="4622916" y="420366"/>
                </a:cubicBezTo>
                <a:cubicBezTo>
                  <a:pt x="4697640" y="212440"/>
                  <a:pt x="5028420" y="36075"/>
                  <a:pt x="5300831" y="24496"/>
                </a:cubicBezTo>
                <a:cubicBezTo>
                  <a:pt x="5598528" y="-67409"/>
                  <a:pt x="5955495" y="72527"/>
                  <a:pt x="6141586" y="303883"/>
                </a:cubicBezTo>
                <a:cubicBezTo>
                  <a:pt x="6364505" y="-29009"/>
                  <a:pt x="6876472" y="-132970"/>
                  <a:pt x="7300609" y="84514"/>
                </a:cubicBezTo>
                <a:cubicBezTo>
                  <a:pt x="7633275" y="152797"/>
                  <a:pt x="7774004" y="388334"/>
                  <a:pt x="7888355" y="682973"/>
                </a:cubicBezTo>
                <a:cubicBezTo>
                  <a:pt x="8261287" y="752753"/>
                  <a:pt x="8496316" y="962512"/>
                  <a:pt x="8642646" y="1263794"/>
                </a:cubicBezTo>
                <a:cubicBezTo>
                  <a:pt x="8753373" y="1468551"/>
                  <a:pt x="8698392" y="1726794"/>
                  <a:pt x="8608884" y="1893608"/>
                </a:cubicBezTo>
                <a:cubicBezTo>
                  <a:pt x="8897400" y="2199366"/>
                  <a:pt x="8944115" y="2485224"/>
                  <a:pt x="8855511" y="2856581"/>
                </a:cubicBezTo>
                <a:cubicBezTo>
                  <a:pt x="8729353" y="3323507"/>
                  <a:pt x="8322597" y="3636961"/>
                  <a:pt x="7700194" y="3699518"/>
                </a:cubicBezTo>
                <a:cubicBezTo>
                  <a:pt x="7708429" y="3962581"/>
                  <a:pt x="7578956" y="4233259"/>
                  <a:pt x="7286610" y="4421809"/>
                </a:cubicBezTo>
                <a:cubicBezTo>
                  <a:pt x="6910980" y="4621901"/>
                  <a:pt x="6240037" y="4808431"/>
                  <a:pt x="5878490" y="4509263"/>
                </a:cubicBezTo>
                <a:cubicBezTo>
                  <a:pt x="5787602" y="4867849"/>
                  <a:pt x="5363387" y="5087511"/>
                  <a:pt x="4872219" y="5279812"/>
                </a:cubicBezTo>
                <a:cubicBezTo>
                  <a:pt x="4358971" y="5412825"/>
                  <a:pt x="3713669" y="5184030"/>
                  <a:pt x="3392663" y="4809472"/>
                </a:cubicBezTo>
                <a:cubicBezTo>
                  <a:pt x="2506837" y="5202111"/>
                  <a:pt x="1553175" y="5144011"/>
                  <a:pt x="1194843" y="4344766"/>
                </a:cubicBezTo>
                <a:cubicBezTo>
                  <a:pt x="684682" y="4404598"/>
                  <a:pt x="358461" y="4094031"/>
                  <a:pt x="228510" y="3827637"/>
                </a:cubicBezTo>
                <a:cubicBezTo>
                  <a:pt x="190124" y="3565311"/>
                  <a:pt x="210979" y="3328581"/>
                  <a:pt x="434993" y="3129598"/>
                </a:cubicBezTo>
                <a:cubicBezTo>
                  <a:pt x="117477" y="2952040"/>
                  <a:pt x="-7704" y="2698628"/>
                  <a:pt x="-1030" y="2413432"/>
                </a:cubicBezTo>
                <a:cubicBezTo>
                  <a:pt x="12371" y="2007283"/>
                  <a:pt x="471845" y="1808662"/>
                  <a:pt x="795258" y="1776881"/>
                </a:cubicBezTo>
                <a:cubicBezTo>
                  <a:pt x="797760" y="1770317"/>
                  <a:pt x="801302" y="1766071"/>
                  <a:pt x="802875" y="1760100"/>
                </a:cubicBezTo>
                <a:close/>
              </a:path>
              <a:path w="8893391" h="5291326" stroke="0" extrusionOk="0">
                <a:moveTo>
                  <a:pt x="7857462" y="5889722"/>
                </a:moveTo>
                <a:cubicBezTo>
                  <a:pt x="7837746" y="5975130"/>
                  <a:pt x="7797186" y="6047736"/>
                  <a:pt x="7710481" y="6036703"/>
                </a:cubicBezTo>
                <a:cubicBezTo>
                  <a:pt x="7626146" y="6034250"/>
                  <a:pt x="7568163" y="5970277"/>
                  <a:pt x="7563500" y="5889722"/>
                </a:cubicBezTo>
                <a:cubicBezTo>
                  <a:pt x="7551772" y="5815005"/>
                  <a:pt x="7621340" y="5739960"/>
                  <a:pt x="7710481" y="5742741"/>
                </a:cubicBezTo>
                <a:cubicBezTo>
                  <a:pt x="7800595" y="5752651"/>
                  <a:pt x="7873405" y="5812307"/>
                  <a:pt x="7857462" y="5889722"/>
                </a:cubicBezTo>
                <a:close/>
              </a:path>
              <a:path w="8893391" h="5291326" stroke="0" extrusionOk="0">
                <a:moveTo>
                  <a:pt x="7747296" y="5634129"/>
                </a:moveTo>
                <a:cubicBezTo>
                  <a:pt x="7732903" y="5810095"/>
                  <a:pt x="7600946" y="5965183"/>
                  <a:pt x="7453333" y="5928092"/>
                </a:cubicBezTo>
                <a:cubicBezTo>
                  <a:pt x="7292700" y="5899494"/>
                  <a:pt x="7167219" y="5768536"/>
                  <a:pt x="7159370" y="5634129"/>
                </a:cubicBezTo>
                <a:cubicBezTo>
                  <a:pt x="7149986" y="5497305"/>
                  <a:pt x="7270980" y="5331836"/>
                  <a:pt x="7453333" y="5340166"/>
                </a:cubicBezTo>
                <a:cubicBezTo>
                  <a:pt x="7651271" y="5330834"/>
                  <a:pt x="7730672" y="5484833"/>
                  <a:pt x="7747296" y="5634129"/>
                </a:cubicBezTo>
                <a:close/>
              </a:path>
              <a:path w="8893391" h="5291326" stroke="0" extrusionOk="0">
                <a:moveTo>
                  <a:pt x="7428638" y="5171304"/>
                </a:moveTo>
                <a:cubicBezTo>
                  <a:pt x="7451741" y="5433229"/>
                  <a:pt x="7236873" y="5634474"/>
                  <a:pt x="6987694" y="5612248"/>
                </a:cubicBezTo>
                <a:cubicBezTo>
                  <a:pt x="6760701" y="5602367"/>
                  <a:pt x="6496559" y="5418365"/>
                  <a:pt x="6546750" y="5171304"/>
                </a:cubicBezTo>
                <a:cubicBezTo>
                  <a:pt x="6560461" y="4939017"/>
                  <a:pt x="6751038" y="4741742"/>
                  <a:pt x="6987694" y="4730360"/>
                </a:cubicBezTo>
                <a:cubicBezTo>
                  <a:pt x="7174048" y="4718181"/>
                  <a:pt x="7421775" y="4914936"/>
                  <a:pt x="7428638" y="5171304"/>
                </a:cubicBezTo>
                <a:close/>
              </a:path>
              <a:path w="8893391" h="5291326" fill="none" stroke="0" extrusionOk="0">
                <a:moveTo>
                  <a:pt x="966126" y="3206274"/>
                </a:moveTo>
                <a:cubicBezTo>
                  <a:pt x="794612" y="3235403"/>
                  <a:pt x="612943" y="3146214"/>
                  <a:pt x="444669" y="3108654"/>
                </a:cubicBezTo>
                <a:moveTo>
                  <a:pt x="1426236" y="4274583"/>
                </a:moveTo>
                <a:cubicBezTo>
                  <a:pt x="1366156" y="4304757"/>
                  <a:pt x="1272860" y="4311632"/>
                  <a:pt x="1198137" y="4321249"/>
                </a:cubicBezTo>
                <a:moveTo>
                  <a:pt x="3392252" y="4787915"/>
                </a:moveTo>
                <a:cubicBezTo>
                  <a:pt x="3334151" y="4727839"/>
                  <a:pt x="3284004" y="4639873"/>
                  <a:pt x="3254734" y="4574792"/>
                </a:cubicBezTo>
                <a:moveTo>
                  <a:pt x="5934485" y="4256455"/>
                </a:moveTo>
                <a:cubicBezTo>
                  <a:pt x="5921026" y="4348942"/>
                  <a:pt x="5900792" y="4416668"/>
                  <a:pt x="5879519" y="4490278"/>
                </a:cubicBezTo>
                <a:moveTo>
                  <a:pt x="7025984" y="2811506"/>
                </a:moveTo>
                <a:cubicBezTo>
                  <a:pt x="7426473" y="2920331"/>
                  <a:pt x="7622574" y="3282462"/>
                  <a:pt x="7695253" y="3685555"/>
                </a:cubicBezTo>
                <a:moveTo>
                  <a:pt x="8604767" y="1880625"/>
                </a:moveTo>
                <a:cubicBezTo>
                  <a:pt x="8553872" y="1991562"/>
                  <a:pt x="8421904" y="2103475"/>
                  <a:pt x="8306674" y="2208393"/>
                </a:cubicBezTo>
                <a:moveTo>
                  <a:pt x="7889590" y="664600"/>
                </a:moveTo>
                <a:cubicBezTo>
                  <a:pt x="7906341" y="715456"/>
                  <a:pt x="7897306" y="772537"/>
                  <a:pt x="7905236" y="819420"/>
                </a:cubicBezTo>
                <a:moveTo>
                  <a:pt x="5986157" y="484058"/>
                </a:moveTo>
                <a:cubicBezTo>
                  <a:pt x="6026708" y="399366"/>
                  <a:pt x="6088944" y="348653"/>
                  <a:pt x="6138910" y="286613"/>
                </a:cubicBezTo>
                <a:moveTo>
                  <a:pt x="4558068" y="578126"/>
                </a:moveTo>
                <a:cubicBezTo>
                  <a:pt x="4563581" y="508398"/>
                  <a:pt x="4602655" y="447481"/>
                  <a:pt x="4631974" y="407873"/>
                </a:cubicBezTo>
                <a:moveTo>
                  <a:pt x="2882117" y="635938"/>
                </a:moveTo>
                <a:cubicBezTo>
                  <a:pt x="2991759" y="685363"/>
                  <a:pt x="3060462" y="744880"/>
                  <a:pt x="3149742" y="801047"/>
                </a:cubicBezTo>
                <a:moveTo>
                  <a:pt x="849607" y="1933906"/>
                </a:moveTo>
                <a:cubicBezTo>
                  <a:pt x="825880" y="1875184"/>
                  <a:pt x="807552" y="1829137"/>
                  <a:pt x="802875" y="1760100"/>
                </a:cubicBezTo>
              </a:path>
            </a:pathLst>
          </a:custGeom>
          <a:ln w="76200">
            <a:prstDash val="sysDash"/>
            <a:extLst>
              <a:ext uri="{C807C97D-BFC1-408E-A445-0C87EB9F89A2}">
                <ask:lineSketchStyleProps xmlns:ask="http://schemas.microsoft.com/office/drawing/2018/sketchyshapes" sd="462865412">
                  <a:prstGeom prst="cloudCallout">
                    <a:avLst>
                      <a:gd name="adj1" fmla="val 36699"/>
                      <a:gd name="adj2" fmla="val 6130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Hình ảnh 13">
            <a:extLst>
              <a:ext uri="{FF2B5EF4-FFF2-40B4-BE49-F238E27FC236}">
                <a16:creationId xmlns:a16="http://schemas.microsoft.com/office/drawing/2014/main" id="{48CF34CC-E762-3E3E-99DF-16F84E90BDE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03754" y="2709896"/>
            <a:ext cx="5376372" cy="5294499"/>
          </a:xfrm>
          <a:prstGeom prst="rect">
            <a:avLst/>
          </a:prstGeom>
        </p:spPr>
      </p:pic>
      <p:pic>
        <p:nvPicPr>
          <p:cNvPr id="2" name="Picture 1">
            <a:extLst>
              <a:ext uri="{FF2B5EF4-FFF2-40B4-BE49-F238E27FC236}">
                <a16:creationId xmlns:a16="http://schemas.microsoft.com/office/drawing/2014/main" id="{0EE56159-1FC6-4FE3-8080-6517C9A17755}"/>
              </a:ext>
            </a:extLst>
          </p:cNvPr>
          <p:cNvPicPr>
            <a:picLocks noChangeAspect="1"/>
          </p:cNvPicPr>
          <p:nvPr/>
        </p:nvPicPr>
        <p:blipFill>
          <a:blip r:embed="rId6"/>
          <a:stretch>
            <a:fillRect/>
          </a:stretch>
        </p:blipFill>
        <p:spPr>
          <a:xfrm>
            <a:off x="1282569" y="1058677"/>
            <a:ext cx="5950212" cy="2816596"/>
          </a:xfrm>
          <a:prstGeom prst="rect">
            <a:avLst/>
          </a:prstGeom>
        </p:spPr>
      </p:pic>
    </p:spTree>
    <p:extLst>
      <p:ext uri="{BB962C8B-B14F-4D97-AF65-F5344CB8AC3E}">
        <p14:creationId xmlns:p14="http://schemas.microsoft.com/office/powerpoint/2010/main" val="16296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breeze.wav"/>
                                        </p:tgtEl>
                                      </p:cMediaNode>
                                    </p:audio>
                                  </p:sub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14"/>
                                        </p:tgtEl>
                                        <p:attrNameLst>
                                          <p:attrName>r</p:attrName>
                                        </p:attrNameLst>
                                      </p:cBhvr>
                                    </p:animRot>
                                    <p:animRot by="-240000">
                                      <p:cBhvr>
                                        <p:cTn id="11" dur="200" fill="hold">
                                          <p:stCondLst>
                                            <p:cond delay="200"/>
                                          </p:stCondLst>
                                        </p:cTn>
                                        <p:tgtEl>
                                          <p:spTgt spid="14"/>
                                        </p:tgtEl>
                                        <p:attrNameLst>
                                          <p:attrName>r</p:attrName>
                                        </p:attrNameLst>
                                      </p:cBhvr>
                                    </p:animRot>
                                    <p:animRot by="240000">
                                      <p:cBhvr>
                                        <p:cTn id="12" dur="200" fill="hold">
                                          <p:stCondLst>
                                            <p:cond delay="400"/>
                                          </p:stCondLst>
                                        </p:cTn>
                                        <p:tgtEl>
                                          <p:spTgt spid="14"/>
                                        </p:tgtEl>
                                        <p:attrNameLst>
                                          <p:attrName>r</p:attrName>
                                        </p:attrNameLst>
                                      </p:cBhvr>
                                    </p:animRot>
                                    <p:animRot by="-240000">
                                      <p:cBhvr>
                                        <p:cTn id="13" dur="200" fill="hold">
                                          <p:stCondLst>
                                            <p:cond delay="600"/>
                                          </p:stCondLst>
                                        </p:cTn>
                                        <p:tgtEl>
                                          <p:spTgt spid="14"/>
                                        </p:tgtEl>
                                        <p:attrNameLst>
                                          <p:attrName>r</p:attrName>
                                        </p:attrNameLst>
                                      </p:cBhvr>
                                    </p:animRot>
                                    <p:animRot by="120000">
                                      <p:cBhvr>
                                        <p:cTn id="14" dur="200" fill="hold">
                                          <p:stCondLst>
                                            <p:cond delay="800"/>
                                          </p:stCondLst>
                                        </p:cTn>
                                        <p:tgtEl>
                                          <p:spTgt spid="14"/>
                                        </p:tgtEl>
                                        <p:attrNameLst>
                                          <p:attrName>r</p:attrName>
                                        </p:attrNameLst>
                                      </p:cBhvr>
                                    </p:animRot>
                                  </p:childTnLst>
                                </p:cTn>
                              </p:par>
                              <p:par>
                                <p:cTn id="15" presetID="10" presetClass="entr" presetSubtype="0" fill="hold" grpId="0" nodeType="withEffect">
                                  <p:stCondLst>
                                    <p:cond delay="25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ệt Nam Ơi  Full HD Official MV_720p">
            <a:hlinkClick r:id="" action="ppaction://media"/>
            <a:extLst>
              <a:ext uri="{FF2B5EF4-FFF2-40B4-BE49-F238E27FC236}">
                <a16:creationId xmlns:a16="http://schemas.microsoft.com/office/drawing/2014/main" id="{7A723197-7E8E-2629-91C1-20749AA3BBF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0092253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891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Hình ảnh 7">
            <a:extLst>
              <a:ext uri="{FF2B5EF4-FFF2-40B4-BE49-F238E27FC236}">
                <a16:creationId xmlns:a16="http://schemas.microsoft.com/office/drawing/2014/main" id="{6CE67811-B8F6-6E06-7E79-34BB452C143B}"/>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1504" y="-15592"/>
            <a:ext cx="12191980" cy="6856718"/>
          </a:xfrm>
          <a:prstGeom prst="rect">
            <a:avLst/>
          </a:prstGeom>
        </p:spPr>
      </p:pic>
      <p:grpSp>
        <p:nvGrpSpPr>
          <p:cNvPr id="29" name="Nhóm 28">
            <a:extLst>
              <a:ext uri="{FF2B5EF4-FFF2-40B4-BE49-F238E27FC236}">
                <a16:creationId xmlns:a16="http://schemas.microsoft.com/office/drawing/2014/main" id="{C68B9C97-9654-70A9-117C-8C9994A88474}"/>
              </a:ext>
            </a:extLst>
          </p:cNvPr>
          <p:cNvGrpSpPr/>
          <p:nvPr/>
        </p:nvGrpSpPr>
        <p:grpSpPr>
          <a:xfrm>
            <a:off x="0" y="3219450"/>
            <a:ext cx="6334125" cy="3842294"/>
            <a:chOff x="6185193" y="3296048"/>
            <a:chExt cx="6826983" cy="3984917"/>
          </a:xfrm>
        </p:grpSpPr>
        <p:pic>
          <p:nvPicPr>
            <p:cNvPr id="20" name="Hình ảnh 19" descr="Ảnh có chứa đồ chơi, búp bê, đồ họa véc-tơ&#10;&#10;Mô tả được tạo tự động">
              <a:extLst>
                <a:ext uri="{FF2B5EF4-FFF2-40B4-BE49-F238E27FC236}">
                  <a16:creationId xmlns:a16="http://schemas.microsoft.com/office/drawing/2014/main" id="{D9FFFADB-400C-2D5D-867E-7BD0AC8A040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757" t="6598" r="12073" b="18756"/>
            <a:stretch/>
          </p:blipFill>
          <p:spPr>
            <a:xfrm>
              <a:off x="7432933" y="3296048"/>
              <a:ext cx="2965766" cy="3984917"/>
            </a:xfrm>
            <a:prstGeom prst="rect">
              <a:avLst/>
            </a:prstGeom>
          </p:spPr>
        </p:pic>
        <p:pic>
          <p:nvPicPr>
            <p:cNvPr id="21" name="Hình ảnh 20" descr="Ảnh có chứa đồ chơi, búp bê, đồ họa véc-tơ&#10;&#10;Mô tả được tạo tự động">
              <a:extLst>
                <a:ext uri="{FF2B5EF4-FFF2-40B4-BE49-F238E27FC236}">
                  <a16:creationId xmlns:a16="http://schemas.microsoft.com/office/drawing/2014/main" id="{0BE3C226-624D-358D-398C-245392E9F5D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4592" b="84694" l="20918" r="78878">
                          <a14:foregroundMark x1="47755" y1="32857" x2="52551" y2="40816"/>
                          <a14:foregroundMark x1="45612" y1="60816" x2="45204" y2="64286"/>
                          <a14:foregroundMark x1="43673" y1="80816" x2="43673" y2="80816"/>
                          <a14:foregroundMark x1="56122" y1="79592" x2="56122" y2="79592"/>
                          <a14:foregroundMark x1="55102" y1="78265" x2="57449" y2="79796"/>
                          <a14:foregroundMark x1="44796" y1="81735" x2="44592" y2="84694"/>
                        </a14:backgroundRemoval>
                      </a14:imgEffect>
                    </a14:imgLayer>
                  </a14:imgProps>
                </a:ext>
                <a:ext uri="{28A0092B-C50C-407E-A947-70E740481C1C}">
                  <a14:useLocalDpi xmlns:a14="http://schemas.microsoft.com/office/drawing/2010/main" val="0"/>
                </a:ext>
              </a:extLst>
            </a:blip>
            <a:srcRect l="13799" t="6598" r="13799" b="12903"/>
            <a:stretch/>
          </p:blipFill>
          <p:spPr>
            <a:xfrm flipH="1">
              <a:off x="9836451" y="3415423"/>
              <a:ext cx="3175725" cy="3530917"/>
            </a:xfrm>
            <a:prstGeom prst="rect">
              <a:avLst/>
            </a:prstGeom>
          </p:spPr>
        </p:pic>
        <p:pic>
          <p:nvPicPr>
            <p:cNvPr id="22" name="Hình ảnh 21" descr="Ảnh có chứa đồ chơi, búp bê&#10;&#10;Mô tả được tạo tự động">
              <a:extLst>
                <a:ext uri="{FF2B5EF4-FFF2-40B4-BE49-F238E27FC236}">
                  <a16:creationId xmlns:a16="http://schemas.microsoft.com/office/drawing/2014/main" id="{AD9332B4-0F9B-CCCF-5D52-7963FD3C915E}"/>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5306" b="82449" l="28163" r="80000">
                          <a14:foregroundMark x1="48265" y1="31735" x2="46939" y2="33571"/>
                          <a14:foregroundMark x1="55102" y1="32449" x2="53061" y2="30918"/>
                          <a14:foregroundMark x1="55816" y1="30000" x2="58878" y2="33061"/>
                          <a14:foregroundMark x1="48469" y1="31122" x2="48673" y2="31735"/>
                          <a14:foregroundMark x1="47959" y1="33061" x2="46020" y2="33061"/>
                          <a14:foregroundMark x1="30204" y1="41122" x2="28265" y2="40714"/>
                          <a14:foregroundMark x1="48265" y1="31122" x2="49592" y2="34898"/>
                          <a14:foregroundMark x1="53367" y1="45306" x2="55816" y2="55306"/>
                          <a14:foregroundMark x1="46633" y1="82449" x2="44490" y2="82449"/>
                          <a14:foregroundMark x1="69592" y1="77347" x2="69082" y2="77347"/>
                          <a14:foregroundMark x1="69796" y1="75102" x2="72449" y2="75102"/>
                          <a14:foregroundMark x1="47143" y1="81531" x2="46020" y2="81531"/>
                          <a14:foregroundMark x1="46939" y1="80918" x2="44694" y2="81122"/>
                        </a14:backgroundRemoval>
                      </a14:imgEffect>
                    </a14:imgLayer>
                  </a14:imgProps>
                </a:ext>
                <a:ext uri="{28A0092B-C50C-407E-A947-70E740481C1C}">
                  <a14:useLocalDpi xmlns:a14="http://schemas.microsoft.com/office/drawing/2010/main" val="0"/>
                </a:ext>
              </a:extLst>
            </a:blip>
            <a:srcRect l="23183" t="7293" r="23456" b="10603"/>
            <a:stretch/>
          </p:blipFill>
          <p:spPr>
            <a:xfrm>
              <a:off x="6185193" y="3469714"/>
              <a:ext cx="2398016" cy="3689774"/>
            </a:xfrm>
            <a:prstGeom prst="rect">
              <a:avLst/>
            </a:prstGeom>
          </p:spPr>
        </p:pic>
        <p:pic>
          <p:nvPicPr>
            <p:cNvPr id="23" name="Hình ảnh 22" descr="Ảnh có chứa đồ chơi, búp bê&#10;&#10;Mô tả được tạo tự động">
              <a:extLst>
                <a:ext uri="{FF2B5EF4-FFF2-40B4-BE49-F238E27FC236}">
                  <a16:creationId xmlns:a16="http://schemas.microsoft.com/office/drawing/2014/main" id="{22B35F09-2E3D-32D3-2E73-F2DFA823B27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9256760" y="3649862"/>
              <a:ext cx="1934404" cy="3436044"/>
            </a:xfrm>
            <a:prstGeom prst="rect">
              <a:avLst/>
            </a:prstGeom>
          </p:spPr>
        </p:pic>
      </p:grpSp>
      <p:grpSp>
        <p:nvGrpSpPr>
          <p:cNvPr id="2" name="Nhóm 24">
            <a:extLst>
              <a:ext uri="{FF2B5EF4-FFF2-40B4-BE49-F238E27FC236}">
                <a16:creationId xmlns:a16="http://schemas.microsoft.com/office/drawing/2014/main" id="{D1FDB944-C792-BC30-A97B-A37E2F11D91F}"/>
              </a:ext>
            </a:extLst>
          </p:cNvPr>
          <p:cNvGrpSpPr/>
          <p:nvPr/>
        </p:nvGrpSpPr>
        <p:grpSpPr>
          <a:xfrm>
            <a:off x="5114925" y="1377650"/>
            <a:ext cx="5957485" cy="1467643"/>
            <a:chOff x="842234" y="1187450"/>
            <a:chExt cx="11232107" cy="1820947"/>
          </a:xfrm>
        </p:grpSpPr>
        <p:sp>
          <p:nvSpPr>
            <p:cNvPr id="3" name="Hình chữ nhật: Góc Tròn 23">
              <a:extLst>
                <a:ext uri="{FF2B5EF4-FFF2-40B4-BE49-F238E27FC236}">
                  <a16:creationId xmlns:a16="http://schemas.microsoft.com/office/drawing/2014/main" id="{083EA448-618A-C7C8-4691-3AC27E1C5979}"/>
                </a:ext>
              </a:extLst>
            </p:cNvPr>
            <p:cNvSpPr/>
            <p:nvPr/>
          </p:nvSpPr>
          <p:spPr>
            <a:xfrm>
              <a:off x="842234" y="1187450"/>
              <a:ext cx="11232107" cy="1820947"/>
            </a:xfrm>
            <a:custGeom>
              <a:avLst/>
              <a:gdLst>
                <a:gd name="connsiteX0" fmla="*/ 0 w 5957485"/>
                <a:gd name="connsiteY0" fmla="*/ 244611 h 1467643"/>
                <a:gd name="connsiteX1" fmla="*/ 160973 w 5957485"/>
                <a:gd name="connsiteY1" fmla="*/ 0 h 1467643"/>
                <a:gd name="connsiteX2" fmla="*/ 5796510 w 5957485"/>
                <a:gd name="connsiteY2" fmla="*/ 0 h 1467643"/>
                <a:gd name="connsiteX3" fmla="*/ 5957485 w 5957485"/>
                <a:gd name="connsiteY3" fmla="*/ 244611 h 1467643"/>
                <a:gd name="connsiteX4" fmla="*/ 5957485 w 5957485"/>
                <a:gd name="connsiteY4" fmla="*/ 1223031 h 1467643"/>
                <a:gd name="connsiteX5" fmla="*/ 5796510 w 5957485"/>
                <a:gd name="connsiteY5" fmla="*/ 1467643 h 1467643"/>
                <a:gd name="connsiteX6" fmla="*/ 160973 w 5957485"/>
                <a:gd name="connsiteY6" fmla="*/ 1467643 h 1467643"/>
                <a:gd name="connsiteX7" fmla="*/ 0 w 5957485"/>
                <a:gd name="connsiteY7" fmla="*/ 1223031 h 1467643"/>
                <a:gd name="connsiteX8" fmla="*/ 0 w 5957485"/>
                <a:gd name="connsiteY8" fmla="*/ 244611 h 1467643"/>
                <a:gd name="connsiteX0" fmla="*/ 0 w 5957485"/>
                <a:gd name="connsiteY0" fmla="*/ 244611 h 1467643"/>
                <a:gd name="connsiteX1" fmla="*/ 160973 w 5957485"/>
                <a:gd name="connsiteY1" fmla="*/ 0 h 1467643"/>
                <a:gd name="connsiteX2" fmla="*/ 5796510 w 5957485"/>
                <a:gd name="connsiteY2" fmla="*/ 0 h 1467643"/>
                <a:gd name="connsiteX3" fmla="*/ 5957485 w 5957485"/>
                <a:gd name="connsiteY3" fmla="*/ 244611 h 1467643"/>
                <a:gd name="connsiteX4" fmla="*/ 5957485 w 5957485"/>
                <a:gd name="connsiteY4" fmla="*/ 1223031 h 1467643"/>
                <a:gd name="connsiteX5" fmla="*/ 5796510 w 5957485"/>
                <a:gd name="connsiteY5" fmla="*/ 1467643 h 1467643"/>
                <a:gd name="connsiteX6" fmla="*/ 160973 w 5957485"/>
                <a:gd name="connsiteY6" fmla="*/ 1467643 h 1467643"/>
                <a:gd name="connsiteX7" fmla="*/ 0 w 5957485"/>
                <a:gd name="connsiteY7" fmla="*/ 1223031 h 1467643"/>
                <a:gd name="connsiteX8" fmla="*/ 0 w 5957485"/>
                <a:gd name="connsiteY8" fmla="*/ 244611 h 1467643"/>
                <a:gd name="connsiteX0" fmla="*/ 0 w 5957485"/>
                <a:gd name="connsiteY0" fmla="*/ 244611 h 1467643"/>
                <a:gd name="connsiteX1" fmla="*/ 160973 w 5957485"/>
                <a:gd name="connsiteY1" fmla="*/ 0 h 1467643"/>
                <a:gd name="connsiteX2" fmla="*/ 5796510 w 5957485"/>
                <a:gd name="connsiteY2" fmla="*/ 0 h 1467643"/>
                <a:gd name="connsiteX3" fmla="*/ 5957485 w 5957485"/>
                <a:gd name="connsiteY3" fmla="*/ 244611 h 1467643"/>
                <a:gd name="connsiteX4" fmla="*/ 5957485 w 5957485"/>
                <a:gd name="connsiteY4" fmla="*/ 1223031 h 1467643"/>
                <a:gd name="connsiteX5" fmla="*/ 5796510 w 5957485"/>
                <a:gd name="connsiteY5" fmla="*/ 1467643 h 1467643"/>
                <a:gd name="connsiteX6" fmla="*/ 160973 w 5957485"/>
                <a:gd name="connsiteY6" fmla="*/ 1467643 h 1467643"/>
                <a:gd name="connsiteX7" fmla="*/ 0 w 5957485"/>
                <a:gd name="connsiteY7" fmla="*/ 1223031 h 1467643"/>
                <a:gd name="connsiteX8" fmla="*/ 0 w 5957485"/>
                <a:gd name="connsiteY8" fmla="*/ 244611 h 146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7485" h="1467643" fill="none" extrusionOk="0">
                  <a:moveTo>
                    <a:pt x="0" y="244611"/>
                  </a:moveTo>
                  <a:cubicBezTo>
                    <a:pt x="13251" y="133432"/>
                    <a:pt x="57645" y="6415"/>
                    <a:pt x="160973" y="0"/>
                  </a:cubicBezTo>
                  <a:cubicBezTo>
                    <a:pt x="2989653" y="-443534"/>
                    <a:pt x="4531709" y="218453"/>
                    <a:pt x="5796510" y="0"/>
                  </a:cubicBezTo>
                  <a:cubicBezTo>
                    <a:pt x="5877525" y="-32784"/>
                    <a:pt x="5910201" y="106612"/>
                    <a:pt x="5957485" y="244611"/>
                  </a:cubicBezTo>
                  <a:cubicBezTo>
                    <a:pt x="6020675" y="560563"/>
                    <a:pt x="5982352" y="1085408"/>
                    <a:pt x="5957485" y="1223031"/>
                  </a:cubicBezTo>
                  <a:cubicBezTo>
                    <a:pt x="5930344" y="1350514"/>
                    <a:pt x="5872550" y="1514126"/>
                    <a:pt x="5796510" y="1467643"/>
                  </a:cubicBezTo>
                  <a:cubicBezTo>
                    <a:pt x="3749881" y="1608957"/>
                    <a:pt x="2018224" y="1735823"/>
                    <a:pt x="160973" y="1467643"/>
                  </a:cubicBezTo>
                  <a:cubicBezTo>
                    <a:pt x="89341" y="1458140"/>
                    <a:pt x="-20729" y="1413804"/>
                    <a:pt x="0" y="1223031"/>
                  </a:cubicBezTo>
                  <a:cubicBezTo>
                    <a:pt x="47891" y="967505"/>
                    <a:pt x="-16211" y="556096"/>
                    <a:pt x="0" y="244611"/>
                  </a:cubicBezTo>
                  <a:close/>
                </a:path>
                <a:path w="5957485" h="1467643" stroke="0" extrusionOk="0">
                  <a:moveTo>
                    <a:pt x="0" y="244611"/>
                  </a:moveTo>
                  <a:cubicBezTo>
                    <a:pt x="22587" y="89045"/>
                    <a:pt x="77026" y="-33074"/>
                    <a:pt x="160973" y="0"/>
                  </a:cubicBezTo>
                  <a:cubicBezTo>
                    <a:pt x="1127275" y="-368233"/>
                    <a:pt x="2733234" y="-11290"/>
                    <a:pt x="5796510" y="0"/>
                  </a:cubicBezTo>
                  <a:cubicBezTo>
                    <a:pt x="5894511" y="29835"/>
                    <a:pt x="5935767" y="79308"/>
                    <a:pt x="5957485" y="244611"/>
                  </a:cubicBezTo>
                  <a:cubicBezTo>
                    <a:pt x="6002010" y="556974"/>
                    <a:pt x="5941190" y="1109596"/>
                    <a:pt x="5957485" y="1223031"/>
                  </a:cubicBezTo>
                  <a:cubicBezTo>
                    <a:pt x="5948911" y="1376875"/>
                    <a:pt x="5912263" y="1494840"/>
                    <a:pt x="5796510" y="1467643"/>
                  </a:cubicBezTo>
                  <a:cubicBezTo>
                    <a:pt x="3972767" y="1650759"/>
                    <a:pt x="764294" y="1654761"/>
                    <a:pt x="160973" y="1467643"/>
                  </a:cubicBezTo>
                  <a:cubicBezTo>
                    <a:pt x="105475" y="1451793"/>
                    <a:pt x="2564" y="1366881"/>
                    <a:pt x="0" y="1223031"/>
                  </a:cubicBezTo>
                  <a:cubicBezTo>
                    <a:pt x="13226" y="920672"/>
                    <a:pt x="52965" y="722520"/>
                    <a:pt x="0" y="244611"/>
                  </a:cubicBezTo>
                  <a:close/>
                </a:path>
                <a:path w="5957485" h="1467643" fill="none" stroke="0" extrusionOk="0">
                  <a:moveTo>
                    <a:pt x="0" y="244611"/>
                  </a:moveTo>
                  <a:cubicBezTo>
                    <a:pt x="2617" y="110463"/>
                    <a:pt x="72509" y="-17639"/>
                    <a:pt x="160973" y="0"/>
                  </a:cubicBezTo>
                  <a:cubicBezTo>
                    <a:pt x="2802619" y="-329023"/>
                    <a:pt x="4153788" y="28667"/>
                    <a:pt x="5796510" y="0"/>
                  </a:cubicBezTo>
                  <a:cubicBezTo>
                    <a:pt x="5903967" y="-16999"/>
                    <a:pt x="5942607" y="114231"/>
                    <a:pt x="5957485" y="244611"/>
                  </a:cubicBezTo>
                  <a:cubicBezTo>
                    <a:pt x="5970293" y="551518"/>
                    <a:pt x="5990228" y="1049024"/>
                    <a:pt x="5957485" y="1223031"/>
                  </a:cubicBezTo>
                  <a:cubicBezTo>
                    <a:pt x="5972596" y="1345000"/>
                    <a:pt x="5877959" y="1497283"/>
                    <a:pt x="5796510" y="1467643"/>
                  </a:cubicBezTo>
                  <a:cubicBezTo>
                    <a:pt x="4047914" y="1541532"/>
                    <a:pt x="1776612" y="1389281"/>
                    <a:pt x="160973" y="1467643"/>
                  </a:cubicBezTo>
                  <a:cubicBezTo>
                    <a:pt x="65998" y="1446684"/>
                    <a:pt x="3712" y="1364813"/>
                    <a:pt x="0" y="1223031"/>
                  </a:cubicBezTo>
                  <a:cubicBezTo>
                    <a:pt x="34321" y="1044295"/>
                    <a:pt x="-10972" y="530114"/>
                    <a:pt x="0" y="244611"/>
                  </a:cubicBezTo>
                  <a:close/>
                </a:path>
                <a:path w="5957485" h="1467643" fill="none" stroke="0" extrusionOk="0">
                  <a:moveTo>
                    <a:pt x="0" y="244611"/>
                  </a:moveTo>
                  <a:cubicBezTo>
                    <a:pt x="6947" y="117182"/>
                    <a:pt x="54352" y="-10269"/>
                    <a:pt x="160973" y="0"/>
                  </a:cubicBezTo>
                  <a:cubicBezTo>
                    <a:pt x="2988076" y="-379964"/>
                    <a:pt x="4193611" y="90197"/>
                    <a:pt x="5796510" y="0"/>
                  </a:cubicBezTo>
                  <a:cubicBezTo>
                    <a:pt x="5885120" y="-13793"/>
                    <a:pt x="5928665" y="87800"/>
                    <a:pt x="5957485" y="244611"/>
                  </a:cubicBezTo>
                  <a:cubicBezTo>
                    <a:pt x="6012572" y="549713"/>
                    <a:pt x="5977952" y="1091145"/>
                    <a:pt x="5957485" y="1223031"/>
                  </a:cubicBezTo>
                  <a:cubicBezTo>
                    <a:pt x="5947036" y="1347538"/>
                    <a:pt x="5880907" y="1503782"/>
                    <a:pt x="5796510" y="1467643"/>
                  </a:cubicBezTo>
                  <a:cubicBezTo>
                    <a:pt x="3778305" y="1613294"/>
                    <a:pt x="1925673" y="1671405"/>
                    <a:pt x="160973" y="1467643"/>
                  </a:cubicBezTo>
                  <a:cubicBezTo>
                    <a:pt x="94620" y="1453317"/>
                    <a:pt x="-18963" y="1396585"/>
                    <a:pt x="0" y="1223031"/>
                  </a:cubicBezTo>
                  <a:cubicBezTo>
                    <a:pt x="648" y="1031726"/>
                    <a:pt x="9416" y="500546"/>
                    <a:pt x="0" y="244611"/>
                  </a:cubicBezTo>
                  <a:close/>
                </a:path>
              </a:pathLst>
            </a:custGeom>
            <a:ln w="76200">
              <a:prstDash val="dash"/>
              <a:extLst>
                <a:ext uri="{C807C97D-BFC1-408E-A445-0C87EB9F89A2}">
                  <ask:lineSketchStyleProps xmlns:ask="http://schemas.microsoft.com/office/drawing/2018/sketchyshapes" sd="2510099056">
                    <a:custGeom>
                      <a:avLst/>
                      <a:gdLst>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89539" h="1467643" fill="none" extrusionOk="0">
                          <a:moveTo>
                            <a:pt x="0" y="244611"/>
                          </a:moveTo>
                          <a:cubicBezTo>
                            <a:pt x="13941" y="127489"/>
                            <a:pt x="98262" y="5150"/>
                            <a:pt x="256411" y="0"/>
                          </a:cubicBezTo>
                          <a:cubicBezTo>
                            <a:pt x="4681795" y="-317543"/>
                            <a:pt x="7064791" y="35730"/>
                            <a:pt x="9233127" y="0"/>
                          </a:cubicBezTo>
                          <a:cubicBezTo>
                            <a:pt x="9367035" y="-23321"/>
                            <a:pt x="9451806" y="107741"/>
                            <a:pt x="9489539" y="244611"/>
                          </a:cubicBezTo>
                          <a:cubicBezTo>
                            <a:pt x="9565450" y="562285"/>
                            <a:pt x="9552008" y="1064971"/>
                            <a:pt x="9489539" y="1223031"/>
                          </a:cubicBezTo>
                          <a:cubicBezTo>
                            <a:pt x="9459646" y="1352213"/>
                            <a:pt x="9360658" y="1503610"/>
                            <a:pt x="9233127" y="1467643"/>
                          </a:cubicBezTo>
                          <a:cubicBezTo>
                            <a:pt x="6421795" y="1601069"/>
                            <a:pt x="3172214" y="1713804"/>
                            <a:pt x="256411" y="1467643"/>
                          </a:cubicBezTo>
                          <a:cubicBezTo>
                            <a:pt x="138518" y="1459021"/>
                            <a:pt x="-24033" y="1403040"/>
                            <a:pt x="0" y="1223031"/>
                          </a:cubicBezTo>
                          <a:cubicBezTo>
                            <a:pt x="79181" y="1006999"/>
                            <a:pt x="-19483" y="554347"/>
                            <a:pt x="0" y="244611"/>
                          </a:cubicBezTo>
                          <a:close/>
                        </a:path>
                        <a:path w="9489539" h="1467643" stroke="0" extrusionOk="0">
                          <a:moveTo>
                            <a:pt x="0" y="244611"/>
                          </a:moveTo>
                          <a:cubicBezTo>
                            <a:pt x="12559" y="96451"/>
                            <a:pt x="117040" y="-31037"/>
                            <a:pt x="256411" y="0"/>
                          </a:cubicBezTo>
                          <a:cubicBezTo>
                            <a:pt x="1868966" y="-209672"/>
                            <a:pt x="4722106" y="-83029"/>
                            <a:pt x="9233127" y="0"/>
                          </a:cubicBezTo>
                          <a:cubicBezTo>
                            <a:pt x="9385217" y="22687"/>
                            <a:pt x="9470507" y="83775"/>
                            <a:pt x="9489539" y="244611"/>
                          </a:cubicBezTo>
                          <a:cubicBezTo>
                            <a:pt x="9567481" y="552644"/>
                            <a:pt x="9480207" y="1106102"/>
                            <a:pt x="9489539" y="1223031"/>
                          </a:cubicBezTo>
                          <a:cubicBezTo>
                            <a:pt x="9482872" y="1370497"/>
                            <a:pt x="9395975" y="1482863"/>
                            <a:pt x="9233127" y="1467643"/>
                          </a:cubicBezTo>
                          <a:cubicBezTo>
                            <a:pt x="6266529" y="1587954"/>
                            <a:pt x="1280240" y="1588465"/>
                            <a:pt x="256411" y="1467643"/>
                          </a:cubicBezTo>
                          <a:cubicBezTo>
                            <a:pt x="133104" y="1460169"/>
                            <a:pt x="-8214" y="1349331"/>
                            <a:pt x="0" y="1223031"/>
                          </a:cubicBezTo>
                          <a:cubicBezTo>
                            <a:pt x="60907" y="911521"/>
                            <a:pt x="50405" y="720905"/>
                            <a:pt x="0" y="244611"/>
                          </a:cubicBezTo>
                          <a:close/>
                        </a:path>
                        <a:path w="9489539" h="1467643" fill="none" stroke="0" extrusionOk="0">
                          <a:moveTo>
                            <a:pt x="0" y="244611"/>
                          </a:moveTo>
                          <a:cubicBezTo>
                            <a:pt x="4574" y="103140"/>
                            <a:pt x="106698" y="-12990"/>
                            <a:pt x="256411" y="0"/>
                          </a:cubicBezTo>
                          <a:cubicBezTo>
                            <a:pt x="4748435" y="-257524"/>
                            <a:pt x="6593340" y="5409"/>
                            <a:pt x="9233127" y="0"/>
                          </a:cubicBezTo>
                          <a:cubicBezTo>
                            <a:pt x="9373198" y="-6619"/>
                            <a:pt x="9474049" y="100498"/>
                            <a:pt x="9489539" y="244611"/>
                          </a:cubicBezTo>
                          <a:cubicBezTo>
                            <a:pt x="9558377" y="558692"/>
                            <a:pt x="9559114" y="1054436"/>
                            <a:pt x="9489539" y="1223031"/>
                          </a:cubicBezTo>
                          <a:cubicBezTo>
                            <a:pt x="9493427" y="1343763"/>
                            <a:pt x="9370939" y="1485087"/>
                            <a:pt x="9233127" y="1467643"/>
                          </a:cubicBezTo>
                          <a:cubicBezTo>
                            <a:pt x="6301816" y="1610482"/>
                            <a:pt x="2616037" y="1285903"/>
                            <a:pt x="256411" y="1467643"/>
                          </a:cubicBezTo>
                          <a:cubicBezTo>
                            <a:pt x="131864" y="1458494"/>
                            <a:pt x="-16389" y="1368400"/>
                            <a:pt x="0" y="1223031"/>
                          </a:cubicBezTo>
                          <a:cubicBezTo>
                            <a:pt x="41922" y="1054563"/>
                            <a:pt x="-7583" y="545388"/>
                            <a:pt x="0" y="244611"/>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Hộp Văn bản 22">
              <a:extLst>
                <a:ext uri="{FF2B5EF4-FFF2-40B4-BE49-F238E27FC236}">
                  <a16:creationId xmlns:a16="http://schemas.microsoft.com/office/drawing/2014/main" id="{ECE08D74-38DE-22D3-66A9-0D66E3DBC84B}"/>
                </a:ext>
              </a:extLst>
            </p:cNvPr>
            <p:cNvSpPr txBox="1"/>
            <p:nvPr/>
          </p:nvSpPr>
          <p:spPr>
            <a:xfrm>
              <a:off x="1341587" y="1305806"/>
              <a:ext cx="10138914" cy="1489283"/>
            </a:xfrm>
            <a:prstGeom prst="rect">
              <a:avLst/>
            </a:prstGeom>
            <a:noFill/>
          </p:spPr>
          <p:txBody>
            <a:bodyPr wrap="square">
              <a:spAutoFit/>
            </a:bodyPr>
            <a:lstStyle/>
            <a:p>
              <a:pPr marL="0" marR="0" algn="just">
                <a:spcBef>
                  <a:spcPts val="0"/>
                </a:spcBef>
                <a:spcAft>
                  <a:spcPts val="0"/>
                </a:spcAft>
              </a:pPr>
              <a:r>
                <a:rPr lang="nl-NL" sz="3600" b="1" dirty="0">
                  <a:effectLst/>
                  <a:ea typeface="Times New Roman" panose="02020603050405020304" pitchFamily="18" charset="0"/>
                  <a:cs typeface="Times New Roman" panose="02020603050405020304" pitchFamily="18" charset="0"/>
                </a:rPr>
                <a:t>Hình ảnh đất nước ta như thế nào qua bài hát.</a:t>
              </a:r>
              <a:endParaRPr lang="en-US" sz="3600" b="1" dirty="0">
                <a:effectLst/>
                <a:ea typeface="Calibri" panose="020F0502020204030204" pitchFamily="34" charset="0"/>
                <a:cs typeface="Times New Roman" panose="02020603050405020304" pitchFamily="18" charset="0"/>
              </a:endParaRPr>
            </a:p>
          </p:txBody>
        </p:sp>
      </p:grpSp>
      <p:sp>
        <p:nvSpPr>
          <p:cNvPr id="11" name="Rectangle: Rounded Corners 4">
            <a:extLst>
              <a:ext uri="{FF2B5EF4-FFF2-40B4-BE49-F238E27FC236}">
                <a16:creationId xmlns:a16="http://schemas.microsoft.com/office/drawing/2014/main" id="{9BCD39AD-6D41-CD2E-4675-56BB7ED81223}"/>
              </a:ext>
            </a:extLst>
          </p:cNvPr>
          <p:cNvSpPr/>
          <p:nvPr/>
        </p:nvSpPr>
        <p:spPr>
          <a:xfrm>
            <a:off x="5924551" y="3775412"/>
            <a:ext cx="5848350" cy="1902845"/>
          </a:xfrm>
          <a:custGeom>
            <a:avLst/>
            <a:gdLst>
              <a:gd name="connsiteX0" fmla="*/ 0 w 3335274"/>
              <a:gd name="connsiteY0" fmla="*/ 317147 h 1902845"/>
              <a:gd name="connsiteX1" fmla="*/ 317147 w 3335274"/>
              <a:gd name="connsiteY1" fmla="*/ 0 h 1902845"/>
              <a:gd name="connsiteX2" fmla="*/ 3018127 w 3335274"/>
              <a:gd name="connsiteY2" fmla="*/ 0 h 1902845"/>
              <a:gd name="connsiteX3" fmla="*/ 3335274 w 3335274"/>
              <a:gd name="connsiteY3" fmla="*/ 317147 h 1902845"/>
              <a:gd name="connsiteX4" fmla="*/ 3335274 w 3335274"/>
              <a:gd name="connsiteY4" fmla="*/ 1585698 h 1902845"/>
              <a:gd name="connsiteX5" fmla="*/ 3018127 w 3335274"/>
              <a:gd name="connsiteY5" fmla="*/ 1902845 h 1902845"/>
              <a:gd name="connsiteX6" fmla="*/ 317147 w 3335274"/>
              <a:gd name="connsiteY6" fmla="*/ 1902845 h 1902845"/>
              <a:gd name="connsiteX7" fmla="*/ 0 w 3335274"/>
              <a:gd name="connsiteY7" fmla="*/ 1585698 h 1902845"/>
              <a:gd name="connsiteX8" fmla="*/ 0 w 3335274"/>
              <a:gd name="connsiteY8" fmla="*/ 317147 h 190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5274" h="1902845" fill="none" extrusionOk="0">
                <a:moveTo>
                  <a:pt x="0" y="317147"/>
                </a:moveTo>
                <a:cubicBezTo>
                  <a:pt x="-7598" y="142464"/>
                  <a:pt x="140088" y="10809"/>
                  <a:pt x="317147" y="0"/>
                </a:cubicBezTo>
                <a:cubicBezTo>
                  <a:pt x="945847" y="77600"/>
                  <a:pt x="2673145" y="-27269"/>
                  <a:pt x="3018127" y="0"/>
                </a:cubicBezTo>
                <a:cubicBezTo>
                  <a:pt x="3206013" y="-16794"/>
                  <a:pt x="3345675" y="145054"/>
                  <a:pt x="3335274" y="317147"/>
                </a:cubicBezTo>
                <a:cubicBezTo>
                  <a:pt x="3383962" y="821106"/>
                  <a:pt x="3448618" y="1411945"/>
                  <a:pt x="3335274" y="1585698"/>
                </a:cubicBezTo>
                <a:cubicBezTo>
                  <a:pt x="3324475" y="1756629"/>
                  <a:pt x="3172774" y="1911890"/>
                  <a:pt x="3018127" y="1902845"/>
                </a:cubicBezTo>
                <a:cubicBezTo>
                  <a:pt x="2201797" y="1952022"/>
                  <a:pt x="1303201" y="1780143"/>
                  <a:pt x="317147" y="1902845"/>
                </a:cubicBezTo>
                <a:cubicBezTo>
                  <a:pt x="139504" y="1921952"/>
                  <a:pt x="-26179" y="1783394"/>
                  <a:pt x="0" y="1585698"/>
                </a:cubicBezTo>
                <a:cubicBezTo>
                  <a:pt x="-50923" y="1190139"/>
                  <a:pt x="-99404" y="574158"/>
                  <a:pt x="0" y="317147"/>
                </a:cubicBezTo>
                <a:close/>
              </a:path>
              <a:path w="3335274" h="1902845" stroke="0" extrusionOk="0">
                <a:moveTo>
                  <a:pt x="0" y="317147"/>
                </a:moveTo>
                <a:cubicBezTo>
                  <a:pt x="5458" y="141368"/>
                  <a:pt x="144647" y="-177"/>
                  <a:pt x="317147" y="0"/>
                </a:cubicBezTo>
                <a:cubicBezTo>
                  <a:pt x="634691" y="-129276"/>
                  <a:pt x="2537524" y="-77778"/>
                  <a:pt x="3018127" y="0"/>
                </a:cubicBezTo>
                <a:cubicBezTo>
                  <a:pt x="3184581" y="-27737"/>
                  <a:pt x="3331129" y="165892"/>
                  <a:pt x="3335274" y="317147"/>
                </a:cubicBezTo>
                <a:cubicBezTo>
                  <a:pt x="3257649" y="525026"/>
                  <a:pt x="3443657" y="1361525"/>
                  <a:pt x="3335274" y="1585698"/>
                </a:cubicBezTo>
                <a:cubicBezTo>
                  <a:pt x="3341407" y="1773788"/>
                  <a:pt x="3173570" y="1909544"/>
                  <a:pt x="3018127" y="1902845"/>
                </a:cubicBezTo>
                <a:cubicBezTo>
                  <a:pt x="1825515" y="1947065"/>
                  <a:pt x="1649227" y="1873463"/>
                  <a:pt x="317147" y="1902845"/>
                </a:cubicBezTo>
                <a:cubicBezTo>
                  <a:pt x="138353" y="1888864"/>
                  <a:pt x="-31009" y="1753686"/>
                  <a:pt x="0" y="1585698"/>
                </a:cubicBezTo>
                <a:cubicBezTo>
                  <a:pt x="-41283" y="1140928"/>
                  <a:pt x="-20860" y="752221"/>
                  <a:pt x="0" y="317147"/>
                </a:cubicBezTo>
                <a:close/>
              </a:path>
            </a:pathLst>
          </a:custGeom>
          <a:solidFill>
            <a:schemeClr val="accent2">
              <a:lumMod val="20000"/>
              <a:lumOff val="80000"/>
            </a:schemeClr>
          </a:solidFill>
          <a:ln w="76200">
            <a:solidFill>
              <a:srgbClr val="00206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200" dirty="0">
                <a:solidFill>
                  <a:srgbClr val="FF0000"/>
                </a:solidFill>
                <a:latin typeface="Calibri" panose="020F0502020204030204"/>
              </a:rPr>
              <a:t>Hình ảnh đất nước Việt Nam tươi đẹp từ vùng đồng bằng tới miền núi hay nơi hải đảo xa xôi.</a:t>
            </a:r>
            <a:endParaRPr kumimoji="0" lang="en-US" sz="3200" b="0"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28517247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29"/>
                                        </p:tgtEl>
                                        <p:attrNameLst>
                                          <p:attrName>r</p:attrName>
                                        </p:attrNameLst>
                                      </p:cBhvr>
                                    </p:animRot>
                                    <p:animRot by="-240000">
                                      <p:cBhvr>
                                        <p:cTn id="11" dur="200" fill="hold">
                                          <p:stCondLst>
                                            <p:cond delay="200"/>
                                          </p:stCondLst>
                                        </p:cTn>
                                        <p:tgtEl>
                                          <p:spTgt spid="29"/>
                                        </p:tgtEl>
                                        <p:attrNameLst>
                                          <p:attrName>r</p:attrName>
                                        </p:attrNameLst>
                                      </p:cBhvr>
                                    </p:animRot>
                                    <p:animRot by="240000">
                                      <p:cBhvr>
                                        <p:cTn id="12" dur="200" fill="hold">
                                          <p:stCondLst>
                                            <p:cond delay="400"/>
                                          </p:stCondLst>
                                        </p:cTn>
                                        <p:tgtEl>
                                          <p:spTgt spid="29"/>
                                        </p:tgtEl>
                                        <p:attrNameLst>
                                          <p:attrName>r</p:attrName>
                                        </p:attrNameLst>
                                      </p:cBhvr>
                                    </p:animRot>
                                    <p:animRot by="-240000">
                                      <p:cBhvr>
                                        <p:cTn id="13" dur="200" fill="hold">
                                          <p:stCondLst>
                                            <p:cond delay="600"/>
                                          </p:stCondLst>
                                        </p:cTn>
                                        <p:tgtEl>
                                          <p:spTgt spid="29"/>
                                        </p:tgtEl>
                                        <p:attrNameLst>
                                          <p:attrName>r</p:attrName>
                                        </p:attrNameLst>
                                      </p:cBhvr>
                                    </p:animRot>
                                    <p:animRot by="120000">
                                      <p:cBhvr>
                                        <p:cTn id="14" dur="200" fill="hold">
                                          <p:stCondLst>
                                            <p:cond delay="800"/>
                                          </p:stCondLst>
                                        </p:cTn>
                                        <p:tgtEl>
                                          <p:spTgt spid="29"/>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Hình ảnh 7">
            <a:extLst>
              <a:ext uri="{FF2B5EF4-FFF2-40B4-BE49-F238E27FC236}">
                <a16:creationId xmlns:a16="http://schemas.microsoft.com/office/drawing/2014/main" id="{6CE67811-B8F6-6E06-7E79-34BB452C143B}"/>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1504" y="-15592"/>
            <a:ext cx="12191980" cy="6856718"/>
          </a:xfrm>
          <a:prstGeom prst="rect">
            <a:avLst/>
          </a:prstGeom>
        </p:spPr>
      </p:pic>
      <p:grpSp>
        <p:nvGrpSpPr>
          <p:cNvPr id="29" name="Nhóm 28">
            <a:extLst>
              <a:ext uri="{FF2B5EF4-FFF2-40B4-BE49-F238E27FC236}">
                <a16:creationId xmlns:a16="http://schemas.microsoft.com/office/drawing/2014/main" id="{C68B9C97-9654-70A9-117C-8C9994A88474}"/>
              </a:ext>
            </a:extLst>
          </p:cNvPr>
          <p:cNvGrpSpPr/>
          <p:nvPr/>
        </p:nvGrpSpPr>
        <p:grpSpPr>
          <a:xfrm>
            <a:off x="0" y="3219450"/>
            <a:ext cx="6334125" cy="3842294"/>
            <a:chOff x="6185193" y="3296048"/>
            <a:chExt cx="6826983" cy="3984917"/>
          </a:xfrm>
        </p:grpSpPr>
        <p:pic>
          <p:nvPicPr>
            <p:cNvPr id="20" name="Hình ảnh 19" descr="Ảnh có chứa đồ chơi, búp bê, đồ họa véc-tơ&#10;&#10;Mô tả được tạo tự động">
              <a:extLst>
                <a:ext uri="{FF2B5EF4-FFF2-40B4-BE49-F238E27FC236}">
                  <a16:creationId xmlns:a16="http://schemas.microsoft.com/office/drawing/2014/main" id="{D9FFFADB-400C-2D5D-867E-7BD0AC8A040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757" t="6598" r="12073" b="18756"/>
            <a:stretch/>
          </p:blipFill>
          <p:spPr>
            <a:xfrm>
              <a:off x="7432933" y="3296048"/>
              <a:ext cx="2965766" cy="3984917"/>
            </a:xfrm>
            <a:prstGeom prst="rect">
              <a:avLst/>
            </a:prstGeom>
          </p:spPr>
        </p:pic>
        <p:pic>
          <p:nvPicPr>
            <p:cNvPr id="21" name="Hình ảnh 20" descr="Ảnh có chứa đồ chơi, búp bê, đồ họa véc-tơ&#10;&#10;Mô tả được tạo tự động">
              <a:extLst>
                <a:ext uri="{FF2B5EF4-FFF2-40B4-BE49-F238E27FC236}">
                  <a16:creationId xmlns:a16="http://schemas.microsoft.com/office/drawing/2014/main" id="{0BE3C226-624D-358D-398C-245392E9F5D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4592" b="84694" l="20918" r="78878">
                          <a14:foregroundMark x1="47755" y1="32857" x2="52551" y2="40816"/>
                          <a14:foregroundMark x1="45612" y1="60816" x2="45204" y2="64286"/>
                          <a14:foregroundMark x1="43673" y1="80816" x2="43673" y2="80816"/>
                          <a14:foregroundMark x1="56122" y1="79592" x2="56122" y2="79592"/>
                          <a14:foregroundMark x1="55102" y1="78265" x2="57449" y2="79796"/>
                          <a14:foregroundMark x1="44796" y1="81735" x2="44592" y2="84694"/>
                        </a14:backgroundRemoval>
                      </a14:imgEffect>
                    </a14:imgLayer>
                  </a14:imgProps>
                </a:ext>
                <a:ext uri="{28A0092B-C50C-407E-A947-70E740481C1C}">
                  <a14:useLocalDpi xmlns:a14="http://schemas.microsoft.com/office/drawing/2010/main" val="0"/>
                </a:ext>
              </a:extLst>
            </a:blip>
            <a:srcRect l="13799" t="6598" r="13799" b="12903"/>
            <a:stretch/>
          </p:blipFill>
          <p:spPr>
            <a:xfrm flipH="1">
              <a:off x="9836451" y="3415423"/>
              <a:ext cx="3175725" cy="3530917"/>
            </a:xfrm>
            <a:prstGeom prst="rect">
              <a:avLst/>
            </a:prstGeom>
          </p:spPr>
        </p:pic>
        <p:pic>
          <p:nvPicPr>
            <p:cNvPr id="22" name="Hình ảnh 21" descr="Ảnh có chứa đồ chơi, búp bê&#10;&#10;Mô tả được tạo tự động">
              <a:extLst>
                <a:ext uri="{FF2B5EF4-FFF2-40B4-BE49-F238E27FC236}">
                  <a16:creationId xmlns:a16="http://schemas.microsoft.com/office/drawing/2014/main" id="{AD9332B4-0F9B-CCCF-5D52-7963FD3C915E}"/>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5306" b="82449" l="28163" r="80000">
                          <a14:foregroundMark x1="48265" y1="31735" x2="46939" y2="33571"/>
                          <a14:foregroundMark x1="55102" y1="32449" x2="53061" y2="30918"/>
                          <a14:foregroundMark x1="55816" y1="30000" x2="58878" y2="33061"/>
                          <a14:foregroundMark x1="48469" y1="31122" x2="48673" y2="31735"/>
                          <a14:foregroundMark x1="47959" y1="33061" x2="46020" y2="33061"/>
                          <a14:foregroundMark x1="30204" y1="41122" x2="28265" y2="40714"/>
                          <a14:foregroundMark x1="48265" y1="31122" x2="49592" y2="34898"/>
                          <a14:foregroundMark x1="53367" y1="45306" x2="55816" y2="55306"/>
                          <a14:foregroundMark x1="46633" y1="82449" x2="44490" y2="82449"/>
                          <a14:foregroundMark x1="69592" y1="77347" x2="69082" y2="77347"/>
                          <a14:foregroundMark x1="69796" y1="75102" x2="72449" y2="75102"/>
                          <a14:foregroundMark x1="47143" y1="81531" x2="46020" y2="81531"/>
                          <a14:foregroundMark x1="46939" y1="80918" x2="44694" y2="81122"/>
                        </a14:backgroundRemoval>
                      </a14:imgEffect>
                    </a14:imgLayer>
                  </a14:imgProps>
                </a:ext>
                <a:ext uri="{28A0092B-C50C-407E-A947-70E740481C1C}">
                  <a14:useLocalDpi xmlns:a14="http://schemas.microsoft.com/office/drawing/2010/main" val="0"/>
                </a:ext>
              </a:extLst>
            </a:blip>
            <a:srcRect l="23183" t="7293" r="23456" b="10603"/>
            <a:stretch/>
          </p:blipFill>
          <p:spPr>
            <a:xfrm>
              <a:off x="6185193" y="3469714"/>
              <a:ext cx="2398016" cy="3689774"/>
            </a:xfrm>
            <a:prstGeom prst="rect">
              <a:avLst/>
            </a:prstGeom>
          </p:spPr>
        </p:pic>
        <p:pic>
          <p:nvPicPr>
            <p:cNvPr id="23" name="Hình ảnh 22" descr="Ảnh có chứa đồ chơi, búp bê&#10;&#10;Mô tả được tạo tự động">
              <a:extLst>
                <a:ext uri="{FF2B5EF4-FFF2-40B4-BE49-F238E27FC236}">
                  <a16:creationId xmlns:a16="http://schemas.microsoft.com/office/drawing/2014/main" id="{22B35F09-2E3D-32D3-2E73-F2DFA823B27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9256760" y="3649862"/>
              <a:ext cx="1934404" cy="3436044"/>
            </a:xfrm>
            <a:prstGeom prst="rect">
              <a:avLst/>
            </a:prstGeom>
          </p:spPr>
        </p:pic>
      </p:grpSp>
      <p:grpSp>
        <p:nvGrpSpPr>
          <p:cNvPr id="2" name="Nhóm 24">
            <a:extLst>
              <a:ext uri="{FF2B5EF4-FFF2-40B4-BE49-F238E27FC236}">
                <a16:creationId xmlns:a16="http://schemas.microsoft.com/office/drawing/2014/main" id="{D1FDB944-C792-BC30-A97B-A37E2F11D91F}"/>
              </a:ext>
            </a:extLst>
          </p:cNvPr>
          <p:cNvGrpSpPr/>
          <p:nvPr/>
        </p:nvGrpSpPr>
        <p:grpSpPr>
          <a:xfrm>
            <a:off x="5114925" y="1066800"/>
            <a:ext cx="6657975" cy="2322493"/>
            <a:chOff x="842234" y="1187450"/>
            <a:chExt cx="11232107" cy="2294999"/>
          </a:xfrm>
        </p:grpSpPr>
        <p:sp>
          <p:nvSpPr>
            <p:cNvPr id="3" name="Hình chữ nhật: Góc Tròn 23">
              <a:extLst>
                <a:ext uri="{FF2B5EF4-FFF2-40B4-BE49-F238E27FC236}">
                  <a16:creationId xmlns:a16="http://schemas.microsoft.com/office/drawing/2014/main" id="{083EA448-618A-C7C8-4691-3AC27E1C5979}"/>
                </a:ext>
              </a:extLst>
            </p:cNvPr>
            <p:cNvSpPr/>
            <p:nvPr/>
          </p:nvSpPr>
          <p:spPr>
            <a:xfrm>
              <a:off x="842234" y="1187450"/>
              <a:ext cx="11232107" cy="1820947"/>
            </a:xfrm>
            <a:custGeom>
              <a:avLst/>
              <a:gdLst>
                <a:gd name="connsiteX0" fmla="*/ 0 w 6657975"/>
                <a:gd name="connsiteY0" fmla="*/ 307131 h 1842762"/>
                <a:gd name="connsiteX1" fmla="*/ 179901 w 6657975"/>
                <a:gd name="connsiteY1" fmla="*/ 0 h 1842762"/>
                <a:gd name="connsiteX2" fmla="*/ 6478073 w 6657975"/>
                <a:gd name="connsiteY2" fmla="*/ 0 h 1842762"/>
                <a:gd name="connsiteX3" fmla="*/ 6657975 w 6657975"/>
                <a:gd name="connsiteY3" fmla="*/ 307131 h 1842762"/>
                <a:gd name="connsiteX4" fmla="*/ 6657975 w 6657975"/>
                <a:gd name="connsiteY4" fmla="*/ 1535628 h 1842762"/>
                <a:gd name="connsiteX5" fmla="*/ 6478073 w 6657975"/>
                <a:gd name="connsiteY5" fmla="*/ 1842762 h 1842762"/>
                <a:gd name="connsiteX6" fmla="*/ 179901 w 6657975"/>
                <a:gd name="connsiteY6" fmla="*/ 1842762 h 1842762"/>
                <a:gd name="connsiteX7" fmla="*/ 0 w 6657975"/>
                <a:gd name="connsiteY7" fmla="*/ 1535628 h 1842762"/>
                <a:gd name="connsiteX8" fmla="*/ 0 w 6657975"/>
                <a:gd name="connsiteY8" fmla="*/ 307131 h 1842762"/>
                <a:gd name="connsiteX0" fmla="*/ 0 w 6657975"/>
                <a:gd name="connsiteY0" fmla="*/ 307131 h 1842762"/>
                <a:gd name="connsiteX1" fmla="*/ 179901 w 6657975"/>
                <a:gd name="connsiteY1" fmla="*/ 0 h 1842762"/>
                <a:gd name="connsiteX2" fmla="*/ 6478073 w 6657975"/>
                <a:gd name="connsiteY2" fmla="*/ 0 h 1842762"/>
                <a:gd name="connsiteX3" fmla="*/ 6657975 w 6657975"/>
                <a:gd name="connsiteY3" fmla="*/ 307131 h 1842762"/>
                <a:gd name="connsiteX4" fmla="*/ 6657975 w 6657975"/>
                <a:gd name="connsiteY4" fmla="*/ 1535628 h 1842762"/>
                <a:gd name="connsiteX5" fmla="*/ 6478073 w 6657975"/>
                <a:gd name="connsiteY5" fmla="*/ 1842762 h 1842762"/>
                <a:gd name="connsiteX6" fmla="*/ 179901 w 6657975"/>
                <a:gd name="connsiteY6" fmla="*/ 1842762 h 1842762"/>
                <a:gd name="connsiteX7" fmla="*/ 0 w 6657975"/>
                <a:gd name="connsiteY7" fmla="*/ 1535628 h 1842762"/>
                <a:gd name="connsiteX8" fmla="*/ 0 w 6657975"/>
                <a:gd name="connsiteY8" fmla="*/ 307131 h 1842762"/>
                <a:gd name="connsiteX0" fmla="*/ 0 w 6657975"/>
                <a:gd name="connsiteY0" fmla="*/ 307131 h 1842762"/>
                <a:gd name="connsiteX1" fmla="*/ 179901 w 6657975"/>
                <a:gd name="connsiteY1" fmla="*/ 0 h 1842762"/>
                <a:gd name="connsiteX2" fmla="*/ 6478073 w 6657975"/>
                <a:gd name="connsiteY2" fmla="*/ 0 h 1842762"/>
                <a:gd name="connsiteX3" fmla="*/ 6657975 w 6657975"/>
                <a:gd name="connsiteY3" fmla="*/ 307131 h 1842762"/>
                <a:gd name="connsiteX4" fmla="*/ 6657975 w 6657975"/>
                <a:gd name="connsiteY4" fmla="*/ 1535628 h 1842762"/>
                <a:gd name="connsiteX5" fmla="*/ 6478073 w 6657975"/>
                <a:gd name="connsiteY5" fmla="*/ 1842762 h 1842762"/>
                <a:gd name="connsiteX6" fmla="*/ 179901 w 6657975"/>
                <a:gd name="connsiteY6" fmla="*/ 1842762 h 1842762"/>
                <a:gd name="connsiteX7" fmla="*/ 0 w 6657975"/>
                <a:gd name="connsiteY7" fmla="*/ 1535628 h 1842762"/>
                <a:gd name="connsiteX8" fmla="*/ 0 w 6657975"/>
                <a:gd name="connsiteY8" fmla="*/ 307131 h 184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7975" h="1842762" fill="none" extrusionOk="0">
                  <a:moveTo>
                    <a:pt x="0" y="307131"/>
                  </a:moveTo>
                  <a:cubicBezTo>
                    <a:pt x="10823" y="161451"/>
                    <a:pt x="57258" y="10121"/>
                    <a:pt x="179901" y="0"/>
                  </a:cubicBezTo>
                  <a:cubicBezTo>
                    <a:pt x="3358145" y="-581878"/>
                    <a:pt x="5087223" y="292007"/>
                    <a:pt x="6478073" y="0"/>
                  </a:cubicBezTo>
                  <a:cubicBezTo>
                    <a:pt x="6569613" y="-36757"/>
                    <a:pt x="6621613" y="134805"/>
                    <a:pt x="6657975" y="307131"/>
                  </a:cubicBezTo>
                  <a:cubicBezTo>
                    <a:pt x="6735787" y="703280"/>
                    <a:pt x="6686535" y="1358915"/>
                    <a:pt x="6657975" y="1535628"/>
                  </a:cubicBezTo>
                  <a:cubicBezTo>
                    <a:pt x="6619925" y="1694364"/>
                    <a:pt x="6561147" y="1904657"/>
                    <a:pt x="6478073" y="1842762"/>
                  </a:cubicBezTo>
                  <a:cubicBezTo>
                    <a:pt x="4464761" y="2011434"/>
                    <a:pt x="2488491" y="2368386"/>
                    <a:pt x="179901" y="1842762"/>
                  </a:cubicBezTo>
                  <a:cubicBezTo>
                    <a:pt x="103742" y="1829510"/>
                    <a:pt x="-27034" y="1781057"/>
                    <a:pt x="0" y="1535628"/>
                  </a:cubicBezTo>
                  <a:cubicBezTo>
                    <a:pt x="52760" y="1203666"/>
                    <a:pt x="-54334" y="713910"/>
                    <a:pt x="0" y="307131"/>
                  </a:cubicBezTo>
                  <a:close/>
                </a:path>
                <a:path w="6657975" h="1842762" stroke="0" extrusionOk="0">
                  <a:moveTo>
                    <a:pt x="0" y="307131"/>
                  </a:moveTo>
                  <a:cubicBezTo>
                    <a:pt x="11519" y="119739"/>
                    <a:pt x="95332" y="-46556"/>
                    <a:pt x="179901" y="0"/>
                  </a:cubicBezTo>
                  <a:cubicBezTo>
                    <a:pt x="1263614" y="-427412"/>
                    <a:pt x="3018290" y="-12811"/>
                    <a:pt x="6478073" y="0"/>
                  </a:cubicBezTo>
                  <a:cubicBezTo>
                    <a:pt x="6586047" y="32079"/>
                    <a:pt x="6628243" y="97698"/>
                    <a:pt x="6657975" y="307131"/>
                  </a:cubicBezTo>
                  <a:cubicBezTo>
                    <a:pt x="6696750" y="709533"/>
                    <a:pt x="6633436" y="1394836"/>
                    <a:pt x="6657975" y="1535628"/>
                  </a:cubicBezTo>
                  <a:cubicBezTo>
                    <a:pt x="6650131" y="1725388"/>
                    <a:pt x="6608131" y="1875873"/>
                    <a:pt x="6478073" y="1842762"/>
                  </a:cubicBezTo>
                  <a:cubicBezTo>
                    <a:pt x="4436366" y="2058288"/>
                    <a:pt x="850019" y="2075519"/>
                    <a:pt x="179901" y="1842762"/>
                  </a:cubicBezTo>
                  <a:cubicBezTo>
                    <a:pt x="122577" y="1822220"/>
                    <a:pt x="-1928" y="1702928"/>
                    <a:pt x="0" y="1535628"/>
                  </a:cubicBezTo>
                  <a:cubicBezTo>
                    <a:pt x="36214" y="1146884"/>
                    <a:pt x="45333" y="905918"/>
                    <a:pt x="0" y="307131"/>
                  </a:cubicBezTo>
                  <a:close/>
                </a:path>
                <a:path w="6657975" h="1842762" fill="none" stroke="0" extrusionOk="0">
                  <a:moveTo>
                    <a:pt x="0" y="307131"/>
                  </a:moveTo>
                  <a:cubicBezTo>
                    <a:pt x="2989" y="135839"/>
                    <a:pt x="87965" y="-27338"/>
                    <a:pt x="179901" y="0"/>
                  </a:cubicBezTo>
                  <a:cubicBezTo>
                    <a:pt x="3258508" y="-352619"/>
                    <a:pt x="4735429" y="182092"/>
                    <a:pt x="6478073" y="0"/>
                  </a:cubicBezTo>
                  <a:cubicBezTo>
                    <a:pt x="6599228" y="-20477"/>
                    <a:pt x="6644144" y="134080"/>
                    <a:pt x="6657975" y="307131"/>
                  </a:cubicBezTo>
                  <a:cubicBezTo>
                    <a:pt x="6681915" y="695743"/>
                    <a:pt x="6698705" y="1319941"/>
                    <a:pt x="6657975" y="1535628"/>
                  </a:cubicBezTo>
                  <a:cubicBezTo>
                    <a:pt x="6663835" y="1687525"/>
                    <a:pt x="6567373" y="1882445"/>
                    <a:pt x="6478073" y="1842762"/>
                  </a:cubicBezTo>
                  <a:cubicBezTo>
                    <a:pt x="4481522" y="1976909"/>
                    <a:pt x="1877189" y="1646710"/>
                    <a:pt x="179901" y="1842762"/>
                  </a:cubicBezTo>
                  <a:cubicBezTo>
                    <a:pt x="83561" y="1824972"/>
                    <a:pt x="-3160" y="1716017"/>
                    <a:pt x="0" y="1535628"/>
                  </a:cubicBezTo>
                  <a:cubicBezTo>
                    <a:pt x="68877" y="1273467"/>
                    <a:pt x="-11355" y="669944"/>
                    <a:pt x="0" y="307131"/>
                  </a:cubicBezTo>
                  <a:close/>
                </a:path>
                <a:path w="6657975" h="1842762" fill="none" stroke="0" extrusionOk="0">
                  <a:moveTo>
                    <a:pt x="0" y="307131"/>
                  </a:moveTo>
                  <a:cubicBezTo>
                    <a:pt x="7309" y="145959"/>
                    <a:pt x="68067" y="4629"/>
                    <a:pt x="179901" y="0"/>
                  </a:cubicBezTo>
                  <a:cubicBezTo>
                    <a:pt x="3314009" y="-436010"/>
                    <a:pt x="4719983" y="98232"/>
                    <a:pt x="6478073" y="0"/>
                  </a:cubicBezTo>
                  <a:cubicBezTo>
                    <a:pt x="6582493" y="-7325"/>
                    <a:pt x="6627981" y="121600"/>
                    <a:pt x="6657975" y="307131"/>
                  </a:cubicBezTo>
                  <a:cubicBezTo>
                    <a:pt x="6720640" y="690090"/>
                    <a:pt x="6696360" y="1344768"/>
                    <a:pt x="6657975" y="1535628"/>
                  </a:cubicBezTo>
                  <a:cubicBezTo>
                    <a:pt x="6642508" y="1694733"/>
                    <a:pt x="6572178" y="1888105"/>
                    <a:pt x="6478073" y="1842762"/>
                  </a:cubicBezTo>
                  <a:cubicBezTo>
                    <a:pt x="4467641" y="2012123"/>
                    <a:pt x="2079505" y="2057698"/>
                    <a:pt x="179901" y="1842762"/>
                  </a:cubicBezTo>
                  <a:cubicBezTo>
                    <a:pt x="111539" y="1821248"/>
                    <a:pt x="-27414" y="1744070"/>
                    <a:pt x="0" y="1535628"/>
                  </a:cubicBezTo>
                  <a:cubicBezTo>
                    <a:pt x="26375" y="1279086"/>
                    <a:pt x="6707" y="645391"/>
                    <a:pt x="0" y="307131"/>
                  </a:cubicBezTo>
                  <a:close/>
                </a:path>
              </a:pathLst>
            </a:custGeom>
            <a:ln w="76200">
              <a:prstDash val="dash"/>
              <a:extLst>
                <a:ext uri="{C807C97D-BFC1-408E-A445-0C87EB9F89A2}">
                  <ask:lineSketchStyleProps xmlns:ask="http://schemas.microsoft.com/office/drawing/2018/sketchyshapes" sd="2510099056">
                    <a:custGeom>
                      <a:avLst/>
                      <a:gdLst>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89539" h="1467643" fill="none" extrusionOk="0">
                          <a:moveTo>
                            <a:pt x="0" y="244611"/>
                          </a:moveTo>
                          <a:cubicBezTo>
                            <a:pt x="13941" y="127489"/>
                            <a:pt x="98262" y="5150"/>
                            <a:pt x="256411" y="0"/>
                          </a:cubicBezTo>
                          <a:cubicBezTo>
                            <a:pt x="4681795" y="-317543"/>
                            <a:pt x="7064791" y="35730"/>
                            <a:pt x="9233127" y="0"/>
                          </a:cubicBezTo>
                          <a:cubicBezTo>
                            <a:pt x="9367035" y="-23321"/>
                            <a:pt x="9451806" y="107741"/>
                            <a:pt x="9489539" y="244611"/>
                          </a:cubicBezTo>
                          <a:cubicBezTo>
                            <a:pt x="9565450" y="562285"/>
                            <a:pt x="9552008" y="1064971"/>
                            <a:pt x="9489539" y="1223031"/>
                          </a:cubicBezTo>
                          <a:cubicBezTo>
                            <a:pt x="9459646" y="1352213"/>
                            <a:pt x="9360658" y="1503610"/>
                            <a:pt x="9233127" y="1467643"/>
                          </a:cubicBezTo>
                          <a:cubicBezTo>
                            <a:pt x="6421795" y="1601069"/>
                            <a:pt x="3172214" y="1713804"/>
                            <a:pt x="256411" y="1467643"/>
                          </a:cubicBezTo>
                          <a:cubicBezTo>
                            <a:pt x="138518" y="1459021"/>
                            <a:pt x="-24033" y="1403040"/>
                            <a:pt x="0" y="1223031"/>
                          </a:cubicBezTo>
                          <a:cubicBezTo>
                            <a:pt x="79181" y="1006999"/>
                            <a:pt x="-19483" y="554347"/>
                            <a:pt x="0" y="244611"/>
                          </a:cubicBezTo>
                          <a:close/>
                        </a:path>
                        <a:path w="9489539" h="1467643" stroke="0" extrusionOk="0">
                          <a:moveTo>
                            <a:pt x="0" y="244611"/>
                          </a:moveTo>
                          <a:cubicBezTo>
                            <a:pt x="12559" y="96451"/>
                            <a:pt x="117040" y="-31037"/>
                            <a:pt x="256411" y="0"/>
                          </a:cubicBezTo>
                          <a:cubicBezTo>
                            <a:pt x="1868966" y="-209672"/>
                            <a:pt x="4722106" y="-83029"/>
                            <a:pt x="9233127" y="0"/>
                          </a:cubicBezTo>
                          <a:cubicBezTo>
                            <a:pt x="9385217" y="22687"/>
                            <a:pt x="9470507" y="83775"/>
                            <a:pt x="9489539" y="244611"/>
                          </a:cubicBezTo>
                          <a:cubicBezTo>
                            <a:pt x="9567481" y="552644"/>
                            <a:pt x="9480207" y="1106102"/>
                            <a:pt x="9489539" y="1223031"/>
                          </a:cubicBezTo>
                          <a:cubicBezTo>
                            <a:pt x="9482872" y="1370497"/>
                            <a:pt x="9395975" y="1482863"/>
                            <a:pt x="9233127" y="1467643"/>
                          </a:cubicBezTo>
                          <a:cubicBezTo>
                            <a:pt x="6266529" y="1587954"/>
                            <a:pt x="1280240" y="1588465"/>
                            <a:pt x="256411" y="1467643"/>
                          </a:cubicBezTo>
                          <a:cubicBezTo>
                            <a:pt x="133104" y="1460169"/>
                            <a:pt x="-8214" y="1349331"/>
                            <a:pt x="0" y="1223031"/>
                          </a:cubicBezTo>
                          <a:cubicBezTo>
                            <a:pt x="60907" y="911521"/>
                            <a:pt x="50405" y="720905"/>
                            <a:pt x="0" y="244611"/>
                          </a:cubicBezTo>
                          <a:close/>
                        </a:path>
                        <a:path w="9489539" h="1467643" fill="none" stroke="0" extrusionOk="0">
                          <a:moveTo>
                            <a:pt x="0" y="244611"/>
                          </a:moveTo>
                          <a:cubicBezTo>
                            <a:pt x="4574" y="103140"/>
                            <a:pt x="106698" y="-12990"/>
                            <a:pt x="256411" y="0"/>
                          </a:cubicBezTo>
                          <a:cubicBezTo>
                            <a:pt x="4748435" y="-257524"/>
                            <a:pt x="6593340" y="5409"/>
                            <a:pt x="9233127" y="0"/>
                          </a:cubicBezTo>
                          <a:cubicBezTo>
                            <a:pt x="9373198" y="-6619"/>
                            <a:pt x="9474049" y="100498"/>
                            <a:pt x="9489539" y="244611"/>
                          </a:cubicBezTo>
                          <a:cubicBezTo>
                            <a:pt x="9558377" y="558692"/>
                            <a:pt x="9559114" y="1054436"/>
                            <a:pt x="9489539" y="1223031"/>
                          </a:cubicBezTo>
                          <a:cubicBezTo>
                            <a:pt x="9493427" y="1343763"/>
                            <a:pt x="9370939" y="1485087"/>
                            <a:pt x="9233127" y="1467643"/>
                          </a:cubicBezTo>
                          <a:cubicBezTo>
                            <a:pt x="6301816" y="1610482"/>
                            <a:pt x="2616037" y="1285903"/>
                            <a:pt x="256411" y="1467643"/>
                          </a:cubicBezTo>
                          <a:cubicBezTo>
                            <a:pt x="131864" y="1458494"/>
                            <a:pt x="-16389" y="1368400"/>
                            <a:pt x="0" y="1223031"/>
                          </a:cubicBezTo>
                          <a:cubicBezTo>
                            <a:pt x="41922" y="1054563"/>
                            <a:pt x="-7583" y="545388"/>
                            <a:pt x="0" y="244611"/>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Hộp Văn bản 22">
              <a:extLst>
                <a:ext uri="{FF2B5EF4-FFF2-40B4-BE49-F238E27FC236}">
                  <a16:creationId xmlns:a16="http://schemas.microsoft.com/office/drawing/2014/main" id="{ECE08D74-38DE-22D3-66A9-0D66E3DBC84B}"/>
                </a:ext>
              </a:extLst>
            </p:cNvPr>
            <p:cNvSpPr txBox="1"/>
            <p:nvPr/>
          </p:nvSpPr>
          <p:spPr>
            <a:xfrm>
              <a:off x="1341587" y="1305806"/>
              <a:ext cx="10138914" cy="2176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Ngoài vẻ đẹp thiên nhiên bài hát còn thể hiện điều gì về con người Việt Nam.</a:t>
              </a:r>
              <a:endParaRPr kumimoji="0" lang="en-US" sz="3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grpSp>
      <p:sp>
        <p:nvSpPr>
          <p:cNvPr id="11" name="Rectangle: Rounded Corners 4">
            <a:extLst>
              <a:ext uri="{FF2B5EF4-FFF2-40B4-BE49-F238E27FC236}">
                <a16:creationId xmlns:a16="http://schemas.microsoft.com/office/drawing/2014/main" id="{9BCD39AD-6D41-CD2E-4675-56BB7ED81223}"/>
              </a:ext>
            </a:extLst>
          </p:cNvPr>
          <p:cNvSpPr/>
          <p:nvPr/>
        </p:nvSpPr>
        <p:spPr>
          <a:xfrm>
            <a:off x="5924551" y="3775412"/>
            <a:ext cx="5848350" cy="2396788"/>
          </a:xfrm>
          <a:custGeom>
            <a:avLst/>
            <a:gdLst>
              <a:gd name="connsiteX0" fmla="*/ 0 w 3335274"/>
              <a:gd name="connsiteY0" fmla="*/ 317147 h 1902845"/>
              <a:gd name="connsiteX1" fmla="*/ 317147 w 3335274"/>
              <a:gd name="connsiteY1" fmla="*/ 0 h 1902845"/>
              <a:gd name="connsiteX2" fmla="*/ 3018127 w 3335274"/>
              <a:gd name="connsiteY2" fmla="*/ 0 h 1902845"/>
              <a:gd name="connsiteX3" fmla="*/ 3335274 w 3335274"/>
              <a:gd name="connsiteY3" fmla="*/ 317147 h 1902845"/>
              <a:gd name="connsiteX4" fmla="*/ 3335274 w 3335274"/>
              <a:gd name="connsiteY4" fmla="*/ 1585698 h 1902845"/>
              <a:gd name="connsiteX5" fmla="*/ 3018127 w 3335274"/>
              <a:gd name="connsiteY5" fmla="*/ 1902845 h 1902845"/>
              <a:gd name="connsiteX6" fmla="*/ 317147 w 3335274"/>
              <a:gd name="connsiteY6" fmla="*/ 1902845 h 1902845"/>
              <a:gd name="connsiteX7" fmla="*/ 0 w 3335274"/>
              <a:gd name="connsiteY7" fmla="*/ 1585698 h 1902845"/>
              <a:gd name="connsiteX8" fmla="*/ 0 w 3335274"/>
              <a:gd name="connsiteY8" fmla="*/ 317147 h 190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5274" h="1902845" fill="none" extrusionOk="0">
                <a:moveTo>
                  <a:pt x="0" y="317147"/>
                </a:moveTo>
                <a:cubicBezTo>
                  <a:pt x="-7598" y="142464"/>
                  <a:pt x="140088" y="10809"/>
                  <a:pt x="317147" y="0"/>
                </a:cubicBezTo>
                <a:cubicBezTo>
                  <a:pt x="945847" y="77600"/>
                  <a:pt x="2673145" y="-27269"/>
                  <a:pt x="3018127" y="0"/>
                </a:cubicBezTo>
                <a:cubicBezTo>
                  <a:pt x="3206013" y="-16794"/>
                  <a:pt x="3345675" y="145054"/>
                  <a:pt x="3335274" y="317147"/>
                </a:cubicBezTo>
                <a:cubicBezTo>
                  <a:pt x="3383962" y="821106"/>
                  <a:pt x="3448618" y="1411945"/>
                  <a:pt x="3335274" y="1585698"/>
                </a:cubicBezTo>
                <a:cubicBezTo>
                  <a:pt x="3324475" y="1756629"/>
                  <a:pt x="3172774" y="1911890"/>
                  <a:pt x="3018127" y="1902845"/>
                </a:cubicBezTo>
                <a:cubicBezTo>
                  <a:pt x="2201797" y="1952022"/>
                  <a:pt x="1303201" y="1780143"/>
                  <a:pt x="317147" y="1902845"/>
                </a:cubicBezTo>
                <a:cubicBezTo>
                  <a:pt x="139504" y="1921952"/>
                  <a:pt x="-26179" y="1783394"/>
                  <a:pt x="0" y="1585698"/>
                </a:cubicBezTo>
                <a:cubicBezTo>
                  <a:pt x="-50923" y="1190139"/>
                  <a:pt x="-99404" y="574158"/>
                  <a:pt x="0" y="317147"/>
                </a:cubicBezTo>
                <a:close/>
              </a:path>
              <a:path w="3335274" h="1902845" stroke="0" extrusionOk="0">
                <a:moveTo>
                  <a:pt x="0" y="317147"/>
                </a:moveTo>
                <a:cubicBezTo>
                  <a:pt x="5458" y="141368"/>
                  <a:pt x="144647" y="-177"/>
                  <a:pt x="317147" y="0"/>
                </a:cubicBezTo>
                <a:cubicBezTo>
                  <a:pt x="634691" y="-129276"/>
                  <a:pt x="2537524" y="-77778"/>
                  <a:pt x="3018127" y="0"/>
                </a:cubicBezTo>
                <a:cubicBezTo>
                  <a:pt x="3184581" y="-27737"/>
                  <a:pt x="3331129" y="165892"/>
                  <a:pt x="3335274" y="317147"/>
                </a:cubicBezTo>
                <a:cubicBezTo>
                  <a:pt x="3257649" y="525026"/>
                  <a:pt x="3443657" y="1361525"/>
                  <a:pt x="3335274" y="1585698"/>
                </a:cubicBezTo>
                <a:cubicBezTo>
                  <a:pt x="3341407" y="1773788"/>
                  <a:pt x="3173570" y="1909544"/>
                  <a:pt x="3018127" y="1902845"/>
                </a:cubicBezTo>
                <a:cubicBezTo>
                  <a:pt x="1825515" y="1947065"/>
                  <a:pt x="1649227" y="1873463"/>
                  <a:pt x="317147" y="1902845"/>
                </a:cubicBezTo>
                <a:cubicBezTo>
                  <a:pt x="138353" y="1888864"/>
                  <a:pt x="-31009" y="1753686"/>
                  <a:pt x="0" y="1585698"/>
                </a:cubicBezTo>
                <a:cubicBezTo>
                  <a:pt x="-41283" y="1140928"/>
                  <a:pt x="-20860" y="752221"/>
                  <a:pt x="0" y="317147"/>
                </a:cubicBezTo>
                <a:close/>
              </a:path>
            </a:pathLst>
          </a:custGeom>
          <a:solidFill>
            <a:schemeClr val="accent2">
              <a:lumMod val="20000"/>
              <a:lumOff val="80000"/>
            </a:schemeClr>
          </a:solidFill>
          <a:ln w="76200">
            <a:solidFill>
              <a:srgbClr val="00206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lvl="0" algn="just"/>
            <a:r>
              <a:rPr lang="vi-VN" sz="3200" dirty="0">
                <a:solidFill>
                  <a:srgbClr val="FF0000"/>
                </a:solidFill>
                <a:latin typeface="Calibri" panose="020F0502020204030204"/>
              </a:rPr>
              <a:t>Ngoài vẻ đẹp về thiên nhiên bài hát còn thể hiện vẻ đẹp về tinh thần đoàn kết, đồng lòng, chung tay của mỗi người dân Việt Nam.</a:t>
            </a:r>
            <a:endPar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5732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par>
                                <p:cTn id="9" presetID="32" presetClass="emph" presetSubtype="0" repeatCount="indefinite" fill="hold" nodeType="withEffect">
                                  <p:stCondLst>
                                    <p:cond delay="0"/>
                                  </p:stCondLst>
                                  <p:endCondLst>
                                    <p:cond evt="onNext" delay="0">
                                      <p:tgtEl>
                                        <p:sldTgt/>
                                      </p:tgtEl>
                                    </p:cond>
                                  </p:endCondLst>
                                  <p:childTnLst>
                                    <p:animRot by="120000">
                                      <p:cBhvr>
                                        <p:cTn id="10" dur="100" fill="hold">
                                          <p:stCondLst>
                                            <p:cond delay="0"/>
                                          </p:stCondLst>
                                        </p:cTn>
                                        <p:tgtEl>
                                          <p:spTgt spid="29"/>
                                        </p:tgtEl>
                                        <p:attrNameLst>
                                          <p:attrName>r</p:attrName>
                                        </p:attrNameLst>
                                      </p:cBhvr>
                                    </p:animRot>
                                    <p:animRot by="-240000">
                                      <p:cBhvr>
                                        <p:cTn id="11" dur="200" fill="hold">
                                          <p:stCondLst>
                                            <p:cond delay="200"/>
                                          </p:stCondLst>
                                        </p:cTn>
                                        <p:tgtEl>
                                          <p:spTgt spid="29"/>
                                        </p:tgtEl>
                                        <p:attrNameLst>
                                          <p:attrName>r</p:attrName>
                                        </p:attrNameLst>
                                      </p:cBhvr>
                                    </p:animRot>
                                    <p:animRot by="240000">
                                      <p:cBhvr>
                                        <p:cTn id="12" dur="200" fill="hold">
                                          <p:stCondLst>
                                            <p:cond delay="400"/>
                                          </p:stCondLst>
                                        </p:cTn>
                                        <p:tgtEl>
                                          <p:spTgt spid="29"/>
                                        </p:tgtEl>
                                        <p:attrNameLst>
                                          <p:attrName>r</p:attrName>
                                        </p:attrNameLst>
                                      </p:cBhvr>
                                    </p:animRot>
                                    <p:animRot by="-240000">
                                      <p:cBhvr>
                                        <p:cTn id="13" dur="200" fill="hold">
                                          <p:stCondLst>
                                            <p:cond delay="600"/>
                                          </p:stCondLst>
                                        </p:cTn>
                                        <p:tgtEl>
                                          <p:spTgt spid="29"/>
                                        </p:tgtEl>
                                        <p:attrNameLst>
                                          <p:attrName>r</p:attrName>
                                        </p:attrNameLst>
                                      </p:cBhvr>
                                    </p:animRot>
                                    <p:animRot by="120000">
                                      <p:cBhvr>
                                        <p:cTn id="14" dur="200" fill="hold">
                                          <p:stCondLst>
                                            <p:cond delay="800"/>
                                          </p:stCondLst>
                                        </p:cTn>
                                        <p:tgtEl>
                                          <p:spTgt spid="29"/>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EC1BDC8C-DE81-C87E-EBDB-6866F5B8AEC7}"/>
              </a:ext>
            </a:extLst>
          </p:cNvPr>
          <p:cNvGrpSpPr/>
          <p:nvPr/>
        </p:nvGrpSpPr>
        <p:grpSpPr>
          <a:xfrm>
            <a:off x="20" y="1282"/>
            <a:ext cx="12191980" cy="6856718"/>
            <a:chOff x="20" y="1282"/>
            <a:chExt cx="12191980" cy="6856718"/>
          </a:xfrm>
        </p:grpSpPr>
        <p:sp>
          <p:nvSpPr>
            <p:cNvPr id="2" name="TextBox 6">
              <a:extLst>
                <a:ext uri="{FF2B5EF4-FFF2-40B4-BE49-F238E27FC236}">
                  <a16:creationId xmlns:a16="http://schemas.microsoft.com/office/drawing/2014/main" id="{86042097-45CB-8676-E445-62EAF794FAD9}"/>
                </a:ext>
              </a:extLst>
            </p:cNvPr>
            <p:cNvSpPr txBox="1"/>
            <p:nvPr/>
          </p:nvSpPr>
          <p:spPr>
            <a:xfrm>
              <a:off x="5343129" y="3167390"/>
              <a:ext cx="1505742" cy="523220"/>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1400" b="0" i="0" u="none" strike="noStrike" kern="1200" cap="none" spc="0" normalizeH="0" baseline="0" noProof="0" dirty="0" err="1">
                  <a:ln>
                    <a:noFill/>
                  </a:ln>
                  <a:solidFill>
                    <a:srgbClr val="000000"/>
                  </a:solidFill>
                  <a:effectLst/>
                  <a:uLnTx/>
                  <a:uFillTx/>
                  <a:latin typeface="Arial" panose="020B0604020202020204" pitchFamily="34" charset="0"/>
                  <a:cs typeface="Arial"/>
                  <a:sym typeface="Arial"/>
                </a:rPr>
                <a:t>Nguyễn</a:t>
              </a:r>
              <a:r>
                <a:rPr kumimoji="0" lang="vi-VN" sz="1400" b="0" i="0" u="none" strike="noStrike" kern="1200" cap="none" spc="0" normalizeH="0" baseline="0" noProof="0" dirty="0">
                  <a:ln>
                    <a:noFill/>
                  </a:ln>
                  <a:solidFill>
                    <a:srgbClr val="000000"/>
                  </a:solidFill>
                  <a:effectLst/>
                  <a:uLnTx/>
                  <a:uFillTx/>
                  <a:latin typeface="Arial" panose="020B0604020202020204" pitchFamily="34" charset="0"/>
                  <a:cs typeface="Arial"/>
                  <a:sym typeface="Arial"/>
                </a:rPr>
                <a:t> </a:t>
              </a:r>
              <a:r>
                <a:rPr kumimoji="0" lang="vi-VN" sz="1400" b="0" i="0" u="none" strike="noStrike" kern="1200" cap="none" spc="0" normalizeH="0" baseline="0" noProof="0" dirty="0" err="1">
                  <a:ln>
                    <a:noFill/>
                  </a:ln>
                  <a:solidFill>
                    <a:srgbClr val="000000"/>
                  </a:solidFill>
                  <a:effectLst/>
                  <a:uLnTx/>
                  <a:uFillTx/>
                  <a:latin typeface="Arial" panose="020B0604020202020204" pitchFamily="34" charset="0"/>
                  <a:cs typeface="Arial"/>
                  <a:sym typeface="Arial"/>
                </a:rPr>
                <a:t>Trần</a:t>
              </a:r>
              <a:r>
                <a:rPr kumimoji="0" lang="vi-VN" sz="1400" b="0" i="0" u="none" strike="noStrike" kern="1200" cap="none" spc="0" normalizeH="0" baseline="0" noProof="0" dirty="0">
                  <a:ln>
                    <a:noFill/>
                  </a:ln>
                  <a:solidFill>
                    <a:srgbClr val="000000"/>
                  </a:solidFill>
                  <a:effectLst/>
                  <a:uLnTx/>
                  <a:uFillTx/>
                  <a:latin typeface="Arial" panose="020B0604020202020204" pitchFamily="34" charset="0"/>
                  <a:cs typeface="Arial"/>
                  <a:sym typeface="Arial"/>
                </a:rPr>
                <a:t> Phương Dung</a:t>
              </a:r>
              <a:endParaRPr kumimoji="0" lang="en-US" sz="1400" b="0" i="0" u="none" strike="noStrike" kern="1200" cap="none" spc="0" normalizeH="0" baseline="0" noProof="0" dirty="0">
                <a:ln>
                  <a:noFill/>
                </a:ln>
                <a:solidFill>
                  <a:srgbClr val="000000"/>
                </a:solidFill>
                <a:effectLst/>
                <a:uLnTx/>
                <a:uFillTx/>
                <a:latin typeface="Arial"/>
                <a:cs typeface="Arial"/>
                <a:sym typeface="Arial"/>
              </a:endParaRPr>
            </a:p>
          </p:txBody>
        </p:sp>
        <p:pic>
          <p:nvPicPr>
            <p:cNvPr id="9" name="Hình ảnh 8" descr="Ảnh có chứa thiên nhiên&#10;&#10;Mô tả được tạo tự động">
              <a:extLst>
                <a:ext uri="{FF2B5EF4-FFF2-40B4-BE49-F238E27FC236}">
                  <a16:creationId xmlns:a16="http://schemas.microsoft.com/office/drawing/2014/main" id="{0994B609-D4E0-6677-098A-F0183792ADB8}"/>
                </a:ext>
              </a:extLst>
            </p:cNvPr>
            <p:cNvPicPr>
              <a:picLocks noChangeAspect="1"/>
            </p:cNvPicPr>
            <p:nvPr/>
          </p:nvPicPr>
          <p:blipFill rotWithShape="1">
            <a:blip r:embed="rId3">
              <a:extLst>
                <a:ext uri="{28A0092B-C50C-407E-A947-70E740481C1C}">
                  <a14:useLocalDpi xmlns:a14="http://schemas.microsoft.com/office/drawing/2010/main" val="0"/>
                </a:ext>
              </a:extLst>
            </a:blip>
            <a:srcRect r="7093" b="-1"/>
            <a:stretch/>
          </p:blipFill>
          <p:spPr>
            <a:xfrm>
              <a:off x="20" y="1282"/>
              <a:ext cx="12191980" cy="6856718"/>
            </a:xfrm>
            <a:prstGeom prst="rect">
              <a:avLst/>
            </a:prstGeom>
          </p:spPr>
        </p:pic>
      </p:grpSp>
      <p:pic>
        <p:nvPicPr>
          <p:cNvPr id="1026" name="Picture 2" descr="Có thể là tranh biếm họa về một hoặc nhiều người">
            <a:extLst>
              <a:ext uri="{FF2B5EF4-FFF2-40B4-BE49-F238E27FC236}">
                <a16:creationId xmlns:a16="http://schemas.microsoft.com/office/drawing/2014/main" id="{1BA54161-8DFF-7DFC-5B02-7C1C9B6DE7A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22510" y1="43750" x2="22510" y2="43750"/>
                        <a14:foregroundMark x1="22656" y1="43750" x2="21240" y2="44189"/>
                        <a14:foregroundMark x1="77930" y1="25439" x2="70459" y2="37598"/>
                        <a14:foregroundMark x1="70459" y1="37598" x2="71094" y2="40137"/>
                        <a14:foregroundMark x1="69873" y1="50537" x2="71387" y2="55420"/>
                        <a14:foregroundMark x1="74463" y1="47754" x2="70850" y2="54297"/>
                        <a14:foregroundMark x1="70020" y1="35547" x2="65576" y2="44189"/>
                        <a14:foregroundMark x1="75977" y1="47217" x2="74316" y2="54004"/>
                        <a14:foregroundMark x1="75684" y1="58350" x2="75684" y2="58350"/>
                        <a14:foregroundMark x1="59180" y1="55811" x2="59180" y2="55811"/>
                        <a14:foregroundMark x1="59570" y1="56396" x2="60547" y2="57227"/>
                        <a14:foregroundMark x1="61230" y1="58350" x2="61230" y2="58350"/>
                        <a14:foregroundMark x1="52100" y1="61523" x2="49316" y2="69043"/>
                        <a14:foregroundMark x1="57764" y1="62646" x2="48633" y2="72217"/>
                        <a14:foregroundMark x1="43066" y1="65283" x2="48730" y2="72656"/>
                        <a14:foregroundMark x1="58057" y1="54590" x2="58057" y2="54590"/>
                        <a14:foregroundMark x1="59326" y1="64160" x2="51660" y2="71533"/>
                        <a14:foregroundMark x1="41650" y1="69434" x2="47363" y2="74707"/>
                        <a14:foregroundMark x1="39453" y1="69287" x2="48730" y2="76660"/>
                        <a14:foregroundMark x1="51660" y1="74707" x2="53760" y2="72363"/>
                        <a14:foregroundMark x1="57520" y1="59180" x2="57520" y2="65820"/>
                        <a14:foregroundMark x1="51270" y1="59863" x2="55811" y2="57520"/>
                        <a14:foregroundMark x1="60547" y1="61230" x2="59863" y2="65430"/>
                        <a14:foregroundMark x1="62646" y1="64990" x2="62793" y2="64990"/>
                      </a14:backgroundRemoval>
                    </a14:imgEffect>
                  </a14:imgLayer>
                </a14:imgProps>
              </a:ext>
              <a:ext uri="{28A0092B-C50C-407E-A947-70E740481C1C}">
                <a14:useLocalDpi xmlns:a14="http://schemas.microsoft.com/office/drawing/2010/main" val="0"/>
              </a:ext>
            </a:extLst>
          </a:blip>
          <a:srcRect l="17640" t="18056" r="9305" b="21389"/>
          <a:stretch/>
        </p:blipFill>
        <p:spPr bwMode="auto">
          <a:xfrm>
            <a:off x="1984450" y="2705100"/>
            <a:ext cx="5010150" cy="41529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vector isolated bundle of books">
            <a:extLst>
              <a:ext uri="{FF2B5EF4-FFF2-40B4-BE49-F238E27FC236}">
                <a16:creationId xmlns:a16="http://schemas.microsoft.com/office/drawing/2014/main" id="{30A7A79E-2505-0848-AE91-F05F9E8FD3B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8273" b="94404" l="3834" r="93291">
                        <a14:foregroundMark x1="7348" y1="71533" x2="30831" y2="54745"/>
                        <a14:foregroundMark x1="30831" y1="54745" x2="32268" y2="52798"/>
                        <a14:foregroundMark x1="3834" y1="72749" x2="12780" y2="80779"/>
                        <a14:foregroundMark x1="58147" y1="94404" x2="58147" y2="94404"/>
                        <a14:foregroundMark x1="88818" y1="37226" x2="88818" y2="37226"/>
                        <a14:foregroundMark x1="92013" y1="31873" x2="92013" y2="31873"/>
                        <a14:foregroundMark x1="91374" y1="54258" x2="93450" y2="55231"/>
                        <a14:foregroundMark x1="55751" y1="8273" x2="59425" y2="11192"/>
                      </a14:backgroundRemoval>
                    </a14:imgEffect>
                  </a14:imgLayer>
                </a14:imgProps>
              </a:ext>
              <a:ext uri="{28A0092B-C50C-407E-A947-70E740481C1C}">
                <a14:useLocalDpi xmlns:a14="http://schemas.microsoft.com/office/drawing/2010/main" val="0"/>
              </a:ext>
            </a:extLst>
          </a:blip>
          <a:srcRect/>
          <a:stretch>
            <a:fillRect/>
          </a:stretch>
        </p:blipFill>
        <p:spPr bwMode="auto">
          <a:xfrm>
            <a:off x="6898954" y="4378406"/>
            <a:ext cx="2943225" cy="19323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CDCA79E-BCBB-4FD9-8595-85ADF4AB48CC}"/>
              </a:ext>
            </a:extLst>
          </p:cNvPr>
          <p:cNvSpPr txBox="1"/>
          <p:nvPr/>
        </p:nvSpPr>
        <p:spPr>
          <a:xfrm>
            <a:off x="3562351" y="454899"/>
            <a:ext cx="4876800" cy="2085796"/>
          </a:xfrm>
          <a:prstGeom prst="doubleWave">
            <a:avLst/>
          </a:prstGeom>
          <a:ln>
            <a:solidFill>
              <a:srgbClr val="00B050"/>
            </a:solidFill>
          </a:ln>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US" sz="9600" b="1" dirty="0" err="1">
                <a:ln>
                  <a:solidFill>
                    <a:sysClr val="windowText" lastClr="000000"/>
                  </a:solidFill>
                </a:ln>
                <a:solidFill>
                  <a:srgbClr val="00B050"/>
                </a:solidFill>
                <a:latin typeface="#9Slide05 Phobia" panose="02000506000000020003" pitchFamily="2" charset="0"/>
              </a:rPr>
              <a:t>Khám</a:t>
            </a:r>
            <a:r>
              <a:rPr lang="en-US" sz="9600" b="1" dirty="0">
                <a:ln>
                  <a:solidFill>
                    <a:sysClr val="windowText" lastClr="000000"/>
                  </a:solidFill>
                </a:ln>
                <a:solidFill>
                  <a:srgbClr val="00B050"/>
                </a:solidFill>
                <a:latin typeface="#9Slide05 Phobia" panose="02000506000000020003" pitchFamily="2" charset="0"/>
              </a:rPr>
              <a:t> </a:t>
            </a:r>
            <a:r>
              <a:rPr lang="en-US" sz="9600" b="1" dirty="0" err="1">
                <a:ln>
                  <a:solidFill>
                    <a:sysClr val="windowText" lastClr="000000"/>
                  </a:solidFill>
                </a:ln>
                <a:solidFill>
                  <a:srgbClr val="00B050"/>
                </a:solidFill>
                <a:latin typeface="#9Slide05 Phobia" panose="02000506000000020003" pitchFamily="2" charset="0"/>
              </a:rPr>
              <a:t>Phá</a:t>
            </a:r>
            <a:endParaRPr lang="en-US" sz="9600" b="1" dirty="0">
              <a:ln>
                <a:solidFill>
                  <a:sysClr val="windowText" lastClr="000000"/>
                </a:solidFill>
              </a:ln>
              <a:solidFill>
                <a:srgbClr val="00B050"/>
              </a:solidFill>
              <a:latin typeface="#9Slide05 Phobia" panose="02000506000000020003" pitchFamily="2" charset="0"/>
            </a:endParaRPr>
          </a:p>
        </p:txBody>
      </p:sp>
    </p:spTree>
    <p:extLst>
      <p:ext uri="{BB962C8B-B14F-4D97-AF65-F5344CB8AC3E}">
        <p14:creationId xmlns:p14="http://schemas.microsoft.com/office/powerpoint/2010/main" val="728960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Hình ảnh 7">
            <a:extLst>
              <a:ext uri="{FF2B5EF4-FFF2-40B4-BE49-F238E27FC236}">
                <a16:creationId xmlns:a16="http://schemas.microsoft.com/office/drawing/2014/main" id="{6CE67811-B8F6-6E06-7E79-34BB452C143B}"/>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1504" y="-15592"/>
            <a:ext cx="12191980" cy="6856718"/>
          </a:xfrm>
          <a:prstGeom prst="rect">
            <a:avLst/>
          </a:prstGeom>
        </p:spPr>
      </p:pic>
      <p:grpSp>
        <p:nvGrpSpPr>
          <p:cNvPr id="2" name="Nhóm 24">
            <a:extLst>
              <a:ext uri="{FF2B5EF4-FFF2-40B4-BE49-F238E27FC236}">
                <a16:creationId xmlns:a16="http://schemas.microsoft.com/office/drawing/2014/main" id="{D1FDB944-C792-BC30-A97B-A37E2F11D91F}"/>
              </a:ext>
            </a:extLst>
          </p:cNvPr>
          <p:cNvGrpSpPr/>
          <p:nvPr/>
        </p:nvGrpSpPr>
        <p:grpSpPr>
          <a:xfrm>
            <a:off x="1454491" y="1804062"/>
            <a:ext cx="9489539" cy="1484791"/>
            <a:chOff x="608777" y="407466"/>
            <a:chExt cx="11232107" cy="1842223"/>
          </a:xfrm>
        </p:grpSpPr>
        <p:sp>
          <p:nvSpPr>
            <p:cNvPr id="3" name="Hình chữ nhật: Góc Tròn 23">
              <a:extLst>
                <a:ext uri="{FF2B5EF4-FFF2-40B4-BE49-F238E27FC236}">
                  <a16:creationId xmlns:a16="http://schemas.microsoft.com/office/drawing/2014/main" id="{083EA448-618A-C7C8-4691-3AC27E1C5979}"/>
                </a:ext>
              </a:extLst>
            </p:cNvPr>
            <p:cNvSpPr/>
            <p:nvPr/>
          </p:nvSpPr>
          <p:spPr>
            <a:xfrm>
              <a:off x="608777" y="407466"/>
              <a:ext cx="11232107" cy="1820947"/>
            </a:xfrm>
            <a:custGeom>
              <a:avLst/>
              <a:gdLst>
                <a:gd name="connsiteX0" fmla="*/ 0 w 11232107"/>
                <a:gd name="connsiteY0" fmla="*/ 303495 h 1820947"/>
                <a:gd name="connsiteX1" fmla="*/ 303495 w 11232107"/>
                <a:gd name="connsiteY1" fmla="*/ 0 h 1820947"/>
                <a:gd name="connsiteX2" fmla="*/ 10928609 w 11232107"/>
                <a:gd name="connsiteY2" fmla="*/ 0 h 1820947"/>
                <a:gd name="connsiteX3" fmla="*/ 11232106 w 11232107"/>
                <a:gd name="connsiteY3" fmla="*/ 303495 h 1820947"/>
                <a:gd name="connsiteX4" fmla="*/ 11232106 w 11232107"/>
                <a:gd name="connsiteY4" fmla="*/ 1517449 h 1820947"/>
                <a:gd name="connsiteX5" fmla="*/ 10928609 w 11232107"/>
                <a:gd name="connsiteY5" fmla="*/ 1820947 h 1820947"/>
                <a:gd name="connsiteX6" fmla="*/ 303495 w 11232107"/>
                <a:gd name="connsiteY6" fmla="*/ 1820947 h 1820947"/>
                <a:gd name="connsiteX7" fmla="*/ 0 w 11232107"/>
                <a:gd name="connsiteY7" fmla="*/ 1517449 h 1820947"/>
                <a:gd name="connsiteX8" fmla="*/ 0 w 11232107"/>
                <a:gd name="connsiteY8" fmla="*/ 303495 h 1820947"/>
                <a:gd name="connsiteX0" fmla="*/ 0 w 11232107"/>
                <a:gd name="connsiteY0" fmla="*/ 303495 h 1820947"/>
                <a:gd name="connsiteX1" fmla="*/ 303495 w 11232107"/>
                <a:gd name="connsiteY1" fmla="*/ 0 h 1820947"/>
                <a:gd name="connsiteX2" fmla="*/ 10928609 w 11232107"/>
                <a:gd name="connsiteY2" fmla="*/ 0 h 1820947"/>
                <a:gd name="connsiteX3" fmla="*/ 11232106 w 11232107"/>
                <a:gd name="connsiteY3" fmla="*/ 303495 h 1820947"/>
                <a:gd name="connsiteX4" fmla="*/ 11232106 w 11232107"/>
                <a:gd name="connsiteY4" fmla="*/ 1517449 h 1820947"/>
                <a:gd name="connsiteX5" fmla="*/ 10928609 w 11232107"/>
                <a:gd name="connsiteY5" fmla="*/ 1820947 h 1820947"/>
                <a:gd name="connsiteX6" fmla="*/ 303495 w 11232107"/>
                <a:gd name="connsiteY6" fmla="*/ 1820947 h 1820947"/>
                <a:gd name="connsiteX7" fmla="*/ 0 w 11232107"/>
                <a:gd name="connsiteY7" fmla="*/ 1517449 h 1820947"/>
                <a:gd name="connsiteX8" fmla="*/ 0 w 11232107"/>
                <a:gd name="connsiteY8" fmla="*/ 303495 h 1820947"/>
                <a:gd name="connsiteX0" fmla="*/ 0 w 11232107"/>
                <a:gd name="connsiteY0" fmla="*/ 303495 h 1820947"/>
                <a:gd name="connsiteX1" fmla="*/ 303495 w 11232107"/>
                <a:gd name="connsiteY1" fmla="*/ 0 h 1820947"/>
                <a:gd name="connsiteX2" fmla="*/ 10928609 w 11232107"/>
                <a:gd name="connsiteY2" fmla="*/ 0 h 1820947"/>
                <a:gd name="connsiteX3" fmla="*/ 11232106 w 11232107"/>
                <a:gd name="connsiteY3" fmla="*/ 303495 h 1820947"/>
                <a:gd name="connsiteX4" fmla="*/ 11232106 w 11232107"/>
                <a:gd name="connsiteY4" fmla="*/ 1517449 h 1820947"/>
                <a:gd name="connsiteX5" fmla="*/ 10928609 w 11232107"/>
                <a:gd name="connsiteY5" fmla="*/ 1820947 h 1820947"/>
                <a:gd name="connsiteX6" fmla="*/ 303495 w 11232107"/>
                <a:gd name="connsiteY6" fmla="*/ 1820947 h 1820947"/>
                <a:gd name="connsiteX7" fmla="*/ 0 w 11232107"/>
                <a:gd name="connsiteY7" fmla="*/ 1517449 h 1820947"/>
                <a:gd name="connsiteX8" fmla="*/ 0 w 11232107"/>
                <a:gd name="connsiteY8" fmla="*/ 303495 h 182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32107" h="1820947" fill="none" extrusionOk="0">
                  <a:moveTo>
                    <a:pt x="0" y="303495"/>
                  </a:moveTo>
                  <a:cubicBezTo>
                    <a:pt x="28372" y="173863"/>
                    <a:pt x="84598" y="16309"/>
                    <a:pt x="303495" y="0"/>
                  </a:cubicBezTo>
                  <a:cubicBezTo>
                    <a:pt x="5629164" y="-612894"/>
                    <a:pt x="8447465" y="206020"/>
                    <a:pt x="10928609" y="0"/>
                  </a:cubicBezTo>
                  <a:cubicBezTo>
                    <a:pt x="11082256" y="-43976"/>
                    <a:pt x="11163869" y="132549"/>
                    <a:pt x="11232106" y="303495"/>
                  </a:cubicBezTo>
                  <a:cubicBezTo>
                    <a:pt x="11349581" y="694581"/>
                    <a:pt x="11285692" y="1350330"/>
                    <a:pt x="11232106" y="1517449"/>
                  </a:cubicBezTo>
                  <a:cubicBezTo>
                    <a:pt x="11184572" y="1675264"/>
                    <a:pt x="11069313" y="1892350"/>
                    <a:pt x="10928609" y="1820947"/>
                  </a:cubicBezTo>
                  <a:cubicBezTo>
                    <a:pt x="6954038" y="2004609"/>
                    <a:pt x="4123412" y="2430129"/>
                    <a:pt x="303495" y="1820947"/>
                  </a:cubicBezTo>
                  <a:cubicBezTo>
                    <a:pt x="187015" y="1801717"/>
                    <a:pt x="-35184" y="1753648"/>
                    <a:pt x="0" y="1517449"/>
                  </a:cubicBezTo>
                  <a:cubicBezTo>
                    <a:pt x="92075" y="1213652"/>
                    <a:pt x="-37549" y="694163"/>
                    <a:pt x="0" y="303495"/>
                  </a:cubicBezTo>
                  <a:close/>
                </a:path>
                <a:path w="11232107" h="1820947" stroke="0" extrusionOk="0">
                  <a:moveTo>
                    <a:pt x="0" y="303495"/>
                  </a:moveTo>
                  <a:cubicBezTo>
                    <a:pt x="20293" y="116935"/>
                    <a:pt x="152910" y="-46762"/>
                    <a:pt x="303495" y="0"/>
                  </a:cubicBezTo>
                  <a:cubicBezTo>
                    <a:pt x="2041884" y="-846440"/>
                    <a:pt x="5498303" y="-74814"/>
                    <a:pt x="10928609" y="0"/>
                  </a:cubicBezTo>
                  <a:cubicBezTo>
                    <a:pt x="11113603" y="42267"/>
                    <a:pt x="11195762" y="97623"/>
                    <a:pt x="11232106" y="303495"/>
                  </a:cubicBezTo>
                  <a:cubicBezTo>
                    <a:pt x="11310807" y="699003"/>
                    <a:pt x="11207944" y="1376763"/>
                    <a:pt x="11232106" y="1517449"/>
                  </a:cubicBezTo>
                  <a:cubicBezTo>
                    <a:pt x="11205021" y="1728316"/>
                    <a:pt x="11143702" y="1859624"/>
                    <a:pt x="10928609" y="1820947"/>
                  </a:cubicBezTo>
                  <a:cubicBezTo>
                    <a:pt x="7478454" y="2069611"/>
                    <a:pt x="1420540" y="2130218"/>
                    <a:pt x="303495" y="1820947"/>
                  </a:cubicBezTo>
                  <a:cubicBezTo>
                    <a:pt x="179453" y="1803299"/>
                    <a:pt x="1091" y="1698732"/>
                    <a:pt x="0" y="1517449"/>
                  </a:cubicBezTo>
                  <a:cubicBezTo>
                    <a:pt x="34726" y="1144621"/>
                    <a:pt x="74766" y="895591"/>
                    <a:pt x="0" y="303495"/>
                  </a:cubicBezTo>
                  <a:close/>
                </a:path>
                <a:path w="11232107" h="1820947" fill="none" stroke="0" extrusionOk="0">
                  <a:moveTo>
                    <a:pt x="0" y="303495"/>
                  </a:moveTo>
                  <a:cubicBezTo>
                    <a:pt x="4920" y="142200"/>
                    <a:pt x="131038" y="-20113"/>
                    <a:pt x="303495" y="0"/>
                  </a:cubicBezTo>
                  <a:cubicBezTo>
                    <a:pt x="5289194" y="-452237"/>
                    <a:pt x="7998563" y="318174"/>
                    <a:pt x="10928609" y="0"/>
                  </a:cubicBezTo>
                  <a:cubicBezTo>
                    <a:pt x="11125469" y="-24733"/>
                    <a:pt x="11201713" y="156831"/>
                    <a:pt x="11232106" y="303495"/>
                  </a:cubicBezTo>
                  <a:cubicBezTo>
                    <a:pt x="11296303" y="689108"/>
                    <a:pt x="11303426" y="1302809"/>
                    <a:pt x="11232106" y="1517449"/>
                  </a:cubicBezTo>
                  <a:cubicBezTo>
                    <a:pt x="11261495" y="1669665"/>
                    <a:pt x="11087816" y="1852001"/>
                    <a:pt x="10928609" y="1820947"/>
                  </a:cubicBezTo>
                  <a:cubicBezTo>
                    <a:pt x="7537457" y="1939173"/>
                    <a:pt x="3184167" y="1663011"/>
                    <a:pt x="303495" y="1820947"/>
                  </a:cubicBezTo>
                  <a:cubicBezTo>
                    <a:pt x="149104" y="1804688"/>
                    <a:pt x="-6675" y="1694553"/>
                    <a:pt x="0" y="1517449"/>
                  </a:cubicBezTo>
                  <a:cubicBezTo>
                    <a:pt x="61196" y="1293573"/>
                    <a:pt x="-27551" y="630995"/>
                    <a:pt x="0" y="303495"/>
                  </a:cubicBezTo>
                  <a:close/>
                </a:path>
                <a:path w="11232107" h="1820947" fill="none" stroke="0" extrusionOk="0">
                  <a:moveTo>
                    <a:pt x="0" y="303495"/>
                  </a:moveTo>
                  <a:cubicBezTo>
                    <a:pt x="14457" y="146511"/>
                    <a:pt x="103856" y="-19777"/>
                    <a:pt x="303495" y="0"/>
                  </a:cubicBezTo>
                  <a:cubicBezTo>
                    <a:pt x="5572406" y="-433443"/>
                    <a:pt x="7871152" y="154999"/>
                    <a:pt x="10928609" y="0"/>
                  </a:cubicBezTo>
                  <a:cubicBezTo>
                    <a:pt x="11098853" y="-4300"/>
                    <a:pt x="11184452" y="122045"/>
                    <a:pt x="11232106" y="303495"/>
                  </a:cubicBezTo>
                  <a:cubicBezTo>
                    <a:pt x="11338038" y="670437"/>
                    <a:pt x="11301526" y="1327651"/>
                    <a:pt x="11232106" y="1517449"/>
                  </a:cubicBezTo>
                  <a:cubicBezTo>
                    <a:pt x="11223269" y="1662812"/>
                    <a:pt x="11089327" y="1865959"/>
                    <a:pt x="10928609" y="1820947"/>
                  </a:cubicBezTo>
                  <a:cubicBezTo>
                    <a:pt x="7068388" y="2012203"/>
                    <a:pt x="3682679" y="2079959"/>
                    <a:pt x="303495" y="1820947"/>
                  </a:cubicBezTo>
                  <a:cubicBezTo>
                    <a:pt x="193964" y="1787903"/>
                    <a:pt x="-30784" y="1736900"/>
                    <a:pt x="0" y="1517449"/>
                  </a:cubicBezTo>
                  <a:cubicBezTo>
                    <a:pt x="75326" y="1258683"/>
                    <a:pt x="-1085" y="633178"/>
                    <a:pt x="0" y="303495"/>
                  </a:cubicBezTo>
                  <a:close/>
                </a:path>
              </a:pathLst>
            </a:custGeom>
            <a:ln w="76200">
              <a:prstDash val="dash"/>
              <a:extLst>
                <a:ext uri="{C807C97D-BFC1-408E-A445-0C87EB9F89A2}">
                  <ask:lineSketchStyleProps xmlns:ask="http://schemas.microsoft.com/office/drawing/2018/sketchyshapes" sd="2510099056">
                    <a:custGeom>
                      <a:avLst/>
                      <a:gdLst>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 name="connsiteX0" fmla="*/ 0 w 9489539"/>
                        <a:gd name="connsiteY0" fmla="*/ 244611 h 1467643"/>
                        <a:gd name="connsiteX1" fmla="*/ 256411 w 9489539"/>
                        <a:gd name="connsiteY1" fmla="*/ 0 h 1467643"/>
                        <a:gd name="connsiteX2" fmla="*/ 9233127 w 9489539"/>
                        <a:gd name="connsiteY2" fmla="*/ 0 h 1467643"/>
                        <a:gd name="connsiteX3" fmla="*/ 9489539 w 9489539"/>
                        <a:gd name="connsiteY3" fmla="*/ 244611 h 1467643"/>
                        <a:gd name="connsiteX4" fmla="*/ 9489539 w 9489539"/>
                        <a:gd name="connsiteY4" fmla="*/ 1223031 h 1467643"/>
                        <a:gd name="connsiteX5" fmla="*/ 9233127 w 9489539"/>
                        <a:gd name="connsiteY5" fmla="*/ 1467643 h 1467643"/>
                        <a:gd name="connsiteX6" fmla="*/ 256411 w 9489539"/>
                        <a:gd name="connsiteY6" fmla="*/ 1467643 h 1467643"/>
                        <a:gd name="connsiteX7" fmla="*/ 0 w 9489539"/>
                        <a:gd name="connsiteY7" fmla="*/ 1223031 h 1467643"/>
                        <a:gd name="connsiteX8" fmla="*/ 0 w 9489539"/>
                        <a:gd name="connsiteY8" fmla="*/ 244611 h 146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89539" h="1467643" fill="none" extrusionOk="0">
                          <a:moveTo>
                            <a:pt x="0" y="244611"/>
                          </a:moveTo>
                          <a:cubicBezTo>
                            <a:pt x="13941" y="127489"/>
                            <a:pt x="98262" y="5150"/>
                            <a:pt x="256411" y="0"/>
                          </a:cubicBezTo>
                          <a:cubicBezTo>
                            <a:pt x="4681795" y="-317543"/>
                            <a:pt x="7064791" y="35730"/>
                            <a:pt x="9233127" y="0"/>
                          </a:cubicBezTo>
                          <a:cubicBezTo>
                            <a:pt x="9367035" y="-23321"/>
                            <a:pt x="9451806" y="107741"/>
                            <a:pt x="9489539" y="244611"/>
                          </a:cubicBezTo>
                          <a:cubicBezTo>
                            <a:pt x="9565450" y="562285"/>
                            <a:pt x="9552008" y="1064971"/>
                            <a:pt x="9489539" y="1223031"/>
                          </a:cubicBezTo>
                          <a:cubicBezTo>
                            <a:pt x="9459646" y="1352213"/>
                            <a:pt x="9360658" y="1503610"/>
                            <a:pt x="9233127" y="1467643"/>
                          </a:cubicBezTo>
                          <a:cubicBezTo>
                            <a:pt x="6421795" y="1601069"/>
                            <a:pt x="3172214" y="1713804"/>
                            <a:pt x="256411" y="1467643"/>
                          </a:cubicBezTo>
                          <a:cubicBezTo>
                            <a:pt x="138518" y="1459021"/>
                            <a:pt x="-24033" y="1403040"/>
                            <a:pt x="0" y="1223031"/>
                          </a:cubicBezTo>
                          <a:cubicBezTo>
                            <a:pt x="79181" y="1006999"/>
                            <a:pt x="-19483" y="554347"/>
                            <a:pt x="0" y="244611"/>
                          </a:cubicBezTo>
                          <a:close/>
                        </a:path>
                        <a:path w="9489539" h="1467643" stroke="0" extrusionOk="0">
                          <a:moveTo>
                            <a:pt x="0" y="244611"/>
                          </a:moveTo>
                          <a:cubicBezTo>
                            <a:pt x="12559" y="96451"/>
                            <a:pt x="117040" y="-31037"/>
                            <a:pt x="256411" y="0"/>
                          </a:cubicBezTo>
                          <a:cubicBezTo>
                            <a:pt x="1868966" y="-209672"/>
                            <a:pt x="4722106" y="-83029"/>
                            <a:pt x="9233127" y="0"/>
                          </a:cubicBezTo>
                          <a:cubicBezTo>
                            <a:pt x="9385217" y="22687"/>
                            <a:pt x="9470507" y="83775"/>
                            <a:pt x="9489539" y="244611"/>
                          </a:cubicBezTo>
                          <a:cubicBezTo>
                            <a:pt x="9567481" y="552644"/>
                            <a:pt x="9480207" y="1106102"/>
                            <a:pt x="9489539" y="1223031"/>
                          </a:cubicBezTo>
                          <a:cubicBezTo>
                            <a:pt x="9482872" y="1370497"/>
                            <a:pt x="9395975" y="1482863"/>
                            <a:pt x="9233127" y="1467643"/>
                          </a:cubicBezTo>
                          <a:cubicBezTo>
                            <a:pt x="6266529" y="1587954"/>
                            <a:pt x="1280240" y="1588465"/>
                            <a:pt x="256411" y="1467643"/>
                          </a:cubicBezTo>
                          <a:cubicBezTo>
                            <a:pt x="133104" y="1460169"/>
                            <a:pt x="-8214" y="1349331"/>
                            <a:pt x="0" y="1223031"/>
                          </a:cubicBezTo>
                          <a:cubicBezTo>
                            <a:pt x="60907" y="911521"/>
                            <a:pt x="50405" y="720905"/>
                            <a:pt x="0" y="244611"/>
                          </a:cubicBezTo>
                          <a:close/>
                        </a:path>
                        <a:path w="9489539" h="1467643" fill="none" stroke="0" extrusionOk="0">
                          <a:moveTo>
                            <a:pt x="0" y="244611"/>
                          </a:moveTo>
                          <a:cubicBezTo>
                            <a:pt x="4574" y="103140"/>
                            <a:pt x="106698" y="-12990"/>
                            <a:pt x="256411" y="0"/>
                          </a:cubicBezTo>
                          <a:cubicBezTo>
                            <a:pt x="4748435" y="-257524"/>
                            <a:pt x="6593340" y="5409"/>
                            <a:pt x="9233127" y="0"/>
                          </a:cubicBezTo>
                          <a:cubicBezTo>
                            <a:pt x="9373198" y="-6619"/>
                            <a:pt x="9474049" y="100498"/>
                            <a:pt x="9489539" y="244611"/>
                          </a:cubicBezTo>
                          <a:cubicBezTo>
                            <a:pt x="9558377" y="558692"/>
                            <a:pt x="9559114" y="1054436"/>
                            <a:pt x="9489539" y="1223031"/>
                          </a:cubicBezTo>
                          <a:cubicBezTo>
                            <a:pt x="9493427" y="1343763"/>
                            <a:pt x="9370939" y="1485087"/>
                            <a:pt x="9233127" y="1467643"/>
                          </a:cubicBezTo>
                          <a:cubicBezTo>
                            <a:pt x="6301816" y="1610482"/>
                            <a:pt x="2616037" y="1285903"/>
                            <a:pt x="256411" y="1467643"/>
                          </a:cubicBezTo>
                          <a:cubicBezTo>
                            <a:pt x="131864" y="1458494"/>
                            <a:pt x="-16389" y="1368400"/>
                            <a:pt x="0" y="1223031"/>
                          </a:cubicBezTo>
                          <a:cubicBezTo>
                            <a:pt x="41922" y="1054563"/>
                            <a:pt x="-7583" y="545388"/>
                            <a:pt x="0" y="244611"/>
                          </a:cubicBezTo>
                          <a:close/>
                        </a:path>
                      </a:pathLst>
                    </a:cu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Hộp Văn bản 22">
              <a:extLst>
                <a:ext uri="{FF2B5EF4-FFF2-40B4-BE49-F238E27FC236}">
                  <a16:creationId xmlns:a16="http://schemas.microsoft.com/office/drawing/2014/main" id="{ECE08D74-38DE-22D3-66A9-0D66E3DBC84B}"/>
                </a:ext>
              </a:extLst>
            </p:cNvPr>
            <p:cNvSpPr txBox="1"/>
            <p:nvPr/>
          </p:nvSpPr>
          <p:spPr>
            <a:xfrm>
              <a:off x="1191238" y="454912"/>
              <a:ext cx="10138914" cy="1794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70AD47">
                      <a:lumMod val="50000"/>
                    </a:srgbClr>
                  </a:solidFill>
                  <a:effectLst/>
                  <a:uLnTx/>
                  <a:uFillTx/>
                </a:rPr>
                <a:t>Hoạt</a:t>
              </a:r>
              <a:r>
                <a:rPr kumimoji="0" lang="en-US" sz="4400" b="1" i="0" u="none" strike="noStrike" kern="1200" cap="none" spc="0" normalizeH="0" baseline="0" noProof="0" dirty="0">
                  <a:ln>
                    <a:noFill/>
                  </a:ln>
                  <a:solidFill>
                    <a:srgbClr val="70AD47">
                      <a:lumMod val="50000"/>
                    </a:srgbClr>
                  </a:solidFill>
                  <a:effectLst/>
                  <a:uLnTx/>
                  <a:uFillTx/>
                </a:rPr>
                <a:t> </a:t>
              </a:r>
              <a:r>
                <a:rPr kumimoji="0" lang="en-US" sz="4400" b="1" i="0" u="none" strike="noStrike" kern="1200" cap="none" spc="0" normalizeH="0" baseline="0" noProof="0" dirty="0" err="1">
                  <a:ln>
                    <a:noFill/>
                  </a:ln>
                  <a:solidFill>
                    <a:srgbClr val="70AD47">
                      <a:lumMod val="50000"/>
                    </a:srgbClr>
                  </a:solidFill>
                  <a:effectLst/>
                  <a:uLnTx/>
                  <a:uFillTx/>
                </a:rPr>
                <a:t>động</a:t>
              </a:r>
              <a:r>
                <a:rPr kumimoji="0" lang="en-US" sz="4400" b="1" i="0" u="none" strike="noStrike" kern="1200" cap="none" spc="0" normalizeH="0" baseline="0" noProof="0" dirty="0">
                  <a:ln>
                    <a:noFill/>
                  </a:ln>
                  <a:solidFill>
                    <a:srgbClr val="70AD47">
                      <a:lumMod val="50000"/>
                    </a:srgbClr>
                  </a:solidFill>
                  <a:effectLst/>
                  <a:uLnTx/>
                  <a:uFillTx/>
                </a:rPr>
                <a:t> 1: </a:t>
              </a:r>
              <a:r>
                <a:rPr kumimoji="0" lang="en-US" sz="4400" b="1" i="0" u="none" strike="noStrike" kern="1200" cap="none" spc="0" normalizeH="0" baseline="0" noProof="0" dirty="0" err="1">
                  <a:ln>
                    <a:noFill/>
                  </a:ln>
                  <a:solidFill>
                    <a:srgbClr val="70AD47">
                      <a:lumMod val="50000"/>
                    </a:srgbClr>
                  </a:solidFill>
                  <a:effectLst/>
                  <a:uLnTx/>
                  <a:uFillTx/>
                </a:rPr>
                <a:t>Nhận</a:t>
              </a:r>
              <a:r>
                <a:rPr kumimoji="0" lang="en-US" sz="4400" b="1" i="0" u="none" strike="noStrike" kern="1200" cap="none" spc="0" normalizeH="0" baseline="0" noProof="0" dirty="0">
                  <a:ln>
                    <a:noFill/>
                  </a:ln>
                  <a:solidFill>
                    <a:srgbClr val="70AD47">
                      <a:lumMod val="50000"/>
                    </a:srgbClr>
                  </a:solidFill>
                  <a:effectLst/>
                  <a:uLnTx/>
                  <a:uFillTx/>
                </a:rPr>
                <a:t> </a:t>
              </a:r>
              <a:r>
                <a:rPr kumimoji="0" lang="en-US" sz="4400" b="1" i="0" u="none" strike="noStrike" kern="1200" cap="none" spc="0" normalizeH="0" baseline="0" noProof="0" dirty="0" err="1">
                  <a:ln>
                    <a:noFill/>
                  </a:ln>
                  <a:solidFill>
                    <a:srgbClr val="70AD47">
                      <a:lumMod val="50000"/>
                    </a:srgbClr>
                  </a:solidFill>
                  <a:effectLst/>
                  <a:uLnTx/>
                  <a:uFillTx/>
                </a:rPr>
                <a:t>diện</a:t>
              </a:r>
              <a:r>
                <a:rPr kumimoji="0" lang="en-US" sz="4400" b="1" i="0" u="none" strike="noStrike" kern="1200" cap="none" spc="0" normalizeH="0" baseline="0" noProof="0" dirty="0">
                  <a:ln>
                    <a:noFill/>
                  </a:ln>
                  <a:solidFill>
                    <a:srgbClr val="70AD47">
                      <a:lumMod val="50000"/>
                    </a:srgbClr>
                  </a:solidFill>
                  <a:effectLst/>
                  <a:uLnTx/>
                  <a:uFillTx/>
                </a:rPr>
                <a:t> </a:t>
              </a:r>
              <a:r>
                <a:rPr kumimoji="0" lang="en-US" sz="4400" b="1" i="0" u="none" strike="noStrike" kern="1200" cap="none" spc="0" normalizeH="0" baseline="0" noProof="0" dirty="0" err="1">
                  <a:ln>
                    <a:noFill/>
                  </a:ln>
                  <a:solidFill>
                    <a:srgbClr val="70AD47">
                      <a:lumMod val="50000"/>
                    </a:srgbClr>
                  </a:solidFill>
                  <a:effectLst/>
                  <a:uLnTx/>
                  <a:uFillTx/>
                </a:rPr>
                <a:t>hoạt</a:t>
              </a:r>
              <a:r>
                <a:rPr kumimoji="0" lang="en-US" sz="4400" b="1" i="0" u="none" strike="noStrike" kern="1200" cap="none" spc="0" normalizeH="0" baseline="0" noProof="0" dirty="0">
                  <a:ln>
                    <a:noFill/>
                  </a:ln>
                  <a:solidFill>
                    <a:srgbClr val="70AD47">
                      <a:lumMod val="50000"/>
                    </a:srgbClr>
                  </a:solidFill>
                  <a:effectLst/>
                  <a:uLnTx/>
                  <a:uFillTx/>
                </a:rPr>
                <a:t> </a:t>
              </a:r>
              <a:r>
                <a:rPr kumimoji="0" lang="en-US" sz="4400" b="1" i="0" u="none" strike="noStrike" kern="1200" cap="none" spc="0" normalizeH="0" baseline="0" noProof="0" dirty="0" err="1">
                  <a:ln>
                    <a:noFill/>
                  </a:ln>
                  <a:solidFill>
                    <a:srgbClr val="70AD47">
                      <a:lumMod val="50000"/>
                    </a:srgbClr>
                  </a:solidFill>
                  <a:effectLst/>
                  <a:uLnTx/>
                  <a:uFillTx/>
                </a:rPr>
                <a:t>động</a:t>
              </a:r>
              <a:r>
                <a:rPr kumimoji="0" lang="en-US" sz="4400" b="1" i="0" u="none" strike="noStrike" kern="1200" cap="none" spc="0" normalizeH="0" baseline="0" noProof="0" dirty="0">
                  <a:ln>
                    <a:noFill/>
                  </a:ln>
                  <a:solidFill>
                    <a:srgbClr val="70AD47">
                      <a:lumMod val="50000"/>
                    </a:srgbClr>
                  </a:solidFill>
                  <a:effectLst/>
                  <a:uLnTx/>
                  <a:uFillTx/>
                </a:rPr>
                <a:t> </a:t>
              </a:r>
              <a:r>
                <a:rPr kumimoji="0" lang="en-US" sz="4400" b="1" i="0" u="none" strike="noStrike" kern="1200" cap="none" spc="0" normalizeH="0" baseline="0" noProof="0" dirty="0" err="1">
                  <a:ln>
                    <a:noFill/>
                  </a:ln>
                  <a:solidFill>
                    <a:srgbClr val="70AD47">
                      <a:lumMod val="50000"/>
                    </a:srgbClr>
                  </a:solidFill>
                  <a:effectLst/>
                  <a:uLnTx/>
                  <a:uFillTx/>
                </a:rPr>
                <a:t>kết</a:t>
              </a:r>
              <a:r>
                <a:rPr kumimoji="0" lang="en-US" sz="4400" b="1" i="0" u="none" strike="noStrike" kern="1200" cap="none" spc="0" normalizeH="0" baseline="0" noProof="0" dirty="0">
                  <a:ln>
                    <a:noFill/>
                  </a:ln>
                  <a:solidFill>
                    <a:srgbClr val="70AD47">
                      <a:lumMod val="50000"/>
                    </a:srgbClr>
                  </a:solidFill>
                  <a:effectLst/>
                  <a:uLnTx/>
                  <a:uFillTx/>
                </a:rPr>
                <a:t> </a:t>
              </a:r>
              <a:r>
                <a:rPr kumimoji="0" lang="en-US" sz="4400" b="1" i="0" u="none" strike="noStrike" kern="1200" cap="none" spc="0" normalizeH="0" baseline="0" noProof="0" dirty="0" err="1">
                  <a:ln>
                    <a:noFill/>
                  </a:ln>
                  <a:solidFill>
                    <a:srgbClr val="70AD47">
                      <a:lumMod val="50000"/>
                    </a:srgbClr>
                  </a:solidFill>
                  <a:effectLst/>
                  <a:uLnTx/>
                  <a:uFillTx/>
                </a:rPr>
                <a:t>nối</a:t>
              </a:r>
              <a:r>
                <a:rPr kumimoji="0" lang="en-US" sz="4400" b="1" i="0" u="none" strike="noStrike" kern="1200" cap="none" spc="0" normalizeH="0" baseline="0" noProof="0" dirty="0">
                  <a:ln>
                    <a:noFill/>
                  </a:ln>
                  <a:solidFill>
                    <a:srgbClr val="70AD47">
                      <a:lumMod val="50000"/>
                    </a:srgbClr>
                  </a:solidFill>
                  <a:effectLst/>
                  <a:uLnTx/>
                  <a:uFillTx/>
                </a:rPr>
                <a:t> </a:t>
              </a:r>
              <a:r>
                <a:rPr kumimoji="0" lang="en-US" sz="4400" b="1" i="0" u="none" strike="noStrike" kern="1200" cap="none" spc="0" normalizeH="0" baseline="0" noProof="0" dirty="0" err="1">
                  <a:ln>
                    <a:noFill/>
                  </a:ln>
                  <a:solidFill>
                    <a:srgbClr val="70AD47">
                      <a:lumMod val="50000"/>
                    </a:srgbClr>
                  </a:solidFill>
                  <a:effectLst/>
                  <a:uLnTx/>
                  <a:uFillTx/>
                </a:rPr>
                <a:t>cộng</a:t>
              </a:r>
              <a:r>
                <a:rPr kumimoji="0" lang="en-US" sz="4400" b="1" i="0" u="none" strike="noStrike" kern="1200" cap="none" spc="0" normalizeH="0" baseline="0" noProof="0" dirty="0">
                  <a:ln>
                    <a:noFill/>
                  </a:ln>
                  <a:solidFill>
                    <a:srgbClr val="70AD47">
                      <a:lumMod val="50000"/>
                    </a:srgbClr>
                  </a:solidFill>
                  <a:effectLst/>
                  <a:uLnTx/>
                  <a:uFillTx/>
                </a:rPr>
                <a:t> </a:t>
              </a:r>
              <a:r>
                <a:rPr kumimoji="0" lang="en-US" sz="4400" b="1" i="0" u="none" strike="noStrike" kern="1200" cap="none" spc="0" normalizeH="0" baseline="0" noProof="0" dirty="0" err="1">
                  <a:ln>
                    <a:noFill/>
                  </a:ln>
                  <a:solidFill>
                    <a:srgbClr val="70AD47">
                      <a:lumMod val="50000"/>
                    </a:srgbClr>
                  </a:solidFill>
                  <a:effectLst/>
                  <a:uLnTx/>
                  <a:uFillTx/>
                </a:rPr>
                <a:t>đồng</a:t>
              </a:r>
              <a:endParaRPr kumimoji="0" lang="en-US" sz="4400" b="1" i="0" u="none" strike="noStrike" kern="1200" cap="none" spc="0" normalizeH="0" baseline="0" noProof="0" dirty="0">
                <a:ln>
                  <a:noFill/>
                </a:ln>
                <a:solidFill>
                  <a:srgbClr val="70AD47">
                    <a:lumMod val="50000"/>
                  </a:srgbClr>
                </a:solidFill>
                <a:effectLst/>
                <a:uLnTx/>
                <a:uFillTx/>
              </a:endParaRPr>
            </a:p>
          </p:txBody>
        </p:sp>
      </p:grpSp>
      <p:pic>
        <p:nvPicPr>
          <p:cNvPr id="5" name="Picture 2" descr="Free Vector | Group of young children cartoon character on white background">
            <a:extLst>
              <a:ext uri="{FF2B5EF4-FFF2-40B4-BE49-F238E27FC236}">
                <a16:creationId xmlns:a16="http://schemas.microsoft.com/office/drawing/2014/main" id="{38564956-4502-0498-F8D5-F0B5207BEE3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814" b="90988" l="7668" r="93930">
                        <a14:foregroundMark x1="17252" y1="12791" x2="13738" y2="64535"/>
                        <a14:foregroundMark x1="13090" y1="68410" x2="12620" y2="71221"/>
                        <a14:foregroundMark x1="13738" y1="64535" x2="13474" y2="66113"/>
                        <a14:foregroundMark x1="11661" y1="88953" x2="11661" y2="88953"/>
                        <a14:foregroundMark x1="11342" y1="84012" x2="13578" y2="88953"/>
                        <a14:foregroundMark x1="18211" y1="81686" x2="20927" y2="87791"/>
                        <a14:foregroundMark x1="16613" y1="84593" x2="19649" y2="87500"/>
                        <a14:foregroundMark x1="21885" y1="85174" x2="21885" y2="85174"/>
                        <a14:foregroundMark x1="22364" y1="86919" x2="21565" y2="90407"/>
                        <a14:foregroundMark x1="30192" y1="9593" x2="38658" y2="54360"/>
                        <a14:foregroundMark x1="38658" y1="54360" x2="38339" y2="64244"/>
                        <a14:foregroundMark x1="40415" y1="49709" x2="41054" y2="51453"/>
                        <a14:foregroundMark x1="28754" y1="61047" x2="28754" y2="61047"/>
                        <a14:foregroundMark x1="27955" y1="85465" x2="27955" y2="85465"/>
                        <a14:foregroundMark x1="26997" y1="86337" x2="28594" y2="89244"/>
                        <a14:foregroundMark x1="36262" y1="81395" x2="38179" y2="86047"/>
                        <a14:foregroundMark x1="27636" y1="61337" x2="27636" y2="61337"/>
                        <a14:foregroundMark x1="27476" y1="62791" x2="27476" y2="62791"/>
                        <a14:foregroundMark x1="59105" y1="8430" x2="59105" y2="8430"/>
                        <a14:foregroundMark x1="58307" y1="85174" x2="58307" y2="85174"/>
                        <a14:foregroundMark x1="51597" y1="85756" x2="51597" y2="85756"/>
                        <a14:foregroundMark x1="51757" y1="82267" x2="51757" y2="82267"/>
                        <a14:foregroundMark x1="52875" y1="83430" x2="51597" y2="87500"/>
                        <a14:foregroundMark x1="91374" y1="25872" x2="91374" y2="25872"/>
                        <a14:foregroundMark x1="93930" y1="36628" x2="93930" y2="36628"/>
                        <a14:foregroundMark x1="84665" y1="72965" x2="84665" y2="72965"/>
                        <a14:foregroundMark x1="83067" y1="67442" x2="83067" y2="67442"/>
                        <a14:foregroundMark x1="83387" y1="67733" x2="84824" y2="73547"/>
                        <a14:foregroundMark x1="84665" y1="72093" x2="85304" y2="77907"/>
                        <a14:foregroundMark x1="85304" y1="71802" x2="85463" y2="77616"/>
                        <a14:foregroundMark x1="77476" y1="86628" x2="77476" y2="86628"/>
                        <a14:foregroundMark x1="79073" y1="81686" x2="79073" y2="81686"/>
                        <a14:foregroundMark x1="56550" y1="23547" x2="55911" y2="33721"/>
                        <a14:foregroundMark x1="42971" y1="52326" x2="42971" y2="52326"/>
                        <a14:foregroundMark x1="42652" y1="46221" x2="42971" y2="56395"/>
                        <a14:foregroundMark x1="10224" y1="89826" x2="8147" y2="86047"/>
                        <a14:foregroundMark x1="17412" y1="87791" x2="20128" y2="89535"/>
                        <a14:foregroundMark x1="10543" y1="90116" x2="12460" y2="90116"/>
                        <a14:foregroundMark x1="8466" y1="87209" x2="8946" y2="87791"/>
                        <a14:foregroundMark x1="24441" y1="82558" x2="26198" y2="90116"/>
                        <a14:foregroundMark x1="34185" y1="84302" x2="36741" y2="90116"/>
                        <a14:foregroundMark x1="38339" y1="91279" x2="33227" y2="82849"/>
                        <a14:foregroundMark x1="50799" y1="88081" x2="51237" y2="87904"/>
                        <a14:foregroundMark x1="50799" y1="88663" x2="48562" y2="86919"/>
                        <a14:foregroundMark x1="57668" y1="89244" x2="64217" y2="84593"/>
                        <a14:foregroundMark x1="56709" y1="89826" x2="57827" y2="89535"/>
                        <a14:foregroundMark x1="58786" y1="84302" x2="59744" y2="83140"/>
                        <a14:foregroundMark x1="59904" y1="89826" x2="60703" y2="88953"/>
                        <a14:foregroundMark x1="58786" y1="90407" x2="58786" y2="90407"/>
                        <a14:foregroundMark x1="61502" y1="89244" x2="64058" y2="85756"/>
                        <a14:foregroundMark x1="47764" y1="87500" x2="46965" y2="86337"/>
                        <a14:foregroundMark x1="7668" y1="86919" x2="9744" y2="89826"/>
                        <a14:foregroundMark x1="28914" y1="71221" x2="28914" y2="72093"/>
                        <a14:foregroundMark x1="31949" y1="63663" x2="30192" y2="79070"/>
                        <a14:foregroundMark x1="41054" y1="59884" x2="41054" y2="59884"/>
                        <a14:foregroundMark x1="16773" y1="5814" x2="15335" y2="6686"/>
                        <a14:foregroundMark x1="68051" y1="11047" x2="68051" y2="11047"/>
                        <a14:foregroundMark x1="82428" y1="66570" x2="82428" y2="66570"/>
                        <a14:foregroundMark x1="85463" y1="78779" x2="85463" y2="78779"/>
                        <a14:foregroundMark x1="79073" y1="79942" x2="78275" y2="90116"/>
                        <a14:foregroundMark x1="77796" y1="90988" x2="78115" y2="90116"/>
                        <a14:foregroundMark x1="78594" y1="88663" x2="78754" y2="86628"/>
                        <a14:foregroundMark x1="79073" y1="85756" x2="79073" y2="82849"/>
                        <a14:foregroundMark x1="57827" y1="84012" x2="57827" y2="84012"/>
                        <a14:foregroundMark x1="57668" y1="83721" x2="58147" y2="83140"/>
                        <a14:foregroundMark x1="50479" y1="82849" x2="51118" y2="81977"/>
                        <a14:backgroundMark x1="24920" y1="18023" x2="24920" y2="18023"/>
                        <a14:backgroundMark x1="69649" y1="20058" x2="69649" y2="20058"/>
                        <a14:backgroundMark x1="84505" y1="39244" x2="84505" y2="39244"/>
                        <a14:backgroundMark x1="78115" y1="41279" x2="78115" y2="41279"/>
                        <a14:backgroundMark x1="56390" y1="72674" x2="56390" y2="72674"/>
                        <a14:backgroundMark x1="56550" y1="75291" x2="56550" y2="75291"/>
                        <a14:backgroundMark x1="56709" y1="76163" x2="57029" y2="78779"/>
                        <a14:backgroundMark x1="72364" y1="72965" x2="72364" y2="72965"/>
                        <a14:backgroundMark x1="15495" y1="75000" x2="15495" y2="75000"/>
                        <a14:backgroundMark x1="15495" y1="75000" x2="15016" y2="77616"/>
                        <a14:backgroundMark x1="16454" y1="67442" x2="16134" y2="69767"/>
                        <a14:backgroundMark x1="50000" y1="90698" x2="55591" y2="94186"/>
                      </a14:backgroundRemoval>
                    </a14:imgEffect>
                  </a14:imgLayer>
                </a14:imgProps>
              </a:ext>
              <a:ext uri="{28A0092B-C50C-407E-A947-70E740481C1C}">
                <a14:useLocalDpi xmlns:a14="http://schemas.microsoft.com/office/drawing/2010/main" val="0"/>
              </a:ext>
            </a:extLst>
          </a:blip>
          <a:srcRect/>
          <a:stretch>
            <a:fillRect/>
          </a:stretch>
        </p:blipFill>
        <p:spPr bwMode="auto">
          <a:xfrm>
            <a:off x="3427024" y="3666259"/>
            <a:ext cx="5962650"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61752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FA5762BD-C5A3-FBD5-F659-1D3368F83120}"/>
              </a:ext>
            </a:extLst>
          </p:cNvPr>
          <p:cNvPicPr>
            <a:picLocks noChangeAspect="1"/>
          </p:cNvPicPr>
          <p:nvPr/>
        </p:nvPicPr>
        <p:blipFill rotWithShape="1">
          <a:blip r:embed="rId2">
            <a:extLst>
              <a:ext uri="{28A0092B-C50C-407E-A947-70E740481C1C}">
                <a14:useLocalDpi xmlns:a14="http://schemas.microsoft.com/office/drawing/2010/main" val="0"/>
              </a:ext>
            </a:extLst>
          </a:blip>
          <a:srcRect t="15746"/>
          <a:stretch/>
        </p:blipFill>
        <p:spPr>
          <a:xfrm>
            <a:off x="0" y="-23977"/>
            <a:ext cx="12191980" cy="6856718"/>
          </a:xfrm>
          <a:prstGeom prst="rect">
            <a:avLst/>
          </a:prstGeom>
        </p:spPr>
      </p:pic>
      <p:sp>
        <p:nvSpPr>
          <p:cNvPr id="2" name="Rectangle: Rounded Corners 1">
            <a:extLst>
              <a:ext uri="{FF2B5EF4-FFF2-40B4-BE49-F238E27FC236}">
                <a16:creationId xmlns:a16="http://schemas.microsoft.com/office/drawing/2014/main" id="{256DB278-DE6B-2741-0F4F-1001514CC275}"/>
              </a:ext>
            </a:extLst>
          </p:cNvPr>
          <p:cNvSpPr/>
          <p:nvPr/>
        </p:nvSpPr>
        <p:spPr>
          <a:xfrm>
            <a:off x="257175" y="209549"/>
            <a:ext cx="11620500" cy="6353175"/>
          </a:xfrm>
          <a:prstGeom prst="roundRect">
            <a:avLst/>
          </a:prstGeom>
          <a:solidFill>
            <a:schemeClr val="bg1"/>
          </a:solidFill>
          <a:ln w="3810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3200" b="1" i="0" u="none" strike="noStrike" kern="1200" cap="none" spc="0" normalizeH="0" baseline="0" noProof="0" dirty="0">
              <a:ln>
                <a:noFill/>
              </a:ln>
              <a:solidFill>
                <a:srgbClr val="9900CC"/>
              </a:solidFill>
              <a:effectLst/>
              <a:uLnTx/>
              <a:uFillTx/>
              <a:latin typeface="Calibri" panose="020F0502020204030204"/>
              <a:ea typeface="+mn-ea"/>
              <a:cs typeface="Times New Roman" panose="02020603050405020304" pitchFamily="18" charset="0"/>
            </a:endParaRPr>
          </a:p>
        </p:txBody>
      </p:sp>
      <p:sp>
        <p:nvSpPr>
          <p:cNvPr id="4" name="TextBox 3">
            <a:extLst>
              <a:ext uri="{FF2B5EF4-FFF2-40B4-BE49-F238E27FC236}">
                <a16:creationId xmlns:a16="http://schemas.microsoft.com/office/drawing/2014/main" id="{0489A998-1A6D-3AE1-468C-3CB45548978B}"/>
              </a:ext>
            </a:extLst>
          </p:cNvPr>
          <p:cNvSpPr txBox="1"/>
          <p:nvPr/>
        </p:nvSpPr>
        <p:spPr>
          <a:xfrm>
            <a:off x="1085850" y="247650"/>
            <a:ext cx="10163175" cy="1077218"/>
          </a:xfrm>
          <a:prstGeom prst="rect">
            <a:avLst/>
          </a:prstGeom>
          <a:noFill/>
        </p:spPr>
        <p:txBody>
          <a:bodyPr wrap="square" rtlCol="0">
            <a:spAutoFit/>
          </a:bodyPr>
          <a:lstStyle/>
          <a:p>
            <a:pPr marR="0" lvl="0" algn="just" defTabSz="914400" rtl="0" eaLnBrk="1" fontAlgn="auto" latinLnBrk="0" hangingPunct="1">
              <a:spcBef>
                <a:spcPts val="0"/>
              </a:spcBef>
              <a:spcAft>
                <a:spcPts val="0"/>
              </a:spcAft>
              <a:buClrTx/>
              <a:buSzTx/>
              <a:tabLst/>
              <a:defRPr/>
            </a:pPr>
            <a:r>
              <a:rPr kumimoji="0" lang="en-US" sz="3200" b="1" i="0" u="none" strike="noStrike" kern="1200" cap="none" spc="0" normalizeH="0" baseline="0" noProof="0" dirty="0">
                <a:ln>
                  <a:noFill/>
                </a:ln>
                <a:solidFill>
                  <a:srgbClr val="002060"/>
                </a:solidFill>
                <a:effectLst/>
                <a:uLnTx/>
                <a:uFillTx/>
                <a:latin typeface="Calibri" panose="020F0502020204030204"/>
                <a:ea typeface="+mn-ea"/>
                <a:cs typeface="Times New Roman" panose="02020603050405020304" pitchFamily="18" charset="0"/>
              </a:rPr>
              <a:t>Quan </a:t>
            </a:r>
            <a:r>
              <a:rPr kumimoji="0" lang="en-US" sz="3200" b="1" i="0" u="none" strike="noStrike" kern="1200" cap="none" spc="0" normalizeH="0" baseline="0" noProof="0" dirty="0" err="1">
                <a:ln>
                  <a:noFill/>
                </a:ln>
                <a:solidFill>
                  <a:srgbClr val="002060"/>
                </a:solidFill>
                <a:effectLst/>
                <a:uLnTx/>
                <a:uFillTx/>
                <a:latin typeface="Calibri" panose="020F0502020204030204"/>
                <a:ea typeface="+mn-ea"/>
                <a:cs typeface="Times New Roman" panose="02020603050405020304" pitchFamily="18" charset="0"/>
              </a:rPr>
              <a:t>sát</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tranh</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và</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nhận</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xét</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về</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nội</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dung, ý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nghĩa</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của</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hoạt</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động</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kết</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nối</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cộng</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Calibri" panose="020F0502020204030204"/>
                <a:ea typeface="+mn-ea"/>
                <a:cs typeface="Times New Roman" panose="02020603050405020304" pitchFamily="18" charset="0"/>
              </a:rPr>
              <a:t>đồng</a:t>
            </a:r>
            <a:r>
              <a:rPr kumimoji="0" lang="en-US" sz="3200" b="1" i="0" u="none" strike="noStrike" kern="1200" cap="none" spc="0" normalizeH="0" noProof="0" dirty="0">
                <a:ln>
                  <a:noFill/>
                </a:ln>
                <a:solidFill>
                  <a:srgbClr val="002060"/>
                </a:solidFill>
                <a:effectLst/>
                <a:uLnTx/>
                <a:uFillTx/>
                <a:latin typeface="Calibri" panose="020F0502020204030204"/>
                <a:ea typeface="+mn-ea"/>
                <a:cs typeface="Times New Roman" panose="02020603050405020304" pitchFamily="18" charset="0"/>
              </a:rPr>
              <a:t>.</a:t>
            </a:r>
            <a:endParaRPr kumimoji="0" lang="vi-VN" sz="3200" b="1" i="0" u="none" strike="noStrike" kern="1200" cap="none" spc="0" normalizeH="0" baseline="0" noProof="0" dirty="0">
              <a:ln>
                <a:noFill/>
              </a:ln>
              <a:solidFill>
                <a:srgbClr val="002060"/>
              </a:solidFill>
              <a:effectLst/>
              <a:uLnTx/>
              <a:uFillTx/>
              <a:latin typeface="Calibri" panose="020F0502020204030204"/>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A7B48E70-1C80-4A8D-AC07-7DC1E42E6E55}"/>
              </a:ext>
            </a:extLst>
          </p:cNvPr>
          <p:cNvPicPr>
            <a:picLocks noChangeAspect="1"/>
          </p:cNvPicPr>
          <p:nvPr/>
        </p:nvPicPr>
        <p:blipFill>
          <a:blip r:embed="rId3"/>
          <a:stretch>
            <a:fillRect/>
          </a:stretch>
        </p:blipFill>
        <p:spPr>
          <a:xfrm>
            <a:off x="1447800" y="1447799"/>
            <a:ext cx="9130920" cy="3571875"/>
          </a:xfrm>
          <a:prstGeom prst="rect">
            <a:avLst/>
          </a:prstGeom>
        </p:spPr>
      </p:pic>
      <p:sp>
        <p:nvSpPr>
          <p:cNvPr id="8" name="Rectangle: Rounded Corners 4">
            <a:extLst>
              <a:ext uri="{FF2B5EF4-FFF2-40B4-BE49-F238E27FC236}">
                <a16:creationId xmlns:a16="http://schemas.microsoft.com/office/drawing/2014/main" id="{67F4E13C-7765-4001-7C36-65C03516408F}"/>
              </a:ext>
            </a:extLst>
          </p:cNvPr>
          <p:cNvSpPr/>
          <p:nvPr/>
        </p:nvSpPr>
        <p:spPr>
          <a:xfrm>
            <a:off x="1238250" y="5042236"/>
            <a:ext cx="4438650" cy="1406189"/>
          </a:xfrm>
          <a:custGeom>
            <a:avLst/>
            <a:gdLst>
              <a:gd name="connsiteX0" fmla="*/ 0 w 3335274"/>
              <a:gd name="connsiteY0" fmla="*/ 317147 h 1902845"/>
              <a:gd name="connsiteX1" fmla="*/ 317147 w 3335274"/>
              <a:gd name="connsiteY1" fmla="*/ 0 h 1902845"/>
              <a:gd name="connsiteX2" fmla="*/ 3018127 w 3335274"/>
              <a:gd name="connsiteY2" fmla="*/ 0 h 1902845"/>
              <a:gd name="connsiteX3" fmla="*/ 3335274 w 3335274"/>
              <a:gd name="connsiteY3" fmla="*/ 317147 h 1902845"/>
              <a:gd name="connsiteX4" fmla="*/ 3335274 w 3335274"/>
              <a:gd name="connsiteY4" fmla="*/ 1585698 h 1902845"/>
              <a:gd name="connsiteX5" fmla="*/ 3018127 w 3335274"/>
              <a:gd name="connsiteY5" fmla="*/ 1902845 h 1902845"/>
              <a:gd name="connsiteX6" fmla="*/ 317147 w 3335274"/>
              <a:gd name="connsiteY6" fmla="*/ 1902845 h 1902845"/>
              <a:gd name="connsiteX7" fmla="*/ 0 w 3335274"/>
              <a:gd name="connsiteY7" fmla="*/ 1585698 h 1902845"/>
              <a:gd name="connsiteX8" fmla="*/ 0 w 3335274"/>
              <a:gd name="connsiteY8" fmla="*/ 317147 h 190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5274" h="1902845" fill="none" extrusionOk="0">
                <a:moveTo>
                  <a:pt x="0" y="317147"/>
                </a:moveTo>
                <a:cubicBezTo>
                  <a:pt x="-7598" y="142464"/>
                  <a:pt x="140088" y="10809"/>
                  <a:pt x="317147" y="0"/>
                </a:cubicBezTo>
                <a:cubicBezTo>
                  <a:pt x="945847" y="77600"/>
                  <a:pt x="2673145" y="-27269"/>
                  <a:pt x="3018127" y="0"/>
                </a:cubicBezTo>
                <a:cubicBezTo>
                  <a:pt x="3206013" y="-16794"/>
                  <a:pt x="3345675" y="145054"/>
                  <a:pt x="3335274" y="317147"/>
                </a:cubicBezTo>
                <a:cubicBezTo>
                  <a:pt x="3383962" y="821106"/>
                  <a:pt x="3448618" y="1411945"/>
                  <a:pt x="3335274" y="1585698"/>
                </a:cubicBezTo>
                <a:cubicBezTo>
                  <a:pt x="3324475" y="1756629"/>
                  <a:pt x="3172774" y="1911890"/>
                  <a:pt x="3018127" y="1902845"/>
                </a:cubicBezTo>
                <a:cubicBezTo>
                  <a:pt x="2201797" y="1952022"/>
                  <a:pt x="1303201" y="1780143"/>
                  <a:pt x="317147" y="1902845"/>
                </a:cubicBezTo>
                <a:cubicBezTo>
                  <a:pt x="139504" y="1921952"/>
                  <a:pt x="-26179" y="1783394"/>
                  <a:pt x="0" y="1585698"/>
                </a:cubicBezTo>
                <a:cubicBezTo>
                  <a:pt x="-50923" y="1190139"/>
                  <a:pt x="-99404" y="574158"/>
                  <a:pt x="0" y="317147"/>
                </a:cubicBezTo>
                <a:close/>
              </a:path>
              <a:path w="3335274" h="1902845" stroke="0" extrusionOk="0">
                <a:moveTo>
                  <a:pt x="0" y="317147"/>
                </a:moveTo>
                <a:cubicBezTo>
                  <a:pt x="5458" y="141368"/>
                  <a:pt x="144647" y="-177"/>
                  <a:pt x="317147" y="0"/>
                </a:cubicBezTo>
                <a:cubicBezTo>
                  <a:pt x="634691" y="-129276"/>
                  <a:pt x="2537524" y="-77778"/>
                  <a:pt x="3018127" y="0"/>
                </a:cubicBezTo>
                <a:cubicBezTo>
                  <a:pt x="3184581" y="-27737"/>
                  <a:pt x="3331129" y="165892"/>
                  <a:pt x="3335274" y="317147"/>
                </a:cubicBezTo>
                <a:cubicBezTo>
                  <a:pt x="3257649" y="525026"/>
                  <a:pt x="3443657" y="1361525"/>
                  <a:pt x="3335274" y="1585698"/>
                </a:cubicBezTo>
                <a:cubicBezTo>
                  <a:pt x="3341407" y="1773788"/>
                  <a:pt x="3173570" y="1909544"/>
                  <a:pt x="3018127" y="1902845"/>
                </a:cubicBezTo>
                <a:cubicBezTo>
                  <a:pt x="1825515" y="1947065"/>
                  <a:pt x="1649227" y="1873463"/>
                  <a:pt x="317147" y="1902845"/>
                </a:cubicBezTo>
                <a:cubicBezTo>
                  <a:pt x="138353" y="1888864"/>
                  <a:pt x="-31009" y="1753686"/>
                  <a:pt x="0" y="1585698"/>
                </a:cubicBezTo>
                <a:cubicBezTo>
                  <a:pt x="-41283" y="1140928"/>
                  <a:pt x="-20860" y="752221"/>
                  <a:pt x="0" y="317147"/>
                </a:cubicBezTo>
                <a:close/>
              </a:path>
            </a:pathLst>
          </a:custGeom>
          <a:solidFill>
            <a:schemeClr val="accent2">
              <a:lumMod val="20000"/>
              <a:lumOff val="80000"/>
            </a:schemeClr>
          </a:solidFill>
          <a:ln w="76200">
            <a:solidFill>
              <a:srgbClr val="00206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lvl="0" algn="just"/>
            <a:r>
              <a:rPr lang="en-US" sz="2800" dirty="0" err="1">
                <a:solidFill>
                  <a:srgbClr val="002060"/>
                </a:solidFill>
                <a:latin typeface="Calibri" panose="020F0502020204030204"/>
              </a:rPr>
              <a:t>Các</a:t>
            </a:r>
            <a:r>
              <a:rPr lang="vi-VN" sz="2800" dirty="0">
                <a:solidFill>
                  <a:srgbClr val="002060"/>
                </a:solidFill>
                <a:latin typeface="Calibri" panose="020F0502020204030204"/>
              </a:rPr>
              <a:t> bạn và mọi người đang tham gia vệ sinh môi trường, trường lớp; </a:t>
            </a:r>
            <a:endParaRPr kumimoji="0" lang="en-US" sz="2800" b="0" i="0" u="none" strike="noStrike" kern="1200" cap="none" spc="0" normalizeH="0" baseline="0" noProof="0" dirty="0">
              <a:ln>
                <a:noFill/>
              </a:ln>
              <a:solidFill>
                <a:srgbClr val="002060"/>
              </a:solidFill>
              <a:effectLst/>
              <a:uLnTx/>
              <a:uFillTx/>
              <a:latin typeface="Calibri" panose="020F0502020204030204"/>
            </a:endParaRPr>
          </a:p>
        </p:txBody>
      </p:sp>
      <p:sp>
        <p:nvSpPr>
          <p:cNvPr id="9" name="Rectangle: Rounded Corners 4">
            <a:extLst>
              <a:ext uri="{FF2B5EF4-FFF2-40B4-BE49-F238E27FC236}">
                <a16:creationId xmlns:a16="http://schemas.microsoft.com/office/drawing/2014/main" id="{81FBDDBB-E4EB-E8C0-B7A5-88DCFC54E656}"/>
              </a:ext>
            </a:extLst>
          </p:cNvPr>
          <p:cNvSpPr/>
          <p:nvPr/>
        </p:nvSpPr>
        <p:spPr>
          <a:xfrm>
            <a:off x="6629400" y="5051761"/>
            <a:ext cx="3733800" cy="1406189"/>
          </a:xfrm>
          <a:custGeom>
            <a:avLst/>
            <a:gdLst>
              <a:gd name="connsiteX0" fmla="*/ 0 w 3335274"/>
              <a:gd name="connsiteY0" fmla="*/ 317147 h 1902845"/>
              <a:gd name="connsiteX1" fmla="*/ 317147 w 3335274"/>
              <a:gd name="connsiteY1" fmla="*/ 0 h 1902845"/>
              <a:gd name="connsiteX2" fmla="*/ 3018127 w 3335274"/>
              <a:gd name="connsiteY2" fmla="*/ 0 h 1902845"/>
              <a:gd name="connsiteX3" fmla="*/ 3335274 w 3335274"/>
              <a:gd name="connsiteY3" fmla="*/ 317147 h 1902845"/>
              <a:gd name="connsiteX4" fmla="*/ 3335274 w 3335274"/>
              <a:gd name="connsiteY4" fmla="*/ 1585698 h 1902845"/>
              <a:gd name="connsiteX5" fmla="*/ 3018127 w 3335274"/>
              <a:gd name="connsiteY5" fmla="*/ 1902845 h 1902845"/>
              <a:gd name="connsiteX6" fmla="*/ 317147 w 3335274"/>
              <a:gd name="connsiteY6" fmla="*/ 1902845 h 1902845"/>
              <a:gd name="connsiteX7" fmla="*/ 0 w 3335274"/>
              <a:gd name="connsiteY7" fmla="*/ 1585698 h 1902845"/>
              <a:gd name="connsiteX8" fmla="*/ 0 w 3335274"/>
              <a:gd name="connsiteY8" fmla="*/ 317147 h 190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5274" h="1902845" fill="none" extrusionOk="0">
                <a:moveTo>
                  <a:pt x="0" y="317147"/>
                </a:moveTo>
                <a:cubicBezTo>
                  <a:pt x="-7598" y="142464"/>
                  <a:pt x="140088" y="10809"/>
                  <a:pt x="317147" y="0"/>
                </a:cubicBezTo>
                <a:cubicBezTo>
                  <a:pt x="945847" y="77600"/>
                  <a:pt x="2673145" y="-27269"/>
                  <a:pt x="3018127" y="0"/>
                </a:cubicBezTo>
                <a:cubicBezTo>
                  <a:pt x="3206013" y="-16794"/>
                  <a:pt x="3345675" y="145054"/>
                  <a:pt x="3335274" y="317147"/>
                </a:cubicBezTo>
                <a:cubicBezTo>
                  <a:pt x="3383962" y="821106"/>
                  <a:pt x="3448618" y="1411945"/>
                  <a:pt x="3335274" y="1585698"/>
                </a:cubicBezTo>
                <a:cubicBezTo>
                  <a:pt x="3324475" y="1756629"/>
                  <a:pt x="3172774" y="1911890"/>
                  <a:pt x="3018127" y="1902845"/>
                </a:cubicBezTo>
                <a:cubicBezTo>
                  <a:pt x="2201797" y="1952022"/>
                  <a:pt x="1303201" y="1780143"/>
                  <a:pt x="317147" y="1902845"/>
                </a:cubicBezTo>
                <a:cubicBezTo>
                  <a:pt x="139504" y="1921952"/>
                  <a:pt x="-26179" y="1783394"/>
                  <a:pt x="0" y="1585698"/>
                </a:cubicBezTo>
                <a:cubicBezTo>
                  <a:pt x="-50923" y="1190139"/>
                  <a:pt x="-99404" y="574158"/>
                  <a:pt x="0" y="317147"/>
                </a:cubicBezTo>
                <a:close/>
              </a:path>
              <a:path w="3335274" h="1902845" stroke="0" extrusionOk="0">
                <a:moveTo>
                  <a:pt x="0" y="317147"/>
                </a:moveTo>
                <a:cubicBezTo>
                  <a:pt x="5458" y="141368"/>
                  <a:pt x="144647" y="-177"/>
                  <a:pt x="317147" y="0"/>
                </a:cubicBezTo>
                <a:cubicBezTo>
                  <a:pt x="634691" y="-129276"/>
                  <a:pt x="2537524" y="-77778"/>
                  <a:pt x="3018127" y="0"/>
                </a:cubicBezTo>
                <a:cubicBezTo>
                  <a:pt x="3184581" y="-27737"/>
                  <a:pt x="3331129" y="165892"/>
                  <a:pt x="3335274" y="317147"/>
                </a:cubicBezTo>
                <a:cubicBezTo>
                  <a:pt x="3257649" y="525026"/>
                  <a:pt x="3443657" y="1361525"/>
                  <a:pt x="3335274" y="1585698"/>
                </a:cubicBezTo>
                <a:cubicBezTo>
                  <a:pt x="3341407" y="1773788"/>
                  <a:pt x="3173570" y="1909544"/>
                  <a:pt x="3018127" y="1902845"/>
                </a:cubicBezTo>
                <a:cubicBezTo>
                  <a:pt x="1825515" y="1947065"/>
                  <a:pt x="1649227" y="1873463"/>
                  <a:pt x="317147" y="1902845"/>
                </a:cubicBezTo>
                <a:cubicBezTo>
                  <a:pt x="138353" y="1888864"/>
                  <a:pt x="-31009" y="1753686"/>
                  <a:pt x="0" y="1585698"/>
                </a:cubicBezTo>
                <a:cubicBezTo>
                  <a:pt x="-41283" y="1140928"/>
                  <a:pt x="-20860" y="752221"/>
                  <a:pt x="0" y="317147"/>
                </a:cubicBezTo>
                <a:close/>
              </a:path>
            </a:pathLst>
          </a:custGeom>
          <a:solidFill>
            <a:schemeClr val="accent2">
              <a:lumMod val="20000"/>
              <a:lumOff val="80000"/>
            </a:schemeClr>
          </a:solidFill>
          <a:ln w="76200">
            <a:solidFill>
              <a:srgbClr val="00206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lvl="0" algn="ctr"/>
            <a:r>
              <a:rPr lang="en-US" sz="3200" dirty="0">
                <a:solidFill>
                  <a:srgbClr val="002060"/>
                </a:solidFill>
                <a:latin typeface="Calibri" panose="020F0502020204030204"/>
              </a:rPr>
              <a:t>M</a:t>
            </a:r>
            <a:r>
              <a:rPr lang="vi-VN" sz="3200" dirty="0">
                <a:solidFill>
                  <a:srgbClr val="002060"/>
                </a:solidFill>
                <a:latin typeface="Calibri" panose="020F0502020204030204"/>
              </a:rPr>
              <a:t>ọi người đang tham gia lễ hội</a:t>
            </a:r>
            <a:endParaRPr kumimoji="0" lang="en-US" sz="3200" b="0" i="0" u="none" strike="noStrike" kern="1200" cap="none" spc="0" normalizeH="0" baseline="0" noProof="0" dirty="0">
              <a:ln>
                <a:noFill/>
              </a:ln>
              <a:solidFill>
                <a:srgbClr val="002060"/>
              </a:solidFill>
              <a:effectLst/>
              <a:uLnTx/>
              <a:uFillTx/>
              <a:latin typeface="Calibri" panose="020F0502020204030204"/>
            </a:endParaRPr>
          </a:p>
        </p:txBody>
      </p:sp>
    </p:spTree>
    <p:extLst>
      <p:ext uri="{BB962C8B-B14F-4D97-AF65-F5344CB8AC3E}">
        <p14:creationId xmlns:p14="http://schemas.microsoft.com/office/powerpoint/2010/main" val="1866415130"/>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ar2imgu">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Grammar Subject for Pre-K: Adjectives by Slidesgo">
  <a:themeElements>
    <a:clrScheme name="Simple Light">
      <a:dk1>
        <a:srgbClr val="FF7259"/>
      </a:dk1>
      <a:lt1>
        <a:srgbClr val="F7A9BD"/>
      </a:lt1>
      <a:dk2>
        <a:srgbClr val="FFD2DD"/>
      </a:dk2>
      <a:lt2>
        <a:srgbClr val="4285F4"/>
      </a:lt2>
      <a:accent1>
        <a:srgbClr val="6A3F35"/>
      </a:accent1>
      <a:accent2>
        <a:srgbClr val="FF95C7"/>
      </a:accent2>
      <a:accent3>
        <a:srgbClr val="FCC63D"/>
      </a:accent3>
      <a:accent4>
        <a:srgbClr val="BA96F0"/>
      </a:accent4>
      <a:accent5>
        <a:srgbClr val="00E088"/>
      </a:accent5>
      <a:accent6>
        <a:srgbClr val="FFFFFF"/>
      </a:accent6>
      <a:hlink>
        <a:srgbClr val="6A3F3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846</Words>
  <Application>Microsoft Office PowerPoint</Application>
  <PresentationFormat>Widescreen</PresentationFormat>
  <Paragraphs>77</Paragraphs>
  <Slides>36</Slides>
  <Notes>8</Notes>
  <HiddenSlides>0</HiddenSlides>
  <MMClips>1</MMClips>
  <ScaleCrop>false</ScaleCrop>
  <HeadingPairs>
    <vt:vector size="6" baseType="variant">
      <vt:variant>
        <vt:lpstr>Fonts Used</vt:lpstr>
      </vt:variant>
      <vt:variant>
        <vt:i4>10</vt:i4>
      </vt:variant>
      <vt:variant>
        <vt:lpstr>Theme</vt:lpstr>
      </vt:variant>
      <vt:variant>
        <vt:i4>8</vt:i4>
      </vt:variant>
      <vt:variant>
        <vt:lpstr>Slide Titles</vt:lpstr>
      </vt:variant>
      <vt:variant>
        <vt:i4>36</vt:i4>
      </vt:variant>
    </vt:vector>
  </HeadingPairs>
  <TitlesOfParts>
    <vt:vector size="54" baseType="lpstr">
      <vt:lpstr>等线</vt:lpstr>
      <vt:lpstr>字魂107号-萌趣欢乐体</vt:lpstr>
      <vt:lpstr>字魂59号-创粗黑</vt:lpstr>
      <vt:lpstr>#9Slide05 Phobia</vt:lpstr>
      <vt:lpstr>Arial</vt:lpstr>
      <vt:lpstr>Calibri</vt:lpstr>
      <vt:lpstr>Calibri Light</vt:lpstr>
      <vt:lpstr>Cambria</vt:lpstr>
      <vt:lpstr>Fredoka One</vt:lpstr>
      <vt:lpstr>Times New Roman</vt:lpstr>
      <vt:lpstr>Chủ đề Office</vt:lpstr>
      <vt:lpstr>1_Chủ đề Office</vt:lpstr>
      <vt:lpstr>1_Office 主题​​</vt:lpstr>
      <vt:lpstr>1_Office Theme</vt:lpstr>
      <vt:lpstr>第一PPT，www.1ppt.com</vt:lpstr>
      <vt:lpstr>7_Office Theme</vt:lpstr>
      <vt:lpstr>6_Office Theme</vt:lpstr>
      <vt:lpstr>Grammar Subject for Pre-K: Adjectives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28</cp:revision>
  <dcterms:created xsi:type="dcterms:W3CDTF">2023-11-08T08:22:15Z</dcterms:created>
  <dcterms:modified xsi:type="dcterms:W3CDTF">2023-11-08T10:34:31Z</dcterms:modified>
</cp:coreProperties>
</file>