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7.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705" r:id="rId3"/>
    <p:sldMasterId id="2147483732" r:id="rId4"/>
    <p:sldMasterId id="2147483744" r:id="rId5"/>
    <p:sldMasterId id="2147483757" r:id="rId6"/>
    <p:sldMasterId id="2147483769" r:id="rId7"/>
    <p:sldMasterId id="2147483781" r:id="rId8"/>
    <p:sldMasterId id="2147483788" r:id="rId9"/>
  </p:sldMasterIdLst>
  <p:notesMasterIdLst>
    <p:notesMasterId r:id="rId47"/>
  </p:notesMasterIdLst>
  <p:sldIdLst>
    <p:sldId id="265" r:id="rId10"/>
    <p:sldId id="267" r:id="rId11"/>
    <p:sldId id="293" r:id="rId12"/>
    <p:sldId id="333" r:id="rId13"/>
    <p:sldId id="334" r:id="rId14"/>
    <p:sldId id="273" r:id="rId15"/>
    <p:sldId id="335" r:id="rId16"/>
    <p:sldId id="298" r:id="rId17"/>
    <p:sldId id="336" r:id="rId18"/>
    <p:sldId id="337" r:id="rId19"/>
    <p:sldId id="283" r:id="rId20"/>
    <p:sldId id="338" r:id="rId21"/>
    <p:sldId id="339" r:id="rId22"/>
    <p:sldId id="294" r:id="rId23"/>
    <p:sldId id="340" r:id="rId24"/>
    <p:sldId id="341" r:id="rId25"/>
    <p:sldId id="2007577147" r:id="rId26"/>
    <p:sldId id="296" r:id="rId27"/>
    <p:sldId id="264" r:id="rId28"/>
    <p:sldId id="342" r:id="rId29"/>
    <p:sldId id="269" r:id="rId30"/>
    <p:sldId id="295" r:id="rId31"/>
    <p:sldId id="343" r:id="rId32"/>
    <p:sldId id="297" r:id="rId33"/>
    <p:sldId id="288" r:id="rId34"/>
    <p:sldId id="344" r:id="rId35"/>
    <p:sldId id="275" r:id="rId36"/>
    <p:sldId id="2007577139" r:id="rId37"/>
    <p:sldId id="2007577142" r:id="rId38"/>
    <p:sldId id="2007577143" r:id="rId39"/>
    <p:sldId id="290" r:id="rId40"/>
    <p:sldId id="2007577144" r:id="rId41"/>
    <p:sldId id="2007577145" r:id="rId42"/>
    <p:sldId id="2007577146" r:id="rId43"/>
    <p:sldId id="258" r:id="rId44"/>
    <p:sldId id="2007577148" r:id="rId45"/>
    <p:sldId id="262"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F90616-9FB6-4558-8726-7BF01F27EB86}" type="datetimeFigureOut">
              <a:rPr lang="en-US" smtClean="0"/>
              <a:t>11/8/2023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59734C-3593-4B4D-AF91-A60131C8D909}" type="slidenum">
              <a:rPr lang="en-US" smtClean="0"/>
              <a:t>‹#›</a:t>
            </a:fld>
            <a:endParaRPr lang="en-US"/>
          </a:p>
        </p:txBody>
      </p:sp>
    </p:spTree>
    <p:extLst>
      <p:ext uri="{BB962C8B-B14F-4D97-AF65-F5344CB8AC3E}">
        <p14:creationId xmlns:p14="http://schemas.microsoft.com/office/powerpoint/2010/main" val="267094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772490-676B-4287-AD1F-63873F1EA64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70号-灵悦黑体" panose="00000500000000000000" pitchFamily="2" charset="-122"/>
              <a:cs typeface="+mn-cs"/>
            </a:endParaRPr>
          </a:p>
        </p:txBody>
      </p:sp>
    </p:spTree>
    <p:extLst>
      <p:ext uri="{BB962C8B-B14F-4D97-AF65-F5344CB8AC3E}">
        <p14:creationId xmlns:p14="http://schemas.microsoft.com/office/powerpoint/2010/main" val="2367956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3084073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772490-676B-4287-AD1F-63873F1EA64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70号-灵悦黑体" panose="00000500000000000000" pitchFamily="2" charset="-122"/>
              <a:cs typeface="+mn-cs"/>
            </a:endParaRPr>
          </a:p>
        </p:txBody>
      </p:sp>
    </p:spTree>
    <p:extLst>
      <p:ext uri="{BB962C8B-B14F-4D97-AF65-F5344CB8AC3E}">
        <p14:creationId xmlns:p14="http://schemas.microsoft.com/office/powerpoint/2010/main" val="8369292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8566984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19897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987679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b03e91b5f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b03e91b5f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772490-676B-4287-AD1F-63873F1EA64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70号-灵悦黑体" panose="00000500000000000000" pitchFamily="2" charset="-122"/>
              <a:cs typeface="+mn-cs"/>
            </a:endParaRPr>
          </a:p>
        </p:txBody>
      </p:sp>
    </p:spTree>
    <p:extLst>
      <p:ext uri="{BB962C8B-B14F-4D97-AF65-F5344CB8AC3E}">
        <p14:creationId xmlns:p14="http://schemas.microsoft.com/office/powerpoint/2010/main" val="21912529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9"/>
        <p:cNvGrpSpPr/>
        <p:nvPr/>
      </p:nvGrpSpPr>
      <p:grpSpPr>
        <a:xfrm>
          <a:off x="0" y="0"/>
          <a:ext cx="0" cy="0"/>
          <a:chOff x="0" y="0"/>
          <a:chExt cx="0" cy="0"/>
        </a:xfrm>
      </p:grpSpPr>
      <p:sp>
        <p:nvSpPr>
          <p:cNvPr id="1260" name="Google Shape;126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1" name="Google Shape;1261;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endParaRPr dirty="0"/>
          </a:p>
        </p:txBody>
      </p:sp>
      <p:sp>
        <p:nvSpPr>
          <p:cNvPr id="1262" name="Google Shape;1262;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4</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9"/>
        <p:cNvGrpSpPr/>
        <p:nvPr/>
      </p:nvGrpSpPr>
      <p:grpSpPr>
        <a:xfrm>
          <a:off x="0" y="0"/>
          <a:ext cx="0" cy="0"/>
          <a:chOff x="0" y="0"/>
          <a:chExt cx="0" cy="0"/>
        </a:xfrm>
      </p:grpSpPr>
      <p:sp>
        <p:nvSpPr>
          <p:cNvPr id="1260" name="Google Shape;126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1" name="Google Shape;1261;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endParaRPr dirty="0"/>
          </a:p>
        </p:txBody>
      </p:sp>
      <p:sp>
        <p:nvSpPr>
          <p:cNvPr id="1262" name="Google Shape;1262;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5</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3547718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6"/>
        <p:cNvGrpSpPr/>
        <p:nvPr/>
      </p:nvGrpSpPr>
      <p:grpSpPr>
        <a:xfrm>
          <a:off x="0" y="0"/>
          <a:ext cx="0" cy="0"/>
          <a:chOff x="0" y="0"/>
          <a:chExt cx="0" cy="0"/>
        </a:xfrm>
      </p:grpSpPr>
      <p:sp>
        <p:nvSpPr>
          <p:cNvPr id="1257" name="Google Shape;1257;g99f2f57a71_0_2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8" name="Google Shape;1258;g99f2f57a71_0_2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286700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772490-676B-4287-AD1F-63873F1EA647}"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字魂70号-灵悦黑体" panose="00000500000000000000"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字魂70号-灵悦黑体" panose="00000500000000000000" pitchFamily="2" charset="-122"/>
              <a:cs typeface="+mn-cs"/>
            </a:endParaRPr>
          </a:p>
        </p:txBody>
      </p:sp>
    </p:spTree>
    <p:extLst>
      <p:ext uri="{BB962C8B-B14F-4D97-AF65-F5344CB8AC3E}">
        <p14:creationId xmlns:p14="http://schemas.microsoft.com/office/powerpoint/2010/main" val="2625655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263083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9"/>
        <p:cNvGrpSpPr/>
        <p:nvPr/>
      </p:nvGrpSpPr>
      <p:grpSpPr>
        <a:xfrm>
          <a:off x="0" y="0"/>
          <a:ext cx="0" cy="0"/>
          <a:chOff x="0" y="0"/>
          <a:chExt cx="0" cy="0"/>
        </a:xfrm>
      </p:grpSpPr>
      <p:sp>
        <p:nvSpPr>
          <p:cNvPr id="1260" name="Google Shape;126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1" name="Google Shape;1261;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endParaRPr dirty="0"/>
          </a:p>
        </p:txBody>
      </p:sp>
      <p:sp>
        <p:nvSpPr>
          <p:cNvPr id="1262" name="Google Shape;1262;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9</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4285529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9"/>
        <p:cNvGrpSpPr/>
        <p:nvPr/>
      </p:nvGrpSpPr>
      <p:grpSpPr>
        <a:xfrm>
          <a:off x="0" y="0"/>
          <a:ext cx="0" cy="0"/>
          <a:chOff x="0" y="0"/>
          <a:chExt cx="0" cy="0"/>
        </a:xfrm>
      </p:grpSpPr>
      <p:sp>
        <p:nvSpPr>
          <p:cNvPr id="1260" name="Google Shape;126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1" name="Google Shape;1261;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171450" algn="l" rtl="0">
              <a:spcBef>
                <a:spcPts val="0"/>
              </a:spcBef>
              <a:spcAft>
                <a:spcPts val="0"/>
              </a:spcAft>
              <a:buClr>
                <a:schemeClr val="dk1"/>
              </a:buClr>
              <a:buSzPts val="1200"/>
              <a:buFont typeface="Calibri"/>
              <a:buChar char="-"/>
            </a:pPr>
            <a:endParaRPr dirty="0"/>
          </a:p>
        </p:txBody>
      </p:sp>
      <p:sp>
        <p:nvSpPr>
          <p:cNvPr id="1262" name="Google Shape;1262;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10</a:t>
            </a:fld>
            <a:endParaRPr kumimoji="0" sz="12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6000459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3.xml"/><Relationship Id="rId4" Type="http://schemas.openxmlformats.org/officeDocument/2006/relationships/hyperlink" Target="http://bit.ly/2TtBDfr" TargetMode="Externa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3.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B5F65422-4F15-4F65-BF63-A810BB43A49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15" name="图片 14">
            <a:extLst>
              <a:ext uri="{FF2B5EF4-FFF2-40B4-BE49-F238E27FC236}">
                <a16:creationId xmlns:a16="http://schemas.microsoft.com/office/drawing/2014/main" id="{78B06899-8EB2-4232-8660-AEC4B0BD752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6" name="图片 15">
            <a:extLst>
              <a:ext uri="{FF2B5EF4-FFF2-40B4-BE49-F238E27FC236}">
                <a16:creationId xmlns:a16="http://schemas.microsoft.com/office/drawing/2014/main" id="{FEE96F2F-E668-4B9C-A4FF-78DC61D5223D}"/>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3" name="图片 2" descr="图片包含 文字&#10;&#10;描述已自动生成">
            <a:extLst>
              <a:ext uri="{FF2B5EF4-FFF2-40B4-BE49-F238E27FC236}">
                <a16:creationId xmlns:a16="http://schemas.microsoft.com/office/drawing/2014/main" id="{F19FEB38-260B-4884-88F0-932576E65CF0}"/>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319642" y="131198"/>
            <a:ext cx="9571530" cy="5972859"/>
          </a:xfrm>
          <a:prstGeom prst="rect">
            <a:avLst/>
          </a:prstGeom>
        </p:spPr>
      </p:pic>
      <p:pic>
        <p:nvPicPr>
          <p:cNvPr id="18" name="图片 17" descr="图片包含 屏幕截图&#10;&#10;描述已自动生成">
            <a:extLst>
              <a:ext uri="{FF2B5EF4-FFF2-40B4-BE49-F238E27FC236}">
                <a16:creationId xmlns:a16="http://schemas.microsoft.com/office/drawing/2014/main" id="{15798669-13D6-4E0C-973B-7AE155AFC93C}"/>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pic>
        <p:nvPicPr>
          <p:cNvPr id="9" name="图片 8" descr="图片包含 矢量图形&#10;&#10;描述已自动生成">
            <a:extLst>
              <a:ext uri="{FF2B5EF4-FFF2-40B4-BE49-F238E27FC236}">
                <a16:creationId xmlns:a16="http://schemas.microsoft.com/office/drawing/2014/main" id="{08906958-A621-4AA1-BB37-4729008BD301}"/>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1133851" y="441609"/>
            <a:ext cx="3033543" cy="267601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88284382"/>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内容" type="obj">
  <p:cSld name="标题和内容">
    <p:spTree>
      <p:nvGrpSpPr>
        <p:cNvPr id="1" name="Shape 765"/>
        <p:cNvGrpSpPr/>
        <p:nvPr/>
      </p:nvGrpSpPr>
      <p:grpSpPr>
        <a:xfrm>
          <a:off x="0" y="0"/>
          <a:ext cx="0" cy="0"/>
          <a:chOff x="0" y="0"/>
          <a:chExt cx="0" cy="0"/>
        </a:xfrm>
      </p:grpSpPr>
      <p:sp>
        <p:nvSpPr>
          <p:cNvPr id="766" name="Google Shape;766;p16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7" name="Google Shape;767;p16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8" name="Google Shape;768;p1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9" name="Google Shape;769;p1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0" name="Google Shape;770;p1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4193025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endParaRPr lang="vi-VN"/>
          </a:p>
        </p:txBody>
      </p:sp>
      <p:sp>
        <p:nvSpPr>
          <p:cNvPr id="3" name="Text Placeholder 2"/>
          <p:cNvSpPr>
            <a:spLocks noGrp="1"/>
          </p:cNvSpPr>
          <p:nvPr>
            <p:ph type="body" idx="1"/>
          </p:nvPr>
        </p:nvSpPr>
        <p:spPr>
          <a:xfrm>
            <a:off x="839789" y="1681163"/>
            <a:ext cx="5157787"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1" y="1681163"/>
            <a:ext cx="5183188" cy="823912"/>
          </a:xfrm>
          <a:prstGeom prst="rect">
            <a:avLst/>
          </a:prstGeo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a:xfrm>
            <a:off x="838200" y="6356351"/>
            <a:ext cx="2743200" cy="365125"/>
          </a:xfrm>
          <a:prstGeom prst="rect">
            <a:avLst/>
          </a:prstGeom>
        </p:spPr>
        <p:txBody>
          <a:bodyPr/>
          <a:lstStyle/>
          <a:p>
            <a:fld id="{B0392B6E-AC57-4EC7-A4ED-45A8F494EAAC}" type="datetimeFigureOut">
              <a:rPr lang="vi-VN" smtClean="0"/>
              <a:t>08/11/2023</a:t>
            </a:fld>
            <a:endParaRPr lang="vi-VN"/>
          </a:p>
        </p:txBody>
      </p:sp>
      <p:sp>
        <p:nvSpPr>
          <p:cNvPr id="8" name="Footer Placeholder 7"/>
          <p:cNvSpPr>
            <a:spLocks noGrp="1"/>
          </p:cNvSpPr>
          <p:nvPr>
            <p:ph type="ftr" sz="quarter" idx="11"/>
          </p:nvPr>
        </p:nvSpPr>
        <p:spPr>
          <a:xfrm>
            <a:off x="4038600" y="6356351"/>
            <a:ext cx="4114800" cy="365125"/>
          </a:xfrm>
          <a:prstGeom prst="rect">
            <a:avLst/>
          </a:prstGeom>
        </p:spPr>
        <p:txBody>
          <a:bodyPr/>
          <a:lstStyle/>
          <a:p>
            <a:endParaRPr lang="vi-VN"/>
          </a:p>
        </p:txBody>
      </p:sp>
      <p:sp>
        <p:nvSpPr>
          <p:cNvPr id="9" name="Slide Number Placeholder 8"/>
          <p:cNvSpPr>
            <a:spLocks noGrp="1"/>
          </p:cNvSpPr>
          <p:nvPr>
            <p:ph type="sldNum" sz="quarter" idx="12"/>
          </p:nvPr>
        </p:nvSpPr>
        <p:spPr>
          <a:xfrm>
            <a:off x="8610600" y="6356351"/>
            <a:ext cx="2743200" cy="365125"/>
          </a:xfrm>
          <a:prstGeom prst="rect">
            <a:avLst/>
          </a:prstGeom>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216273192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Date Placeholder 2"/>
          <p:cNvSpPr>
            <a:spLocks noGrp="1"/>
          </p:cNvSpPr>
          <p:nvPr>
            <p:ph type="dt" sz="half" idx="10"/>
          </p:nvPr>
        </p:nvSpPr>
        <p:spPr>
          <a:xfrm>
            <a:off x="838200" y="6356351"/>
            <a:ext cx="2743200" cy="365125"/>
          </a:xfrm>
          <a:prstGeom prst="rect">
            <a:avLst/>
          </a:prstGeom>
        </p:spPr>
        <p:txBody>
          <a:bodyPr/>
          <a:lstStyle/>
          <a:p>
            <a:fld id="{B0392B6E-AC57-4EC7-A4ED-45A8F494EAAC}" type="datetimeFigureOut">
              <a:rPr lang="vi-VN" smtClean="0"/>
              <a:t>08/11/2023</a:t>
            </a:fld>
            <a:endParaRPr lang="vi-VN"/>
          </a:p>
        </p:txBody>
      </p:sp>
      <p:sp>
        <p:nvSpPr>
          <p:cNvPr id="4" name="Footer Placeholder 3"/>
          <p:cNvSpPr>
            <a:spLocks noGrp="1"/>
          </p:cNvSpPr>
          <p:nvPr>
            <p:ph type="ftr" sz="quarter" idx="11"/>
          </p:nvPr>
        </p:nvSpPr>
        <p:spPr>
          <a:xfrm>
            <a:off x="4038600" y="6356351"/>
            <a:ext cx="4114800" cy="365125"/>
          </a:xfrm>
          <a:prstGeom prst="rect">
            <a:avLst/>
          </a:prstGeom>
        </p:spPr>
        <p:txBody>
          <a:bodyPr/>
          <a:lstStyle/>
          <a:p>
            <a:endParaRPr lang="vi-VN"/>
          </a:p>
        </p:txBody>
      </p:sp>
      <p:sp>
        <p:nvSpPr>
          <p:cNvPr id="5" name="Slide Number Placeholder 4"/>
          <p:cNvSpPr>
            <a:spLocks noGrp="1"/>
          </p:cNvSpPr>
          <p:nvPr>
            <p:ph type="sldNum" sz="quarter" idx="12"/>
          </p:nvPr>
        </p:nvSpPr>
        <p:spPr>
          <a:xfrm>
            <a:off x="8610600" y="6356351"/>
            <a:ext cx="2743200" cy="365125"/>
          </a:xfrm>
          <a:prstGeom prst="rect">
            <a:avLst/>
          </a:prstGeom>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375289677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1"/>
            <a:ext cx="2743200" cy="365125"/>
          </a:xfrm>
          <a:prstGeom prst="rect">
            <a:avLst/>
          </a:prstGeom>
        </p:spPr>
        <p:txBody>
          <a:bodyPr/>
          <a:lstStyle/>
          <a:p>
            <a:fld id="{B0392B6E-AC57-4EC7-A4ED-45A8F494EAAC}" type="datetimeFigureOut">
              <a:rPr lang="vi-VN" smtClean="0"/>
              <a:t>08/11/2023</a:t>
            </a:fld>
            <a:endParaRPr lang="vi-VN"/>
          </a:p>
        </p:txBody>
      </p:sp>
      <p:sp>
        <p:nvSpPr>
          <p:cNvPr id="3" name="Footer Placeholder 2"/>
          <p:cNvSpPr>
            <a:spLocks noGrp="1"/>
          </p:cNvSpPr>
          <p:nvPr>
            <p:ph type="ftr" sz="quarter" idx="11"/>
          </p:nvPr>
        </p:nvSpPr>
        <p:spPr>
          <a:xfrm>
            <a:off x="4038600" y="6356351"/>
            <a:ext cx="4114800" cy="365125"/>
          </a:xfrm>
          <a:prstGeom prst="rect">
            <a:avLst/>
          </a:prstGeom>
        </p:spPr>
        <p:txBody>
          <a:bodyPr/>
          <a:lstStyle/>
          <a:p>
            <a:endParaRPr lang="vi-VN"/>
          </a:p>
        </p:txBody>
      </p:sp>
      <p:sp>
        <p:nvSpPr>
          <p:cNvPr id="4" name="Slide Number Placeholder 3"/>
          <p:cNvSpPr>
            <a:spLocks noGrp="1"/>
          </p:cNvSpPr>
          <p:nvPr>
            <p:ph type="sldNum" sz="quarter" idx="12"/>
          </p:nvPr>
        </p:nvSpPr>
        <p:spPr>
          <a:xfrm>
            <a:off x="8610600" y="6356351"/>
            <a:ext cx="2743200" cy="365125"/>
          </a:xfrm>
          <a:prstGeom prst="rect">
            <a:avLst/>
          </a:prstGeom>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176393100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6"/>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B0392B6E-AC57-4EC7-A4ED-45A8F494EAAC}" type="datetimeFigureOut">
              <a:rPr lang="vi-VN" smtClean="0"/>
              <a:t>08/11/2023</a:t>
            </a:fld>
            <a:endParaRPr lang="vi-VN"/>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vi-VN"/>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122004591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6"/>
            <a:ext cx="6172200" cy="4873625"/>
          </a:xfrm>
          <a:prstGeom prst="rect">
            <a:avLst/>
          </a:prstGeo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vi-VN"/>
          </a:p>
        </p:txBody>
      </p:sp>
      <p:sp>
        <p:nvSpPr>
          <p:cNvPr id="4" name="Text Placeholder 3"/>
          <p:cNvSpPr>
            <a:spLocks noGrp="1"/>
          </p:cNvSpPr>
          <p:nvPr>
            <p:ph type="body" sz="half" idx="2"/>
          </p:nvPr>
        </p:nvSpPr>
        <p:spPr>
          <a:xfrm>
            <a:off x="839788" y="2057401"/>
            <a:ext cx="3932237" cy="3811588"/>
          </a:xfrm>
          <a:prstGeom prst="rect">
            <a:avLst/>
          </a:prstGeo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B0392B6E-AC57-4EC7-A4ED-45A8F494EAAC}" type="datetimeFigureOut">
              <a:rPr lang="vi-VN" smtClean="0"/>
              <a:t>08/11/2023</a:t>
            </a:fld>
            <a:endParaRPr lang="vi-VN"/>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vi-VN"/>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107586042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Vertical Text Placeholder 2"/>
          <p:cNvSpPr>
            <a:spLocks noGrp="1"/>
          </p:cNvSpPr>
          <p:nvPr>
            <p:ph type="body" orient="vert" idx="1"/>
          </p:nvPr>
        </p:nvSpPr>
        <p:spPr>
          <a:xfrm>
            <a:off x="838200" y="1825625"/>
            <a:ext cx="10515600" cy="43513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B0392B6E-AC57-4EC7-A4ED-45A8F494EAAC}" type="datetimeFigureOut">
              <a:rPr lang="vi-VN" smtClean="0"/>
              <a:t>08/11/2023</a:t>
            </a:fld>
            <a:endParaRPr lang="vi-VN"/>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256525951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a:prstGeom prst="rect">
            <a:avLst/>
          </a:prstGeo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1" y="365126"/>
            <a:ext cx="7734300" cy="5811839"/>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B0392B6E-AC57-4EC7-A4ED-45A8F494EAAC}" type="datetimeFigureOut">
              <a:rPr lang="vi-VN" smtClean="0"/>
              <a:t>08/11/2023</a:t>
            </a:fld>
            <a:endParaRPr lang="vi-VN"/>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2504379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节标题" type="secHead">
  <p:cSld name="节标题">
    <p:spTree>
      <p:nvGrpSpPr>
        <p:cNvPr id="1" name="Shape 771"/>
        <p:cNvGrpSpPr/>
        <p:nvPr/>
      </p:nvGrpSpPr>
      <p:grpSpPr>
        <a:xfrm>
          <a:off x="0" y="0"/>
          <a:ext cx="0" cy="0"/>
          <a:chOff x="0" y="0"/>
          <a:chExt cx="0" cy="0"/>
        </a:xfrm>
      </p:grpSpPr>
      <p:sp>
        <p:nvSpPr>
          <p:cNvPr id="772" name="Google Shape;772;p17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3" name="Google Shape;773;p17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74" name="Google Shape;774;p1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5" name="Google Shape;775;p1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6" name="Google Shape;776;p1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546063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两栏内容" type="twoObj">
  <p:cSld name="两栏内容">
    <p:spTree>
      <p:nvGrpSpPr>
        <p:cNvPr id="1" name="Shape 777"/>
        <p:cNvGrpSpPr/>
        <p:nvPr/>
      </p:nvGrpSpPr>
      <p:grpSpPr>
        <a:xfrm>
          <a:off x="0" y="0"/>
          <a:ext cx="0" cy="0"/>
          <a:chOff x="0" y="0"/>
          <a:chExt cx="0" cy="0"/>
        </a:xfrm>
      </p:grpSpPr>
      <p:sp>
        <p:nvSpPr>
          <p:cNvPr id="778" name="Google Shape;778;p17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9" name="Google Shape;779;p17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0" name="Google Shape;780;p17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1" name="Google Shape;781;p17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2" name="Google Shape;782;p17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3" name="Google Shape;783;p1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16433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比较" type="twoTxTwoObj">
  <p:cSld name="比较">
    <p:spTree>
      <p:nvGrpSpPr>
        <p:cNvPr id="1" name="Shape 784"/>
        <p:cNvGrpSpPr/>
        <p:nvPr/>
      </p:nvGrpSpPr>
      <p:grpSpPr>
        <a:xfrm>
          <a:off x="0" y="0"/>
          <a:ext cx="0" cy="0"/>
          <a:chOff x="0" y="0"/>
          <a:chExt cx="0" cy="0"/>
        </a:xfrm>
      </p:grpSpPr>
      <p:sp>
        <p:nvSpPr>
          <p:cNvPr id="785" name="Google Shape;785;p17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6" name="Google Shape;786;p17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87" name="Google Shape;787;p17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8" name="Google Shape;788;p17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789" name="Google Shape;789;p17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0" name="Google Shape;790;p17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1" name="Google Shape;791;p17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2" name="Google Shape;792;p17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785791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仅标题" type="titleOnly">
  <p:cSld name="仅标题">
    <p:spTree>
      <p:nvGrpSpPr>
        <p:cNvPr id="1" name="Shape 793"/>
        <p:cNvGrpSpPr/>
        <p:nvPr/>
      </p:nvGrpSpPr>
      <p:grpSpPr>
        <a:xfrm>
          <a:off x="0" y="0"/>
          <a:ext cx="0" cy="0"/>
          <a:chOff x="0" y="0"/>
          <a:chExt cx="0" cy="0"/>
        </a:xfrm>
      </p:grpSpPr>
      <p:sp>
        <p:nvSpPr>
          <p:cNvPr id="794" name="Google Shape;794;p17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5" name="Google Shape;795;p17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6" name="Google Shape;796;p17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7" name="Google Shape;797;p17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054779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空白">
  <p:cSld name="1_空白">
    <p:spTree>
      <p:nvGrpSpPr>
        <p:cNvPr id="1" name="Shape 798"/>
        <p:cNvGrpSpPr/>
        <p:nvPr/>
      </p:nvGrpSpPr>
      <p:grpSpPr>
        <a:xfrm>
          <a:off x="0" y="0"/>
          <a:ext cx="0" cy="0"/>
          <a:chOff x="0" y="0"/>
          <a:chExt cx="0" cy="0"/>
        </a:xfrm>
      </p:grpSpPr>
      <p:sp>
        <p:nvSpPr>
          <p:cNvPr id="799" name="Google Shape;799;p17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0" name="Google Shape;800;p17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1" name="Google Shape;801;p17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136320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内容与标题" type="objTx">
  <p:cSld name="内容与标题">
    <p:spTree>
      <p:nvGrpSpPr>
        <p:cNvPr id="1" name="Shape 802"/>
        <p:cNvGrpSpPr/>
        <p:nvPr/>
      </p:nvGrpSpPr>
      <p:grpSpPr>
        <a:xfrm>
          <a:off x="0" y="0"/>
          <a:ext cx="0" cy="0"/>
          <a:chOff x="0" y="0"/>
          <a:chExt cx="0" cy="0"/>
        </a:xfrm>
      </p:grpSpPr>
      <p:sp>
        <p:nvSpPr>
          <p:cNvPr id="803" name="Google Shape;803;p17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4" name="Google Shape;804;p17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05" name="Google Shape;805;p17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06" name="Google Shape;806;p17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7" name="Google Shape;807;p17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8" name="Google Shape;808;p17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04833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图片与标题" type="picTx">
  <p:cSld name="图片与标题">
    <p:spTree>
      <p:nvGrpSpPr>
        <p:cNvPr id="1" name="Shape 809"/>
        <p:cNvGrpSpPr/>
        <p:nvPr/>
      </p:nvGrpSpPr>
      <p:grpSpPr>
        <a:xfrm>
          <a:off x="0" y="0"/>
          <a:ext cx="0" cy="0"/>
          <a:chOff x="0" y="0"/>
          <a:chExt cx="0" cy="0"/>
        </a:xfrm>
      </p:grpSpPr>
      <p:sp>
        <p:nvSpPr>
          <p:cNvPr id="810" name="Google Shape;810;p17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1" name="Google Shape;811;p176"/>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812" name="Google Shape;812;p17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13" name="Google Shape;813;p17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4" name="Google Shape;814;p17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5" name="Google Shape;815;p17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2526446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标题和竖排文字" type="vertTx">
  <p:cSld name="标题和竖排文字">
    <p:spTree>
      <p:nvGrpSpPr>
        <p:cNvPr id="1" name="Shape 816"/>
        <p:cNvGrpSpPr/>
        <p:nvPr/>
      </p:nvGrpSpPr>
      <p:grpSpPr>
        <a:xfrm>
          <a:off x="0" y="0"/>
          <a:ext cx="0" cy="0"/>
          <a:chOff x="0" y="0"/>
          <a:chExt cx="0" cy="0"/>
        </a:xfrm>
      </p:grpSpPr>
      <p:sp>
        <p:nvSpPr>
          <p:cNvPr id="817" name="Google Shape;817;p17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8" name="Google Shape;818;p177"/>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9" name="Google Shape;819;p17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0" name="Google Shape;820;p17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1" name="Google Shape;821;p1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2112428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竖排标题与文本" type="vertTitleAndTx">
  <p:cSld name="竖排标题与文本">
    <p:spTree>
      <p:nvGrpSpPr>
        <p:cNvPr id="1" name="Shape 822"/>
        <p:cNvGrpSpPr/>
        <p:nvPr/>
      </p:nvGrpSpPr>
      <p:grpSpPr>
        <a:xfrm>
          <a:off x="0" y="0"/>
          <a:ext cx="0" cy="0"/>
          <a:chOff x="0" y="0"/>
          <a:chExt cx="0" cy="0"/>
        </a:xfrm>
      </p:grpSpPr>
      <p:sp>
        <p:nvSpPr>
          <p:cNvPr id="823" name="Google Shape;823;p178"/>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4" name="Google Shape;824;p178"/>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5" name="Google Shape;825;p17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6" name="Google Shape;826;p17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7" name="Google Shape;827;p17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44020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a:extLst>
              <a:ext uri="{FF2B5EF4-FFF2-40B4-BE49-F238E27FC236}">
                <a16:creationId xmlns:a16="http://schemas.microsoft.com/office/drawing/2014/main" id="{930B1641-9EB7-4B70-856B-460AB458EF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7ABEDC77-C7EB-4647-8B12-BB4B09C6C9E4}"/>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367083" y="678654"/>
            <a:ext cx="9457833" cy="5368785"/>
          </a:xfrm>
          <a:prstGeom prst="rect">
            <a:avLst/>
          </a:prstGeom>
        </p:spPr>
      </p:pic>
      <p:pic>
        <p:nvPicPr>
          <p:cNvPr id="3" name="图片 2" descr="图片包含 矢量图形&#10;&#10;描述已自动生成">
            <a:extLst>
              <a:ext uri="{FF2B5EF4-FFF2-40B4-BE49-F238E27FC236}">
                <a16:creationId xmlns:a16="http://schemas.microsoft.com/office/drawing/2014/main" id="{089F4924-B610-4B01-AAF0-EB6D4C2B84E7}"/>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flipH="1">
            <a:off x="8837625" y="182880"/>
            <a:ext cx="2828348" cy="2495006"/>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33759968"/>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42"/>
        <p:cNvGrpSpPr/>
        <p:nvPr/>
      </p:nvGrpSpPr>
      <p:grpSpPr>
        <a:xfrm>
          <a:off x="0" y="0"/>
          <a:ext cx="0" cy="0"/>
          <a:chOff x="0" y="0"/>
          <a:chExt cx="0" cy="0"/>
        </a:xfrm>
      </p:grpSpPr>
      <p:sp>
        <p:nvSpPr>
          <p:cNvPr id="43" name="Google Shape;43;p3"/>
          <p:cNvSpPr txBox="1">
            <a:spLocks noGrp="1"/>
          </p:cNvSpPr>
          <p:nvPr>
            <p:ph type="title"/>
          </p:nvPr>
        </p:nvSpPr>
        <p:spPr>
          <a:xfrm>
            <a:off x="960000" y="2470600"/>
            <a:ext cx="5010400" cy="1842000"/>
          </a:xfrm>
          <a:prstGeom prst="rect">
            <a:avLst/>
          </a:prstGeom>
        </p:spPr>
        <p:txBody>
          <a:bodyPr spcFirstLastPara="1" wrap="square" lIns="91425" tIns="91425" rIns="91425" bIns="91425" anchor="ctr" anchorCtr="0">
            <a:noAutofit/>
          </a:bodyPr>
          <a:lstStyle>
            <a:lvl1pPr lvl="0">
              <a:spcBef>
                <a:spcPts val="0"/>
              </a:spcBef>
              <a:spcAft>
                <a:spcPts val="0"/>
              </a:spcAft>
              <a:buSzPts val="3600"/>
              <a:buNone/>
              <a:defRPr sz="6667"/>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44" name="Google Shape;44;p3"/>
          <p:cNvSpPr txBox="1">
            <a:spLocks noGrp="1"/>
          </p:cNvSpPr>
          <p:nvPr>
            <p:ph type="title" idx="2" hasCustomPrompt="1"/>
          </p:nvPr>
        </p:nvSpPr>
        <p:spPr>
          <a:xfrm>
            <a:off x="1192951" y="1237151"/>
            <a:ext cx="11500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7466"/>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45" name="Google Shape;45;p3"/>
          <p:cNvSpPr txBox="1">
            <a:spLocks noGrp="1"/>
          </p:cNvSpPr>
          <p:nvPr>
            <p:ph type="subTitle" idx="1"/>
          </p:nvPr>
        </p:nvSpPr>
        <p:spPr>
          <a:xfrm>
            <a:off x="960000" y="4379433"/>
            <a:ext cx="5010400" cy="542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46" name="Google Shape;46;p3"/>
          <p:cNvSpPr/>
          <p:nvPr/>
        </p:nvSpPr>
        <p:spPr>
          <a:xfrm rot="10800000" flipH="1">
            <a:off x="6791034" y="5551688"/>
            <a:ext cx="5484853" cy="1306313"/>
          </a:xfrm>
          <a:custGeom>
            <a:avLst/>
            <a:gdLst/>
            <a:ahLst/>
            <a:cxnLst/>
            <a:rect l="l" t="t" r="r" b="b"/>
            <a:pathLst>
              <a:path w="78247" h="18804" extrusionOk="0">
                <a:moveTo>
                  <a:pt x="1" y="0"/>
                </a:moveTo>
                <a:cubicBezTo>
                  <a:pt x="1" y="0"/>
                  <a:pt x="9901" y="15665"/>
                  <a:pt x="29951" y="18296"/>
                </a:cubicBezTo>
                <a:cubicBezTo>
                  <a:pt x="32535" y="18639"/>
                  <a:pt x="34997" y="18804"/>
                  <a:pt x="37358" y="18804"/>
                </a:cubicBezTo>
                <a:cubicBezTo>
                  <a:pt x="53313" y="18804"/>
                  <a:pt x="64667" y="11266"/>
                  <a:pt x="78247"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7" name="Google Shape;47;p3"/>
          <p:cNvSpPr/>
          <p:nvPr/>
        </p:nvSpPr>
        <p:spPr>
          <a:xfrm>
            <a:off x="3211580" y="4944491"/>
            <a:ext cx="4725517" cy="2421501"/>
          </a:xfrm>
          <a:custGeom>
            <a:avLst/>
            <a:gdLst/>
            <a:ahLst/>
            <a:cxnLst/>
            <a:rect l="l" t="t" r="r" b="b"/>
            <a:pathLst>
              <a:path w="84788" h="43448" extrusionOk="0">
                <a:moveTo>
                  <a:pt x="40041" y="0"/>
                </a:moveTo>
                <a:cubicBezTo>
                  <a:pt x="39736" y="0"/>
                  <a:pt x="39431" y="5"/>
                  <a:pt x="39124" y="14"/>
                </a:cubicBezTo>
                <a:cubicBezTo>
                  <a:pt x="11404" y="841"/>
                  <a:pt x="1" y="43448"/>
                  <a:pt x="1" y="43448"/>
                </a:cubicBezTo>
                <a:lnTo>
                  <a:pt x="84788" y="36079"/>
                </a:lnTo>
                <a:cubicBezTo>
                  <a:pt x="84788" y="36079"/>
                  <a:pt x="67214" y="0"/>
                  <a:pt x="40041"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48" name="Google Shape;48;p3"/>
          <p:cNvGrpSpPr/>
          <p:nvPr/>
        </p:nvGrpSpPr>
        <p:grpSpPr>
          <a:xfrm>
            <a:off x="-45866" y="3893733"/>
            <a:ext cx="9998671" cy="3371664"/>
            <a:chOff x="-34400" y="2920300"/>
            <a:chExt cx="7499003" cy="2528748"/>
          </a:xfrm>
        </p:grpSpPr>
        <p:grpSp>
          <p:nvGrpSpPr>
            <p:cNvPr id="49" name="Google Shape;49;p3"/>
            <p:cNvGrpSpPr/>
            <p:nvPr/>
          </p:nvGrpSpPr>
          <p:grpSpPr>
            <a:xfrm>
              <a:off x="377295" y="3991903"/>
              <a:ext cx="3480268" cy="1282215"/>
              <a:chOff x="377295" y="3991903"/>
              <a:chExt cx="3480268" cy="1282215"/>
            </a:xfrm>
          </p:grpSpPr>
          <p:sp>
            <p:nvSpPr>
              <p:cNvPr id="50" name="Google Shape;50;p3"/>
              <p:cNvSpPr/>
              <p:nvPr/>
            </p:nvSpPr>
            <p:spPr>
              <a:xfrm>
                <a:off x="377295" y="3991903"/>
                <a:ext cx="3480268" cy="1282215"/>
              </a:xfrm>
              <a:custGeom>
                <a:avLst/>
                <a:gdLst/>
                <a:ahLst/>
                <a:cxnLst/>
                <a:rect l="l" t="t" r="r" b="b"/>
                <a:pathLst>
                  <a:path w="83260" h="30675" extrusionOk="0">
                    <a:moveTo>
                      <a:pt x="40643" y="1"/>
                    </a:moveTo>
                    <a:cubicBezTo>
                      <a:pt x="34730" y="1"/>
                      <a:pt x="28823" y="9522"/>
                      <a:pt x="28823" y="9522"/>
                    </a:cubicBezTo>
                    <a:cubicBezTo>
                      <a:pt x="28823" y="9522"/>
                      <a:pt x="29509" y="2487"/>
                      <a:pt x="24899" y="2487"/>
                    </a:cubicBezTo>
                    <a:cubicBezTo>
                      <a:pt x="24006" y="2487"/>
                      <a:pt x="22914" y="2751"/>
                      <a:pt x="21580" y="3381"/>
                    </a:cubicBezTo>
                    <a:cubicBezTo>
                      <a:pt x="13359" y="7291"/>
                      <a:pt x="1" y="29021"/>
                      <a:pt x="1" y="29021"/>
                    </a:cubicBezTo>
                    <a:lnTo>
                      <a:pt x="12181" y="29271"/>
                    </a:lnTo>
                    <a:lnTo>
                      <a:pt x="78773" y="30600"/>
                    </a:lnTo>
                    <a:lnTo>
                      <a:pt x="83259" y="30675"/>
                    </a:lnTo>
                    <a:cubicBezTo>
                      <a:pt x="83259" y="30675"/>
                      <a:pt x="81029" y="12730"/>
                      <a:pt x="74061" y="8970"/>
                    </a:cubicBezTo>
                    <a:cubicBezTo>
                      <a:pt x="72673" y="8219"/>
                      <a:pt x="71272" y="7918"/>
                      <a:pt x="69920" y="7918"/>
                    </a:cubicBezTo>
                    <a:cubicBezTo>
                      <a:pt x="64511" y="7918"/>
                      <a:pt x="59876" y="12730"/>
                      <a:pt x="59876" y="12730"/>
                    </a:cubicBezTo>
                    <a:cubicBezTo>
                      <a:pt x="59876" y="12730"/>
                      <a:pt x="60552" y="7567"/>
                      <a:pt x="56793" y="5061"/>
                    </a:cubicBezTo>
                    <a:cubicBezTo>
                      <a:pt x="55969" y="4511"/>
                      <a:pt x="55104" y="4297"/>
                      <a:pt x="54258" y="4297"/>
                    </a:cubicBezTo>
                    <a:cubicBezTo>
                      <a:pt x="51243" y="4297"/>
                      <a:pt x="48447" y="7016"/>
                      <a:pt x="48447" y="7016"/>
                    </a:cubicBezTo>
                    <a:cubicBezTo>
                      <a:pt x="48447" y="7016"/>
                      <a:pt x="47470" y="875"/>
                      <a:pt x="41354" y="48"/>
                    </a:cubicBezTo>
                    <a:cubicBezTo>
                      <a:pt x="41117" y="16"/>
                      <a:pt x="40880" y="1"/>
                      <a:pt x="4064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1" name="Google Shape;51;p3"/>
              <p:cNvSpPr/>
              <p:nvPr/>
            </p:nvSpPr>
            <p:spPr>
              <a:xfrm>
                <a:off x="886470" y="4363135"/>
                <a:ext cx="2783587" cy="907854"/>
              </a:xfrm>
              <a:custGeom>
                <a:avLst/>
                <a:gdLst/>
                <a:ahLst/>
                <a:cxnLst/>
                <a:rect l="l" t="t" r="r" b="b"/>
                <a:pathLst>
                  <a:path w="66593" h="21719" extrusionOk="0">
                    <a:moveTo>
                      <a:pt x="25066" y="0"/>
                    </a:moveTo>
                    <a:cubicBezTo>
                      <a:pt x="24693" y="0"/>
                      <a:pt x="24300" y="29"/>
                      <a:pt x="23885" y="89"/>
                    </a:cubicBezTo>
                    <a:cubicBezTo>
                      <a:pt x="17193" y="1067"/>
                      <a:pt x="14687" y="8987"/>
                      <a:pt x="14687" y="8987"/>
                    </a:cubicBezTo>
                    <a:cubicBezTo>
                      <a:pt x="14687" y="8987"/>
                      <a:pt x="13607" y="1892"/>
                      <a:pt x="9114" y="1892"/>
                    </a:cubicBezTo>
                    <a:cubicBezTo>
                      <a:pt x="9067" y="1892"/>
                      <a:pt x="9020" y="1892"/>
                      <a:pt x="8973" y="1894"/>
                    </a:cubicBezTo>
                    <a:cubicBezTo>
                      <a:pt x="5138" y="2019"/>
                      <a:pt x="1203" y="15829"/>
                      <a:pt x="0" y="20390"/>
                    </a:cubicBezTo>
                    <a:lnTo>
                      <a:pt x="66592" y="21719"/>
                    </a:lnTo>
                    <a:cubicBezTo>
                      <a:pt x="65339" y="17308"/>
                      <a:pt x="62081" y="8034"/>
                      <a:pt x="56592" y="6355"/>
                    </a:cubicBezTo>
                    <a:cubicBezTo>
                      <a:pt x="55574" y="6042"/>
                      <a:pt x="54605" y="5907"/>
                      <a:pt x="53692" y="5907"/>
                    </a:cubicBezTo>
                    <a:cubicBezTo>
                      <a:pt x="48111" y="5907"/>
                      <a:pt x="44612" y="10942"/>
                      <a:pt x="44612" y="10942"/>
                    </a:cubicBezTo>
                    <a:cubicBezTo>
                      <a:pt x="44612" y="10942"/>
                      <a:pt x="44487" y="4826"/>
                      <a:pt x="40452" y="2997"/>
                    </a:cubicBezTo>
                    <a:cubicBezTo>
                      <a:pt x="39864" y="2734"/>
                      <a:pt x="39260" y="2621"/>
                      <a:pt x="38659" y="2621"/>
                    </a:cubicBezTo>
                    <a:cubicBezTo>
                      <a:pt x="35136" y="2621"/>
                      <a:pt x="31680" y="6480"/>
                      <a:pt x="31680" y="6480"/>
                    </a:cubicBezTo>
                    <a:cubicBezTo>
                      <a:pt x="31680" y="6480"/>
                      <a:pt x="30688" y="0"/>
                      <a:pt x="2506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2" name="Google Shape;52;p3"/>
              <p:cNvSpPr/>
              <p:nvPr/>
            </p:nvSpPr>
            <p:spPr>
              <a:xfrm>
                <a:off x="1325419" y="4877826"/>
                <a:ext cx="448430" cy="337953"/>
              </a:xfrm>
              <a:custGeom>
                <a:avLst/>
                <a:gdLst/>
                <a:ahLst/>
                <a:cxnLst/>
                <a:rect l="l" t="t" r="r" b="b"/>
                <a:pathLst>
                  <a:path w="10728" h="8085" extrusionOk="0">
                    <a:moveTo>
                      <a:pt x="557" y="0"/>
                    </a:moveTo>
                    <a:cubicBezTo>
                      <a:pt x="228" y="0"/>
                      <a:pt x="0" y="541"/>
                      <a:pt x="351" y="809"/>
                    </a:cubicBezTo>
                    <a:cubicBezTo>
                      <a:pt x="3560" y="3190"/>
                      <a:pt x="6768" y="5596"/>
                      <a:pt x="9976" y="8002"/>
                    </a:cubicBezTo>
                    <a:cubicBezTo>
                      <a:pt x="10051" y="8060"/>
                      <a:pt x="10125" y="8084"/>
                      <a:pt x="10194" y="8084"/>
                    </a:cubicBezTo>
                    <a:cubicBezTo>
                      <a:pt x="10517" y="8084"/>
                      <a:pt x="10728" y="7544"/>
                      <a:pt x="10377" y="7275"/>
                    </a:cubicBezTo>
                    <a:cubicBezTo>
                      <a:pt x="7194" y="4894"/>
                      <a:pt x="3986" y="2488"/>
                      <a:pt x="778" y="82"/>
                    </a:cubicBezTo>
                    <a:cubicBezTo>
                      <a:pt x="702" y="25"/>
                      <a:pt x="627" y="0"/>
                      <a:pt x="55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3" name="Google Shape;53;p3"/>
              <p:cNvSpPr/>
              <p:nvPr/>
            </p:nvSpPr>
            <p:spPr>
              <a:xfrm>
                <a:off x="1915437" y="4621463"/>
                <a:ext cx="120091" cy="597949"/>
              </a:xfrm>
              <a:custGeom>
                <a:avLst/>
                <a:gdLst/>
                <a:ahLst/>
                <a:cxnLst/>
                <a:rect l="l" t="t" r="r" b="b"/>
                <a:pathLst>
                  <a:path w="2873" h="14305" extrusionOk="0">
                    <a:moveTo>
                      <a:pt x="515" y="1"/>
                    </a:moveTo>
                    <a:cubicBezTo>
                      <a:pt x="274" y="1"/>
                      <a:pt x="1" y="209"/>
                      <a:pt x="46" y="526"/>
                    </a:cubicBezTo>
                    <a:cubicBezTo>
                      <a:pt x="698" y="5012"/>
                      <a:pt x="1374" y="9499"/>
                      <a:pt x="2026" y="13985"/>
                    </a:cubicBezTo>
                    <a:cubicBezTo>
                      <a:pt x="2056" y="14208"/>
                      <a:pt x="2206" y="14304"/>
                      <a:pt x="2369" y="14304"/>
                    </a:cubicBezTo>
                    <a:cubicBezTo>
                      <a:pt x="2607" y="14304"/>
                      <a:pt x="2873" y="14097"/>
                      <a:pt x="2828" y="13784"/>
                    </a:cubicBezTo>
                    <a:cubicBezTo>
                      <a:pt x="2176" y="9273"/>
                      <a:pt x="1500" y="4787"/>
                      <a:pt x="848" y="300"/>
                    </a:cubicBezTo>
                    <a:cubicBezTo>
                      <a:pt x="818" y="91"/>
                      <a:pt x="674" y="1"/>
                      <a:pt x="51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4" name="Google Shape;54;p3"/>
              <p:cNvSpPr/>
              <p:nvPr/>
            </p:nvSpPr>
            <p:spPr>
              <a:xfrm>
                <a:off x="1766459" y="4781434"/>
                <a:ext cx="234540" cy="181287"/>
              </a:xfrm>
              <a:custGeom>
                <a:avLst/>
                <a:gdLst/>
                <a:ahLst/>
                <a:cxnLst/>
                <a:rect l="l" t="t" r="r" b="b"/>
                <a:pathLst>
                  <a:path w="5611" h="4337" extrusionOk="0">
                    <a:moveTo>
                      <a:pt x="557" y="0"/>
                    </a:moveTo>
                    <a:cubicBezTo>
                      <a:pt x="228" y="0"/>
                      <a:pt x="1" y="541"/>
                      <a:pt x="352" y="809"/>
                    </a:cubicBezTo>
                    <a:cubicBezTo>
                      <a:pt x="1856" y="1962"/>
                      <a:pt x="3359" y="3115"/>
                      <a:pt x="4838" y="4243"/>
                    </a:cubicBezTo>
                    <a:cubicBezTo>
                      <a:pt x="4918" y="4308"/>
                      <a:pt x="4997" y="4336"/>
                      <a:pt x="5071" y="4336"/>
                    </a:cubicBezTo>
                    <a:cubicBezTo>
                      <a:pt x="5394" y="4336"/>
                      <a:pt x="5611" y="3806"/>
                      <a:pt x="5264" y="3541"/>
                    </a:cubicBezTo>
                    <a:cubicBezTo>
                      <a:pt x="3760" y="2388"/>
                      <a:pt x="2282" y="1235"/>
                      <a:pt x="778" y="83"/>
                    </a:cubicBezTo>
                    <a:cubicBezTo>
                      <a:pt x="703" y="25"/>
                      <a:pt x="628" y="0"/>
                      <a:pt x="55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5" name="Google Shape;55;p3"/>
              <p:cNvSpPr/>
              <p:nvPr/>
            </p:nvSpPr>
            <p:spPr>
              <a:xfrm>
                <a:off x="2314132" y="4748704"/>
                <a:ext cx="200180" cy="482748"/>
              </a:xfrm>
              <a:custGeom>
                <a:avLst/>
                <a:gdLst/>
                <a:ahLst/>
                <a:cxnLst/>
                <a:rect l="l" t="t" r="r" b="b"/>
                <a:pathLst>
                  <a:path w="4789" h="11549" extrusionOk="0">
                    <a:moveTo>
                      <a:pt x="4282" y="0"/>
                    </a:moveTo>
                    <a:cubicBezTo>
                      <a:pt x="4111" y="0"/>
                      <a:pt x="3937" y="89"/>
                      <a:pt x="3867" y="289"/>
                    </a:cubicBezTo>
                    <a:cubicBezTo>
                      <a:pt x="2613" y="3873"/>
                      <a:pt x="1360" y="7457"/>
                      <a:pt x="107" y="11041"/>
                    </a:cubicBezTo>
                    <a:cubicBezTo>
                      <a:pt x="1" y="11345"/>
                      <a:pt x="255" y="11548"/>
                      <a:pt x="510" y="11548"/>
                    </a:cubicBezTo>
                    <a:cubicBezTo>
                      <a:pt x="675" y="11548"/>
                      <a:pt x="840" y="11463"/>
                      <a:pt x="909" y="11267"/>
                    </a:cubicBezTo>
                    <a:cubicBezTo>
                      <a:pt x="2162" y="7683"/>
                      <a:pt x="3415" y="4099"/>
                      <a:pt x="4669" y="515"/>
                    </a:cubicBezTo>
                    <a:cubicBezTo>
                      <a:pt x="4789" y="199"/>
                      <a:pt x="4539" y="0"/>
                      <a:pt x="428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6" name="Google Shape;56;p3"/>
              <p:cNvSpPr/>
              <p:nvPr/>
            </p:nvSpPr>
            <p:spPr>
              <a:xfrm>
                <a:off x="1270953" y="4820476"/>
                <a:ext cx="110018" cy="111104"/>
              </a:xfrm>
              <a:custGeom>
                <a:avLst/>
                <a:gdLst/>
                <a:ahLst/>
                <a:cxnLst/>
                <a:rect l="l" t="t" r="r" b="b"/>
                <a:pathLst>
                  <a:path w="2632" h="2658" extrusionOk="0">
                    <a:moveTo>
                      <a:pt x="1304" y="1"/>
                    </a:moveTo>
                    <a:cubicBezTo>
                      <a:pt x="577" y="1"/>
                      <a:pt x="0" y="602"/>
                      <a:pt x="0" y="1329"/>
                    </a:cubicBezTo>
                    <a:cubicBezTo>
                      <a:pt x="0" y="2056"/>
                      <a:pt x="577" y="2657"/>
                      <a:pt x="1304" y="2657"/>
                    </a:cubicBezTo>
                    <a:cubicBezTo>
                      <a:pt x="2055" y="2657"/>
                      <a:pt x="2632" y="2056"/>
                      <a:pt x="2632" y="1329"/>
                    </a:cubicBezTo>
                    <a:cubicBezTo>
                      <a:pt x="2632" y="602"/>
                      <a:pt x="2055" y="1"/>
                      <a:pt x="13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7" name="Google Shape;57;p3"/>
              <p:cNvSpPr/>
              <p:nvPr/>
            </p:nvSpPr>
            <p:spPr>
              <a:xfrm>
                <a:off x="1732976" y="4745067"/>
                <a:ext cx="111063" cy="110018"/>
              </a:xfrm>
              <a:custGeom>
                <a:avLst/>
                <a:gdLst/>
                <a:ahLst/>
                <a:cxnLst/>
                <a:rect l="l" t="t" r="r" b="b"/>
                <a:pathLst>
                  <a:path w="2657" h="2632" extrusionOk="0">
                    <a:moveTo>
                      <a:pt x="1328" y="0"/>
                    </a:moveTo>
                    <a:cubicBezTo>
                      <a:pt x="602" y="0"/>
                      <a:pt x="0" y="577"/>
                      <a:pt x="0" y="1328"/>
                    </a:cubicBezTo>
                    <a:cubicBezTo>
                      <a:pt x="0" y="2055"/>
                      <a:pt x="602" y="2632"/>
                      <a:pt x="1328" y="2632"/>
                    </a:cubicBezTo>
                    <a:cubicBezTo>
                      <a:pt x="2055" y="2632"/>
                      <a:pt x="2657" y="2055"/>
                      <a:pt x="2657" y="1328"/>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8" name="Google Shape;58;p3"/>
              <p:cNvSpPr/>
              <p:nvPr/>
            </p:nvSpPr>
            <p:spPr>
              <a:xfrm>
                <a:off x="1875433" y="4561730"/>
                <a:ext cx="111104" cy="110018"/>
              </a:xfrm>
              <a:custGeom>
                <a:avLst/>
                <a:gdLst/>
                <a:ahLst/>
                <a:cxnLst/>
                <a:rect l="l" t="t" r="r" b="b"/>
                <a:pathLst>
                  <a:path w="2658" h="2632" extrusionOk="0">
                    <a:moveTo>
                      <a:pt x="1329" y="0"/>
                    </a:moveTo>
                    <a:cubicBezTo>
                      <a:pt x="602" y="0"/>
                      <a:pt x="1" y="577"/>
                      <a:pt x="1" y="1328"/>
                    </a:cubicBezTo>
                    <a:cubicBezTo>
                      <a:pt x="1" y="2055"/>
                      <a:pt x="602" y="2632"/>
                      <a:pt x="1329" y="2632"/>
                    </a:cubicBezTo>
                    <a:cubicBezTo>
                      <a:pt x="2056" y="2632"/>
                      <a:pt x="2657" y="2055"/>
                      <a:pt x="2657" y="1328"/>
                    </a:cubicBezTo>
                    <a:cubicBezTo>
                      <a:pt x="2657" y="577"/>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 name="Google Shape;59;p3"/>
              <p:cNvSpPr/>
              <p:nvPr/>
            </p:nvSpPr>
            <p:spPr>
              <a:xfrm>
                <a:off x="2451656" y="4681154"/>
                <a:ext cx="111063" cy="110018"/>
              </a:xfrm>
              <a:custGeom>
                <a:avLst/>
                <a:gdLst/>
                <a:ahLst/>
                <a:cxnLst/>
                <a:rect l="l" t="t" r="r" b="b"/>
                <a:pathLst>
                  <a:path w="2657" h="2632" extrusionOk="0">
                    <a:moveTo>
                      <a:pt x="1328" y="0"/>
                    </a:moveTo>
                    <a:cubicBezTo>
                      <a:pt x="602" y="0"/>
                      <a:pt x="0" y="577"/>
                      <a:pt x="0" y="1304"/>
                    </a:cubicBezTo>
                    <a:cubicBezTo>
                      <a:pt x="0" y="2055"/>
                      <a:pt x="602" y="2632"/>
                      <a:pt x="1328" y="2632"/>
                    </a:cubicBezTo>
                    <a:cubicBezTo>
                      <a:pt x="2055" y="2632"/>
                      <a:pt x="2657" y="2055"/>
                      <a:pt x="2657" y="1304"/>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0" name="Google Shape;60;p3"/>
              <p:cNvSpPr/>
              <p:nvPr/>
            </p:nvSpPr>
            <p:spPr>
              <a:xfrm>
                <a:off x="2600425" y="4913733"/>
                <a:ext cx="111063" cy="110018"/>
              </a:xfrm>
              <a:custGeom>
                <a:avLst/>
                <a:gdLst/>
                <a:ahLst/>
                <a:cxnLst/>
                <a:rect l="l" t="t" r="r" b="b"/>
                <a:pathLst>
                  <a:path w="2657" h="2632" extrusionOk="0">
                    <a:moveTo>
                      <a:pt x="1328" y="0"/>
                    </a:moveTo>
                    <a:cubicBezTo>
                      <a:pt x="602" y="0"/>
                      <a:pt x="0" y="602"/>
                      <a:pt x="0" y="1329"/>
                    </a:cubicBezTo>
                    <a:cubicBezTo>
                      <a:pt x="0" y="2055"/>
                      <a:pt x="602" y="2632"/>
                      <a:pt x="1328" y="2632"/>
                    </a:cubicBezTo>
                    <a:cubicBezTo>
                      <a:pt x="2055" y="2632"/>
                      <a:pt x="2657" y="2055"/>
                      <a:pt x="2657" y="1329"/>
                    </a:cubicBezTo>
                    <a:cubicBezTo>
                      <a:pt x="2657" y="602"/>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1" name="Google Shape;61;p3"/>
            <p:cNvGrpSpPr/>
            <p:nvPr/>
          </p:nvGrpSpPr>
          <p:grpSpPr>
            <a:xfrm>
              <a:off x="4740748" y="4022919"/>
              <a:ext cx="2723855" cy="1296260"/>
              <a:chOff x="4740748" y="4022919"/>
              <a:chExt cx="2723855" cy="1296260"/>
            </a:xfrm>
          </p:grpSpPr>
          <p:sp>
            <p:nvSpPr>
              <p:cNvPr id="62" name="Google Shape;62;p3"/>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3" name="Google Shape;63;p3"/>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4" name="Google Shape;64;p3"/>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5" name="Google Shape;65;p3"/>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6" name="Google Shape;66;p3"/>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7" name="Google Shape;67;p3"/>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8" name="Google Shape;68;p3"/>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9" name="Google Shape;69;p3"/>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0" name="Google Shape;70;p3"/>
            <p:cNvGrpSpPr/>
            <p:nvPr/>
          </p:nvGrpSpPr>
          <p:grpSpPr>
            <a:xfrm>
              <a:off x="-34400" y="2920300"/>
              <a:ext cx="1006460" cy="2407938"/>
              <a:chOff x="-34400" y="2920300"/>
              <a:chExt cx="1006460" cy="2407938"/>
            </a:xfrm>
          </p:grpSpPr>
          <p:sp>
            <p:nvSpPr>
              <p:cNvPr id="71" name="Google Shape;71;p3"/>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2" name="Google Shape;72;p3"/>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3" name="Google Shape;73;p3"/>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4" name="Google Shape;74;p3"/>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5" name="Google Shape;75;p3"/>
            <p:cNvGrpSpPr/>
            <p:nvPr/>
          </p:nvGrpSpPr>
          <p:grpSpPr>
            <a:xfrm>
              <a:off x="3020522" y="3839455"/>
              <a:ext cx="1061260" cy="1595677"/>
              <a:chOff x="3020522" y="3839455"/>
              <a:chExt cx="1061260" cy="1595677"/>
            </a:xfrm>
          </p:grpSpPr>
          <p:sp>
            <p:nvSpPr>
              <p:cNvPr id="76" name="Google Shape;76;p3"/>
              <p:cNvSpPr/>
              <p:nvPr/>
            </p:nvSpPr>
            <p:spPr>
              <a:xfrm>
                <a:off x="3020522" y="3839455"/>
                <a:ext cx="1061260" cy="1595673"/>
              </a:xfrm>
              <a:custGeom>
                <a:avLst/>
                <a:gdLst/>
                <a:ahLst/>
                <a:cxnLst/>
                <a:rect l="l" t="t" r="r" b="b"/>
                <a:pathLst>
                  <a:path w="25389" h="38174" extrusionOk="0">
                    <a:moveTo>
                      <a:pt x="11225" y="1"/>
                    </a:moveTo>
                    <a:cubicBezTo>
                      <a:pt x="10430" y="1"/>
                      <a:pt x="9478" y="573"/>
                      <a:pt x="8371" y="1690"/>
                    </a:cubicBezTo>
                    <a:cubicBezTo>
                      <a:pt x="5639" y="4397"/>
                      <a:pt x="6391" y="11089"/>
                      <a:pt x="7319" y="17755"/>
                    </a:cubicBezTo>
                    <a:cubicBezTo>
                      <a:pt x="7562" y="19469"/>
                      <a:pt x="7530" y="20086"/>
                      <a:pt x="7305" y="20086"/>
                    </a:cubicBezTo>
                    <a:cubicBezTo>
                      <a:pt x="6725" y="20086"/>
                      <a:pt x="4864" y="15986"/>
                      <a:pt x="3150" y="15986"/>
                    </a:cubicBezTo>
                    <a:cubicBezTo>
                      <a:pt x="2932" y="15986"/>
                      <a:pt x="2717" y="16052"/>
                      <a:pt x="2506" y="16201"/>
                    </a:cubicBezTo>
                    <a:cubicBezTo>
                      <a:pt x="0" y="17981"/>
                      <a:pt x="1479" y="21941"/>
                      <a:pt x="3559" y="23294"/>
                    </a:cubicBezTo>
                    <a:cubicBezTo>
                      <a:pt x="5639" y="24648"/>
                      <a:pt x="7018" y="26327"/>
                      <a:pt x="5765" y="27379"/>
                    </a:cubicBezTo>
                    <a:cubicBezTo>
                      <a:pt x="5599" y="27515"/>
                      <a:pt x="5432" y="27571"/>
                      <a:pt x="5264" y="27571"/>
                    </a:cubicBezTo>
                    <a:cubicBezTo>
                      <a:pt x="4443" y="27571"/>
                      <a:pt x="3597" y="26239"/>
                      <a:pt x="2852" y="26239"/>
                    </a:cubicBezTo>
                    <a:cubicBezTo>
                      <a:pt x="2589" y="26239"/>
                      <a:pt x="2338" y="26405"/>
                      <a:pt x="2105" y="26853"/>
                    </a:cubicBezTo>
                    <a:cubicBezTo>
                      <a:pt x="1278" y="28382"/>
                      <a:pt x="2306" y="32091"/>
                      <a:pt x="6491" y="34773"/>
                    </a:cubicBezTo>
                    <a:cubicBezTo>
                      <a:pt x="7694" y="35550"/>
                      <a:pt x="9123" y="36227"/>
                      <a:pt x="10877" y="36778"/>
                    </a:cubicBezTo>
                    <a:cubicBezTo>
                      <a:pt x="13861" y="37682"/>
                      <a:pt x="16524" y="38173"/>
                      <a:pt x="18738" y="38173"/>
                    </a:cubicBezTo>
                    <a:cubicBezTo>
                      <a:pt x="20821" y="38173"/>
                      <a:pt x="22506" y="37739"/>
                      <a:pt x="23685" y="36803"/>
                    </a:cubicBezTo>
                    <a:cubicBezTo>
                      <a:pt x="24537" y="36101"/>
                      <a:pt x="25113" y="35174"/>
                      <a:pt x="25389" y="33946"/>
                    </a:cubicBezTo>
                    <a:cubicBezTo>
                      <a:pt x="25389" y="33946"/>
                      <a:pt x="21649" y="7936"/>
                      <a:pt x="18639" y="7936"/>
                    </a:cubicBezTo>
                    <a:cubicBezTo>
                      <a:pt x="18591" y="7936"/>
                      <a:pt x="18544" y="7942"/>
                      <a:pt x="18497" y="7956"/>
                    </a:cubicBezTo>
                    <a:cubicBezTo>
                      <a:pt x="15501" y="8773"/>
                      <a:pt x="16687" y="12745"/>
                      <a:pt x="15412" y="12745"/>
                    </a:cubicBezTo>
                    <a:cubicBezTo>
                      <a:pt x="15396" y="12745"/>
                      <a:pt x="15380" y="12744"/>
                      <a:pt x="15364" y="12743"/>
                    </a:cubicBezTo>
                    <a:cubicBezTo>
                      <a:pt x="14010" y="12643"/>
                      <a:pt x="14537" y="7830"/>
                      <a:pt x="13684" y="3670"/>
                    </a:cubicBezTo>
                    <a:cubicBezTo>
                      <a:pt x="13196" y="1196"/>
                      <a:pt x="12374" y="1"/>
                      <a:pt x="11225"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7" name="Google Shape;77;p3"/>
              <p:cNvSpPr/>
              <p:nvPr/>
            </p:nvSpPr>
            <p:spPr>
              <a:xfrm>
                <a:off x="3208040" y="4053768"/>
                <a:ext cx="803563" cy="1381365"/>
              </a:xfrm>
              <a:custGeom>
                <a:avLst/>
                <a:gdLst/>
                <a:ahLst/>
                <a:cxnLst/>
                <a:rect l="l" t="t" r="r" b="b"/>
                <a:pathLst>
                  <a:path w="19224" h="33047" extrusionOk="0">
                    <a:moveTo>
                      <a:pt x="5992" y="1"/>
                    </a:moveTo>
                    <a:cubicBezTo>
                      <a:pt x="5848" y="1"/>
                      <a:pt x="5697" y="32"/>
                      <a:pt x="5539" y="97"/>
                    </a:cubicBezTo>
                    <a:cubicBezTo>
                      <a:pt x="2532" y="1350"/>
                      <a:pt x="3559" y="5435"/>
                      <a:pt x="4286" y="8668"/>
                    </a:cubicBezTo>
                    <a:cubicBezTo>
                      <a:pt x="5038" y="11902"/>
                      <a:pt x="5965" y="16914"/>
                      <a:pt x="4411" y="17340"/>
                    </a:cubicBezTo>
                    <a:cubicBezTo>
                      <a:pt x="4274" y="17375"/>
                      <a:pt x="4138" y="17390"/>
                      <a:pt x="4004" y="17390"/>
                    </a:cubicBezTo>
                    <a:cubicBezTo>
                      <a:pt x="3008" y="17390"/>
                      <a:pt x="2112" y="16548"/>
                      <a:pt x="1670" y="16548"/>
                    </a:cubicBezTo>
                    <a:cubicBezTo>
                      <a:pt x="1484" y="16548"/>
                      <a:pt x="1379" y="16696"/>
                      <a:pt x="1379" y="17115"/>
                    </a:cubicBezTo>
                    <a:cubicBezTo>
                      <a:pt x="1379" y="18694"/>
                      <a:pt x="4812" y="21300"/>
                      <a:pt x="2406" y="23180"/>
                    </a:cubicBezTo>
                    <a:cubicBezTo>
                      <a:pt x="376" y="24784"/>
                      <a:pt x="0" y="25711"/>
                      <a:pt x="2005" y="29646"/>
                    </a:cubicBezTo>
                    <a:cubicBezTo>
                      <a:pt x="3208" y="30423"/>
                      <a:pt x="4637" y="31100"/>
                      <a:pt x="6391" y="31651"/>
                    </a:cubicBezTo>
                    <a:cubicBezTo>
                      <a:pt x="9375" y="32555"/>
                      <a:pt x="12038" y="33046"/>
                      <a:pt x="14252" y="33046"/>
                    </a:cubicBezTo>
                    <a:cubicBezTo>
                      <a:pt x="16335" y="33046"/>
                      <a:pt x="18020" y="32612"/>
                      <a:pt x="19199" y="31676"/>
                    </a:cubicBezTo>
                    <a:lnTo>
                      <a:pt x="19224" y="28092"/>
                    </a:lnTo>
                    <a:cubicBezTo>
                      <a:pt x="19224" y="28092"/>
                      <a:pt x="16417" y="8869"/>
                      <a:pt x="14537" y="8343"/>
                    </a:cubicBezTo>
                    <a:cubicBezTo>
                      <a:pt x="14441" y="8317"/>
                      <a:pt x="14348" y="8305"/>
                      <a:pt x="14259" y="8305"/>
                    </a:cubicBezTo>
                    <a:cubicBezTo>
                      <a:pt x="12793" y="8305"/>
                      <a:pt x="12193" y="11558"/>
                      <a:pt x="11039" y="11558"/>
                    </a:cubicBezTo>
                    <a:cubicBezTo>
                      <a:pt x="10887" y="11558"/>
                      <a:pt x="10726" y="11502"/>
                      <a:pt x="10552" y="11375"/>
                    </a:cubicBezTo>
                    <a:cubicBezTo>
                      <a:pt x="9079" y="10282"/>
                      <a:pt x="8619" y="1"/>
                      <a:pt x="599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8" name="Google Shape;78;p3"/>
              <p:cNvSpPr/>
              <p:nvPr/>
            </p:nvSpPr>
            <p:spPr>
              <a:xfrm>
                <a:off x="3531912" y="4495935"/>
                <a:ext cx="241688" cy="889211"/>
              </a:xfrm>
              <a:custGeom>
                <a:avLst/>
                <a:gdLst/>
                <a:ahLst/>
                <a:cxnLst/>
                <a:rect l="l" t="t" r="r" b="b"/>
                <a:pathLst>
                  <a:path w="5782" h="21273" extrusionOk="0">
                    <a:moveTo>
                      <a:pt x="504" y="0"/>
                    </a:moveTo>
                    <a:cubicBezTo>
                      <a:pt x="246" y="0"/>
                      <a:pt x="1" y="193"/>
                      <a:pt x="122" y="496"/>
                    </a:cubicBezTo>
                    <a:cubicBezTo>
                      <a:pt x="1751" y="4507"/>
                      <a:pt x="2628" y="8842"/>
                      <a:pt x="3506" y="13078"/>
                    </a:cubicBezTo>
                    <a:cubicBezTo>
                      <a:pt x="4032" y="15710"/>
                      <a:pt x="4508" y="18316"/>
                      <a:pt x="4909" y="20973"/>
                    </a:cubicBezTo>
                    <a:cubicBezTo>
                      <a:pt x="4949" y="21182"/>
                      <a:pt x="5100" y="21272"/>
                      <a:pt x="5262" y="21272"/>
                    </a:cubicBezTo>
                    <a:cubicBezTo>
                      <a:pt x="5508" y="21272"/>
                      <a:pt x="5782" y="21064"/>
                      <a:pt x="5736" y="20747"/>
                    </a:cubicBezTo>
                    <a:cubicBezTo>
                      <a:pt x="5310" y="18116"/>
                      <a:pt x="4834" y="15484"/>
                      <a:pt x="4308" y="12852"/>
                    </a:cubicBezTo>
                    <a:cubicBezTo>
                      <a:pt x="3455" y="8642"/>
                      <a:pt x="2578" y="4281"/>
                      <a:pt x="924" y="271"/>
                    </a:cubicBezTo>
                    <a:cubicBezTo>
                      <a:pt x="845" y="83"/>
                      <a:pt x="672" y="0"/>
                      <a:pt x="50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9" name="Google Shape;79;p3"/>
            <p:cNvGrpSpPr/>
            <p:nvPr/>
          </p:nvGrpSpPr>
          <p:grpSpPr>
            <a:xfrm>
              <a:off x="4376621" y="3930330"/>
              <a:ext cx="1138339" cy="1457482"/>
              <a:chOff x="4376621" y="3930330"/>
              <a:chExt cx="1138339" cy="1457482"/>
            </a:xfrm>
          </p:grpSpPr>
          <p:sp>
            <p:nvSpPr>
              <p:cNvPr id="80" name="Google Shape;80;p3"/>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1" name="Google Shape;81;p3"/>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2" name="Google Shape;82;p3"/>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83" name="Google Shape;83;p3"/>
            <p:cNvGrpSpPr/>
            <p:nvPr/>
          </p:nvGrpSpPr>
          <p:grpSpPr>
            <a:xfrm>
              <a:off x="3804453" y="3817886"/>
              <a:ext cx="944680" cy="1631161"/>
              <a:chOff x="3804453" y="3817886"/>
              <a:chExt cx="944680" cy="1631161"/>
            </a:xfrm>
          </p:grpSpPr>
          <p:sp>
            <p:nvSpPr>
              <p:cNvPr id="84" name="Google Shape;84;p3"/>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5" name="Google Shape;85;p3"/>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6" name="Google Shape;86;p3"/>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spTree>
    <p:extLst>
      <p:ext uri="{BB962C8B-B14F-4D97-AF65-F5344CB8AC3E}">
        <p14:creationId xmlns:p14="http://schemas.microsoft.com/office/powerpoint/2010/main" val="24258571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48"/>
        <p:cNvGrpSpPr/>
        <p:nvPr/>
      </p:nvGrpSpPr>
      <p:grpSpPr>
        <a:xfrm>
          <a:off x="0" y="0"/>
          <a:ext cx="0" cy="0"/>
          <a:chOff x="0" y="0"/>
          <a:chExt cx="0" cy="0"/>
        </a:xfrm>
      </p:grpSpPr>
      <p:grpSp>
        <p:nvGrpSpPr>
          <p:cNvPr id="149" name="Google Shape;149;p6"/>
          <p:cNvGrpSpPr/>
          <p:nvPr/>
        </p:nvGrpSpPr>
        <p:grpSpPr>
          <a:xfrm flipH="1">
            <a:off x="0" y="5587436"/>
            <a:ext cx="12192000" cy="768387"/>
            <a:chOff x="0" y="4571577"/>
            <a:chExt cx="9144000" cy="576290"/>
          </a:xfrm>
        </p:grpSpPr>
        <p:sp>
          <p:nvSpPr>
            <p:cNvPr id="150" name="Google Shape;150;p6"/>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51" name="Google Shape;151;p6"/>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52" name="Google Shape;152;p6"/>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53" name="Google Shape;153;p6"/>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54" name="Google Shape;154;p6"/>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55" name="Google Shape;155;p6"/>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56" name="Google Shape;156;p6"/>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57" name="Google Shape;157;p6"/>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58" name="Google Shape;158;p6"/>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59" name="Google Shape;159;p6"/>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60" name="Google Shape;160;p6"/>
          <p:cNvGrpSpPr/>
          <p:nvPr/>
        </p:nvGrpSpPr>
        <p:grpSpPr>
          <a:xfrm>
            <a:off x="0" y="5680700"/>
            <a:ext cx="12192000" cy="1183117"/>
            <a:chOff x="0" y="4260525"/>
            <a:chExt cx="9144000" cy="887338"/>
          </a:xfrm>
        </p:grpSpPr>
        <p:sp>
          <p:nvSpPr>
            <p:cNvPr id="161" name="Google Shape;161;p6"/>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62" name="Google Shape;162;p6"/>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63" name="Google Shape;163;p6"/>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64" name="Google Shape;164;p6"/>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65" name="Google Shape;165;p6"/>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66" name="Google Shape;166;p6"/>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67" name="Google Shape;167;p6"/>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68" name="Google Shape;168;p6"/>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69" name="Google Shape;169;p6"/>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70" name="Google Shape;170;p6"/>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71" name="Google Shape;171;p6"/>
          <p:cNvGrpSpPr/>
          <p:nvPr/>
        </p:nvGrpSpPr>
        <p:grpSpPr>
          <a:xfrm>
            <a:off x="-1285" y="5400643"/>
            <a:ext cx="2316997" cy="1661292"/>
            <a:chOff x="8475" y="2231150"/>
            <a:chExt cx="3260316" cy="3130575"/>
          </a:xfrm>
        </p:grpSpPr>
        <p:sp>
          <p:nvSpPr>
            <p:cNvPr id="172" name="Google Shape;172;p6"/>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73" name="Google Shape;173;p6"/>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74" name="Google Shape;174;p6"/>
          <p:cNvGrpSpPr/>
          <p:nvPr/>
        </p:nvGrpSpPr>
        <p:grpSpPr>
          <a:xfrm flipH="1">
            <a:off x="9875315" y="5400643"/>
            <a:ext cx="2316997" cy="1661292"/>
            <a:chOff x="8475" y="2231150"/>
            <a:chExt cx="3260316" cy="3130575"/>
          </a:xfrm>
        </p:grpSpPr>
        <p:sp>
          <p:nvSpPr>
            <p:cNvPr id="175" name="Google Shape;175;p6"/>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76" name="Google Shape;176;p6"/>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177" name="Google Shape;177;p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8" name="Google Shape;178;p6"/>
          <p:cNvSpPr/>
          <p:nvPr/>
        </p:nvSpPr>
        <p:spPr>
          <a:xfrm flipH="1">
            <a:off x="433109" y="319248"/>
            <a:ext cx="1266307" cy="400761"/>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79" name="Google Shape;179;p6"/>
          <p:cNvSpPr/>
          <p:nvPr/>
        </p:nvSpPr>
        <p:spPr>
          <a:xfrm flipH="1">
            <a:off x="7904765" y="-325933"/>
            <a:ext cx="1704543" cy="7101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80" name="Google Shape;180;p6"/>
          <p:cNvSpPr/>
          <p:nvPr/>
        </p:nvSpPr>
        <p:spPr>
          <a:xfrm>
            <a:off x="11205825" y="874263"/>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81" name="Google Shape;181;p6"/>
          <p:cNvSpPr/>
          <p:nvPr/>
        </p:nvSpPr>
        <p:spPr>
          <a:xfrm>
            <a:off x="-1440009" y="160622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17902404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182"/>
        <p:cNvGrpSpPr/>
        <p:nvPr/>
      </p:nvGrpSpPr>
      <p:grpSpPr>
        <a:xfrm>
          <a:off x="0" y="0"/>
          <a:ext cx="0" cy="0"/>
          <a:chOff x="0" y="0"/>
          <a:chExt cx="0" cy="0"/>
        </a:xfrm>
      </p:grpSpPr>
      <p:grpSp>
        <p:nvGrpSpPr>
          <p:cNvPr id="183" name="Google Shape;183;p7"/>
          <p:cNvGrpSpPr/>
          <p:nvPr/>
        </p:nvGrpSpPr>
        <p:grpSpPr>
          <a:xfrm flipH="1">
            <a:off x="0" y="5587436"/>
            <a:ext cx="12192000" cy="768387"/>
            <a:chOff x="0" y="4571577"/>
            <a:chExt cx="9144000" cy="576290"/>
          </a:xfrm>
        </p:grpSpPr>
        <p:sp>
          <p:nvSpPr>
            <p:cNvPr id="184" name="Google Shape;184;p7"/>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85" name="Google Shape;185;p7"/>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86" name="Google Shape;186;p7"/>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87" name="Google Shape;187;p7"/>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88" name="Google Shape;188;p7"/>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89" name="Google Shape;189;p7"/>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90" name="Google Shape;190;p7"/>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91" name="Google Shape;191;p7"/>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92" name="Google Shape;192;p7"/>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93" name="Google Shape;193;p7"/>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194" name="Google Shape;194;p7"/>
          <p:cNvSpPr txBox="1">
            <a:spLocks noGrp="1"/>
          </p:cNvSpPr>
          <p:nvPr>
            <p:ph type="title"/>
          </p:nvPr>
        </p:nvSpPr>
        <p:spPr>
          <a:xfrm>
            <a:off x="6354768" y="1083175"/>
            <a:ext cx="4686800" cy="9836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95" name="Google Shape;195;p7"/>
          <p:cNvSpPr/>
          <p:nvPr/>
        </p:nvSpPr>
        <p:spPr>
          <a:xfrm>
            <a:off x="8502900" y="108585"/>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96" name="Google Shape;196;p7"/>
          <p:cNvSpPr/>
          <p:nvPr/>
        </p:nvSpPr>
        <p:spPr>
          <a:xfrm>
            <a:off x="-871944" y="2794167"/>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97" name="Google Shape;197;p7"/>
          <p:cNvSpPr/>
          <p:nvPr/>
        </p:nvSpPr>
        <p:spPr>
          <a:xfrm>
            <a:off x="155134" y="108590"/>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98" name="Google Shape;198;p7"/>
          <p:cNvSpPr/>
          <p:nvPr/>
        </p:nvSpPr>
        <p:spPr>
          <a:xfrm>
            <a:off x="11233998" y="2373872"/>
            <a:ext cx="1094077" cy="346253"/>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199" name="Google Shape;199;p7"/>
          <p:cNvGrpSpPr/>
          <p:nvPr/>
        </p:nvGrpSpPr>
        <p:grpSpPr>
          <a:xfrm>
            <a:off x="0" y="5680700"/>
            <a:ext cx="12192000" cy="1183117"/>
            <a:chOff x="0" y="4260525"/>
            <a:chExt cx="9144000" cy="887338"/>
          </a:xfrm>
        </p:grpSpPr>
        <p:sp>
          <p:nvSpPr>
            <p:cNvPr id="200" name="Google Shape;200;p7"/>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01" name="Google Shape;201;p7"/>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02" name="Google Shape;202;p7"/>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03" name="Google Shape;203;p7"/>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04" name="Google Shape;204;p7"/>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05" name="Google Shape;205;p7"/>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06" name="Google Shape;206;p7"/>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07" name="Google Shape;207;p7"/>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08" name="Google Shape;208;p7"/>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09" name="Google Shape;209;p7"/>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210" name="Google Shape;210;p7"/>
          <p:cNvSpPr txBox="1">
            <a:spLocks noGrp="1"/>
          </p:cNvSpPr>
          <p:nvPr>
            <p:ph type="body" idx="1"/>
          </p:nvPr>
        </p:nvSpPr>
        <p:spPr>
          <a:xfrm>
            <a:off x="6354768" y="1966141"/>
            <a:ext cx="4686800" cy="2838000"/>
          </a:xfrm>
          <a:prstGeom prst="rect">
            <a:avLst/>
          </a:prstGeom>
          <a:noFill/>
          <a:ln>
            <a:noFill/>
          </a:ln>
        </p:spPr>
        <p:txBody>
          <a:bodyPr spcFirstLastPara="1" wrap="square" lIns="91425" tIns="91425" rIns="91425" bIns="91425" anchor="t" anchorCtr="0">
            <a:noAutofit/>
          </a:bodyPr>
          <a:lstStyle>
            <a:lvl1pPr marL="609585" lvl="0" indent="-423323" rtl="0">
              <a:lnSpc>
                <a:spcPct val="100000"/>
              </a:lnSpc>
              <a:spcBef>
                <a:spcPts val="0"/>
              </a:spcBef>
              <a:spcAft>
                <a:spcPts val="0"/>
              </a:spcAft>
              <a:buSzPts val="1400"/>
              <a:buChar char="●"/>
              <a:defRPr/>
            </a:lvl1pPr>
            <a:lvl2pPr marL="1219170" lvl="1" indent="-423323" rtl="0">
              <a:spcBef>
                <a:spcPts val="0"/>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Tree>
    <p:extLst>
      <p:ext uri="{BB962C8B-B14F-4D97-AF65-F5344CB8AC3E}">
        <p14:creationId xmlns:p14="http://schemas.microsoft.com/office/powerpoint/2010/main" val="5864301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211"/>
        <p:cNvGrpSpPr/>
        <p:nvPr/>
      </p:nvGrpSpPr>
      <p:grpSpPr>
        <a:xfrm>
          <a:off x="0" y="0"/>
          <a:ext cx="0" cy="0"/>
          <a:chOff x="0" y="0"/>
          <a:chExt cx="0" cy="0"/>
        </a:xfrm>
      </p:grpSpPr>
      <p:sp>
        <p:nvSpPr>
          <p:cNvPr id="212" name="Google Shape;212;p8"/>
          <p:cNvSpPr txBox="1">
            <a:spLocks noGrp="1"/>
          </p:cNvSpPr>
          <p:nvPr>
            <p:ph type="title"/>
          </p:nvPr>
        </p:nvSpPr>
        <p:spPr>
          <a:xfrm>
            <a:off x="2584000" y="1277367"/>
            <a:ext cx="7024000" cy="337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13333"/>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grpSp>
        <p:nvGrpSpPr>
          <p:cNvPr id="213" name="Google Shape;213;p8"/>
          <p:cNvGrpSpPr/>
          <p:nvPr/>
        </p:nvGrpSpPr>
        <p:grpSpPr>
          <a:xfrm>
            <a:off x="-11458" y="2974867"/>
            <a:ext cx="12651855" cy="5900188"/>
            <a:chOff x="-8594" y="2231150"/>
            <a:chExt cx="9488891" cy="4425141"/>
          </a:xfrm>
        </p:grpSpPr>
        <p:grpSp>
          <p:nvGrpSpPr>
            <p:cNvPr id="214" name="Google Shape;214;p8"/>
            <p:cNvGrpSpPr/>
            <p:nvPr/>
          </p:nvGrpSpPr>
          <p:grpSpPr>
            <a:xfrm>
              <a:off x="2103879" y="3630681"/>
              <a:ext cx="4777316" cy="3025611"/>
              <a:chOff x="2103879" y="3630681"/>
              <a:chExt cx="4777316" cy="3025611"/>
            </a:xfrm>
          </p:grpSpPr>
          <p:sp>
            <p:nvSpPr>
              <p:cNvPr id="215" name="Google Shape;215;p8"/>
              <p:cNvSpPr/>
              <p:nvPr/>
            </p:nvSpPr>
            <p:spPr>
              <a:xfrm>
                <a:off x="2103879" y="3630681"/>
                <a:ext cx="4777316" cy="3025611"/>
              </a:xfrm>
              <a:custGeom>
                <a:avLst/>
                <a:gdLst/>
                <a:ahLst/>
                <a:cxnLst/>
                <a:rect l="l" t="t" r="r" b="b"/>
                <a:pathLst>
                  <a:path w="97946" h="62032" extrusionOk="0">
                    <a:moveTo>
                      <a:pt x="48973" y="1"/>
                    </a:moveTo>
                    <a:cubicBezTo>
                      <a:pt x="31254" y="1"/>
                      <a:pt x="15740" y="5941"/>
                      <a:pt x="7118" y="14888"/>
                    </a:cubicBezTo>
                    <a:cubicBezTo>
                      <a:pt x="2607" y="19575"/>
                      <a:pt x="0" y="25114"/>
                      <a:pt x="0" y="31003"/>
                    </a:cubicBezTo>
                    <a:cubicBezTo>
                      <a:pt x="0" y="44262"/>
                      <a:pt x="13083" y="55540"/>
                      <a:pt x="31529" y="60001"/>
                    </a:cubicBezTo>
                    <a:cubicBezTo>
                      <a:pt x="36943" y="61304"/>
                      <a:pt x="42833" y="62031"/>
                      <a:pt x="48973" y="62031"/>
                    </a:cubicBezTo>
                    <a:cubicBezTo>
                      <a:pt x="55966" y="62031"/>
                      <a:pt x="62632" y="61104"/>
                      <a:pt x="68647" y="59425"/>
                    </a:cubicBezTo>
                    <a:cubicBezTo>
                      <a:pt x="85890" y="54613"/>
                      <a:pt x="97946" y="43710"/>
                      <a:pt x="97946" y="31003"/>
                    </a:cubicBezTo>
                    <a:cubicBezTo>
                      <a:pt x="97946" y="14713"/>
                      <a:pt x="78121" y="1354"/>
                      <a:pt x="52908" y="101"/>
                    </a:cubicBezTo>
                    <a:cubicBezTo>
                      <a:pt x="51605" y="26"/>
                      <a:pt x="50301" y="1"/>
                      <a:pt x="48973"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16" name="Google Shape;216;p8"/>
              <p:cNvSpPr/>
              <p:nvPr/>
            </p:nvSpPr>
            <p:spPr>
              <a:xfrm>
                <a:off x="2103879" y="4077795"/>
                <a:ext cx="2123420" cy="2479477"/>
              </a:xfrm>
              <a:custGeom>
                <a:avLst/>
                <a:gdLst/>
                <a:ahLst/>
                <a:cxnLst/>
                <a:rect l="l" t="t" r="r" b="b"/>
                <a:pathLst>
                  <a:path w="43535" h="50835" extrusionOk="0">
                    <a:moveTo>
                      <a:pt x="24646" y="0"/>
                    </a:moveTo>
                    <a:cubicBezTo>
                      <a:pt x="23128" y="0"/>
                      <a:pt x="21268" y="193"/>
                      <a:pt x="18998" y="633"/>
                    </a:cubicBezTo>
                    <a:cubicBezTo>
                      <a:pt x="13835" y="1636"/>
                      <a:pt x="9775" y="3866"/>
                      <a:pt x="7118" y="5721"/>
                    </a:cubicBezTo>
                    <a:cubicBezTo>
                      <a:pt x="2607" y="10408"/>
                      <a:pt x="0" y="15947"/>
                      <a:pt x="0" y="21836"/>
                    </a:cubicBezTo>
                    <a:cubicBezTo>
                      <a:pt x="0" y="35095"/>
                      <a:pt x="13083" y="46373"/>
                      <a:pt x="31529" y="50834"/>
                    </a:cubicBezTo>
                    <a:cubicBezTo>
                      <a:pt x="38121" y="48754"/>
                      <a:pt x="41354" y="44368"/>
                      <a:pt x="41028" y="41786"/>
                    </a:cubicBezTo>
                    <a:cubicBezTo>
                      <a:pt x="40502" y="37601"/>
                      <a:pt x="20251" y="37200"/>
                      <a:pt x="26817" y="32914"/>
                    </a:cubicBezTo>
                    <a:cubicBezTo>
                      <a:pt x="33409" y="28628"/>
                      <a:pt x="43534" y="26122"/>
                      <a:pt x="41980" y="20057"/>
                    </a:cubicBezTo>
                    <a:cubicBezTo>
                      <a:pt x="40402" y="14017"/>
                      <a:pt x="33935" y="15470"/>
                      <a:pt x="29224" y="14543"/>
                    </a:cubicBezTo>
                    <a:cubicBezTo>
                      <a:pt x="24537" y="13591"/>
                      <a:pt x="31103" y="7225"/>
                      <a:pt x="31003" y="4292"/>
                    </a:cubicBezTo>
                    <a:cubicBezTo>
                      <a:pt x="30926" y="2066"/>
                      <a:pt x="29614" y="0"/>
                      <a:pt x="2464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17" name="Google Shape;217;p8"/>
              <p:cNvSpPr/>
              <p:nvPr/>
            </p:nvSpPr>
            <p:spPr>
              <a:xfrm>
                <a:off x="4300580" y="3635558"/>
                <a:ext cx="2580588" cy="2893577"/>
              </a:xfrm>
              <a:custGeom>
                <a:avLst/>
                <a:gdLst/>
                <a:ahLst/>
                <a:cxnLst/>
                <a:rect l="l" t="t" r="r" b="b"/>
                <a:pathLst>
                  <a:path w="52908" h="59325" extrusionOk="0">
                    <a:moveTo>
                      <a:pt x="7870" y="1"/>
                    </a:moveTo>
                    <a:cubicBezTo>
                      <a:pt x="4261" y="1254"/>
                      <a:pt x="0" y="3811"/>
                      <a:pt x="75" y="8873"/>
                    </a:cubicBezTo>
                    <a:cubicBezTo>
                      <a:pt x="127" y="13430"/>
                      <a:pt x="2797" y="14693"/>
                      <a:pt x="5909" y="14693"/>
                    </a:cubicBezTo>
                    <a:cubicBezTo>
                      <a:pt x="8788" y="14693"/>
                      <a:pt x="12045" y="13613"/>
                      <a:pt x="13960" y="13059"/>
                    </a:cubicBezTo>
                    <a:cubicBezTo>
                      <a:pt x="15317" y="12664"/>
                      <a:pt x="16674" y="12454"/>
                      <a:pt x="17897" y="12454"/>
                    </a:cubicBezTo>
                    <a:cubicBezTo>
                      <a:pt x="20243" y="12454"/>
                      <a:pt x="22095" y="13225"/>
                      <a:pt x="22507" y="14938"/>
                    </a:cubicBezTo>
                    <a:cubicBezTo>
                      <a:pt x="23133" y="17545"/>
                      <a:pt x="18346" y="19224"/>
                      <a:pt x="18647" y="23610"/>
                    </a:cubicBezTo>
                    <a:cubicBezTo>
                      <a:pt x="18955" y="27764"/>
                      <a:pt x="21872" y="34527"/>
                      <a:pt x="29272" y="34527"/>
                    </a:cubicBezTo>
                    <a:cubicBezTo>
                      <a:pt x="29684" y="34527"/>
                      <a:pt x="30111" y="34506"/>
                      <a:pt x="30552" y="34462"/>
                    </a:cubicBezTo>
                    <a:cubicBezTo>
                      <a:pt x="33877" y="34134"/>
                      <a:pt x="36293" y="33817"/>
                      <a:pt x="37958" y="33817"/>
                    </a:cubicBezTo>
                    <a:cubicBezTo>
                      <a:pt x="40483" y="33817"/>
                      <a:pt x="41280" y="34546"/>
                      <a:pt x="40903" y="37069"/>
                    </a:cubicBezTo>
                    <a:cubicBezTo>
                      <a:pt x="40351" y="40778"/>
                      <a:pt x="18446" y="52056"/>
                      <a:pt x="23609" y="59325"/>
                    </a:cubicBezTo>
                    <a:cubicBezTo>
                      <a:pt x="40852" y="54513"/>
                      <a:pt x="52908" y="43610"/>
                      <a:pt x="52908" y="30903"/>
                    </a:cubicBezTo>
                    <a:cubicBezTo>
                      <a:pt x="52908" y="14613"/>
                      <a:pt x="33083" y="1254"/>
                      <a:pt x="787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218" name="Google Shape;218;p8"/>
            <p:cNvGrpSpPr/>
            <p:nvPr/>
          </p:nvGrpSpPr>
          <p:grpSpPr>
            <a:xfrm>
              <a:off x="-8594" y="2231150"/>
              <a:ext cx="3260316" cy="3130575"/>
              <a:chOff x="8475" y="2231150"/>
              <a:chExt cx="3260316" cy="3130575"/>
            </a:xfrm>
          </p:grpSpPr>
          <p:sp>
            <p:nvSpPr>
              <p:cNvPr id="219" name="Google Shape;219;p8"/>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0" name="Google Shape;220;p8"/>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1" name="Google Shape;221;p8"/>
              <p:cNvSpPr/>
              <p:nvPr/>
            </p:nvSpPr>
            <p:spPr>
              <a:xfrm>
                <a:off x="19157" y="3035487"/>
                <a:ext cx="618077" cy="894631"/>
              </a:xfrm>
              <a:custGeom>
                <a:avLst/>
                <a:gdLst/>
                <a:ahLst/>
                <a:cxnLst/>
                <a:rect l="l" t="t" r="r" b="b"/>
                <a:pathLst>
                  <a:path w="12672" h="18342" extrusionOk="0">
                    <a:moveTo>
                      <a:pt x="12104" y="1"/>
                    </a:moveTo>
                    <a:cubicBezTo>
                      <a:pt x="11976" y="1"/>
                      <a:pt x="11847" y="59"/>
                      <a:pt x="11762" y="199"/>
                    </a:cubicBezTo>
                    <a:cubicBezTo>
                      <a:pt x="7902" y="6038"/>
                      <a:pt x="4043" y="11878"/>
                      <a:pt x="208" y="17743"/>
                    </a:cubicBezTo>
                    <a:cubicBezTo>
                      <a:pt x="1" y="18054"/>
                      <a:pt x="282" y="18341"/>
                      <a:pt x="568" y="18341"/>
                    </a:cubicBezTo>
                    <a:cubicBezTo>
                      <a:pt x="696" y="18341"/>
                      <a:pt x="824" y="18283"/>
                      <a:pt x="910" y="18144"/>
                    </a:cubicBezTo>
                    <a:cubicBezTo>
                      <a:pt x="4769" y="12304"/>
                      <a:pt x="8629" y="6464"/>
                      <a:pt x="12464" y="600"/>
                    </a:cubicBezTo>
                    <a:cubicBezTo>
                      <a:pt x="12671" y="288"/>
                      <a:pt x="12389" y="1"/>
                      <a:pt x="1210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2" name="Google Shape;222;p8"/>
              <p:cNvSpPr/>
              <p:nvPr/>
            </p:nvSpPr>
            <p:spPr>
              <a:xfrm>
                <a:off x="346482" y="2909747"/>
                <a:ext cx="95404" cy="452973"/>
              </a:xfrm>
              <a:custGeom>
                <a:avLst/>
                <a:gdLst/>
                <a:ahLst/>
                <a:cxnLst/>
                <a:rect l="l" t="t" r="r" b="b"/>
                <a:pathLst>
                  <a:path w="1956" h="9287" extrusionOk="0">
                    <a:moveTo>
                      <a:pt x="405" y="1"/>
                    </a:moveTo>
                    <a:cubicBezTo>
                      <a:pt x="195" y="1"/>
                      <a:pt x="1" y="133"/>
                      <a:pt x="38" y="396"/>
                    </a:cubicBezTo>
                    <a:cubicBezTo>
                      <a:pt x="389" y="3228"/>
                      <a:pt x="740" y="6060"/>
                      <a:pt x="1091" y="8892"/>
                    </a:cubicBezTo>
                    <a:cubicBezTo>
                      <a:pt x="1116" y="9155"/>
                      <a:pt x="1342" y="9287"/>
                      <a:pt x="1552" y="9287"/>
                    </a:cubicBezTo>
                    <a:cubicBezTo>
                      <a:pt x="1762" y="9287"/>
                      <a:pt x="1956" y="9155"/>
                      <a:pt x="1918" y="8892"/>
                    </a:cubicBezTo>
                    <a:cubicBezTo>
                      <a:pt x="1567" y="6060"/>
                      <a:pt x="1216" y="3228"/>
                      <a:pt x="866" y="396"/>
                    </a:cubicBezTo>
                    <a:cubicBezTo>
                      <a:pt x="840" y="133"/>
                      <a:pt x="615" y="1"/>
                      <a:pt x="40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3" name="Google Shape;223;p8"/>
              <p:cNvSpPr/>
              <p:nvPr/>
            </p:nvSpPr>
            <p:spPr>
              <a:xfrm>
                <a:off x="29887" y="3873528"/>
                <a:ext cx="735039" cy="664657"/>
              </a:xfrm>
              <a:custGeom>
                <a:avLst/>
                <a:gdLst/>
                <a:ahLst/>
                <a:cxnLst/>
                <a:rect l="l" t="t" r="r" b="b"/>
                <a:pathLst>
                  <a:path w="15070" h="13627" extrusionOk="0">
                    <a:moveTo>
                      <a:pt x="14449" y="1"/>
                    </a:moveTo>
                    <a:cubicBezTo>
                      <a:pt x="14357" y="1"/>
                      <a:pt x="14261" y="33"/>
                      <a:pt x="14174" y="109"/>
                    </a:cubicBezTo>
                    <a:cubicBezTo>
                      <a:pt x="9562" y="4395"/>
                      <a:pt x="4925" y="8656"/>
                      <a:pt x="314" y="12917"/>
                    </a:cubicBezTo>
                    <a:cubicBezTo>
                      <a:pt x="0" y="13210"/>
                      <a:pt x="300" y="13627"/>
                      <a:pt x="637" y="13627"/>
                    </a:cubicBezTo>
                    <a:cubicBezTo>
                      <a:pt x="731" y="13627"/>
                      <a:pt x="828" y="13595"/>
                      <a:pt x="915" y="13518"/>
                    </a:cubicBezTo>
                    <a:cubicBezTo>
                      <a:pt x="5527" y="9257"/>
                      <a:pt x="10138" y="4972"/>
                      <a:pt x="14775" y="711"/>
                    </a:cubicBezTo>
                    <a:cubicBezTo>
                      <a:pt x="15069" y="417"/>
                      <a:pt x="14781" y="1"/>
                      <a:pt x="1444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4" name="Google Shape;224;p8"/>
              <p:cNvSpPr/>
              <p:nvPr/>
            </p:nvSpPr>
            <p:spPr>
              <a:xfrm>
                <a:off x="380673" y="4535445"/>
                <a:ext cx="832394" cy="794301"/>
              </a:xfrm>
              <a:custGeom>
                <a:avLst/>
                <a:gdLst/>
                <a:ahLst/>
                <a:cxnLst/>
                <a:rect l="l" t="t" r="r" b="b"/>
                <a:pathLst>
                  <a:path w="17066" h="16285" extrusionOk="0">
                    <a:moveTo>
                      <a:pt x="16459" y="0"/>
                    </a:moveTo>
                    <a:cubicBezTo>
                      <a:pt x="16364" y="0"/>
                      <a:pt x="16266" y="36"/>
                      <a:pt x="16180" y="122"/>
                    </a:cubicBezTo>
                    <a:cubicBezTo>
                      <a:pt x="10891" y="5260"/>
                      <a:pt x="5578" y="10423"/>
                      <a:pt x="290" y="15586"/>
                    </a:cubicBezTo>
                    <a:cubicBezTo>
                      <a:pt x="0" y="15876"/>
                      <a:pt x="291" y="16285"/>
                      <a:pt x="612" y="16285"/>
                    </a:cubicBezTo>
                    <a:cubicBezTo>
                      <a:pt x="707" y="16285"/>
                      <a:pt x="805" y="16249"/>
                      <a:pt x="891" y="16163"/>
                    </a:cubicBezTo>
                    <a:cubicBezTo>
                      <a:pt x="6180" y="11025"/>
                      <a:pt x="11468" y="5862"/>
                      <a:pt x="16756" y="699"/>
                    </a:cubicBezTo>
                    <a:cubicBezTo>
                      <a:pt x="17065" y="409"/>
                      <a:pt x="16779" y="0"/>
                      <a:pt x="1645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5" name="Google Shape;225;p8"/>
              <p:cNvSpPr/>
              <p:nvPr/>
            </p:nvSpPr>
            <p:spPr>
              <a:xfrm>
                <a:off x="908217" y="4346103"/>
                <a:ext cx="55652" cy="463655"/>
              </a:xfrm>
              <a:custGeom>
                <a:avLst/>
                <a:gdLst/>
                <a:ahLst/>
                <a:cxnLst/>
                <a:rect l="l" t="t" r="r" b="b"/>
                <a:pathLst>
                  <a:path w="1141" h="9506" extrusionOk="0">
                    <a:moveTo>
                      <a:pt x="417" y="1"/>
                    </a:moveTo>
                    <a:cubicBezTo>
                      <a:pt x="207" y="1"/>
                      <a:pt x="0" y="132"/>
                      <a:pt x="0" y="395"/>
                    </a:cubicBezTo>
                    <a:cubicBezTo>
                      <a:pt x="100" y="3303"/>
                      <a:pt x="201" y="6210"/>
                      <a:pt x="301" y="9092"/>
                    </a:cubicBezTo>
                    <a:cubicBezTo>
                      <a:pt x="301" y="9368"/>
                      <a:pt x="514" y="9506"/>
                      <a:pt x="724" y="9506"/>
                    </a:cubicBezTo>
                    <a:cubicBezTo>
                      <a:pt x="934" y="9506"/>
                      <a:pt x="1141" y="9368"/>
                      <a:pt x="1128" y="9092"/>
                    </a:cubicBezTo>
                    <a:cubicBezTo>
                      <a:pt x="1028" y="6210"/>
                      <a:pt x="928" y="3303"/>
                      <a:pt x="852" y="395"/>
                    </a:cubicBezTo>
                    <a:cubicBezTo>
                      <a:pt x="840" y="132"/>
                      <a:pt x="627" y="1"/>
                      <a:pt x="41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6" name="Google Shape;226;p8"/>
              <p:cNvSpPr/>
              <p:nvPr/>
            </p:nvSpPr>
            <p:spPr>
              <a:xfrm>
                <a:off x="510657" y="4512130"/>
                <a:ext cx="205196" cy="538476"/>
              </a:xfrm>
              <a:custGeom>
                <a:avLst/>
                <a:gdLst/>
                <a:ahLst/>
                <a:cxnLst/>
                <a:rect l="l" t="t" r="r" b="b"/>
                <a:pathLst>
                  <a:path w="4207" h="11040" extrusionOk="0">
                    <a:moveTo>
                      <a:pt x="514" y="0"/>
                    </a:moveTo>
                    <a:cubicBezTo>
                      <a:pt x="259" y="0"/>
                      <a:pt x="0" y="208"/>
                      <a:pt x="106" y="525"/>
                    </a:cubicBezTo>
                    <a:cubicBezTo>
                      <a:pt x="1159" y="3934"/>
                      <a:pt x="2236" y="7342"/>
                      <a:pt x="3314" y="10751"/>
                    </a:cubicBezTo>
                    <a:cubicBezTo>
                      <a:pt x="3374" y="10951"/>
                      <a:pt x="3539" y="11040"/>
                      <a:pt x="3705" y="11040"/>
                    </a:cubicBezTo>
                    <a:cubicBezTo>
                      <a:pt x="3954" y="11040"/>
                      <a:pt x="4206" y="10841"/>
                      <a:pt x="4116" y="10525"/>
                    </a:cubicBezTo>
                    <a:cubicBezTo>
                      <a:pt x="3038" y="7117"/>
                      <a:pt x="1986" y="3708"/>
                      <a:pt x="908" y="300"/>
                    </a:cubicBezTo>
                    <a:cubicBezTo>
                      <a:pt x="848" y="91"/>
                      <a:pt x="682" y="0"/>
                      <a:pt x="51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7" name="Google Shape;227;p8"/>
              <p:cNvSpPr/>
              <p:nvPr/>
            </p:nvSpPr>
            <p:spPr>
              <a:xfrm>
                <a:off x="1206472" y="4911982"/>
                <a:ext cx="661389" cy="425074"/>
              </a:xfrm>
              <a:custGeom>
                <a:avLst/>
                <a:gdLst/>
                <a:ahLst/>
                <a:cxnLst/>
                <a:rect l="l" t="t" r="r" b="b"/>
                <a:pathLst>
                  <a:path w="13560" h="8715" extrusionOk="0">
                    <a:moveTo>
                      <a:pt x="575" y="0"/>
                    </a:moveTo>
                    <a:cubicBezTo>
                      <a:pt x="217" y="0"/>
                      <a:pt x="0" y="544"/>
                      <a:pt x="376" y="773"/>
                    </a:cubicBezTo>
                    <a:cubicBezTo>
                      <a:pt x="4512" y="3405"/>
                      <a:pt x="8622" y="6037"/>
                      <a:pt x="12757" y="8643"/>
                    </a:cubicBezTo>
                    <a:cubicBezTo>
                      <a:pt x="12832" y="8693"/>
                      <a:pt x="12907" y="8715"/>
                      <a:pt x="12976" y="8715"/>
                    </a:cubicBezTo>
                    <a:cubicBezTo>
                      <a:pt x="13326" y="8715"/>
                      <a:pt x="13560" y="8171"/>
                      <a:pt x="13184" y="7941"/>
                    </a:cubicBezTo>
                    <a:cubicBezTo>
                      <a:pt x="9048" y="5310"/>
                      <a:pt x="4913" y="2678"/>
                      <a:pt x="803" y="72"/>
                    </a:cubicBezTo>
                    <a:cubicBezTo>
                      <a:pt x="723" y="22"/>
                      <a:pt x="646" y="0"/>
                      <a:pt x="57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8" name="Google Shape;228;p8"/>
              <p:cNvSpPr/>
              <p:nvPr/>
            </p:nvSpPr>
            <p:spPr>
              <a:xfrm>
                <a:off x="1775425" y="4960269"/>
                <a:ext cx="233730" cy="345620"/>
              </a:xfrm>
              <a:custGeom>
                <a:avLst/>
                <a:gdLst/>
                <a:ahLst/>
                <a:cxnLst/>
                <a:rect l="l" t="t" r="r" b="b"/>
                <a:pathLst>
                  <a:path w="4792" h="7086" extrusionOk="0">
                    <a:moveTo>
                      <a:pt x="4219" y="1"/>
                    </a:moveTo>
                    <a:cubicBezTo>
                      <a:pt x="4089" y="1"/>
                      <a:pt x="3960" y="61"/>
                      <a:pt x="3874" y="210"/>
                    </a:cubicBezTo>
                    <a:cubicBezTo>
                      <a:pt x="2646" y="2290"/>
                      <a:pt x="1418" y="4370"/>
                      <a:pt x="190" y="6475"/>
                    </a:cubicBezTo>
                    <a:cubicBezTo>
                      <a:pt x="0" y="6786"/>
                      <a:pt x="274" y="7085"/>
                      <a:pt x="554" y="7085"/>
                    </a:cubicBezTo>
                    <a:cubicBezTo>
                      <a:pt x="679" y="7085"/>
                      <a:pt x="806" y="7024"/>
                      <a:pt x="892" y="6876"/>
                    </a:cubicBezTo>
                    <a:cubicBezTo>
                      <a:pt x="2120" y="4796"/>
                      <a:pt x="3373" y="2716"/>
                      <a:pt x="4601" y="611"/>
                    </a:cubicBezTo>
                    <a:cubicBezTo>
                      <a:pt x="4791" y="300"/>
                      <a:pt x="4505" y="1"/>
                      <a:pt x="421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29" name="Google Shape;229;p8"/>
              <p:cNvSpPr/>
              <p:nvPr/>
            </p:nvSpPr>
            <p:spPr>
              <a:xfrm>
                <a:off x="316534" y="2877703"/>
                <a:ext cx="128425" cy="129595"/>
              </a:xfrm>
              <a:custGeom>
                <a:avLst/>
                <a:gdLst/>
                <a:ahLst/>
                <a:cxnLst/>
                <a:rect l="l" t="t" r="r" b="b"/>
                <a:pathLst>
                  <a:path w="2633" h="2657" extrusionOk="0">
                    <a:moveTo>
                      <a:pt x="1304" y="0"/>
                    </a:moveTo>
                    <a:cubicBezTo>
                      <a:pt x="577" y="0"/>
                      <a:pt x="1" y="602"/>
                      <a:pt x="1" y="1328"/>
                    </a:cubicBezTo>
                    <a:cubicBezTo>
                      <a:pt x="1" y="2055"/>
                      <a:pt x="577" y="2657"/>
                      <a:pt x="1304" y="2657"/>
                    </a:cubicBezTo>
                    <a:cubicBezTo>
                      <a:pt x="2056" y="2657"/>
                      <a:pt x="2632" y="2055"/>
                      <a:pt x="2632" y="1328"/>
                    </a:cubicBezTo>
                    <a:cubicBezTo>
                      <a:pt x="2632" y="602"/>
                      <a:pt x="2056" y="0"/>
                      <a:pt x="130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0" name="Google Shape;230;p8"/>
              <p:cNvSpPr/>
              <p:nvPr/>
            </p:nvSpPr>
            <p:spPr>
              <a:xfrm>
                <a:off x="545140" y="2990127"/>
                <a:ext cx="129644" cy="129644"/>
              </a:xfrm>
              <a:custGeom>
                <a:avLst/>
                <a:gdLst/>
                <a:ahLst/>
                <a:cxnLst/>
                <a:rect l="l" t="t" r="r" b="b"/>
                <a:pathLst>
                  <a:path w="2658" h="2658" extrusionOk="0">
                    <a:moveTo>
                      <a:pt x="1329" y="1"/>
                    </a:moveTo>
                    <a:cubicBezTo>
                      <a:pt x="602" y="1"/>
                      <a:pt x="1" y="602"/>
                      <a:pt x="1" y="1329"/>
                    </a:cubicBezTo>
                    <a:cubicBezTo>
                      <a:pt x="1" y="2056"/>
                      <a:pt x="602" y="2657"/>
                      <a:pt x="1329" y="2657"/>
                    </a:cubicBezTo>
                    <a:cubicBezTo>
                      <a:pt x="2056" y="2657"/>
                      <a:pt x="2657" y="2056"/>
                      <a:pt x="2657" y="1329"/>
                    </a:cubicBezTo>
                    <a:cubicBezTo>
                      <a:pt x="2657" y="602"/>
                      <a:pt x="2056" y="1"/>
                      <a:pt x="132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1" name="Google Shape;231;p8"/>
              <p:cNvSpPr/>
              <p:nvPr/>
            </p:nvSpPr>
            <p:spPr>
              <a:xfrm>
                <a:off x="667369" y="3831192"/>
                <a:ext cx="129644" cy="128376"/>
              </a:xfrm>
              <a:custGeom>
                <a:avLst/>
                <a:gdLst/>
                <a:ahLst/>
                <a:cxnLst/>
                <a:rect l="l" t="t" r="r" b="b"/>
                <a:pathLst>
                  <a:path w="2658" h="2632" extrusionOk="0">
                    <a:moveTo>
                      <a:pt x="1329" y="0"/>
                    </a:moveTo>
                    <a:cubicBezTo>
                      <a:pt x="602" y="0"/>
                      <a:pt x="1" y="576"/>
                      <a:pt x="1" y="1303"/>
                    </a:cubicBezTo>
                    <a:cubicBezTo>
                      <a:pt x="1" y="2055"/>
                      <a:pt x="602" y="2632"/>
                      <a:pt x="1329" y="2632"/>
                    </a:cubicBezTo>
                    <a:cubicBezTo>
                      <a:pt x="2056" y="2632"/>
                      <a:pt x="2657" y="2055"/>
                      <a:pt x="2657" y="1303"/>
                    </a:cubicBezTo>
                    <a:cubicBezTo>
                      <a:pt x="2657" y="576"/>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2" name="Google Shape;232;p8"/>
              <p:cNvSpPr/>
              <p:nvPr/>
            </p:nvSpPr>
            <p:spPr>
              <a:xfrm>
                <a:off x="479148" y="4466819"/>
                <a:ext cx="129595" cy="129644"/>
              </a:xfrm>
              <a:custGeom>
                <a:avLst/>
                <a:gdLst/>
                <a:ahLst/>
                <a:cxnLst/>
                <a:rect l="l" t="t" r="r" b="b"/>
                <a:pathLst>
                  <a:path w="2657" h="2658" extrusionOk="0">
                    <a:moveTo>
                      <a:pt x="1328" y="1"/>
                    </a:moveTo>
                    <a:cubicBezTo>
                      <a:pt x="602" y="1"/>
                      <a:pt x="0" y="602"/>
                      <a:pt x="0" y="1329"/>
                    </a:cubicBezTo>
                    <a:cubicBezTo>
                      <a:pt x="0" y="2056"/>
                      <a:pt x="602" y="2657"/>
                      <a:pt x="1328" y="2657"/>
                    </a:cubicBezTo>
                    <a:cubicBezTo>
                      <a:pt x="2055" y="2657"/>
                      <a:pt x="2657" y="2056"/>
                      <a:pt x="2657" y="1329"/>
                    </a:cubicBezTo>
                    <a:cubicBezTo>
                      <a:pt x="2657" y="602"/>
                      <a:pt x="2055" y="1"/>
                      <a:pt x="132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3" name="Google Shape;233;p8"/>
              <p:cNvSpPr/>
              <p:nvPr/>
            </p:nvSpPr>
            <p:spPr>
              <a:xfrm>
                <a:off x="861735" y="4299377"/>
                <a:ext cx="128425" cy="129595"/>
              </a:xfrm>
              <a:custGeom>
                <a:avLst/>
                <a:gdLst/>
                <a:ahLst/>
                <a:cxnLst/>
                <a:rect l="l" t="t" r="r" b="b"/>
                <a:pathLst>
                  <a:path w="2633" h="2657" extrusionOk="0">
                    <a:moveTo>
                      <a:pt x="1304" y="0"/>
                    </a:moveTo>
                    <a:cubicBezTo>
                      <a:pt x="577" y="0"/>
                      <a:pt x="1" y="602"/>
                      <a:pt x="1" y="1328"/>
                    </a:cubicBezTo>
                    <a:cubicBezTo>
                      <a:pt x="1" y="2055"/>
                      <a:pt x="577" y="2657"/>
                      <a:pt x="1304" y="2657"/>
                    </a:cubicBezTo>
                    <a:cubicBezTo>
                      <a:pt x="2031" y="2657"/>
                      <a:pt x="2632" y="2055"/>
                      <a:pt x="2632" y="1328"/>
                    </a:cubicBezTo>
                    <a:cubicBezTo>
                      <a:pt x="2632" y="602"/>
                      <a:pt x="2031" y="0"/>
                      <a:pt x="130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4" name="Google Shape;234;p8"/>
              <p:cNvSpPr/>
              <p:nvPr/>
            </p:nvSpPr>
            <p:spPr>
              <a:xfrm>
                <a:off x="1125799" y="4487597"/>
                <a:ext cx="129644" cy="129644"/>
              </a:xfrm>
              <a:custGeom>
                <a:avLst/>
                <a:gdLst/>
                <a:ahLst/>
                <a:cxnLst/>
                <a:rect l="l" t="t" r="r" b="b"/>
                <a:pathLst>
                  <a:path w="2658" h="2658" extrusionOk="0">
                    <a:moveTo>
                      <a:pt x="1329" y="1"/>
                    </a:moveTo>
                    <a:cubicBezTo>
                      <a:pt x="602" y="1"/>
                      <a:pt x="0" y="602"/>
                      <a:pt x="0" y="1329"/>
                    </a:cubicBezTo>
                    <a:cubicBezTo>
                      <a:pt x="0" y="2056"/>
                      <a:pt x="602" y="2657"/>
                      <a:pt x="1329" y="2657"/>
                    </a:cubicBezTo>
                    <a:cubicBezTo>
                      <a:pt x="2056" y="2657"/>
                      <a:pt x="2657" y="2056"/>
                      <a:pt x="2657" y="1329"/>
                    </a:cubicBezTo>
                    <a:cubicBezTo>
                      <a:pt x="2657" y="602"/>
                      <a:pt x="2056" y="1"/>
                      <a:pt x="1329"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5" name="Google Shape;235;p8"/>
              <p:cNvSpPr/>
              <p:nvPr/>
            </p:nvSpPr>
            <p:spPr>
              <a:xfrm>
                <a:off x="1177159" y="4870232"/>
                <a:ext cx="128376" cy="128376"/>
              </a:xfrm>
              <a:custGeom>
                <a:avLst/>
                <a:gdLst/>
                <a:ahLst/>
                <a:cxnLst/>
                <a:rect l="l" t="t" r="r" b="b"/>
                <a:pathLst>
                  <a:path w="2632" h="2632" extrusionOk="0">
                    <a:moveTo>
                      <a:pt x="1328" y="0"/>
                    </a:moveTo>
                    <a:cubicBezTo>
                      <a:pt x="602" y="0"/>
                      <a:pt x="0" y="577"/>
                      <a:pt x="0" y="1304"/>
                    </a:cubicBezTo>
                    <a:cubicBezTo>
                      <a:pt x="0" y="2056"/>
                      <a:pt x="602" y="2632"/>
                      <a:pt x="1328" y="2632"/>
                    </a:cubicBezTo>
                    <a:cubicBezTo>
                      <a:pt x="2055" y="2632"/>
                      <a:pt x="2632" y="2056"/>
                      <a:pt x="2632" y="1304"/>
                    </a:cubicBezTo>
                    <a:cubicBezTo>
                      <a:pt x="2632"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6" name="Google Shape;236;p8"/>
              <p:cNvSpPr/>
              <p:nvPr/>
            </p:nvSpPr>
            <p:spPr>
              <a:xfrm>
                <a:off x="1905702" y="4920323"/>
                <a:ext cx="128425" cy="129644"/>
              </a:xfrm>
              <a:custGeom>
                <a:avLst/>
                <a:gdLst/>
                <a:ahLst/>
                <a:cxnLst/>
                <a:rect l="l" t="t" r="r" b="b"/>
                <a:pathLst>
                  <a:path w="2633" h="2658" extrusionOk="0">
                    <a:moveTo>
                      <a:pt x="1304" y="1"/>
                    </a:moveTo>
                    <a:cubicBezTo>
                      <a:pt x="577" y="1"/>
                      <a:pt x="0" y="602"/>
                      <a:pt x="0" y="1329"/>
                    </a:cubicBezTo>
                    <a:cubicBezTo>
                      <a:pt x="0" y="2056"/>
                      <a:pt x="577" y="2658"/>
                      <a:pt x="1304" y="2658"/>
                    </a:cubicBezTo>
                    <a:cubicBezTo>
                      <a:pt x="2056" y="2658"/>
                      <a:pt x="2632" y="2056"/>
                      <a:pt x="2632" y="1329"/>
                    </a:cubicBezTo>
                    <a:cubicBezTo>
                      <a:pt x="2632" y="602"/>
                      <a:pt x="2056" y="1"/>
                      <a:pt x="13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237" name="Google Shape;237;p8"/>
            <p:cNvGrpSpPr/>
            <p:nvPr/>
          </p:nvGrpSpPr>
          <p:grpSpPr>
            <a:xfrm>
              <a:off x="7706253" y="2495068"/>
              <a:ext cx="1774044" cy="3044536"/>
              <a:chOff x="7706253" y="2495068"/>
              <a:chExt cx="1774044" cy="3044536"/>
            </a:xfrm>
          </p:grpSpPr>
          <p:sp>
            <p:nvSpPr>
              <p:cNvPr id="238" name="Google Shape;238;p8"/>
              <p:cNvSpPr/>
              <p:nvPr/>
            </p:nvSpPr>
            <p:spPr>
              <a:xfrm>
                <a:off x="7706253" y="2495068"/>
                <a:ext cx="1774044" cy="3044536"/>
              </a:xfrm>
              <a:custGeom>
                <a:avLst/>
                <a:gdLst/>
                <a:ahLst/>
                <a:cxnLst/>
                <a:rect l="l" t="t" r="r" b="b"/>
                <a:pathLst>
                  <a:path w="36372" h="62420" extrusionOk="0">
                    <a:moveTo>
                      <a:pt x="0" y="0"/>
                    </a:moveTo>
                    <a:cubicBezTo>
                      <a:pt x="0" y="1"/>
                      <a:pt x="3960" y="9800"/>
                      <a:pt x="3860" y="26517"/>
                    </a:cubicBezTo>
                    <a:cubicBezTo>
                      <a:pt x="3759" y="43234"/>
                      <a:pt x="6466" y="59926"/>
                      <a:pt x="17118" y="62131"/>
                    </a:cubicBezTo>
                    <a:cubicBezTo>
                      <a:pt x="18054" y="62323"/>
                      <a:pt x="18979" y="62420"/>
                      <a:pt x="19884" y="62420"/>
                    </a:cubicBezTo>
                    <a:cubicBezTo>
                      <a:pt x="29278" y="62420"/>
                      <a:pt x="36371" y="51920"/>
                      <a:pt x="28095" y="27344"/>
                    </a:cubicBezTo>
                    <a:cubicBezTo>
                      <a:pt x="28095" y="27344"/>
                      <a:pt x="21730" y="8973"/>
                      <a:pt x="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39" name="Google Shape;239;p8"/>
              <p:cNvSpPr/>
              <p:nvPr/>
            </p:nvSpPr>
            <p:spPr>
              <a:xfrm>
                <a:off x="8154469" y="2825124"/>
                <a:ext cx="1245762" cy="2535081"/>
              </a:xfrm>
              <a:custGeom>
                <a:avLst/>
                <a:gdLst/>
                <a:ahLst/>
                <a:cxnLst/>
                <a:rect l="l" t="t" r="r" b="b"/>
                <a:pathLst>
                  <a:path w="25541" h="51975" extrusionOk="0">
                    <a:moveTo>
                      <a:pt x="0" y="0"/>
                    </a:moveTo>
                    <a:cubicBezTo>
                      <a:pt x="1354" y="7519"/>
                      <a:pt x="2507" y="15038"/>
                      <a:pt x="2281" y="30301"/>
                    </a:cubicBezTo>
                    <a:cubicBezTo>
                      <a:pt x="2080" y="45539"/>
                      <a:pt x="7294" y="50878"/>
                      <a:pt x="14286" y="51905"/>
                    </a:cubicBezTo>
                    <a:cubicBezTo>
                      <a:pt x="14596" y="51952"/>
                      <a:pt x="14902" y="51975"/>
                      <a:pt x="15202" y="51975"/>
                    </a:cubicBezTo>
                    <a:cubicBezTo>
                      <a:pt x="21681" y="51975"/>
                      <a:pt x="25540" y="41223"/>
                      <a:pt x="20151" y="24863"/>
                    </a:cubicBezTo>
                    <a:cubicBezTo>
                      <a:pt x="14512" y="7745"/>
                      <a:pt x="1" y="1"/>
                      <a:pt x="0"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0" name="Google Shape;240;p8"/>
              <p:cNvSpPr/>
              <p:nvPr/>
            </p:nvSpPr>
            <p:spPr>
              <a:xfrm>
                <a:off x="8314010" y="3060996"/>
                <a:ext cx="699872" cy="2183071"/>
              </a:xfrm>
              <a:custGeom>
                <a:avLst/>
                <a:gdLst/>
                <a:ahLst/>
                <a:cxnLst/>
                <a:rect l="l" t="t" r="r" b="b"/>
                <a:pathLst>
                  <a:path w="14349" h="44758" extrusionOk="0">
                    <a:moveTo>
                      <a:pt x="602" y="0"/>
                    </a:moveTo>
                    <a:cubicBezTo>
                      <a:pt x="301" y="0"/>
                      <a:pt x="0" y="302"/>
                      <a:pt x="213" y="603"/>
                    </a:cubicBezTo>
                    <a:cubicBezTo>
                      <a:pt x="6278" y="9174"/>
                      <a:pt x="9937" y="19200"/>
                      <a:pt x="11892" y="29450"/>
                    </a:cubicBezTo>
                    <a:cubicBezTo>
                      <a:pt x="12820" y="34312"/>
                      <a:pt x="13496" y="39375"/>
                      <a:pt x="13421" y="44363"/>
                    </a:cubicBezTo>
                    <a:cubicBezTo>
                      <a:pt x="13421" y="44626"/>
                      <a:pt x="13628" y="44757"/>
                      <a:pt x="13838" y="44757"/>
                    </a:cubicBezTo>
                    <a:cubicBezTo>
                      <a:pt x="14048" y="44757"/>
                      <a:pt x="14261" y="44626"/>
                      <a:pt x="14273" y="44363"/>
                    </a:cubicBezTo>
                    <a:cubicBezTo>
                      <a:pt x="14348" y="39651"/>
                      <a:pt x="13697" y="34864"/>
                      <a:pt x="12895" y="30227"/>
                    </a:cubicBezTo>
                    <a:cubicBezTo>
                      <a:pt x="11115" y="20227"/>
                      <a:pt x="7707" y="10403"/>
                      <a:pt x="2118" y="1906"/>
                    </a:cubicBezTo>
                    <a:cubicBezTo>
                      <a:pt x="1742" y="1305"/>
                      <a:pt x="1341" y="753"/>
                      <a:pt x="940" y="177"/>
                    </a:cubicBezTo>
                    <a:cubicBezTo>
                      <a:pt x="852" y="52"/>
                      <a:pt x="727" y="0"/>
                      <a:pt x="60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241" name="Google Shape;241;p8"/>
            <p:cNvGrpSpPr/>
            <p:nvPr/>
          </p:nvGrpSpPr>
          <p:grpSpPr>
            <a:xfrm>
              <a:off x="6335887" y="2865460"/>
              <a:ext cx="2515815" cy="3008588"/>
              <a:chOff x="6335887" y="2865460"/>
              <a:chExt cx="2515815" cy="3008588"/>
            </a:xfrm>
          </p:grpSpPr>
          <p:sp>
            <p:nvSpPr>
              <p:cNvPr id="242" name="Google Shape;242;p8"/>
              <p:cNvSpPr/>
              <p:nvPr/>
            </p:nvSpPr>
            <p:spPr>
              <a:xfrm>
                <a:off x="6335887" y="2865460"/>
                <a:ext cx="2515815" cy="3008588"/>
              </a:xfrm>
              <a:custGeom>
                <a:avLst/>
                <a:gdLst/>
                <a:ahLst/>
                <a:cxnLst/>
                <a:rect l="l" t="t" r="r" b="b"/>
                <a:pathLst>
                  <a:path w="51580" h="61683" extrusionOk="0">
                    <a:moveTo>
                      <a:pt x="6811" y="0"/>
                    </a:moveTo>
                    <a:cubicBezTo>
                      <a:pt x="6450" y="0"/>
                      <a:pt x="6092" y="72"/>
                      <a:pt x="5740" y="226"/>
                    </a:cubicBezTo>
                    <a:cubicBezTo>
                      <a:pt x="1" y="2732"/>
                      <a:pt x="7419" y="12757"/>
                      <a:pt x="10652" y="16843"/>
                    </a:cubicBezTo>
                    <a:cubicBezTo>
                      <a:pt x="13885" y="20903"/>
                      <a:pt x="14738" y="24136"/>
                      <a:pt x="12632" y="24136"/>
                    </a:cubicBezTo>
                    <a:cubicBezTo>
                      <a:pt x="11620" y="24136"/>
                      <a:pt x="10310" y="23643"/>
                      <a:pt x="9305" y="23643"/>
                    </a:cubicBezTo>
                    <a:cubicBezTo>
                      <a:pt x="8245" y="23643"/>
                      <a:pt x="7524" y="24191"/>
                      <a:pt x="7845" y="26442"/>
                    </a:cubicBezTo>
                    <a:cubicBezTo>
                      <a:pt x="8472" y="30828"/>
                      <a:pt x="13484" y="31981"/>
                      <a:pt x="15565" y="34587"/>
                    </a:cubicBezTo>
                    <a:cubicBezTo>
                      <a:pt x="17645" y="37194"/>
                      <a:pt x="19224" y="39274"/>
                      <a:pt x="15865" y="40026"/>
                    </a:cubicBezTo>
                    <a:cubicBezTo>
                      <a:pt x="12532" y="40752"/>
                      <a:pt x="14312" y="44086"/>
                      <a:pt x="21003" y="48372"/>
                    </a:cubicBezTo>
                    <a:cubicBezTo>
                      <a:pt x="27670" y="52657"/>
                      <a:pt x="25063" y="55164"/>
                      <a:pt x="20677" y="55464"/>
                    </a:cubicBezTo>
                    <a:cubicBezTo>
                      <a:pt x="16292" y="55790"/>
                      <a:pt x="21830" y="61204"/>
                      <a:pt x="34663" y="61630"/>
                    </a:cubicBezTo>
                    <a:cubicBezTo>
                      <a:pt x="35750" y="61666"/>
                      <a:pt x="36757" y="61682"/>
                      <a:pt x="37691" y="61682"/>
                    </a:cubicBezTo>
                    <a:cubicBezTo>
                      <a:pt x="47792" y="61682"/>
                      <a:pt x="49199" y="59750"/>
                      <a:pt x="49199" y="59750"/>
                    </a:cubicBezTo>
                    <a:cubicBezTo>
                      <a:pt x="49199" y="59750"/>
                      <a:pt x="51580" y="39600"/>
                      <a:pt x="46993" y="38547"/>
                    </a:cubicBezTo>
                    <a:cubicBezTo>
                      <a:pt x="46698" y="38481"/>
                      <a:pt x="46431" y="38450"/>
                      <a:pt x="46191" y="38450"/>
                    </a:cubicBezTo>
                    <a:cubicBezTo>
                      <a:pt x="43072" y="38450"/>
                      <a:pt x="44253" y="43605"/>
                      <a:pt x="42383" y="43605"/>
                    </a:cubicBezTo>
                    <a:cubicBezTo>
                      <a:pt x="42156" y="43605"/>
                      <a:pt x="41884" y="43529"/>
                      <a:pt x="41555" y="43359"/>
                    </a:cubicBezTo>
                    <a:cubicBezTo>
                      <a:pt x="38322" y="41680"/>
                      <a:pt x="39274" y="38146"/>
                      <a:pt x="40001" y="32707"/>
                    </a:cubicBezTo>
                    <a:cubicBezTo>
                      <a:pt x="40689" y="27557"/>
                      <a:pt x="38006" y="24002"/>
                      <a:pt x="36038" y="24002"/>
                    </a:cubicBezTo>
                    <a:cubicBezTo>
                      <a:pt x="35928" y="24002"/>
                      <a:pt x="35820" y="24013"/>
                      <a:pt x="35715" y="24036"/>
                    </a:cubicBezTo>
                    <a:cubicBezTo>
                      <a:pt x="33735" y="24462"/>
                      <a:pt x="37921" y="31028"/>
                      <a:pt x="33635" y="31454"/>
                    </a:cubicBezTo>
                    <a:cubicBezTo>
                      <a:pt x="33501" y="31468"/>
                      <a:pt x="33371" y="31474"/>
                      <a:pt x="33246" y="31474"/>
                    </a:cubicBezTo>
                    <a:cubicBezTo>
                      <a:pt x="29381" y="31474"/>
                      <a:pt x="29868" y="25206"/>
                      <a:pt x="29650" y="19549"/>
                    </a:cubicBezTo>
                    <a:cubicBezTo>
                      <a:pt x="29467" y="14216"/>
                      <a:pt x="24831" y="6603"/>
                      <a:pt x="21890" y="6603"/>
                    </a:cubicBezTo>
                    <a:cubicBezTo>
                      <a:pt x="21611" y="6603"/>
                      <a:pt x="21347" y="6672"/>
                      <a:pt x="21104" y="6817"/>
                    </a:cubicBezTo>
                    <a:cubicBezTo>
                      <a:pt x="18271" y="8472"/>
                      <a:pt x="25389" y="12757"/>
                      <a:pt x="21931" y="14838"/>
                    </a:cubicBezTo>
                    <a:cubicBezTo>
                      <a:pt x="21752" y="14947"/>
                      <a:pt x="21563" y="14999"/>
                      <a:pt x="21366" y="14999"/>
                    </a:cubicBezTo>
                    <a:cubicBezTo>
                      <a:pt x="18002" y="14999"/>
                      <a:pt x="12022" y="0"/>
                      <a:pt x="681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3" name="Google Shape;243;p8"/>
              <p:cNvSpPr/>
              <p:nvPr/>
            </p:nvSpPr>
            <p:spPr>
              <a:xfrm>
                <a:off x="6749104" y="3350765"/>
                <a:ext cx="1980363" cy="2429824"/>
              </a:xfrm>
              <a:custGeom>
                <a:avLst/>
                <a:gdLst/>
                <a:ahLst/>
                <a:cxnLst/>
                <a:rect l="l" t="t" r="r" b="b"/>
                <a:pathLst>
                  <a:path w="40602" h="49817" extrusionOk="0">
                    <a:moveTo>
                      <a:pt x="3434" y="0"/>
                    </a:moveTo>
                    <a:cubicBezTo>
                      <a:pt x="3433" y="0"/>
                      <a:pt x="0" y="301"/>
                      <a:pt x="3759" y="5213"/>
                    </a:cubicBezTo>
                    <a:cubicBezTo>
                      <a:pt x="7519" y="10126"/>
                      <a:pt x="10952" y="15239"/>
                      <a:pt x="8772" y="16391"/>
                    </a:cubicBezTo>
                    <a:cubicBezTo>
                      <a:pt x="8282" y="16647"/>
                      <a:pt x="7644" y="16717"/>
                      <a:pt x="6979" y="16717"/>
                    </a:cubicBezTo>
                    <a:cubicBezTo>
                      <a:pt x="6190" y="16717"/>
                      <a:pt x="5362" y="16619"/>
                      <a:pt x="4697" y="16619"/>
                    </a:cubicBezTo>
                    <a:cubicBezTo>
                      <a:pt x="3396" y="16619"/>
                      <a:pt x="2715" y="16992"/>
                      <a:pt x="4160" y="19198"/>
                    </a:cubicBezTo>
                    <a:cubicBezTo>
                      <a:pt x="6992" y="23484"/>
                      <a:pt x="10226" y="22657"/>
                      <a:pt x="12205" y="26717"/>
                    </a:cubicBezTo>
                    <a:cubicBezTo>
                      <a:pt x="14185" y="30802"/>
                      <a:pt x="7719" y="31003"/>
                      <a:pt x="9799" y="34236"/>
                    </a:cubicBezTo>
                    <a:cubicBezTo>
                      <a:pt x="11905" y="37469"/>
                      <a:pt x="17845" y="38848"/>
                      <a:pt x="19298" y="42908"/>
                    </a:cubicBezTo>
                    <a:cubicBezTo>
                      <a:pt x="20777" y="46993"/>
                      <a:pt x="12306" y="45514"/>
                      <a:pt x="16065" y="47820"/>
                    </a:cubicBezTo>
                    <a:cubicBezTo>
                      <a:pt x="18297" y="49189"/>
                      <a:pt x="24948" y="49816"/>
                      <a:pt x="30424" y="49816"/>
                    </a:cubicBezTo>
                    <a:cubicBezTo>
                      <a:pt x="34170" y="49816"/>
                      <a:pt x="37365" y="49523"/>
                      <a:pt x="38221" y="48973"/>
                    </a:cubicBezTo>
                    <a:cubicBezTo>
                      <a:pt x="40301" y="47620"/>
                      <a:pt x="40602" y="32056"/>
                      <a:pt x="38847" y="31630"/>
                    </a:cubicBezTo>
                    <a:cubicBezTo>
                      <a:pt x="38790" y="31616"/>
                      <a:pt x="38733" y="31609"/>
                      <a:pt x="38675" y="31609"/>
                    </a:cubicBezTo>
                    <a:cubicBezTo>
                      <a:pt x="37155" y="31609"/>
                      <a:pt x="35192" y="36091"/>
                      <a:pt x="32609" y="36091"/>
                    </a:cubicBezTo>
                    <a:cubicBezTo>
                      <a:pt x="32198" y="36091"/>
                      <a:pt x="31771" y="35978"/>
                      <a:pt x="31328" y="35715"/>
                    </a:cubicBezTo>
                    <a:cubicBezTo>
                      <a:pt x="27970" y="33710"/>
                      <a:pt x="30075" y="28071"/>
                      <a:pt x="30075" y="24311"/>
                    </a:cubicBezTo>
                    <a:cubicBezTo>
                      <a:pt x="30075" y="21548"/>
                      <a:pt x="29669" y="19868"/>
                      <a:pt x="29006" y="19868"/>
                    </a:cubicBezTo>
                    <a:cubicBezTo>
                      <a:pt x="28767" y="19868"/>
                      <a:pt x="28494" y="20087"/>
                      <a:pt x="28196" y="20552"/>
                    </a:cubicBezTo>
                    <a:cubicBezTo>
                      <a:pt x="27340" y="21872"/>
                      <a:pt x="26029" y="24683"/>
                      <a:pt x="24252" y="24683"/>
                    </a:cubicBezTo>
                    <a:cubicBezTo>
                      <a:pt x="23635" y="24683"/>
                      <a:pt x="22961" y="24344"/>
                      <a:pt x="22231" y="23484"/>
                    </a:cubicBezTo>
                    <a:cubicBezTo>
                      <a:pt x="19424" y="20151"/>
                      <a:pt x="18672" y="12532"/>
                      <a:pt x="18797" y="8973"/>
                    </a:cubicBezTo>
                    <a:cubicBezTo>
                      <a:pt x="18887" y="5771"/>
                      <a:pt x="18126" y="3341"/>
                      <a:pt x="17060" y="3341"/>
                    </a:cubicBezTo>
                    <a:cubicBezTo>
                      <a:pt x="16940" y="3341"/>
                      <a:pt x="16818" y="3371"/>
                      <a:pt x="16692" y="3434"/>
                    </a:cubicBezTo>
                    <a:cubicBezTo>
                      <a:pt x="15560" y="4000"/>
                      <a:pt x="15532" y="8408"/>
                      <a:pt x="13784" y="8408"/>
                    </a:cubicBezTo>
                    <a:cubicBezTo>
                      <a:pt x="13596" y="8408"/>
                      <a:pt x="13389" y="8358"/>
                      <a:pt x="13158" y="8246"/>
                    </a:cubicBezTo>
                    <a:cubicBezTo>
                      <a:pt x="10752" y="7093"/>
                      <a:pt x="8346" y="201"/>
                      <a:pt x="343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4" name="Google Shape;244;p8"/>
              <p:cNvSpPr/>
              <p:nvPr/>
            </p:nvSpPr>
            <p:spPr>
              <a:xfrm>
                <a:off x="6985611" y="3487333"/>
                <a:ext cx="1203865" cy="2225506"/>
              </a:xfrm>
              <a:custGeom>
                <a:avLst/>
                <a:gdLst/>
                <a:ahLst/>
                <a:cxnLst/>
                <a:rect l="l" t="t" r="r" b="b"/>
                <a:pathLst>
                  <a:path w="24682" h="45628" extrusionOk="0">
                    <a:moveTo>
                      <a:pt x="595" y="0"/>
                    </a:moveTo>
                    <a:cubicBezTo>
                      <a:pt x="288" y="0"/>
                      <a:pt x="0" y="426"/>
                      <a:pt x="289" y="734"/>
                    </a:cubicBezTo>
                    <a:cubicBezTo>
                      <a:pt x="6605" y="7601"/>
                      <a:pt x="11216" y="16022"/>
                      <a:pt x="15226" y="24393"/>
                    </a:cubicBezTo>
                    <a:cubicBezTo>
                      <a:pt x="18209" y="30634"/>
                      <a:pt x="20840" y="37025"/>
                      <a:pt x="23146" y="43516"/>
                    </a:cubicBezTo>
                    <a:cubicBezTo>
                      <a:pt x="23372" y="44118"/>
                      <a:pt x="23572" y="44744"/>
                      <a:pt x="23773" y="45346"/>
                    </a:cubicBezTo>
                    <a:cubicBezTo>
                      <a:pt x="23842" y="45543"/>
                      <a:pt x="24007" y="45628"/>
                      <a:pt x="24172" y="45628"/>
                    </a:cubicBezTo>
                    <a:cubicBezTo>
                      <a:pt x="24427" y="45628"/>
                      <a:pt x="24681" y="45425"/>
                      <a:pt x="24575" y="45120"/>
                    </a:cubicBezTo>
                    <a:cubicBezTo>
                      <a:pt x="23171" y="40860"/>
                      <a:pt x="21517" y="36674"/>
                      <a:pt x="19763" y="32539"/>
                    </a:cubicBezTo>
                    <a:cubicBezTo>
                      <a:pt x="16254" y="24168"/>
                      <a:pt x="12244" y="15947"/>
                      <a:pt x="7231" y="8378"/>
                    </a:cubicBezTo>
                    <a:cubicBezTo>
                      <a:pt x="5326" y="5471"/>
                      <a:pt x="3221" y="2689"/>
                      <a:pt x="865" y="133"/>
                    </a:cubicBezTo>
                    <a:cubicBezTo>
                      <a:pt x="784" y="39"/>
                      <a:pt x="689" y="0"/>
                      <a:pt x="595"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245" name="Google Shape;245;p8"/>
            <p:cNvGrpSpPr/>
            <p:nvPr/>
          </p:nvGrpSpPr>
          <p:grpSpPr>
            <a:xfrm>
              <a:off x="5689236" y="4175880"/>
              <a:ext cx="2266428" cy="1679323"/>
              <a:chOff x="5689236" y="4175880"/>
              <a:chExt cx="2266428" cy="1679323"/>
            </a:xfrm>
          </p:grpSpPr>
          <p:sp>
            <p:nvSpPr>
              <p:cNvPr id="246" name="Google Shape;246;p8"/>
              <p:cNvSpPr/>
              <p:nvPr/>
            </p:nvSpPr>
            <p:spPr>
              <a:xfrm>
                <a:off x="5689236" y="4175880"/>
                <a:ext cx="2266428" cy="1679323"/>
              </a:xfrm>
              <a:custGeom>
                <a:avLst/>
                <a:gdLst/>
                <a:ahLst/>
                <a:cxnLst/>
                <a:rect l="l" t="t" r="r" b="b"/>
                <a:pathLst>
                  <a:path w="46467" h="34430" extrusionOk="0">
                    <a:moveTo>
                      <a:pt x="0" y="1"/>
                    </a:moveTo>
                    <a:lnTo>
                      <a:pt x="0" y="1"/>
                    </a:lnTo>
                    <a:cubicBezTo>
                      <a:pt x="2" y="6"/>
                      <a:pt x="10633" y="34430"/>
                      <a:pt x="31436" y="34430"/>
                    </a:cubicBezTo>
                    <a:cubicBezTo>
                      <a:pt x="35966" y="34430"/>
                      <a:pt x="40978" y="32798"/>
                      <a:pt x="46467" y="28823"/>
                    </a:cubicBezTo>
                    <a:cubicBezTo>
                      <a:pt x="46467" y="28823"/>
                      <a:pt x="36342" y="12933"/>
                      <a:pt x="18371" y="7093"/>
                    </a:cubicBezTo>
                    <a:cubicBezTo>
                      <a:pt x="433" y="1256"/>
                      <a:pt x="1" y="2"/>
                      <a:pt x="0"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7" name="Google Shape;247;p8"/>
              <p:cNvSpPr/>
              <p:nvPr/>
            </p:nvSpPr>
            <p:spPr>
              <a:xfrm>
                <a:off x="5903161" y="4420386"/>
                <a:ext cx="1874033" cy="1281319"/>
              </a:xfrm>
              <a:custGeom>
                <a:avLst/>
                <a:gdLst/>
                <a:ahLst/>
                <a:cxnLst/>
                <a:rect l="l" t="t" r="r" b="b"/>
                <a:pathLst>
                  <a:path w="38422" h="26270" extrusionOk="0">
                    <a:moveTo>
                      <a:pt x="0" y="0"/>
                    </a:moveTo>
                    <a:lnTo>
                      <a:pt x="0" y="0"/>
                    </a:lnTo>
                    <a:cubicBezTo>
                      <a:pt x="8916" y="21722"/>
                      <a:pt x="20449" y="26270"/>
                      <a:pt x="28544" y="26270"/>
                    </a:cubicBezTo>
                    <a:cubicBezTo>
                      <a:pt x="34375" y="26270"/>
                      <a:pt x="38422" y="23910"/>
                      <a:pt x="38422" y="23910"/>
                    </a:cubicBezTo>
                    <a:cubicBezTo>
                      <a:pt x="37394" y="22331"/>
                      <a:pt x="33635" y="14812"/>
                      <a:pt x="21404" y="8872"/>
                    </a:cubicBezTo>
                    <a:cubicBezTo>
                      <a:pt x="9199" y="2908"/>
                      <a:pt x="1" y="0"/>
                      <a:pt x="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48" name="Google Shape;248;p8"/>
              <p:cNvSpPr/>
              <p:nvPr/>
            </p:nvSpPr>
            <p:spPr>
              <a:xfrm>
                <a:off x="6052849" y="4583097"/>
                <a:ext cx="1630304" cy="1024324"/>
              </a:xfrm>
              <a:custGeom>
                <a:avLst/>
                <a:gdLst/>
                <a:ahLst/>
                <a:cxnLst/>
                <a:rect l="l" t="t" r="r" b="b"/>
                <a:pathLst>
                  <a:path w="33425" h="21001" extrusionOk="0">
                    <a:moveTo>
                      <a:pt x="602" y="1"/>
                    </a:moveTo>
                    <a:cubicBezTo>
                      <a:pt x="276" y="1"/>
                      <a:pt x="0" y="410"/>
                      <a:pt x="290" y="699"/>
                    </a:cubicBezTo>
                    <a:cubicBezTo>
                      <a:pt x="6656" y="6915"/>
                      <a:pt x="14049" y="12003"/>
                      <a:pt x="21919" y="16138"/>
                    </a:cubicBezTo>
                    <a:cubicBezTo>
                      <a:pt x="25403" y="17968"/>
                      <a:pt x="29012" y="19697"/>
                      <a:pt x="32746" y="20975"/>
                    </a:cubicBezTo>
                    <a:cubicBezTo>
                      <a:pt x="32795" y="20992"/>
                      <a:pt x="32841" y="21000"/>
                      <a:pt x="32885" y="21000"/>
                    </a:cubicBezTo>
                    <a:cubicBezTo>
                      <a:pt x="33285" y="21000"/>
                      <a:pt x="33424" y="20331"/>
                      <a:pt x="32972" y="20173"/>
                    </a:cubicBezTo>
                    <a:cubicBezTo>
                      <a:pt x="29313" y="18920"/>
                      <a:pt x="25754" y="17191"/>
                      <a:pt x="22345" y="15411"/>
                    </a:cubicBezTo>
                    <a:cubicBezTo>
                      <a:pt x="14526" y="11351"/>
                      <a:pt x="7207" y="6263"/>
                      <a:pt x="891" y="123"/>
                    </a:cubicBezTo>
                    <a:cubicBezTo>
                      <a:pt x="799" y="37"/>
                      <a:pt x="698" y="1"/>
                      <a:pt x="60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sp>
        <p:nvSpPr>
          <p:cNvPr id="249" name="Google Shape;249;p8"/>
          <p:cNvSpPr/>
          <p:nvPr/>
        </p:nvSpPr>
        <p:spPr>
          <a:xfrm>
            <a:off x="-464433" y="478167"/>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0" name="Google Shape;250;p8"/>
          <p:cNvSpPr/>
          <p:nvPr/>
        </p:nvSpPr>
        <p:spPr>
          <a:xfrm>
            <a:off x="11362036" y="2538266"/>
            <a:ext cx="1186179" cy="567511"/>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689580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251"/>
        <p:cNvGrpSpPr/>
        <p:nvPr/>
      </p:nvGrpSpPr>
      <p:grpSpPr>
        <a:xfrm>
          <a:off x="0" y="0"/>
          <a:ext cx="0" cy="0"/>
          <a:chOff x="0" y="0"/>
          <a:chExt cx="0" cy="0"/>
        </a:xfrm>
      </p:grpSpPr>
      <p:grpSp>
        <p:nvGrpSpPr>
          <p:cNvPr id="252" name="Google Shape;252;p9"/>
          <p:cNvGrpSpPr/>
          <p:nvPr/>
        </p:nvGrpSpPr>
        <p:grpSpPr>
          <a:xfrm>
            <a:off x="10751557" y="108596"/>
            <a:ext cx="1670039" cy="5935597"/>
            <a:chOff x="8063667" y="81447"/>
            <a:chExt cx="1252529" cy="4451698"/>
          </a:xfrm>
        </p:grpSpPr>
        <p:sp>
          <p:nvSpPr>
            <p:cNvPr id="253" name="Google Shape;253;p9"/>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4" name="Google Shape;254;p9"/>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5" name="Google Shape;255;p9"/>
            <p:cNvSpPr/>
            <p:nvPr/>
          </p:nvSpPr>
          <p:spPr>
            <a:xfrm>
              <a:off x="8063667" y="1882553"/>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6" name="Google Shape;256;p9"/>
            <p:cNvSpPr/>
            <p:nvPr/>
          </p:nvSpPr>
          <p:spPr>
            <a:xfrm>
              <a:off x="8591885" y="252073"/>
              <a:ext cx="38584" cy="428107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7" name="Google Shape;257;p9"/>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8" name="Google Shape;258;p9"/>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59" name="Google Shape;259;p9"/>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60" name="Google Shape;260;p9"/>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61" name="Google Shape;261;p9"/>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262" name="Google Shape;262;p9"/>
          <p:cNvGrpSpPr/>
          <p:nvPr/>
        </p:nvGrpSpPr>
        <p:grpSpPr>
          <a:xfrm>
            <a:off x="-403800" y="434413"/>
            <a:ext cx="1680528" cy="4545953"/>
            <a:chOff x="-302850" y="325809"/>
            <a:chExt cx="1260396" cy="3409465"/>
          </a:xfrm>
        </p:grpSpPr>
        <p:sp>
          <p:nvSpPr>
            <p:cNvPr id="263" name="Google Shape;263;p9"/>
            <p:cNvSpPr/>
            <p:nvPr/>
          </p:nvSpPr>
          <p:spPr>
            <a:xfrm>
              <a:off x="2729" y="325809"/>
              <a:ext cx="895503" cy="791843"/>
            </a:xfrm>
            <a:custGeom>
              <a:avLst/>
              <a:gdLst/>
              <a:ahLst/>
              <a:cxnLst/>
              <a:rect l="l" t="t" r="r" b="b"/>
              <a:pathLst>
                <a:path w="23077" h="20407" extrusionOk="0">
                  <a:moveTo>
                    <a:pt x="11527" y="1"/>
                  </a:moveTo>
                  <a:cubicBezTo>
                    <a:pt x="5159" y="1"/>
                    <a:pt x="0" y="4566"/>
                    <a:pt x="0" y="10204"/>
                  </a:cubicBezTo>
                  <a:cubicBezTo>
                    <a:pt x="0" y="15842"/>
                    <a:pt x="5159" y="20407"/>
                    <a:pt x="11527" y="20407"/>
                  </a:cubicBezTo>
                  <a:cubicBezTo>
                    <a:pt x="17918" y="20407"/>
                    <a:pt x="23077" y="15842"/>
                    <a:pt x="23077" y="10204"/>
                  </a:cubicBezTo>
                  <a:cubicBezTo>
                    <a:pt x="23077" y="4566"/>
                    <a:pt x="17918" y="1"/>
                    <a:pt x="11527" y="1"/>
                  </a:cubicBezTo>
                  <a:close/>
                </a:path>
              </a:pathLst>
            </a:custGeom>
            <a:solidFill>
              <a:srgbClr val="08864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64" name="Google Shape;264;p9"/>
            <p:cNvSpPr/>
            <p:nvPr/>
          </p:nvSpPr>
          <p:spPr>
            <a:xfrm>
              <a:off x="534146" y="1231014"/>
              <a:ext cx="225884" cy="226762"/>
            </a:xfrm>
            <a:custGeom>
              <a:avLst/>
              <a:gdLst/>
              <a:ahLst/>
              <a:cxnLst/>
              <a:rect l="l" t="t" r="r" b="b"/>
              <a:pathLst>
                <a:path w="5821" h="5844" extrusionOk="0">
                  <a:moveTo>
                    <a:pt x="2922" y="0"/>
                  </a:moveTo>
                  <a:cubicBezTo>
                    <a:pt x="1301" y="0"/>
                    <a:pt x="0" y="1301"/>
                    <a:pt x="0" y="2922"/>
                  </a:cubicBezTo>
                  <a:cubicBezTo>
                    <a:pt x="0" y="4543"/>
                    <a:pt x="1301" y="5844"/>
                    <a:pt x="2922" y="5844"/>
                  </a:cubicBezTo>
                  <a:cubicBezTo>
                    <a:pt x="4520" y="5844"/>
                    <a:pt x="5821" y="4543"/>
                    <a:pt x="5821" y="2922"/>
                  </a:cubicBezTo>
                  <a:cubicBezTo>
                    <a:pt x="5821" y="1301"/>
                    <a:pt x="4520" y="0"/>
                    <a:pt x="2922" y="0"/>
                  </a:cubicBezTo>
                  <a:close/>
                </a:path>
              </a:pathLst>
            </a:custGeom>
            <a:solidFill>
              <a:srgbClr val="08864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65" name="Google Shape;265;p9"/>
            <p:cNvSpPr/>
            <p:nvPr/>
          </p:nvSpPr>
          <p:spPr>
            <a:xfrm>
              <a:off x="-302850" y="1565810"/>
              <a:ext cx="596122" cy="669615"/>
            </a:xfrm>
            <a:custGeom>
              <a:avLst/>
              <a:gdLst/>
              <a:ahLst/>
              <a:cxnLst/>
              <a:rect l="l" t="t" r="r" b="b"/>
              <a:pathLst>
                <a:path w="15362" h="17257" extrusionOk="0">
                  <a:moveTo>
                    <a:pt x="7670" y="0"/>
                  </a:moveTo>
                  <a:cubicBezTo>
                    <a:pt x="3447" y="0"/>
                    <a:pt x="0" y="3858"/>
                    <a:pt x="0" y="8628"/>
                  </a:cubicBezTo>
                  <a:cubicBezTo>
                    <a:pt x="0" y="13376"/>
                    <a:pt x="3447" y="17256"/>
                    <a:pt x="7670" y="17256"/>
                  </a:cubicBezTo>
                  <a:cubicBezTo>
                    <a:pt x="11915" y="17256"/>
                    <a:pt x="15362" y="13376"/>
                    <a:pt x="15362" y="8628"/>
                  </a:cubicBezTo>
                  <a:cubicBezTo>
                    <a:pt x="15362" y="3858"/>
                    <a:pt x="11915" y="0"/>
                    <a:pt x="7670" y="0"/>
                  </a:cubicBezTo>
                  <a:close/>
                </a:path>
              </a:pathLst>
            </a:custGeom>
            <a:solidFill>
              <a:srgbClr val="08864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66" name="Google Shape;266;p9"/>
            <p:cNvSpPr/>
            <p:nvPr/>
          </p:nvSpPr>
          <p:spPr>
            <a:xfrm>
              <a:off x="578421" y="2855362"/>
              <a:ext cx="379125" cy="383563"/>
            </a:xfrm>
            <a:custGeom>
              <a:avLst/>
              <a:gdLst/>
              <a:ahLst/>
              <a:cxnLst/>
              <a:rect l="l" t="t" r="r" b="b"/>
              <a:pathLst>
                <a:path w="9770" h="9885" extrusionOk="0">
                  <a:moveTo>
                    <a:pt x="4885" y="1"/>
                  </a:moveTo>
                  <a:cubicBezTo>
                    <a:pt x="2192" y="1"/>
                    <a:pt x="1" y="2215"/>
                    <a:pt x="1" y="4931"/>
                  </a:cubicBezTo>
                  <a:cubicBezTo>
                    <a:pt x="1" y="7670"/>
                    <a:pt x="2192" y="9884"/>
                    <a:pt x="4885" y="9884"/>
                  </a:cubicBezTo>
                  <a:cubicBezTo>
                    <a:pt x="7579" y="9884"/>
                    <a:pt x="9770" y="7670"/>
                    <a:pt x="9770" y="4931"/>
                  </a:cubicBezTo>
                  <a:cubicBezTo>
                    <a:pt x="9770" y="2215"/>
                    <a:pt x="7579" y="1"/>
                    <a:pt x="4885" y="1"/>
                  </a:cubicBezTo>
                  <a:close/>
                </a:path>
              </a:pathLst>
            </a:custGeom>
            <a:solidFill>
              <a:srgbClr val="08864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67" name="Google Shape;267;p9"/>
            <p:cNvSpPr/>
            <p:nvPr/>
          </p:nvSpPr>
          <p:spPr>
            <a:xfrm>
              <a:off x="415445" y="582222"/>
              <a:ext cx="30151" cy="3153052"/>
            </a:xfrm>
            <a:custGeom>
              <a:avLst/>
              <a:gdLst/>
              <a:ahLst/>
              <a:cxnLst/>
              <a:rect l="l" t="t" r="r" b="b"/>
              <a:pathLst>
                <a:path w="777" h="81259" extrusionOk="0">
                  <a:moveTo>
                    <a:pt x="389" y="1"/>
                  </a:moveTo>
                  <a:cubicBezTo>
                    <a:pt x="195" y="1"/>
                    <a:pt x="1" y="126"/>
                    <a:pt x="1" y="377"/>
                  </a:cubicBezTo>
                  <a:lnTo>
                    <a:pt x="1" y="19254"/>
                  </a:lnTo>
                  <a:lnTo>
                    <a:pt x="1" y="55866"/>
                  </a:lnTo>
                  <a:lnTo>
                    <a:pt x="1" y="80152"/>
                  </a:lnTo>
                  <a:lnTo>
                    <a:pt x="1" y="80882"/>
                  </a:lnTo>
                  <a:cubicBezTo>
                    <a:pt x="1" y="81133"/>
                    <a:pt x="195" y="81259"/>
                    <a:pt x="389" y="81259"/>
                  </a:cubicBezTo>
                  <a:cubicBezTo>
                    <a:pt x="583" y="81259"/>
                    <a:pt x="777" y="81133"/>
                    <a:pt x="777" y="80882"/>
                  </a:cubicBezTo>
                  <a:lnTo>
                    <a:pt x="777" y="62006"/>
                  </a:lnTo>
                  <a:lnTo>
                    <a:pt x="777" y="25394"/>
                  </a:lnTo>
                  <a:lnTo>
                    <a:pt x="777" y="1108"/>
                  </a:lnTo>
                  <a:lnTo>
                    <a:pt x="777" y="377"/>
                  </a:lnTo>
                  <a:cubicBezTo>
                    <a:pt x="777" y="126"/>
                    <a:pt x="583" y="1"/>
                    <a:pt x="389"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68" name="Google Shape;268;p9"/>
            <p:cNvSpPr/>
            <p:nvPr/>
          </p:nvSpPr>
          <p:spPr>
            <a:xfrm>
              <a:off x="410129" y="649158"/>
              <a:ext cx="203765" cy="278990"/>
            </a:xfrm>
            <a:custGeom>
              <a:avLst/>
              <a:gdLst/>
              <a:ahLst/>
              <a:cxnLst/>
              <a:rect l="l" t="t" r="r" b="b"/>
              <a:pathLst>
                <a:path w="5251" h="7190" extrusionOk="0">
                  <a:moveTo>
                    <a:pt x="4588" y="0"/>
                  </a:moveTo>
                  <a:cubicBezTo>
                    <a:pt x="4366" y="0"/>
                    <a:pt x="4123" y="190"/>
                    <a:pt x="4178" y="478"/>
                  </a:cubicBezTo>
                  <a:cubicBezTo>
                    <a:pt x="4497" y="2396"/>
                    <a:pt x="4360" y="4610"/>
                    <a:pt x="2603" y="5774"/>
                  </a:cubicBezTo>
                  <a:cubicBezTo>
                    <a:pt x="1987" y="6162"/>
                    <a:pt x="1211" y="6413"/>
                    <a:pt x="503" y="6436"/>
                  </a:cubicBezTo>
                  <a:cubicBezTo>
                    <a:pt x="1" y="6436"/>
                    <a:pt x="1" y="7189"/>
                    <a:pt x="503" y="7189"/>
                  </a:cubicBezTo>
                  <a:cubicBezTo>
                    <a:pt x="1485" y="7166"/>
                    <a:pt x="2512" y="6778"/>
                    <a:pt x="3288" y="6185"/>
                  </a:cubicBezTo>
                  <a:cubicBezTo>
                    <a:pt x="5137" y="4815"/>
                    <a:pt x="5251" y="2373"/>
                    <a:pt x="4908" y="273"/>
                  </a:cubicBezTo>
                  <a:cubicBezTo>
                    <a:pt x="4872" y="83"/>
                    <a:pt x="4735" y="0"/>
                    <a:pt x="4588" y="0"/>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69" name="Google Shape;269;p9"/>
            <p:cNvSpPr/>
            <p:nvPr/>
          </p:nvSpPr>
          <p:spPr>
            <a:xfrm>
              <a:off x="243622" y="804526"/>
              <a:ext cx="208616" cy="215470"/>
            </a:xfrm>
            <a:custGeom>
              <a:avLst/>
              <a:gdLst/>
              <a:ahLst/>
              <a:cxnLst/>
              <a:rect l="l" t="t" r="r" b="b"/>
              <a:pathLst>
                <a:path w="5376" h="5553" extrusionOk="0">
                  <a:moveTo>
                    <a:pt x="420" y="1"/>
                  </a:moveTo>
                  <a:cubicBezTo>
                    <a:pt x="229" y="1"/>
                    <a:pt x="35" y="126"/>
                    <a:pt x="24" y="378"/>
                  </a:cubicBezTo>
                  <a:cubicBezTo>
                    <a:pt x="1" y="2226"/>
                    <a:pt x="412" y="4326"/>
                    <a:pt x="2260" y="5194"/>
                  </a:cubicBezTo>
                  <a:cubicBezTo>
                    <a:pt x="2779" y="5431"/>
                    <a:pt x="3384" y="5552"/>
                    <a:pt x="3982" y="5552"/>
                  </a:cubicBezTo>
                  <a:cubicBezTo>
                    <a:pt x="4305" y="5552"/>
                    <a:pt x="4627" y="5517"/>
                    <a:pt x="4931" y="5445"/>
                  </a:cubicBezTo>
                  <a:cubicBezTo>
                    <a:pt x="5376" y="5339"/>
                    <a:pt x="5231" y="4702"/>
                    <a:pt x="4825" y="4702"/>
                  </a:cubicBezTo>
                  <a:cubicBezTo>
                    <a:pt x="4793" y="4702"/>
                    <a:pt x="4760" y="4706"/>
                    <a:pt x="4726" y="4714"/>
                  </a:cubicBezTo>
                  <a:cubicBezTo>
                    <a:pt x="4491" y="4768"/>
                    <a:pt x="4247" y="4794"/>
                    <a:pt x="4000" y="4794"/>
                  </a:cubicBezTo>
                  <a:cubicBezTo>
                    <a:pt x="3621" y="4794"/>
                    <a:pt x="3236" y="4734"/>
                    <a:pt x="2877" y="4623"/>
                  </a:cubicBezTo>
                  <a:cubicBezTo>
                    <a:pt x="1073" y="4075"/>
                    <a:pt x="754" y="1998"/>
                    <a:pt x="800" y="378"/>
                  </a:cubicBezTo>
                  <a:cubicBezTo>
                    <a:pt x="800" y="126"/>
                    <a:pt x="611" y="1"/>
                    <a:pt x="420"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70" name="Google Shape;270;p9"/>
            <p:cNvSpPr/>
            <p:nvPr/>
          </p:nvSpPr>
          <p:spPr>
            <a:xfrm>
              <a:off x="409159" y="1279053"/>
              <a:ext cx="292434" cy="389499"/>
            </a:xfrm>
            <a:custGeom>
              <a:avLst/>
              <a:gdLst/>
              <a:ahLst/>
              <a:cxnLst/>
              <a:rect l="l" t="t" r="r" b="b"/>
              <a:pathLst>
                <a:path w="7536" h="10038" extrusionOk="0">
                  <a:moveTo>
                    <a:pt x="7170" y="1"/>
                  </a:moveTo>
                  <a:cubicBezTo>
                    <a:pt x="6982" y="1"/>
                    <a:pt x="6782" y="120"/>
                    <a:pt x="6759" y="360"/>
                  </a:cubicBezTo>
                  <a:cubicBezTo>
                    <a:pt x="6348" y="4058"/>
                    <a:pt x="4134" y="8029"/>
                    <a:pt x="414" y="9285"/>
                  </a:cubicBezTo>
                  <a:cubicBezTo>
                    <a:pt x="1" y="9409"/>
                    <a:pt x="130" y="10037"/>
                    <a:pt x="496" y="10037"/>
                  </a:cubicBezTo>
                  <a:cubicBezTo>
                    <a:pt x="535" y="10037"/>
                    <a:pt x="576" y="10030"/>
                    <a:pt x="619" y="10015"/>
                  </a:cubicBezTo>
                  <a:cubicBezTo>
                    <a:pt x="4682" y="8646"/>
                    <a:pt x="7079" y="4400"/>
                    <a:pt x="7513" y="360"/>
                  </a:cubicBezTo>
                  <a:cubicBezTo>
                    <a:pt x="7535" y="120"/>
                    <a:pt x="7358" y="1"/>
                    <a:pt x="7170"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71" name="Google Shape;271;p9"/>
            <p:cNvSpPr/>
            <p:nvPr/>
          </p:nvSpPr>
          <p:spPr>
            <a:xfrm>
              <a:off x="589945" y="1302956"/>
              <a:ext cx="87699" cy="127427"/>
            </a:xfrm>
            <a:custGeom>
              <a:avLst/>
              <a:gdLst/>
              <a:ahLst/>
              <a:cxnLst/>
              <a:rect l="l" t="t" r="r" b="b"/>
              <a:pathLst>
                <a:path w="2260" h="3284" extrusionOk="0">
                  <a:moveTo>
                    <a:pt x="377" y="1"/>
                  </a:moveTo>
                  <a:cubicBezTo>
                    <a:pt x="189" y="1"/>
                    <a:pt x="0" y="121"/>
                    <a:pt x="0" y="360"/>
                  </a:cubicBezTo>
                  <a:cubicBezTo>
                    <a:pt x="0" y="1392"/>
                    <a:pt x="309" y="3284"/>
                    <a:pt x="1684" y="3284"/>
                  </a:cubicBezTo>
                  <a:cubicBezTo>
                    <a:pt x="1709" y="3284"/>
                    <a:pt x="1733" y="3283"/>
                    <a:pt x="1758" y="3282"/>
                  </a:cubicBezTo>
                  <a:cubicBezTo>
                    <a:pt x="2230" y="3237"/>
                    <a:pt x="2259" y="2505"/>
                    <a:pt x="1780" y="2505"/>
                  </a:cubicBezTo>
                  <a:cubicBezTo>
                    <a:pt x="1773" y="2505"/>
                    <a:pt x="1765" y="2506"/>
                    <a:pt x="1758" y="2506"/>
                  </a:cubicBezTo>
                  <a:lnTo>
                    <a:pt x="1689" y="2506"/>
                  </a:lnTo>
                  <a:cubicBezTo>
                    <a:pt x="1553" y="2483"/>
                    <a:pt x="1438" y="2437"/>
                    <a:pt x="1347" y="2369"/>
                  </a:cubicBezTo>
                  <a:cubicBezTo>
                    <a:pt x="776" y="1912"/>
                    <a:pt x="754" y="1022"/>
                    <a:pt x="754" y="360"/>
                  </a:cubicBezTo>
                  <a:cubicBezTo>
                    <a:pt x="754" y="121"/>
                    <a:pt x="565" y="1"/>
                    <a:pt x="377"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72" name="Google Shape;272;p9"/>
            <p:cNvSpPr/>
            <p:nvPr/>
          </p:nvSpPr>
          <p:spPr>
            <a:xfrm>
              <a:off x="-23851" y="1930600"/>
              <a:ext cx="473887" cy="537143"/>
            </a:xfrm>
            <a:custGeom>
              <a:avLst/>
              <a:gdLst/>
              <a:ahLst/>
              <a:cxnLst/>
              <a:rect l="l" t="t" r="r" b="b"/>
              <a:pathLst>
                <a:path w="12212" h="13843" extrusionOk="0">
                  <a:moveTo>
                    <a:pt x="362" y="0"/>
                  </a:moveTo>
                  <a:cubicBezTo>
                    <a:pt x="173" y="0"/>
                    <a:pt x="1" y="120"/>
                    <a:pt x="23" y="368"/>
                  </a:cubicBezTo>
                  <a:cubicBezTo>
                    <a:pt x="571" y="4956"/>
                    <a:pt x="2146" y="9818"/>
                    <a:pt x="6300" y="12375"/>
                  </a:cubicBezTo>
                  <a:cubicBezTo>
                    <a:pt x="7662" y="13208"/>
                    <a:pt x="9440" y="13842"/>
                    <a:pt x="11119" y="13842"/>
                  </a:cubicBezTo>
                  <a:cubicBezTo>
                    <a:pt x="11325" y="13842"/>
                    <a:pt x="11530" y="13833"/>
                    <a:pt x="11733" y="13813"/>
                  </a:cubicBezTo>
                  <a:cubicBezTo>
                    <a:pt x="12198" y="13768"/>
                    <a:pt x="12212" y="13057"/>
                    <a:pt x="11774" y="13057"/>
                  </a:cubicBezTo>
                  <a:cubicBezTo>
                    <a:pt x="11760" y="13057"/>
                    <a:pt x="11747" y="13058"/>
                    <a:pt x="11733" y="13059"/>
                  </a:cubicBezTo>
                  <a:cubicBezTo>
                    <a:pt x="11561" y="13074"/>
                    <a:pt x="11389" y="13081"/>
                    <a:pt x="11215" y="13081"/>
                  </a:cubicBezTo>
                  <a:cubicBezTo>
                    <a:pt x="9771" y="13081"/>
                    <a:pt x="8274" y="12591"/>
                    <a:pt x="7031" y="11918"/>
                  </a:cubicBezTo>
                  <a:cubicBezTo>
                    <a:pt x="2876" y="9658"/>
                    <a:pt x="1302" y="4751"/>
                    <a:pt x="799" y="368"/>
                  </a:cubicBezTo>
                  <a:cubicBezTo>
                    <a:pt x="765" y="126"/>
                    <a:pt x="555" y="0"/>
                    <a:pt x="362" y="0"/>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73" name="Google Shape;273;p9"/>
            <p:cNvSpPr/>
            <p:nvPr/>
          </p:nvSpPr>
          <p:spPr>
            <a:xfrm>
              <a:off x="410129" y="3018375"/>
              <a:ext cx="443037" cy="277205"/>
            </a:xfrm>
            <a:custGeom>
              <a:avLst/>
              <a:gdLst/>
              <a:ahLst/>
              <a:cxnLst/>
              <a:rect l="l" t="t" r="r" b="b"/>
              <a:pathLst>
                <a:path w="11417" h="7144" extrusionOk="0">
                  <a:moveTo>
                    <a:pt x="10914" y="0"/>
                  </a:moveTo>
                  <a:cubicBezTo>
                    <a:pt x="10802" y="0"/>
                    <a:pt x="10696" y="60"/>
                    <a:pt x="10637" y="205"/>
                  </a:cubicBezTo>
                  <a:cubicBezTo>
                    <a:pt x="8948" y="4108"/>
                    <a:pt x="4657" y="6345"/>
                    <a:pt x="503" y="6368"/>
                  </a:cubicBezTo>
                  <a:cubicBezTo>
                    <a:pt x="1" y="6391"/>
                    <a:pt x="1" y="7144"/>
                    <a:pt x="503" y="7144"/>
                  </a:cubicBezTo>
                  <a:cubicBezTo>
                    <a:pt x="4908" y="7098"/>
                    <a:pt x="9496" y="4725"/>
                    <a:pt x="11277" y="570"/>
                  </a:cubicBezTo>
                  <a:cubicBezTo>
                    <a:pt x="11417" y="275"/>
                    <a:pt x="11153" y="0"/>
                    <a:pt x="10914" y="0"/>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74" name="Google Shape;274;p9"/>
            <p:cNvSpPr/>
            <p:nvPr/>
          </p:nvSpPr>
          <p:spPr>
            <a:xfrm>
              <a:off x="687381" y="2992687"/>
              <a:ext cx="93016" cy="170071"/>
            </a:xfrm>
            <a:custGeom>
              <a:avLst/>
              <a:gdLst/>
              <a:ahLst/>
              <a:cxnLst/>
              <a:rect l="l" t="t" r="r" b="b"/>
              <a:pathLst>
                <a:path w="2397" h="4383" extrusionOk="0">
                  <a:moveTo>
                    <a:pt x="1021" y="1"/>
                  </a:moveTo>
                  <a:cubicBezTo>
                    <a:pt x="873" y="1"/>
                    <a:pt x="730" y="83"/>
                    <a:pt x="685" y="274"/>
                  </a:cubicBezTo>
                  <a:cubicBezTo>
                    <a:pt x="434" y="1369"/>
                    <a:pt x="0" y="4337"/>
                    <a:pt x="1918" y="4382"/>
                  </a:cubicBezTo>
                  <a:cubicBezTo>
                    <a:pt x="2397" y="4382"/>
                    <a:pt x="2397" y="3629"/>
                    <a:pt x="1918" y="3606"/>
                  </a:cubicBezTo>
                  <a:cubicBezTo>
                    <a:pt x="1872" y="3606"/>
                    <a:pt x="1621" y="3515"/>
                    <a:pt x="1484" y="3355"/>
                  </a:cubicBezTo>
                  <a:cubicBezTo>
                    <a:pt x="913" y="2602"/>
                    <a:pt x="1233" y="1301"/>
                    <a:pt x="1415" y="479"/>
                  </a:cubicBezTo>
                  <a:cubicBezTo>
                    <a:pt x="1484" y="190"/>
                    <a:pt x="1246" y="1"/>
                    <a:pt x="1021"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275" name="Google Shape;275;p9"/>
          <p:cNvSpPr txBox="1">
            <a:spLocks noGrp="1"/>
          </p:cNvSpPr>
          <p:nvPr>
            <p:ph type="title"/>
          </p:nvPr>
        </p:nvSpPr>
        <p:spPr>
          <a:xfrm>
            <a:off x="3189151" y="1671233"/>
            <a:ext cx="5813600" cy="11224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8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276" name="Google Shape;276;p9"/>
          <p:cNvSpPr txBox="1">
            <a:spLocks noGrp="1"/>
          </p:cNvSpPr>
          <p:nvPr>
            <p:ph type="subTitle" idx="1"/>
          </p:nvPr>
        </p:nvSpPr>
        <p:spPr>
          <a:xfrm>
            <a:off x="3189184" y="2932767"/>
            <a:ext cx="5813600" cy="1542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277" name="Google Shape;277;p9"/>
          <p:cNvSpPr/>
          <p:nvPr/>
        </p:nvSpPr>
        <p:spPr>
          <a:xfrm>
            <a:off x="3466500" y="5512100"/>
            <a:ext cx="5669128" cy="1383192"/>
          </a:xfrm>
          <a:custGeom>
            <a:avLst/>
            <a:gdLst/>
            <a:ahLst/>
            <a:cxnLst/>
            <a:rect l="l" t="t" r="r" b="b"/>
            <a:pathLst>
              <a:path w="53390" h="26787" extrusionOk="0">
                <a:moveTo>
                  <a:pt x="26946" y="0"/>
                </a:moveTo>
                <a:cubicBezTo>
                  <a:pt x="25064" y="0"/>
                  <a:pt x="23103" y="202"/>
                  <a:pt x="21068" y="651"/>
                </a:cubicBezTo>
                <a:cubicBezTo>
                  <a:pt x="1530" y="4965"/>
                  <a:pt x="1" y="26010"/>
                  <a:pt x="1" y="26010"/>
                </a:cubicBezTo>
                <a:lnTo>
                  <a:pt x="53389" y="26786"/>
                </a:lnTo>
                <a:lnTo>
                  <a:pt x="53389" y="14872"/>
                </a:lnTo>
                <a:cubicBezTo>
                  <a:pt x="53389" y="14872"/>
                  <a:pt x="43115" y="0"/>
                  <a:pt x="26946"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278" name="Google Shape;278;p9"/>
          <p:cNvGrpSpPr/>
          <p:nvPr/>
        </p:nvGrpSpPr>
        <p:grpSpPr>
          <a:xfrm>
            <a:off x="8137613" y="5211210"/>
            <a:ext cx="4069569" cy="1646807"/>
            <a:chOff x="6091830" y="3908407"/>
            <a:chExt cx="3052177" cy="1235105"/>
          </a:xfrm>
        </p:grpSpPr>
        <p:sp>
          <p:nvSpPr>
            <p:cNvPr id="279" name="Google Shape;279;p9"/>
            <p:cNvSpPr/>
            <p:nvPr/>
          </p:nvSpPr>
          <p:spPr>
            <a:xfrm>
              <a:off x="6091830" y="3908407"/>
              <a:ext cx="3052177" cy="1235105"/>
            </a:xfrm>
            <a:custGeom>
              <a:avLst/>
              <a:gdLst/>
              <a:ahLst/>
              <a:cxnLst/>
              <a:rect l="l" t="t" r="r" b="b"/>
              <a:pathLst>
                <a:path w="49189" h="19905" extrusionOk="0">
                  <a:moveTo>
                    <a:pt x="49189" y="1"/>
                  </a:moveTo>
                  <a:cubicBezTo>
                    <a:pt x="49189" y="1"/>
                    <a:pt x="22826" y="1"/>
                    <a:pt x="0" y="19904"/>
                  </a:cubicBezTo>
                  <a:lnTo>
                    <a:pt x="49189" y="19904"/>
                  </a:lnTo>
                  <a:lnTo>
                    <a:pt x="4918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80" name="Google Shape;280;p9"/>
            <p:cNvSpPr/>
            <p:nvPr/>
          </p:nvSpPr>
          <p:spPr>
            <a:xfrm>
              <a:off x="6945878" y="4166160"/>
              <a:ext cx="2198121" cy="977350"/>
            </a:xfrm>
            <a:custGeom>
              <a:avLst/>
              <a:gdLst/>
              <a:ahLst/>
              <a:cxnLst/>
              <a:rect l="l" t="t" r="r" b="b"/>
              <a:pathLst>
                <a:path w="35425" h="15751" extrusionOk="0">
                  <a:moveTo>
                    <a:pt x="35425" y="1"/>
                  </a:moveTo>
                  <a:cubicBezTo>
                    <a:pt x="34649" y="1005"/>
                    <a:pt x="33325" y="2512"/>
                    <a:pt x="32092" y="2740"/>
                  </a:cubicBezTo>
                  <a:cubicBezTo>
                    <a:pt x="31966" y="2766"/>
                    <a:pt x="31839" y="2778"/>
                    <a:pt x="31712" y="2778"/>
                  </a:cubicBezTo>
                  <a:cubicBezTo>
                    <a:pt x="30282" y="2778"/>
                    <a:pt x="28782" y="1279"/>
                    <a:pt x="27145" y="1279"/>
                  </a:cubicBezTo>
                  <a:cubicBezTo>
                    <a:pt x="26741" y="1279"/>
                    <a:pt x="26329" y="1371"/>
                    <a:pt x="25907" y="1599"/>
                  </a:cubicBezTo>
                  <a:cubicBezTo>
                    <a:pt x="23624" y="2854"/>
                    <a:pt x="23738" y="4840"/>
                    <a:pt x="21159" y="6072"/>
                  </a:cubicBezTo>
                  <a:cubicBezTo>
                    <a:pt x="20775" y="6257"/>
                    <a:pt x="20411" y="6333"/>
                    <a:pt x="20059" y="6333"/>
                  </a:cubicBezTo>
                  <a:cubicBezTo>
                    <a:pt x="18439" y="6333"/>
                    <a:pt x="17087" y="4726"/>
                    <a:pt x="15378" y="4726"/>
                  </a:cubicBezTo>
                  <a:cubicBezTo>
                    <a:pt x="14983" y="4726"/>
                    <a:pt x="14569" y="4811"/>
                    <a:pt x="14129" y="5022"/>
                  </a:cubicBezTo>
                  <a:cubicBezTo>
                    <a:pt x="11367" y="6369"/>
                    <a:pt x="12029" y="9222"/>
                    <a:pt x="10043" y="10272"/>
                  </a:cubicBezTo>
                  <a:cubicBezTo>
                    <a:pt x="9620" y="10488"/>
                    <a:pt x="9156" y="10567"/>
                    <a:pt x="8668" y="10567"/>
                  </a:cubicBezTo>
                  <a:cubicBezTo>
                    <a:pt x="7370" y="10567"/>
                    <a:pt x="5909" y="10010"/>
                    <a:pt x="4636" y="10010"/>
                  </a:cubicBezTo>
                  <a:cubicBezTo>
                    <a:pt x="4117" y="10010"/>
                    <a:pt x="3629" y="10102"/>
                    <a:pt x="3196" y="10363"/>
                  </a:cubicBezTo>
                  <a:cubicBezTo>
                    <a:pt x="1552" y="11322"/>
                    <a:pt x="0" y="12943"/>
                    <a:pt x="548" y="15750"/>
                  </a:cubicBezTo>
                  <a:lnTo>
                    <a:pt x="35425" y="15750"/>
                  </a:lnTo>
                  <a:lnTo>
                    <a:pt x="35425"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281" name="Google Shape;281;p9"/>
          <p:cNvGrpSpPr/>
          <p:nvPr/>
        </p:nvGrpSpPr>
        <p:grpSpPr>
          <a:xfrm>
            <a:off x="-15171" y="4943067"/>
            <a:ext cx="5081812" cy="1952245"/>
            <a:chOff x="0" y="3707300"/>
            <a:chExt cx="3811359" cy="1464184"/>
          </a:xfrm>
        </p:grpSpPr>
        <p:sp>
          <p:nvSpPr>
            <p:cNvPr id="282" name="Google Shape;282;p9"/>
            <p:cNvSpPr/>
            <p:nvPr/>
          </p:nvSpPr>
          <p:spPr>
            <a:xfrm>
              <a:off x="0" y="3735275"/>
              <a:ext cx="3811359" cy="1436209"/>
            </a:xfrm>
            <a:custGeom>
              <a:avLst/>
              <a:gdLst/>
              <a:ahLst/>
              <a:cxnLst/>
              <a:rect l="l" t="t" r="r" b="b"/>
              <a:pathLst>
                <a:path w="61424" h="23146" extrusionOk="0">
                  <a:moveTo>
                    <a:pt x="7671" y="1"/>
                  </a:moveTo>
                  <a:cubicBezTo>
                    <a:pt x="5176" y="1"/>
                    <a:pt x="2618" y="138"/>
                    <a:pt x="1" y="434"/>
                  </a:cubicBezTo>
                  <a:lnTo>
                    <a:pt x="1" y="23145"/>
                  </a:lnTo>
                  <a:lnTo>
                    <a:pt x="56973" y="22803"/>
                  </a:lnTo>
                  <a:lnTo>
                    <a:pt x="61424" y="22780"/>
                  </a:lnTo>
                  <a:cubicBezTo>
                    <a:pt x="61424" y="22780"/>
                    <a:pt x="39804" y="1"/>
                    <a:pt x="767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83" name="Google Shape;283;p9"/>
            <p:cNvSpPr/>
            <p:nvPr/>
          </p:nvSpPr>
          <p:spPr>
            <a:xfrm>
              <a:off x="0" y="3707300"/>
              <a:ext cx="3811359" cy="1414988"/>
            </a:xfrm>
            <a:custGeom>
              <a:avLst/>
              <a:gdLst/>
              <a:ahLst/>
              <a:cxnLst/>
              <a:rect l="l" t="t" r="r" b="b"/>
              <a:pathLst>
                <a:path w="61424" h="22804" extrusionOk="0">
                  <a:moveTo>
                    <a:pt x="7671" y="1"/>
                  </a:moveTo>
                  <a:cubicBezTo>
                    <a:pt x="5176" y="1"/>
                    <a:pt x="2618" y="138"/>
                    <a:pt x="1" y="434"/>
                  </a:cubicBezTo>
                  <a:lnTo>
                    <a:pt x="1" y="4223"/>
                  </a:lnTo>
                  <a:cubicBezTo>
                    <a:pt x="1256" y="5616"/>
                    <a:pt x="3151" y="7168"/>
                    <a:pt x="5228" y="7168"/>
                  </a:cubicBezTo>
                  <a:cubicBezTo>
                    <a:pt x="8548" y="7168"/>
                    <a:pt x="8813" y="4500"/>
                    <a:pt x="10898" y="4500"/>
                  </a:cubicBezTo>
                  <a:cubicBezTo>
                    <a:pt x="11135" y="4500"/>
                    <a:pt x="11396" y="4534"/>
                    <a:pt x="11687" y="4611"/>
                  </a:cubicBezTo>
                  <a:cubicBezTo>
                    <a:pt x="14540" y="5365"/>
                    <a:pt x="12646" y="9085"/>
                    <a:pt x="15773" y="9085"/>
                  </a:cubicBezTo>
                  <a:cubicBezTo>
                    <a:pt x="18528" y="9085"/>
                    <a:pt x="19816" y="6833"/>
                    <a:pt x="21745" y="6833"/>
                  </a:cubicBezTo>
                  <a:cubicBezTo>
                    <a:pt x="22022" y="6833"/>
                    <a:pt x="22311" y="6879"/>
                    <a:pt x="22621" y="6985"/>
                  </a:cubicBezTo>
                  <a:cubicBezTo>
                    <a:pt x="25109" y="7853"/>
                    <a:pt x="24333" y="11550"/>
                    <a:pt x="26250" y="12121"/>
                  </a:cubicBezTo>
                  <a:cubicBezTo>
                    <a:pt x="26435" y="12177"/>
                    <a:pt x="26615" y="12202"/>
                    <a:pt x="26789" y="12202"/>
                  </a:cubicBezTo>
                  <a:cubicBezTo>
                    <a:pt x="28167" y="12202"/>
                    <a:pt x="29249" y="10654"/>
                    <a:pt x="30827" y="10654"/>
                  </a:cubicBezTo>
                  <a:cubicBezTo>
                    <a:pt x="31090" y="10654"/>
                    <a:pt x="31366" y="10697"/>
                    <a:pt x="31659" y="10797"/>
                  </a:cubicBezTo>
                  <a:cubicBezTo>
                    <a:pt x="33855" y="11521"/>
                    <a:pt x="34382" y="14716"/>
                    <a:pt x="37200" y="14716"/>
                  </a:cubicBezTo>
                  <a:cubicBezTo>
                    <a:pt x="37313" y="14716"/>
                    <a:pt x="37429" y="14711"/>
                    <a:pt x="37548" y="14700"/>
                  </a:cubicBezTo>
                  <a:cubicBezTo>
                    <a:pt x="39317" y="14533"/>
                    <a:pt x="40719" y="13920"/>
                    <a:pt x="41980" y="13920"/>
                  </a:cubicBezTo>
                  <a:cubicBezTo>
                    <a:pt x="42965" y="13920"/>
                    <a:pt x="43863" y="14294"/>
                    <a:pt x="44784" y="15545"/>
                  </a:cubicBezTo>
                  <a:cubicBezTo>
                    <a:pt x="46884" y="18398"/>
                    <a:pt x="46975" y="20498"/>
                    <a:pt x="49828" y="20772"/>
                  </a:cubicBezTo>
                  <a:cubicBezTo>
                    <a:pt x="52316" y="21023"/>
                    <a:pt x="55147" y="20543"/>
                    <a:pt x="56973" y="22803"/>
                  </a:cubicBezTo>
                  <a:lnTo>
                    <a:pt x="61424" y="22780"/>
                  </a:lnTo>
                  <a:cubicBezTo>
                    <a:pt x="61424" y="22780"/>
                    <a:pt x="39804" y="1"/>
                    <a:pt x="7671"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21871442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84"/>
        <p:cNvGrpSpPr/>
        <p:nvPr/>
      </p:nvGrpSpPr>
      <p:grpSpPr>
        <a:xfrm>
          <a:off x="0" y="0"/>
          <a:ext cx="0" cy="0"/>
          <a:chOff x="0" y="0"/>
          <a:chExt cx="0" cy="0"/>
        </a:xfrm>
      </p:grpSpPr>
      <p:grpSp>
        <p:nvGrpSpPr>
          <p:cNvPr id="285" name="Google Shape;285;p10"/>
          <p:cNvGrpSpPr/>
          <p:nvPr/>
        </p:nvGrpSpPr>
        <p:grpSpPr>
          <a:xfrm>
            <a:off x="0" y="4673036"/>
            <a:ext cx="12192000" cy="768387"/>
            <a:chOff x="0" y="4571577"/>
            <a:chExt cx="9144000" cy="576290"/>
          </a:xfrm>
        </p:grpSpPr>
        <p:sp>
          <p:nvSpPr>
            <p:cNvPr id="286" name="Google Shape;286;p10"/>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87" name="Google Shape;287;p10"/>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88" name="Google Shape;288;p10"/>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89" name="Google Shape;289;p10"/>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90" name="Google Shape;290;p10"/>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91" name="Google Shape;291;p10"/>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92" name="Google Shape;292;p10"/>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93" name="Google Shape;293;p10"/>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94" name="Google Shape;294;p10"/>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95" name="Google Shape;295;p10"/>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296" name="Google Shape;296;p10"/>
          <p:cNvGrpSpPr/>
          <p:nvPr/>
        </p:nvGrpSpPr>
        <p:grpSpPr>
          <a:xfrm>
            <a:off x="0" y="4766300"/>
            <a:ext cx="12192000" cy="1183117"/>
            <a:chOff x="0" y="4260525"/>
            <a:chExt cx="9144000" cy="887338"/>
          </a:xfrm>
        </p:grpSpPr>
        <p:sp>
          <p:nvSpPr>
            <p:cNvPr id="297" name="Google Shape;297;p10"/>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98" name="Google Shape;298;p10"/>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299" name="Google Shape;299;p10"/>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00" name="Google Shape;300;p10"/>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01" name="Google Shape;301;p10"/>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02" name="Google Shape;302;p10"/>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03" name="Google Shape;303;p10"/>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04" name="Google Shape;304;p10"/>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05" name="Google Shape;305;p10"/>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06" name="Google Shape;306;p10"/>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307" name="Google Shape;307;p10"/>
          <p:cNvSpPr/>
          <p:nvPr/>
        </p:nvSpPr>
        <p:spPr>
          <a:xfrm>
            <a:off x="-8332" y="5883033"/>
            <a:ext cx="12192000" cy="9752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08" name="Google Shape;308;p10"/>
          <p:cNvSpPr txBox="1">
            <a:spLocks noGrp="1"/>
          </p:cNvSpPr>
          <p:nvPr>
            <p:ph type="title"/>
          </p:nvPr>
        </p:nvSpPr>
        <p:spPr>
          <a:xfrm>
            <a:off x="960000" y="5428269"/>
            <a:ext cx="10272000" cy="846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Tree>
    <p:extLst>
      <p:ext uri="{BB962C8B-B14F-4D97-AF65-F5344CB8AC3E}">
        <p14:creationId xmlns:p14="http://schemas.microsoft.com/office/powerpoint/2010/main" val="5288954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309"/>
        <p:cNvGrpSpPr/>
        <p:nvPr/>
      </p:nvGrpSpPr>
      <p:grpSpPr>
        <a:xfrm>
          <a:off x="0" y="0"/>
          <a:ext cx="0" cy="0"/>
          <a:chOff x="0" y="0"/>
          <a:chExt cx="0" cy="0"/>
        </a:xfrm>
      </p:grpSpPr>
      <p:grpSp>
        <p:nvGrpSpPr>
          <p:cNvPr id="310" name="Google Shape;310;p11"/>
          <p:cNvGrpSpPr/>
          <p:nvPr/>
        </p:nvGrpSpPr>
        <p:grpSpPr>
          <a:xfrm>
            <a:off x="11030362" y="3092294"/>
            <a:ext cx="458415" cy="1579172"/>
            <a:chOff x="7968225" y="1691500"/>
            <a:chExt cx="190625" cy="656675"/>
          </a:xfrm>
        </p:grpSpPr>
        <p:sp>
          <p:nvSpPr>
            <p:cNvPr id="311" name="Google Shape;311;p11"/>
            <p:cNvSpPr/>
            <p:nvPr/>
          </p:nvSpPr>
          <p:spPr>
            <a:xfrm>
              <a:off x="7968225" y="1891800"/>
              <a:ext cx="103300" cy="205450"/>
            </a:xfrm>
            <a:custGeom>
              <a:avLst/>
              <a:gdLst/>
              <a:ahLst/>
              <a:cxnLst/>
              <a:rect l="l" t="t" r="r" b="b"/>
              <a:pathLst>
                <a:path w="4132" h="8218" extrusionOk="0">
                  <a:moveTo>
                    <a:pt x="799" y="0"/>
                  </a:moveTo>
                  <a:cubicBezTo>
                    <a:pt x="799" y="0"/>
                    <a:pt x="1" y="5159"/>
                    <a:pt x="3858" y="8217"/>
                  </a:cubicBezTo>
                  <a:cubicBezTo>
                    <a:pt x="3858" y="8217"/>
                    <a:pt x="4132" y="2488"/>
                    <a:pt x="79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12" name="Google Shape;312;p11"/>
            <p:cNvSpPr/>
            <p:nvPr/>
          </p:nvSpPr>
          <p:spPr>
            <a:xfrm>
              <a:off x="8057825" y="2039575"/>
              <a:ext cx="101025" cy="200325"/>
            </a:xfrm>
            <a:custGeom>
              <a:avLst/>
              <a:gdLst/>
              <a:ahLst/>
              <a:cxnLst/>
              <a:rect l="l" t="t" r="r" b="b"/>
              <a:pathLst>
                <a:path w="4041" h="8013" extrusionOk="0">
                  <a:moveTo>
                    <a:pt x="3264" y="1"/>
                  </a:moveTo>
                  <a:lnTo>
                    <a:pt x="3264" y="1"/>
                  </a:lnTo>
                  <a:cubicBezTo>
                    <a:pt x="0" y="2420"/>
                    <a:pt x="297" y="8013"/>
                    <a:pt x="297" y="8013"/>
                  </a:cubicBezTo>
                  <a:cubicBezTo>
                    <a:pt x="4040" y="5023"/>
                    <a:pt x="3264" y="1"/>
                    <a:pt x="326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13" name="Google Shape;313;p11"/>
            <p:cNvSpPr/>
            <p:nvPr/>
          </p:nvSpPr>
          <p:spPr>
            <a:xfrm>
              <a:off x="8055525" y="1847000"/>
              <a:ext cx="18875" cy="501175"/>
            </a:xfrm>
            <a:custGeom>
              <a:avLst/>
              <a:gdLst/>
              <a:ahLst/>
              <a:cxnLst/>
              <a:rect l="l" t="t" r="r" b="b"/>
              <a:pathLst>
                <a:path w="755" h="20047" extrusionOk="0">
                  <a:moveTo>
                    <a:pt x="377" y="0"/>
                  </a:moveTo>
                  <a:cubicBezTo>
                    <a:pt x="189" y="0"/>
                    <a:pt x="1" y="126"/>
                    <a:pt x="1" y="377"/>
                  </a:cubicBezTo>
                  <a:lnTo>
                    <a:pt x="1" y="19687"/>
                  </a:lnTo>
                  <a:cubicBezTo>
                    <a:pt x="1" y="19927"/>
                    <a:pt x="189" y="20047"/>
                    <a:pt x="377" y="20047"/>
                  </a:cubicBezTo>
                  <a:cubicBezTo>
                    <a:pt x="566" y="20047"/>
                    <a:pt x="754" y="19927"/>
                    <a:pt x="754" y="19687"/>
                  </a:cubicBezTo>
                  <a:lnTo>
                    <a:pt x="754" y="377"/>
                  </a:lnTo>
                  <a:cubicBezTo>
                    <a:pt x="754" y="126"/>
                    <a:pt x="566" y="0"/>
                    <a:pt x="3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14" name="Google Shape;314;p11"/>
            <p:cNvSpPr/>
            <p:nvPr/>
          </p:nvSpPr>
          <p:spPr>
            <a:xfrm>
              <a:off x="8004175" y="1691500"/>
              <a:ext cx="126600" cy="219450"/>
            </a:xfrm>
            <a:custGeom>
              <a:avLst/>
              <a:gdLst/>
              <a:ahLst/>
              <a:cxnLst/>
              <a:rect l="l" t="t" r="r" b="b"/>
              <a:pathLst>
                <a:path w="5064" h="8778" extrusionOk="0">
                  <a:moveTo>
                    <a:pt x="2864" y="0"/>
                  </a:moveTo>
                  <a:cubicBezTo>
                    <a:pt x="2213" y="0"/>
                    <a:pt x="2055" y="3493"/>
                    <a:pt x="2055" y="3493"/>
                  </a:cubicBezTo>
                  <a:cubicBezTo>
                    <a:pt x="2055" y="3493"/>
                    <a:pt x="1983" y="934"/>
                    <a:pt x="1285" y="934"/>
                  </a:cubicBezTo>
                  <a:cubicBezTo>
                    <a:pt x="1195" y="934"/>
                    <a:pt x="1094" y="977"/>
                    <a:pt x="982" y="1073"/>
                  </a:cubicBezTo>
                  <a:cubicBezTo>
                    <a:pt x="1" y="1918"/>
                    <a:pt x="92" y="7852"/>
                    <a:pt x="1827" y="8651"/>
                  </a:cubicBezTo>
                  <a:lnTo>
                    <a:pt x="1895" y="8674"/>
                  </a:lnTo>
                  <a:cubicBezTo>
                    <a:pt x="2090" y="8744"/>
                    <a:pt x="2272" y="8777"/>
                    <a:pt x="2443" y="8777"/>
                  </a:cubicBezTo>
                  <a:cubicBezTo>
                    <a:pt x="2770" y="8777"/>
                    <a:pt x="3055" y="8656"/>
                    <a:pt x="3310" y="8446"/>
                  </a:cubicBezTo>
                  <a:cubicBezTo>
                    <a:pt x="4178" y="7715"/>
                    <a:pt x="4634" y="6095"/>
                    <a:pt x="4794" y="5228"/>
                  </a:cubicBezTo>
                  <a:cubicBezTo>
                    <a:pt x="4993" y="4031"/>
                    <a:pt x="5064" y="791"/>
                    <a:pt x="4378" y="791"/>
                  </a:cubicBezTo>
                  <a:cubicBezTo>
                    <a:pt x="4358" y="791"/>
                    <a:pt x="4336" y="793"/>
                    <a:pt x="4315" y="799"/>
                  </a:cubicBezTo>
                  <a:cubicBezTo>
                    <a:pt x="3538" y="982"/>
                    <a:pt x="3287" y="3653"/>
                    <a:pt x="3287" y="3653"/>
                  </a:cubicBezTo>
                  <a:cubicBezTo>
                    <a:pt x="3287" y="3653"/>
                    <a:pt x="3538" y="23"/>
                    <a:pt x="2877" y="1"/>
                  </a:cubicBezTo>
                  <a:cubicBezTo>
                    <a:pt x="2872" y="0"/>
                    <a:pt x="2868" y="0"/>
                    <a:pt x="286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15" name="Google Shape;315;p11"/>
            <p:cNvSpPr/>
            <p:nvPr/>
          </p:nvSpPr>
          <p:spPr>
            <a:xfrm>
              <a:off x="8030425" y="1838200"/>
              <a:ext cx="65650" cy="72750"/>
            </a:xfrm>
            <a:custGeom>
              <a:avLst/>
              <a:gdLst/>
              <a:ahLst/>
              <a:cxnLst/>
              <a:rect l="l" t="t" r="r" b="b"/>
              <a:pathLst>
                <a:path w="2626" h="2910" extrusionOk="0">
                  <a:moveTo>
                    <a:pt x="2174" y="1"/>
                  </a:moveTo>
                  <a:cubicBezTo>
                    <a:pt x="1856" y="1"/>
                    <a:pt x="1461" y="478"/>
                    <a:pt x="1461" y="478"/>
                  </a:cubicBezTo>
                  <a:cubicBezTo>
                    <a:pt x="1461" y="478"/>
                    <a:pt x="1121" y="6"/>
                    <a:pt x="768" y="6"/>
                  </a:cubicBezTo>
                  <a:cubicBezTo>
                    <a:pt x="612" y="6"/>
                    <a:pt x="453" y="98"/>
                    <a:pt x="320" y="364"/>
                  </a:cubicBezTo>
                  <a:cubicBezTo>
                    <a:pt x="1" y="1026"/>
                    <a:pt x="480" y="2190"/>
                    <a:pt x="777" y="2783"/>
                  </a:cubicBezTo>
                  <a:lnTo>
                    <a:pt x="845" y="2806"/>
                  </a:lnTo>
                  <a:cubicBezTo>
                    <a:pt x="1040" y="2876"/>
                    <a:pt x="1222" y="2909"/>
                    <a:pt x="1393" y="2909"/>
                  </a:cubicBezTo>
                  <a:cubicBezTo>
                    <a:pt x="1720" y="2909"/>
                    <a:pt x="2005" y="2788"/>
                    <a:pt x="2260" y="2578"/>
                  </a:cubicBezTo>
                  <a:cubicBezTo>
                    <a:pt x="2443" y="2099"/>
                    <a:pt x="2625" y="1414"/>
                    <a:pt x="2557" y="661"/>
                  </a:cubicBezTo>
                  <a:cubicBezTo>
                    <a:pt x="2515" y="160"/>
                    <a:pt x="2357" y="1"/>
                    <a:pt x="217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316" name="Google Shape;316;p11"/>
          <p:cNvGrpSpPr/>
          <p:nvPr/>
        </p:nvGrpSpPr>
        <p:grpSpPr>
          <a:xfrm>
            <a:off x="0" y="3995199"/>
            <a:ext cx="12192000" cy="2852133"/>
            <a:chOff x="0" y="2996399"/>
            <a:chExt cx="9144000" cy="2139100"/>
          </a:xfrm>
        </p:grpSpPr>
        <p:sp>
          <p:nvSpPr>
            <p:cNvPr id="317" name="Google Shape;317;p11"/>
            <p:cNvSpPr/>
            <p:nvPr/>
          </p:nvSpPr>
          <p:spPr>
            <a:xfrm>
              <a:off x="0" y="3878199"/>
              <a:ext cx="9144000" cy="1257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318" name="Google Shape;318;p11"/>
            <p:cNvGrpSpPr/>
            <p:nvPr/>
          </p:nvGrpSpPr>
          <p:grpSpPr>
            <a:xfrm>
              <a:off x="0" y="2996399"/>
              <a:ext cx="9144000" cy="887338"/>
              <a:chOff x="0" y="4260525"/>
              <a:chExt cx="9144000" cy="887338"/>
            </a:xfrm>
          </p:grpSpPr>
          <p:sp>
            <p:nvSpPr>
              <p:cNvPr id="319" name="Google Shape;319;p11"/>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20" name="Google Shape;320;p11"/>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21" name="Google Shape;321;p11"/>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22" name="Google Shape;322;p11"/>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23" name="Google Shape;323;p11"/>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24" name="Google Shape;324;p11"/>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25" name="Google Shape;325;p11"/>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26" name="Google Shape;326;p11"/>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27" name="Google Shape;327;p11"/>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28" name="Google Shape;328;p11"/>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329" name="Google Shape;329;p11"/>
            <p:cNvGrpSpPr/>
            <p:nvPr/>
          </p:nvGrpSpPr>
          <p:grpSpPr>
            <a:xfrm>
              <a:off x="0" y="3148799"/>
              <a:ext cx="9144000" cy="887338"/>
              <a:chOff x="0" y="4260525"/>
              <a:chExt cx="9144000" cy="887338"/>
            </a:xfrm>
          </p:grpSpPr>
          <p:sp>
            <p:nvSpPr>
              <p:cNvPr id="330" name="Google Shape;330;p11"/>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31" name="Google Shape;331;p11"/>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32" name="Google Shape;332;p11"/>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33" name="Google Shape;333;p11"/>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34" name="Google Shape;334;p11"/>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35" name="Google Shape;335;p11"/>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36" name="Google Shape;336;p11"/>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37" name="Google Shape;337;p11"/>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38" name="Google Shape;338;p11"/>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39" name="Google Shape;339;p11"/>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grpSp>
        <p:nvGrpSpPr>
          <p:cNvPr id="340" name="Google Shape;340;p11"/>
          <p:cNvGrpSpPr/>
          <p:nvPr/>
        </p:nvGrpSpPr>
        <p:grpSpPr>
          <a:xfrm>
            <a:off x="11513115" y="2191480"/>
            <a:ext cx="552864" cy="2591181"/>
            <a:chOff x="8547425" y="1163775"/>
            <a:chExt cx="237975" cy="1115350"/>
          </a:xfrm>
        </p:grpSpPr>
        <p:sp>
          <p:nvSpPr>
            <p:cNvPr id="341" name="Google Shape;341;p11"/>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42" name="Google Shape;342;p11"/>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43" name="Google Shape;343;p11"/>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44" name="Google Shape;344;p11"/>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45" name="Google Shape;345;p11"/>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46" name="Google Shape;346;p11"/>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347" name="Google Shape;347;p11"/>
          <p:cNvGrpSpPr/>
          <p:nvPr/>
        </p:nvGrpSpPr>
        <p:grpSpPr>
          <a:xfrm>
            <a:off x="10334753" y="2624437"/>
            <a:ext cx="458403" cy="2148313"/>
            <a:chOff x="8547425" y="1163775"/>
            <a:chExt cx="237975" cy="1115350"/>
          </a:xfrm>
        </p:grpSpPr>
        <p:sp>
          <p:nvSpPr>
            <p:cNvPr id="348" name="Google Shape;348;p11"/>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49" name="Google Shape;349;p11"/>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50" name="Google Shape;350;p11"/>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51" name="Google Shape;351;p11"/>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52" name="Google Shape;352;p11"/>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53" name="Google Shape;353;p11"/>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354" name="Google Shape;354;p11"/>
          <p:cNvGrpSpPr/>
          <p:nvPr/>
        </p:nvGrpSpPr>
        <p:grpSpPr>
          <a:xfrm flipH="1">
            <a:off x="723990" y="3222394"/>
            <a:ext cx="458415" cy="1579172"/>
            <a:chOff x="7968225" y="1691500"/>
            <a:chExt cx="190625" cy="656675"/>
          </a:xfrm>
        </p:grpSpPr>
        <p:sp>
          <p:nvSpPr>
            <p:cNvPr id="355" name="Google Shape;355;p11"/>
            <p:cNvSpPr/>
            <p:nvPr/>
          </p:nvSpPr>
          <p:spPr>
            <a:xfrm>
              <a:off x="7968225" y="1891800"/>
              <a:ext cx="103300" cy="205450"/>
            </a:xfrm>
            <a:custGeom>
              <a:avLst/>
              <a:gdLst/>
              <a:ahLst/>
              <a:cxnLst/>
              <a:rect l="l" t="t" r="r" b="b"/>
              <a:pathLst>
                <a:path w="4132" h="8218" extrusionOk="0">
                  <a:moveTo>
                    <a:pt x="799" y="0"/>
                  </a:moveTo>
                  <a:cubicBezTo>
                    <a:pt x="799" y="0"/>
                    <a:pt x="1" y="5159"/>
                    <a:pt x="3858" y="8217"/>
                  </a:cubicBezTo>
                  <a:cubicBezTo>
                    <a:pt x="3858" y="8217"/>
                    <a:pt x="4132" y="2488"/>
                    <a:pt x="79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56" name="Google Shape;356;p11"/>
            <p:cNvSpPr/>
            <p:nvPr/>
          </p:nvSpPr>
          <p:spPr>
            <a:xfrm>
              <a:off x="8057825" y="2039575"/>
              <a:ext cx="101025" cy="200325"/>
            </a:xfrm>
            <a:custGeom>
              <a:avLst/>
              <a:gdLst/>
              <a:ahLst/>
              <a:cxnLst/>
              <a:rect l="l" t="t" r="r" b="b"/>
              <a:pathLst>
                <a:path w="4041" h="8013" extrusionOk="0">
                  <a:moveTo>
                    <a:pt x="3264" y="1"/>
                  </a:moveTo>
                  <a:lnTo>
                    <a:pt x="3264" y="1"/>
                  </a:lnTo>
                  <a:cubicBezTo>
                    <a:pt x="0" y="2420"/>
                    <a:pt x="297" y="8013"/>
                    <a:pt x="297" y="8013"/>
                  </a:cubicBezTo>
                  <a:cubicBezTo>
                    <a:pt x="4040" y="5023"/>
                    <a:pt x="3264" y="1"/>
                    <a:pt x="326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57" name="Google Shape;357;p11"/>
            <p:cNvSpPr/>
            <p:nvPr/>
          </p:nvSpPr>
          <p:spPr>
            <a:xfrm>
              <a:off x="8055525" y="1847000"/>
              <a:ext cx="18875" cy="501175"/>
            </a:xfrm>
            <a:custGeom>
              <a:avLst/>
              <a:gdLst/>
              <a:ahLst/>
              <a:cxnLst/>
              <a:rect l="l" t="t" r="r" b="b"/>
              <a:pathLst>
                <a:path w="755" h="20047" extrusionOk="0">
                  <a:moveTo>
                    <a:pt x="377" y="0"/>
                  </a:moveTo>
                  <a:cubicBezTo>
                    <a:pt x="189" y="0"/>
                    <a:pt x="1" y="126"/>
                    <a:pt x="1" y="377"/>
                  </a:cubicBezTo>
                  <a:lnTo>
                    <a:pt x="1" y="19687"/>
                  </a:lnTo>
                  <a:cubicBezTo>
                    <a:pt x="1" y="19927"/>
                    <a:pt x="189" y="20047"/>
                    <a:pt x="377" y="20047"/>
                  </a:cubicBezTo>
                  <a:cubicBezTo>
                    <a:pt x="566" y="20047"/>
                    <a:pt x="754" y="19927"/>
                    <a:pt x="754" y="19687"/>
                  </a:cubicBezTo>
                  <a:lnTo>
                    <a:pt x="754" y="377"/>
                  </a:lnTo>
                  <a:cubicBezTo>
                    <a:pt x="754" y="126"/>
                    <a:pt x="566" y="0"/>
                    <a:pt x="3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58" name="Google Shape;358;p11"/>
            <p:cNvSpPr/>
            <p:nvPr/>
          </p:nvSpPr>
          <p:spPr>
            <a:xfrm>
              <a:off x="8004175" y="1691500"/>
              <a:ext cx="126600" cy="219450"/>
            </a:xfrm>
            <a:custGeom>
              <a:avLst/>
              <a:gdLst/>
              <a:ahLst/>
              <a:cxnLst/>
              <a:rect l="l" t="t" r="r" b="b"/>
              <a:pathLst>
                <a:path w="5064" h="8778" extrusionOk="0">
                  <a:moveTo>
                    <a:pt x="2864" y="0"/>
                  </a:moveTo>
                  <a:cubicBezTo>
                    <a:pt x="2213" y="0"/>
                    <a:pt x="2055" y="3493"/>
                    <a:pt x="2055" y="3493"/>
                  </a:cubicBezTo>
                  <a:cubicBezTo>
                    <a:pt x="2055" y="3493"/>
                    <a:pt x="1983" y="934"/>
                    <a:pt x="1285" y="934"/>
                  </a:cubicBezTo>
                  <a:cubicBezTo>
                    <a:pt x="1195" y="934"/>
                    <a:pt x="1094" y="977"/>
                    <a:pt x="982" y="1073"/>
                  </a:cubicBezTo>
                  <a:cubicBezTo>
                    <a:pt x="1" y="1918"/>
                    <a:pt x="92" y="7852"/>
                    <a:pt x="1827" y="8651"/>
                  </a:cubicBezTo>
                  <a:lnTo>
                    <a:pt x="1895" y="8674"/>
                  </a:lnTo>
                  <a:cubicBezTo>
                    <a:pt x="2090" y="8744"/>
                    <a:pt x="2272" y="8777"/>
                    <a:pt x="2443" y="8777"/>
                  </a:cubicBezTo>
                  <a:cubicBezTo>
                    <a:pt x="2770" y="8777"/>
                    <a:pt x="3055" y="8656"/>
                    <a:pt x="3310" y="8446"/>
                  </a:cubicBezTo>
                  <a:cubicBezTo>
                    <a:pt x="4178" y="7715"/>
                    <a:pt x="4634" y="6095"/>
                    <a:pt x="4794" y="5228"/>
                  </a:cubicBezTo>
                  <a:cubicBezTo>
                    <a:pt x="4993" y="4031"/>
                    <a:pt x="5064" y="791"/>
                    <a:pt x="4378" y="791"/>
                  </a:cubicBezTo>
                  <a:cubicBezTo>
                    <a:pt x="4358" y="791"/>
                    <a:pt x="4336" y="793"/>
                    <a:pt x="4315" y="799"/>
                  </a:cubicBezTo>
                  <a:cubicBezTo>
                    <a:pt x="3538" y="982"/>
                    <a:pt x="3287" y="3653"/>
                    <a:pt x="3287" y="3653"/>
                  </a:cubicBezTo>
                  <a:cubicBezTo>
                    <a:pt x="3287" y="3653"/>
                    <a:pt x="3538" y="23"/>
                    <a:pt x="2877" y="1"/>
                  </a:cubicBezTo>
                  <a:cubicBezTo>
                    <a:pt x="2872" y="0"/>
                    <a:pt x="2868" y="0"/>
                    <a:pt x="286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59" name="Google Shape;359;p11"/>
            <p:cNvSpPr/>
            <p:nvPr/>
          </p:nvSpPr>
          <p:spPr>
            <a:xfrm>
              <a:off x="8030425" y="1838200"/>
              <a:ext cx="65650" cy="72750"/>
            </a:xfrm>
            <a:custGeom>
              <a:avLst/>
              <a:gdLst/>
              <a:ahLst/>
              <a:cxnLst/>
              <a:rect l="l" t="t" r="r" b="b"/>
              <a:pathLst>
                <a:path w="2626" h="2910" extrusionOk="0">
                  <a:moveTo>
                    <a:pt x="2174" y="1"/>
                  </a:moveTo>
                  <a:cubicBezTo>
                    <a:pt x="1856" y="1"/>
                    <a:pt x="1461" y="478"/>
                    <a:pt x="1461" y="478"/>
                  </a:cubicBezTo>
                  <a:cubicBezTo>
                    <a:pt x="1461" y="478"/>
                    <a:pt x="1121" y="6"/>
                    <a:pt x="768" y="6"/>
                  </a:cubicBezTo>
                  <a:cubicBezTo>
                    <a:pt x="612" y="6"/>
                    <a:pt x="453" y="98"/>
                    <a:pt x="320" y="364"/>
                  </a:cubicBezTo>
                  <a:cubicBezTo>
                    <a:pt x="1" y="1026"/>
                    <a:pt x="480" y="2190"/>
                    <a:pt x="777" y="2783"/>
                  </a:cubicBezTo>
                  <a:lnTo>
                    <a:pt x="845" y="2806"/>
                  </a:lnTo>
                  <a:cubicBezTo>
                    <a:pt x="1040" y="2876"/>
                    <a:pt x="1222" y="2909"/>
                    <a:pt x="1393" y="2909"/>
                  </a:cubicBezTo>
                  <a:cubicBezTo>
                    <a:pt x="1720" y="2909"/>
                    <a:pt x="2005" y="2788"/>
                    <a:pt x="2260" y="2578"/>
                  </a:cubicBezTo>
                  <a:cubicBezTo>
                    <a:pt x="2443" y="2099"/>
                    <a:pt x="2625" y="1414"/>
                    <a:pt x="2557" y="661"/>
                  </a:cubicBezTo>
                  <a:cubicBezTo>
                    <a:pt x="2515" y="160"/>
                    <a:pt x="2357" y="1"/>
                    <a:pt x="217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360" name="Google Shape;360;p11"/>
          <p:cNvGrpSpPr/>
          <p:nvPr/>
        </p:nvGrpSpPr>
        <p:grpSpPr>
          <a:xfrm flipH="1">
            <a:off x="146787" y="2321580"/>
            <a:ext cx="552864" cy="2591181"/>
            <a:chOff x="8547425" y="1163775"/>
            <a:chExt cx="237975" cy="1115350"/>
          </a:xfrm>
        </p:grpSpPr>
        <p:sp>
          <p:nvSpPr>
            <p:cNvPr id="361" name="Google Shape;361;p11"/>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62" name="Google Shape;362;p11"/>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63" name="Google Shape;363;p11"/>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64" name="Google Shape;364;p11"/>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65" name="Google Shape;365;p11"/>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66" name="Google Shape;366;p11"/>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367" name="Google Shape;367;p11"/>
          <p:cNvGrpSpPr/>
          <p:nvPr/>
        </p:nvGrpSpPr>
        <p:grpSpPr>
          <a:xfrm flipH="1">
            <a:off x="1419608" y="2754537"/>
            <a:ext cx="458403" cy="2148313"/>
            <a:chOff x="8547425" y="1163775"/>
            <a:chExt cx="237975" cy="1115350"/>
          </a:xfrm>
        </p:grpSpPr>
        <p:sp>
          <p:nvSpPr>
            <p:cNvPr id="368" name="Google Shape;368;p11"/>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69" name="Google Shape;369;p11"/>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70" name="Google Shape;370;p11"/>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71" name="Google Shape;371;p11"/>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72" name="Google Shape;372;p11"/>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73" name="Google Shape;373;p11"/>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374" name="Google Shape;374;p11"/>
          <p:cNvSpPr/>
          <p:nvPr/>
        </p:nvSpPr>
        <p:spPr>
          <a:xfrm>
            <a:off x="-343099" y="771257"/>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75" name="Google Shape;375;p11"/>
          <p:cNvSpPr/>
          <p:nvPr/>
        </p:nvSpPr>
        <p:spPr>
          <a:xfrm>
            <a:off x="11081057" y="720000"/>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76" name="Google Shape;376;p11"/>
          <p:cNvSpPr/>
          <p:nvPr/>
        </p:nvSpPr>
        <p:spPr>
          <a:xfrm>
            <a:off x="4333301" y="-123343"/>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77" name="Google Shape;377;p11"/>
          <p:cNvSpPr txBox="1">
            <a:spLocks noGrp="1"/>
          </p:cNvSpPr>
          <p:nvPr>
            <p:ph type="title" hasCustomPrompt="1"/>
          </p:nvPr>
        </p:nvSpPr>
        <p:spPr>
          <a:xfrm>
            <a:off x="1857233" y="1191067"/>
            <a:ext cx="8477600" cy="30112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9866">
                <a:solidFill>
                  <a:srgbClr val="101122"/>
                </a:solidFill>
              </a:defRPr>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378" name="Google Shape;378;p11"/>
          <p:cNvSpPr txBox="1">
            <a:spLocks noGrp="1"/>
          </p:cNvSpPr>
          <p:nvPr>
            <p:ph type="subTitle" idx="1"/>
          </p:nvPr>
        </p:nvSpPr>
        <p:spPr>
          <a:xfrm>
            <a:off x="1712000" y="5471132"/>
            <a:ext cx="8768000" cy="6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533"/>
            </a:lvl1pPr>
            <a:lvl2pPr lvl="1" algn="ctr" rtl="0">
              <a:lnSpc>
                <a:spcPct val="100000"/>
              </a:lnSpc>
              <a:spcBef>
                <a:spcPts val="0"/>
              </a:spcBef>
              <a:spcAft>
                <a:spcPts val="0"/>
              </a:spcAft>
              <a:buSzPts val="1600"/>
              <a:buNone/>
              <a:defRPr sz="2133"/>
            </a:lvl2pPr>
            <a:lvl3pPr lvl="2" algn="ctr" rtl="0">
              <a:lnSpc>
                <a:spcPct val="100000"/>
              </a:lnSpc>
              <a:spcBef>
                <a:spcPts val="2133"/>
              </a:spcBef>
              <a:spcAft>
                <a:spcPts val="0"/>
              </a:spcAft>
              <a:buSzPts val="1600"/>
              <a:buNone/>
              <a:defRPr sz="2133"/>
            </a:lvl3pPr>
            <a:lvl4pPr lvl="3" algn="ctr" rtl="0">
              <a:lnSpc>
                <a:spcPct val="100000"/>
              </a:lnSpc>
              <a:spcBef>
                <a:spcPts val="2133"/>
              </a:spcBef>
              <a:spcAft>
                <a:spcPts val="0"/>
              </a:spcAft>
              <a:buSzPts val="1600"/>
              <a:buNone/>
              <a:defRPr sz="2133"/>
            </a:lvl4pPr>
            <a:lvl5pPr lvl="4" algn="ctr" rtl="0">
              <a:lnSpc>
                <a:spcPct val="100000"/>
              </a:lnSpc>
              <a:spcBef>
                <a:spcPts val="2133"/>
              </a:spcBef>
              <a:spcAft>
                <a:spcPts val="0"/>
              </a:spcAft>
              <a:buSzPts val="1600"/>
              <a:buNone/>
              <a:defRPr sz="2133"/>
            </a:lvl5pPr>
            <a:lvl6pPr lvl="5" algn="ctr" rtl="0">
              <a:lnSpc>
                <a:spcPct val="100000"/>
              </a:lnSpc>
              <a:spcBef>
                <a:spcPts val="2133"/>
              </a:spcBef>
              <a:spcAft>
                <a:spcPts val="0"/>
              </a:spcAft>
              <a:buSzPts val="1600"/>
              <a:buNone/>
              <a:defRPr sz="2133"/>
            </a:lvl6pPr>
            <a:lvl7pPr lvl="6" algn="ctr" rtl="0">
              <a:lnSpc>
                <a:spcPct val="100000"/>
              </a:lnSpc>
              <a:spcBef>
                <a:spcPts val="2133"/>
              </a:spcBef>
              <a:spcAft>
                <a:spcPts val="0"/>
              </a:spcAft>
              <a:buSzPts val="1600"/>
              <a:buNone/>
              <a:defRPr sz="2133"/>
            </a:lvl7pPr>
            <a:lvl8pPr lvl="7" algn="ctr" rtl="0">
              <a:lnSpc>
                <a:spcPct val="100000"/>
              </a:lnSpc>
              <a:spcBef>
                <a:spcPts val="2133"/>
              </a:spcBef>
              <a:spcAft>
                <a:spcPts val="0"/>
              </a:spcAft>
              <a:buSzPts val="1600"/>
              <a:buNone/>
              <a:defRPr sz="2133"/>
            </a:lvl8pPr>
            <a:lvl9pPr lvl="8" algn="ctr" rtl="0">
              <a:lnSpc>
                <a:spcPct val="100000"/>
              </a:lnSpc>
              <a:spcBef>
                <a:spcPts val="2133"/>
              </a:spcBef>
              <a:spcAft>
                <a:spcPts val="2133"/>
              </a:spcAft>
              <a:buSzPts val="1600"/>
              <a:buNone/>
              <a:defRPr sz="2133"/>
            </a:lvl9pPr>
          </a:lstStyle>
          <a:p>
            <a:endParaRPr/>
          </a:p>
        </p:txBody>
      </p:sp>
    </p:spTree>
    <p:extLst>
      <p:ext uri="{BB962C8B-B14F-4D97-AF65-F5344CB8AC3E}">
        <p14:creationId xmlns:p14="http://schemas.microsoft.com/office/powerpoint/2010/main" val="13304151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379"/>
        <p:cNvGrpSpPr/>
        <p:nvPr/>
      </p:nvGrpSpPr>
      <p:grpSpPr>
        <a:xfrm>
          <a:off x="0" y="0"/>
          <a:ext cx="0" cy="0"/>
          <a:chOff x="0" y="0"/>
          <a:chExt cx="0" cy="0"/>
        </a:xfrm>
      </p:grpSpPr>
    </p:spTree>
    <p:extLst>
      <p:ext uri="{BB962C8B-B14F-4D97-AF65-F5344CB8AC3E}">
        <p14:creationId xmlns:p14="http://schemas.microsoft.com/office/powerpoint/2010/main" val="5404217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80"/>
        <p:cNvGrpSpPr/>
        <p:nvPr/>
      </p:nvGrpSpPr>
      <p:grpSpPr>
        <a:xfrm>
          <a:off x="0" y="0"/>
          <a:ext cx="0" cy="0"/>
          <a:chOff x="0" y="0"/>
          <a:chExt cx="0" cy="0"/>
        </a:xfrm>
      </p:grpSpPr>
      <p:sp>
        <p:nvSpPr>
          <p:cNvPr id="381" name="Google Shape;381;p13"/>
          <p:cNvSpPr txBox="1">
            <a:spLocks noGrp="1"/>
          </p:cNvSpPr>
          <p:nvPr>
            <p:ph type="title"/>
          </p:nvPr>
        </p:nvSpPr>
        <p:spPr>
          <a:xfrm>
            <a:off x="2324467" y="20818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2" name="Google Shape;382;p13"/>
          <p:cNvSpPr txBox="1">
            <a:spLocks noGrp="1"/>
          </p:cNvSpPr>
          <p:nvPr>
            <p:ph type="subTitle" idx="1"/>
          </p:nvPr>
        </p:nvSpPr>
        <p:spPr>
          <a:xfrm>
            <a:off x="2324451" y="25848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3" name="Google Shape;383;p13"/>
          <p:cNvSpPr txBox="1">
            <a:spLocks noGrp="1"/>
          </p:cNvSpPr>
          <p:nvPr>
            <p:ph type="title" idx="2"/>
          </p:nvPr>
        </p:nvSpPr>
        <p:spPr>
          <a:xfrm>
            <a:off x="7352067" y="20818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4" name="Google Shape;384;p13"/>
          <p:cNvSpPr txBox="1">
            <a:spLocks noGrp="1"/>
          </p:cNvSpPr>
          <p:nvPr>
            <p:ph type="subTitle" idx="3"/>
          </p:nvPr>
        </p:nvSpPr>
        <p:spPr>
          <a:xfrm>
            <a:off x="7352076" y="25848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5" name="Google Shape;385;p13"/>
          <p:cNvSpPr txBox="1">
            <a:spLocks noGrp="1"/>
          </p:cNvSpPr>
          <p:nvPr>
            <p:ph type="title" idx="4"/>
          </p:nvPr>
        </p:nvSpPr>
        <p:spPr>
          <a:xfrm>
            <a:off x="2324467" y="40946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6" name="Google Shape;386;p13"/>
          <p:cNvSpPr txBox="1">
            <a:spLocks noGrp="1"/>
          </p:cNvSpPr>
          <p:nvPr>
            <p:ph type="subTitle" idx="5"/>
          </p:nvPr>
        </p:nvSpPr>
        <p:spPr>
          <a:xfrm>
            <a:off x="2324451" y="45976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7" name="Google Shape;387;p13"/>
          <p:cNvSpPr txBox="1">
            <a:spLocks noGrp="1"/>
          </p:cNvSpPr>
          <p:nvPr>
            <p:ph type="title" idx="6"/>
          </p:nvPr>
        </p:nvSpPr>
        <p:spPr>
          <a:xfrm>
            <a:off x="7352067" y="4094600"/>
            <a:ext cx="3528800" cy="5520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29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388" name="Google Shape;388;p13"/>
          <p:cNvSpPr txBox="1">
            <a:spLocks noGrp="1"/>
          </p:cNvSpPr>
          <p:nvPr>
            <p:ph type="subTitle" idx="7"/>
          </p:nvPr>
        </p:nvSpPr>
        <p:spPr>
          <a:xfrm>
            <a:off x="7352076" y="4597633"/>
            <a:ext cx="3074000" cy="646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389" name="Google Shape;389;p13"/>
          <p:cNvSpPr txBox="1">
            <a:spLocks noGrp="1"/>
          </p:cNvSpPr>
          <p:nvPr>
            <p:ph type="title" idx="8" hasCustomPrompt="1"/>
          </p:nvPr>
        </p:nvSpPr>
        <p:spPr>
          <a:xfrm>
            <a:off x="1165633" y="2259800"/>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0" name="Google Shape;390;p13"/>
          <p:cNvSpPr txBox="1">
            <a:spLocks noGrp="1"/>
          </p:cNvSpPr>
          <p:nvPr>
            <p:ph type="title" idx="9" hasCustomPrompt="1"/>
          </p:nvPr>
        </p:nvSpPr>
        <p:spPr>
          <a:xfrm>
            <a:off x="6117000" y="2259800"/>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1" name="Google Shape;391;p13"/>
          <p:cNvSpPr txBox="1">
            <a:spLocks noGrp="1"/>
          </p:cNvSpPr>
          <p:nvPr>
            <p:ph type="title" idx="13" hasCustomPrompt="1"/>
          </p:nvPr>
        </p:nvSpPr>
        <p:spPr>
          <a:xfrm>
            <a:off x="1165633" y="4281833"/>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2" name="Google Shape;392;p13"/>
          <p:cNvSpPr txBox="1">
            <a:spLocks noGrp="1"/>
          </p:cNvSpPr>
          <p:nvPr>
            <p:ph type="title" idx="14" hasCustomPrompt="1"/>
          </p:nvPr>
        </p:nvSpPr>
        <p:spPr>
          <a:xfrm>
            <a:off x="6117000" y="4281833"/>
            <a:ext cx="1062000" cy="78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800">
                <a:solidFill>
                  <a:srgbClr val="101122"/>
                </a:solidFill>
              </a:defRPr>
            </a:lvl1pPr>
            <a:lvl2pPr lvl="1" algn="ctr" rtl="0">
              <a:spcBef>
                <a:spcPts val="0"/>
              </a:spcBef>
              <a:spcAft>
                <a:spcPts val="0"/>
              </a:spcAft>
              <a:buSzPts val="4800"/>
              <a:buNone/>
              <a:defRPr sz="6400"/>
            </a:lvl2pPr>
            <a:lvl3pPr lvl="2" algn="ctr" rtl="0">
              <a:spcBef>
                <a:spcPts val="0"/>
              </a:spcBef>
              <a:spcAft>
                <a:spcPts val="0"/>
              </a:spcAft>
              <a:buSzPts val="4800"/>
              <a:buNone/>
              <a:defRPr sz="6400"/>
            </a:lvl3pPr>
            <a:lvl4pPr lvl="3" algn="ctr" rtl="0">
              <a:spcBef>
                <a:spcPts val="0"/>
              </a:spcBef>
              <a:spcAft>
                <a:spcPts val="0"/>
              </a:spcAft>
              <a:buSzPts val="4800"/>
              <a:buNone/>
              <a:defRPr sz="6400"/>
            </a:lvl4pPr>
            <a:lvl5pPr lvl="4" algn="ctr" rtl="0">
              <a:spcBef>
                <a:spcPts val="0"/>
              </a:spcBef>
              <a:spcAft>
                <a:spcPts val="0"/>
              </a:spcAft>
              <a:buSzPts val="4800"/>
              <a:buNone/>
              <a:defRPr sz="6400"/>
            </a:lvl5pPr>
            <a:lvl6pPr lvl="5" algn="ctr" rtl="0">
              <a:spcBef>
                <a:spcPts val="0"/>
              </a:spcBef>
              <a:spcAft>
                <a:spcPts val="0"/>
              </a:spcAft>
              <a:buSzPts val="4800"/>
              <a:buNone/>
              <a:defRPr sz="6400"/>
            </a:lvl6pPr>
            <a:lvl7pPr lvl="6" algn="ctr" rtl="0">
              <a:spcBef>
                <a:spcPts val="0"/>
              </a:spcBef>
              <a:spcAft>
                <a:spcPts val="0"/>
              </a:spcAft>
              <a:buSzPts val="4800"/>
              <a:buNone/>
              <a:defRPr sz="6400"/>
            </a:lvl7pPr>
            <a:lvl8pPr lvl="7" algn="ctr" rtl="0">
              <a:spcBef>
                <a:spcPts val="0"/>
              </a:spcBef>
              <a:spcAft>
                <a:spcPts val="0"/>
              </a:spcAft>
              <a:buSzPts val="4800"/>
              <a:buNone/>
              <a:defRPr sz="6400"/>
            </a:lvl8pPr>
            <a:lvl9pPr lvl="8" algn="ctr" rtl="0">
              <a:spcBef>
                <a:spcPts val="0"/>
              </a:spcBef>
              <a:spcAft>
                <a:spcPts val="0"/>
              </a:spcAft>
              <a:buSzPts val="4800"/>
              <a:buNone/>
              <a:defRPr sz="6400"/>
            </a:lvl9pPr>
          </a:lstStyle>
          <a:p>
            <a:r>
              <a:t>xx%</a:t>
            </a:r>
          </a:p>
        </p:txBody>
      </p:sp>
      <p:sp>
        <p:nvSpPr>
          <p:cNvPr id="393" name="Google Shape;393;p13"/>
          <p:cNvSpPr txBox="1">
            <a:spLocks noGrp="1"/>
          </p:cNvSpPr>
          <p:nvPr>
            <p:ph type="title" idx="15"/>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394" name="Google Shape;394;p13"/>
          <p:cNvGrpSpPr/>
          <p:nvPr/>
        </p:nvGrpSpPr>
        <p:grpSpPr>
          <a:xfrm>
            <a:off x="0" y="5680701"/>
            <a:ext cx="12192000" cy="1183124"/>
            <a:chOff x="0" y="4260525"/>
            <a:chExt cx="9144000" cy="887343"/>
          </a:xfrm>
        </p:grpSpPr>
        <p:grpSp>
          <p:nvGrpSpPr>
            <p:cNvPr id="395" name="Google Shape;395;p13"/>
            <p:cNvGrpSpPr/>
            <p:nvPr/>
          </p:nvGrpSpPr>
          <p:grpSpPr>
            <a:xfrm>
              <a:off x="0" y="4260525"/>
              <a:ext cx="9144000" cy="887338"/>
              <a:chOff x="0" y="4260525"/>
              <a:chExt cx="9144000" cy="887338"/>
            </a:xfrm>
          </p:grpSpPr>
          <p:sp>
            <p:nvSpPr>
              <p:cNvPr id="396" name="Google Shape;396;p13"/>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7" name="Google Shape;397;p13"/>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8" name="Google Shape;398;p13"/>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399" name="Google Shape;399;p13"/>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0" name="Google Shape;400;p13"/>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1" name="Google Shape;401;p13"/>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2" name="Google Shape;402;p13"/>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3" name="Google Shape;403;p13"/>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4" name="Google Shape;404;p13"/>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5" name="Google Shape;405;p13"/>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406" name="Google Shape;406;p13"/>
            <p:cNvGrpSpPr/>
            <p:nvPr/>
          </p:nvGrpSpPr>
          <p:grpSpPr>
            <a:xfrm>
              <a:off x="0" y="4571577"/>
              <a:ext cx="9144000" cy="576290"/>
              <a:chOff x="0" y="4571577"/>
              <a:chExt cx="9144000" cy="576290"/>
            </a:xfrm>
          </p:grpSpPr>
          <p:sp>
            <p:nvSpPr>
              <p:cNvPr id="407" name="Google Shape;407;p13"/>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8" name="Google Shape;408;p13"/>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09" name="Google Shape;409;p13"/>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10" name="Google Shape;410;p13"/>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11" name="Google Shape;411;p13"/>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12" name="Google Shape;412;p13"/>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13" name="Google Shape;413;p13"/>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14" name="Google Shape;414;p13"/>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15" name="Google Shape;415;p13"/>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16" name="Google Shape;416;p13"/>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sp>
        <p:nvSpPr>
          <p:cNvPr id="417" name="Google Shape;417;p13"/>
          <p:cNvSpPr/>
          <p:nvPr/>
        </p:nvSpPr>
        <p:spPr>
          <a:xfrm flipH="1">
            <a:off x="161498" y="1063039"/>
            <a:ext cx="1094077" cy="346253"/>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18" name="Google Shape;418;p13"/>
          <p:cNvSpPr/>
          <p:nvPr/>
        </p:nvSpPr>
        <p:spPr>
          <a:xfrm flipH="1">
            <a:off x="896056" y="126818"/>
            <a:ext cx="1472685" cy="6135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19" name="Google Shape;419;p13"/>
          <p:cNvSpPr/>
          <p:nvPr/>
        </p:nvSpPr>
        <p:spPr>
          <a:xfrm>
            <a:off x="9115902" y="214128"/>
            <a:ext cx="1395049" cy="438981"/>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20" name="Google Shape;420;p13"/>
          <p:cNvSpPr/>
          <p:nvPr/>
        </p:nvSpPr>
        <p:spPr>
          <a:xfrm>
            <a:off x="10426063" y="846467"/>
            <a:ext cx="1843805" cy="671784"/>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116871423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32"/>
        <p:cNvGrpSpPr/>
        <p:nvPr/>
      </p:nvGrpSpPr>
      <p:grpSpPr>
        <a:xfrm>
          <a:off x="0" y="0"/>
          <a:ext cx="0" cy="0"/>
          <a:chOff x="0" y="0"/>
          <a:chExt cx="0" cy="0"/>
        </a:xfrm>
      </p:grpSpPr>
      <p:sp>
        <p:nvSpPr>
          <p:cNvPr id="433" name="Google Shape;433;p15"/>
          <p:cNvSpPr txBox="1">
            <a:spLocks noGrp="1"/>
          </p:cNvSpPr>
          <p:nvPr>
            <p:ph type="title"/>
          </p:nvPr>
        </p:nvSpPr>
        <p:spPr>
          <a:xfrm>
            <a:off x="3189184" y="3690251"/>
            <a:ext cx="5813600" cy="709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733"/>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434" name="Google Shape;434;p15"/>
          <p:cNvSpPr txBox="1">
            <a:spLocks noGrp="1"/>
          </p:cNvSpPr>
          <p:nvPr>
            <p:ph type="subTitle" idx="1"/>
          </p:nvPr>
        </p:nvSpPr>
        <p:spPr>
          <a:xfrm>
            <a:off x="1760200" y="1719067"/>
            <a:ext cx="8671600" cy="1971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3000"/>
              <a:buNone/>
              <a:defRPr sz="3733"/>
            </a:lvl1pPr>
            <a:lvl2pPr lvl="1" algn="ctr" rtl="0">
              <a:lnSpc>
                <a:spcPct val="100000"/>
              </a:lnSpc>
              <a:spcBef>
                <a:spcPts val="0"/>
              </a:spcBef>
              <a:spcAft>
                <a:spcPts val="0"/>
              </a:spcAft>
              <a:buSzPts val="3000"/>
              <a:buNone/>
              <a:defRPr sz="4000"/>
            </a:lvl2pPr>
            <a:lvl3pPr lvl="2" algn="ctr" rtl="0">
              <a:lnSpc>
                <a:spcPct val="100000"/>
              </a:lnSpc>
              <a:spcBef>
                <a:spcPts val="2133"/>
              </a:spcBef>
              <a:spcAft>
                <a:spcPts val="0"/>
              </a:spcAft>
              <a:buSzPts val="3000"/>
              <a:buNone/>
              <a:defRPr sz="4000"/>
            </a:lvl3pPr>
            <a:lvl4pPr lvl="3" algn="ctr" rtl="0">
              <a:lnSpc>
                <a:spcPct val="100000"/>
              </a:lnSpc>
              <a:spcBef>
                <a:spcPts val="2133"/>
              </a:spcBef>
              <a:spcAft>
                <a:spcPts val="0"/>
              </a:spcAft>
              <a:buSzPts val="3000"/>
              <a:buNone/>
              <a:defRPr sz="4000"/>
            </a:lvl4pPr>
            <a:lvl5pPr lvl="4" algn="ctr" rtl="0">
              <a:lnSpc>
                <a:spcPct val="100000"/>
              </a:lnSpc>
              <a:spcBef>
                <a:spcPts val="2133"/>
              </a:spcBef>
              <a:spcAft>
                <a:spcPts val="0"/>
              </a:spcAft>
              <a:buSzPts val="3000"/>
              <a:buNone/>
              <a:defRPr sz="4000"/>
            </a:lvl5pPr>
            <a:lvl6pPr lvl="5" algn="ctr" rtl="0">
              <a:lnSpc>
                <a:spcPct val="100000"/>
              </a:lnSpc>
              <a:spcBef>
                <a:spcPts val="2133"/>
              </a:spcBef>
              <a:spcAft>
                <a:spcPts val="0"/>
              </a:spcAft>
              <a:buSzPts val="3000"/>
              <a:buNone/>
              <a:defRPr sz="4000"/>
            </a:lvl6pPr>
            <a:lvl7pPr lvl="6" algn="ctr" rtl="0">
              <a:lnSpc>
                <a:spcPct val="100000"/>
              </a:lnSpc>
              <a:spcBef>
                <a:spcPts val="2133"/>
              </a:spcBef>
              <a:spcAft>
                <a:spcPts val="0"/>
              </a:spcAft>
              <a:buSzPts val="3000"/>
              <a:buNone/>
              <a:defRPr sz="4000"/>
            </a:lvl7pPr>
            <a:lvl8pPr lvl="7" algn="ctr" rtl="0">
              <a:lnSpc>
                <a:spcPct val="100000"/>
              </a:lnSpc>
              <a:spcBef>
                <a:spcPts val="2133"/>
              </a:spcBef>
              <a:spcAft>
                <a:spcPts val="0"/>
              </a:spcAft>
              <a:buSzPts val="3000"/>
              <a:buNone/>
              <a:defRPr sz="4000"/>
            </a:lvl8pPr>
            <a:lvl9pPr lvl="8" algn="ctr" rtl="0">
              <a:lnSpc>
                <a:spcPct val="100000"/>
              </a:lnSpc>
              <a:spcBef>
                <a:spcPts val="2133"/>
              </a:spcBef>
              <a:spcAft>
                <a:spcPts val="2133"/>
              </a:spcAft>
              <a:buSzPts val="3000"/>
              <a:buNone/>
              <a:defRPr sz="4000"/>
            </a:lvl9pPr>
          </a:lstStyle>
          <a:p>
            <a:endParaRPr/>
          </a:p>
        </p:txBody>
      </p:sp>
      <p:grpSp>
        <p:nvGrpSpPr>
          <p:cNvPr id="435" name="Google Shape;435;p15"/>
          <p:cNvGrpSpPr/>
          <p:nvPr/>
        </p:nvGrpSpPr>
        <p:grpSpPr>
          <a:xfrm rot="248419">
            <a:off x="3565129" y="5293074"/>
            <a:ext cx="3631843" cy="1728364"/>
            <a:chOff x="4740748" y="4022919"/>
            <a:chExt cx="2723855" cy="1296260"/>
          </a:xfrm>
        </p:grpSpPr>
        <p:sp>
          <p:nvSpPr>
            <p:cNvPr id="436" name="Google Shape;436;p15"/>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37" name="Google Shape;437;p15"/>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38" name="Google Shape;438;p15"/>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39" name="Google Shape;439;p15"/>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40" name="Google Shape;440;p15"/>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41" name="Google Shape;441;p15"/>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42" name="Google Shape;442;p15"/>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43" name="Google Shape;443;p15"/>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444" name="Google Shape;444;p15"/>
          <p:cNvSpPr/>
          <p:nvPr/>
        </p:nvSpPr>
        <p:spPr>
          <a:xfrm rot="10800000">
            <a:off x="10233673" y="3618151"/>
            <a:ext cx="1967569" cy="3279432"/>
          </a:xfrm>
          <a:custGeom>
            <a:avLst/>
            <a:gdLst/>
            <a:ahLst/>
            <a:cxnLst/>
            <a:rect l="l" t="t" r="r" b="b"/>
            <a:pathLst>
              <a:path w="38028" h="63387" extrusionOk="0">
                <a:moveTo>
                  <a:pt x="28646" y="1"/>
                </a:moveTo>
                <a:lnTo>
                  <a:pt x="0" y="617"/>
                </a:lnTo>
                <a:lnTo>
                  <a:pt x="0" y="63386"/>
                </a:lnTo>
                <a:cubicBezTo>
                  <a:pt x="1895" y="53503"/>
                  <a:pt x="19516" y="40059"/>
                  <a:pt x="25108" y="35106"/>
                </a:cubicBezTo>
                <a:cubicBezTo>
                  <a:pt x="30677" y="30176"/>
                  <a:pt x="38027" y="24584"/>
                  <a:pt x="38027" y="14312"/>
                </a:cubicBezTo>
                <a:cubicBezTo>
                  <a:pt x="38027" y="4041"/>
                  <a:pt x="28646" y="1"/>
                  <a:pt x="2864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445" name="Google Shape;445;p15"/>
          <p:cNvGrpSpPr/>
          <p:nvPr/>
        </p:nvGrpSpPr>
        <p:grpSpPr>
          <a:xfrm>
            <a:off x="631470" y="5855951"/>
            <a:ext cx="3166580" cy="1132452"/>
            <a:chOff x="377295" y="3991903"/>
            <a:chExt cx="3480268" cy="1282215"/>
          </a:xfrm>
        </p:grpSpPr>
        <p:sp>
          <p:nvSpPr>
            <p:cNvPr id="446" name="Google Shape;446;p15"/>
            <p:cNvSpPr/>
            <p:nvPr/>
          </p:nvSpPr>
          <p:spPr>
            <a:xfrm>
              <a:off x="377295" y="3991903"/>
              <a:ext cx="3480268" cy="1282215"/>
            </a:xfrm>
            <a:custGeom>
              <a:avLst/>
              <a:gdLst/>
              <a:ahLst/>
              <a:cxnLst/>
              <a:rect l="l" t="t" r="r" b="b"/>
              <a:pathLst>
                <a:path w="83260" h="30675" extrusionOk="0">
                  <a:moveTo>
                    <a:pt x="40643" y="1"/>
                  </a:moveTo>
                  <a:cubicBezTo>
                    <a:pt x="34730" y="1"/>
                    <a:pt x="28823" y="9522"/>
                    <a:pt x="28823" y="9522"/>
                  </a:cubicBezTo>
                  <a:cubicBezTo>
                    <a:pt x="28823" y="9522"/>
                    <a:pt x="29509" y="2487"/>
                    <a:pt x="24899" y="2487"/>
                  </a:cubicBezTo>
                  <a:cubicBezTo>
                    <a:pt x="24006" y="2487"/>
                    <a:pt x="22914" y="2751"/>
                    <a:pt x="21580" y="3381"/>
                  </a:cubicBezTo>
                  <a:cubicBezTo>
                    <a:pt x="13359" y="7291"/>
                    <a:pt x="1" y="29021"/>
                    <a:pt x="1" y="29021"/>
                  </a:cubicBezTo>
                  <a:lnTo>
                    <a:pt x="12181" y="29271"/>
                  </a:lnTo>
                  <a:lnTo>
                    <a:pt x="78773" y="30600"/>
                  </a:lnTo>
                  <a:lnTo>
                    <a:pt x="83259" y="30675"/>
                  </a:lnTo>
                  <a:cubicBezTo>
                    <a:pt x="83259" y="30675"/>
                    <a:pt x="81029" y="12730"/>
                    <a:pt x="74061" y="8970"/>
                  </a:cubicBezTo>
                  <a:cubicBezTo>
                    <a:pt x="72673" y="8219"/>
                    <a:pt x="71272" y="7918"/>
                    <a:pt x="69920" y="7918"/>
                  </a:cubicBezTo>
                  <a:cubicBezTo>
                    <a:pt x="64511" y="7918"/>
                    <a:pt x="59876" y="12730"/>
                    <a:pt x="59876" y="12730"/>
                  </a:cubicBezTo>
                  <a:cubicBezTo>
                    <a:pt x="59876" y="12730"/>
                    <a:pt x="60552" y="7567"/>
                    <a:pt x="56793" y="5061"/>
                  </a:cubicBezTo>
                  <a:cubicBezTo>
                    <a:pt x="55969" y="4511"/>
                    <a:pt x="55104" y="4297"/>
                    <a:pt x="54258" y="4297"/>
                  </a:cubicBezTo>
                  <a:cubicBezTo>
                    <a:pt x="51243" y="4297"/>
                    <a:pt x="48447" y="7016"/>
                    <a:pt x="48447" y="7016"/>
                  </a:cubicBezTo>
                  <a:cubicBezTo>
                    <a:pt x="48447" y="7016"/>
                    <a:pt x="47470" y="875"/>
                    <a:pt x="41354" y="48"/>
                  </a:cubicBezTo>
                  <a:cubicBezTo>
                    <a:pt x="41117" y="16"/>
                    <a:pt x="40880" y="1"/>
                    <a:pt x="4064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47" name="Google Shape;447;p15"/>
            <p:cNvSpPr/>
            <p:nvPr/>
          </p:nvSpPr>
          <p:spPr>
            <a:xfrm>
              <a:off x="886470" y="4363135"/>
              <a:ext cx="2783587" cy="907854"/>
            </a:xfrm>
            <a:custGeom>
              <a:avLst/>
              <a:gdLst/>
              <a:ahLst/>
              <a:cxnLst/>
              <a:rect l="l" t="t" r="r" b="b"/>
              <a:pathLst>
                <a:path w="66593" h="21719" extrusionOk="0">
                  <a:moveTo>
                    <a:pt x="25066" y="0"/>
                  </a:moveTo>
                  <a:cubicBezTo>
                    <a:pt x="24693" y="0"/>
                    <a:pt x="24300" y="29"/>
                    <a:pt x="23885" y="89"/>
                  </a:cubicBezTo>
                  <a:cubicBezTo>
                    <a:pt x="17193" y="1067"/>
                    <a:pt x="14687" y="8987"/>
                    <a:pt x="14687" y="8987"/>
                  </a:cubicBezTo>
                  <a:cubicBezTo>
                    <a:pt x="14687" y="8987"/>
                    <a:pt x="13607" y="1892"/>
                    <a:pt x="9114" y="1892"/>
                  </a:cubicBezTo>
                  <a:cubicBezTo>
                    <a:pt x="9067" y="1892"/>
                    <a:pt x="9020" y="1892"/>
                    <a:pt x="8973" y="1894"/>
                  </a:cubicBezTo>
                  <a:cubicBezTo>
                    <a:pt x="5138" y="2019"/>
                    <a:pt x="1203" y="15829"/>
                    <a:pt x="0" y="20390"/>
                  </a:cubicBezTo>
                  <a:lnTo>
                    <a:pt x="66592" y="21719"/>
                  </a:lnTo>
                  <a:cubicBezTo>
                    <a:pt x="65339" y="17308"/>
                    <a:pt x="62081" y="8034"/>
                    <a:pt x="56592" y="6355"/>
                  </a:cubicBezTo>
                  <a:cubicBezTo>
                    <a:pt x="55574" y="6042"/>
                    <a:pt x="54605" y="5907"/>
                    <a:pt x="53692" y="5907"/>
                  </a:cubicBezTo>
                  <a:cubicBezTo>
                    <a:pt x="48111" y="5907"/>
                    <a:pt x="44612" y="10942"/>
                    <a:pt x="44612" y="10942"/>
                  </a:cubicBezTo>
                  <a:cubicBezTo>
                    <a:pt x="44612" y="10942"/>
                    <a:pt x="44487" y="4826"/>
                    <a:pt x="40452" y="2997"/>
                  </a:cubicBezTo>
                  <a:cubicBezTo>
                    <a:pt x="39864" y="2734"/>
                    <a:pt x="39260" y="2621"/>
                    <a:pt x="38659" y="2621"/>
                  </a:cubicBezTo>
                  <a:cubicBezTo>
                    <a:pt x="35136" y="2621"/>
                    <a:pt x="31680" y="6480"/>
                    <a:pt x="31680" y="6480"/>
                  </a:cubicBezTo>
                  <a:cubicBezTo>
                    <a:pt x="31680" y="6480"/>
                    <a:pt x="30688" y="0"/>
                    <a:pt x="2506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48" name="Google Shape;448;p15"/>
            <p:cNvSpPr/>
            <p:nvPr/>
          </p:nvSpPr>
          <p:spPr>
            <a:xfrm>
              <a:off x="1325419" y="4877826"/>
              <a:ext cx="448430" cy="337953"/>
            </a:xfrm>
            <a:custGeom>
              <a:avLst/>
              <a:gdLst/>
              <a:ahLst/>
              <a:cxnLst/>
              <a:rect l="l" t="t" r="r" b="b"/>
              <a:pathLst>
                <a:path w="10728" h="8085" extrusionOk="0">
                  <a:moveTo>
                    <a:pt x="557" y="0"/>
                  </a:moveTo>
                  <a:cubicBezTo>
                    <a:pt x="228" y="0"/>
                    <a:pt x="0" y="541"/>
                    <a:pt x="351" y="809"/>
                  </a:cubicBezTo>
                  <a:cubicBezTo>
                    <a:pt x="3560" y="3190"/>
                    <a:pt x="6768" y="5596"/>
                    <a:pt x="9976" y="8002"/>
                  </a:cubicBezTo>
                  <a:cubicBezTo>
                    <a:pt x="10051" y="8060"/>
                    <a:pt x="10125" y="8084"/>
                    <a:pt x="10194" y="8084"/>
                  </a:cubicBezTo>
                  <a:cubicBezTo>
                    <a:pt x="10517" y="8084"/>
                    <a:pt x="10728" y="7544"/>
                    <a:pt x="10377" y="7275"/>
                  </a:cubicBezTo>
                  <a:cubicBezTo>
                    <a:pt x="7194" y="4894"/>
                    <a:pt x="3986" y="2488"/>
                    <a:pt x="778" y="82"/>
                  </a:cubicBezTo>
                  <a:cubicBezTo>
                    <a:pt x="702" y="25"/>
                    <a:pt x="627" y="0"/>
                    <a:pt x="55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49" name="Google Shape;449;p15"/>
            <p:cNvSpPr/>
            <p:nvPr/>
          </p:nvSpPr>
          <p:spPr>
            <a:xfrm>
              <a:off x="1915437" y="4621463"/>
              <a:ext cx="120091" cy="597949"/>
            </a:xfrm>
            <a:custGeom>
              <a:avLst/>
              <a:gdLst/>
              <a:ahLst/>
              <a:cxnLst/>
              <a:rect l="l" t="t" r="r" b="b"/>
              <a:pathLst>
                <a:path w="2873" h="14305" extrusionOk="0">
                  <a:moveTo>
                    <a:pt x="515" y="1"/>
                  </a:moveTo>
                  <a:cubicBezTo>
                    <a:pt x="274" y="1"/>
                    <a:pt x="1" y="209"/>
                    <a:pt x="46" y="526"/>
                  </a:cubicBezTo>
                  <a:cubicBezTo>
                    <a:pt x="698" y="5012"/>
                    <a:pt x="1374" y="9499"/>
                    <a:pt x="2026" y="13985"/>
                  </a:cubicBezTo>
                  <a:cubicBezTo>
                    <a:pt x="2056" y="14208"/>
                    <a:pt x="2206" y="14304"/>
                    <a:pt x="2369" y="14304"/>
                  </a:cubicBezTo>
                  <a:cubicBezTo>
                    <a:pt x="2607" y="14304"/>
                    <a:pt x="2873" y="14097"/>
                    <a:pt x="2828" y="13784"/>
                  </a:cubicBezTo>
                  <a:cubicBezTo>
                    <a:pt x="2176" y="9273"/>
                    <a:pt x="1500" y="4787"/>
                    <a:pt x="848" y="300"/>
                  </a:cubicBezTo>
                  <a:cubicBezTo>
                    <a:pt x="818" y="91"/>
                    <a:pt x="674" y="1"/>
                    <a:pt x="51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50" name="Google Shape;450;p15"/>
            <p:cNvSpPr/>
            <p:nvPr/>
          </p:nvSpPr>
          <p:spPr>
            <a:xfrm>
              <a:off x="1766459" y="4781434"/>
              <a:ext cx="234540" cy="181287"/>
            </a:xfrm>
            <a:custGeom>
              <a:avLst/>
              <a:gdLst/>
              <a:ahLst/>
              <a:cxnLst/>
              <a:rect l="l" t="t" r="r" b="b"/>
              <a:pathLst>
                <a:path w="5611" h="4337" extrusionOk="0">
                  <a:moveTo>
                    <a:pt x="557" y="0"/>
                  </a:moveTo>
                  <a:cubicBezTo>
                    <a:pt x="228" y="0"/>
                    <a:pt x="1" y="541"/>
                    <a:pt x="352" y="809"/>
                  </a:cubicBezTo>
                  <a:cubicBezTo>
                    <a:pt x="1856" y="1962"/>
                    <a:pt x="3359" y="3115"/>
                    <a:pt x="4838" y="4243"/>
                  </a:cubicBezTo>
                  <a:cubicBezTo>
                    <a:pt x="4918" y="4308"/>
                    <a:pt x="4997" y="4336"/>
                    <a:pt x="5071" y="4336"/>
                  </a:cubicBezTo>
                  <a:cubicBezTo>
                    <a:pt x="5394" y="4336"/>
                    <a:pt x="5611" y="3806"/>
                    <a:pt x="5264" y="3541"/>
                  </a:cubicBezTo>
                  <a:cubicBezTo>
                    <a:pt x="3760" y="2388"/>
                    <a:pt x="2282" y="1235"/>
                    <a:pt x="778" y="83"/>
                  </a:cubicBezTo>
                  <a:cubicBezTo>
                    <a:pt x="703" y="25"/>
                    <a:pt x="628" y="0"/>
                    <a:pt x="55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51" name="Google Shape;451;p15"/>
            <p:cNvSpPr/>
            <p:nvPr/>
          </p:nvSpPr>
          <p:spPr>
            <a:xfrm>
              <a:off x="2314132" y="4748704"/>
              <a:ext cx="200180" cy="482748"/>
            </a:xfrm>
            <a:custGeom>
              <a:avLst/>
              <a:gdLst/>
              <a:ahLst/>
              <a:cxnLst/>
              <a:rect l="l" t="t" r="r" b="b"/>
              <a:pathLst>
                <a:path w="4789" h="11549" extrusionOk="0">
                  <a:moveTo>
                    <a:pt x="4282" y="0"/>
                  </a:moveTo>
                  <a:cubicBezTo>
                    <a:pt x="4111" y="0"/>
                    <a:pt x="3937" y="89"/>
                    <a:pt x="3867" y="289"/>
                  </a:cubicBezTo>
                  <a:cubicBezTo>
                    <a:pt x="2613" y="3873"/>
                    <a:pt x="1360" y="7457"/>
                    <a:pt x="107" y="11041"/>
                  </a:cubicBezTo>
                  <a:cubicBezTo>
                    <a:pt x="1" y="11345"/>
                    <a:pt x="255" y="11548"/>
                    <a:pt x="510" y="11548"/>
                  </a:cubicBezTo>
                  <a:cubicBezTo>
                    <a:pt x="675" y="11548"/>
                    <a:pt x="840" y="11463"/>
                    <a:pt x="909" y="11267"/>
                  </a:cubicBezTo>
                  <a:cubicBezTo>
                    <a:pt x="2162" y="7683"/>
                    <a:pt x="3415" y="4099"/>
                    <a:pt x="4669" y="515"/>
                  </a:cubicBezTo>
                  <a:cubicBezTo>
                    <a:pt x="4789" y="199"/>
                    <a:pt x="4539" y="0"/>
                    <a:pt x="428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52" name="Google Shape;452;p15"/>
            <p:cNvSpPr/>
            <p:nvPr/>
          </p:nvSpPr>
          <p:spPr>
            <a:xfrm>
              <a:off x="1270953" y="4820476"/>
              <a:ext cx="110018" cy="111104"/>
            </a:xfrm>
            <a:custGeom>
              <a:avLst/>
              <a:gdLst/>
              <a:ahLst/>
              <a:cxnLst/>
              <a:rect l="l" t="t" r="r" b="b"/>
              <a:pathLst>
                <a:path w="2632" h="2658" extrusionOk="0">
                  <a:moveTo>
                    <a:pt x="1304" y="1"/>
                  </a:moveTo>
                  <a:cubicBezTo>
                    <a:pt x="577" y="1"/>
                    <a:pt x="0" y="602"/>
                    <a:pt x="0" y="1329"/>
                  </a:cubicBezTo>
                  <a:cubicBezTo>
                    <a:pt x="0" y="2056"/>
                    <a:pt x="577" y="2657"/>
                    <a:pt x="1304" y="2657"/>
                  </a:cubicBezTo>
                  <a:cubicBezTo>
                    <a:pt x="2055" y="2657"/>
                    <a:pt x="2632" y="2056"/>
                    <a:pt x="2632" y="1329"/>
                  </a:cubicBezTo>
                  <a:cubicBezTo>
                    <a:pt x="2632" y="602"/>
                    <a:pt x="2055" y="1"/>
                    <a:pt x="13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53" name="Google Shape;453;p15"/>
            <p:cNvSpPr/>
            <p:nvPr/>
          </p:nvSpPr>
          <p:spPr>
            <a:xfrm>
              <a:off x="1732976" y="4745067"/>
              <a:ext cx="111063" cy="110018"/>
            </a:xfrm>
            <a:custGeom>
              <a:avLst/>
              <a:gdLst/>
              <a:ahLst/>
              <a:cxnLst/>
              <a:rect l="l" t="t" r="r" b="b"/>
              <a:pathLst>
                <a:path w="2657" h="2632" extrusionOk="0">
                  <a:moveTo>
                    <a:pt x="1328" y="0"/>
                  </a:moveTo>
                  <a:cubicBezTo>
                    <a:pt x="602" y="0"/>
                    <a:pt x="0" y="577"/>
                    <a:pt x="0" y="1328"/>
                  </a:cubicBezTo>
                  <a:cubicBezTo>
                    <a:pt x="0" y="2055"/>
                    <a:pt x="602" y="2632"/>
                    <a:pt x="1328" y="2632"/>
                  </a:cubicBezTo>
                  <a:cubicBezTo>
                    <a:pt x="2055" y="2632"/>
                    <a:pt x="2657" y="2055"/>
                    <a:pt x="2657" y="1328"/>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54" name="Google Shape;454;p15"/>
            <p:cNvSpPr/>
            <p:nvPr/>
          </p:nvSpPr>
          <p:spPr>
            <a:xfrm>
              <a:off x="1875433" y="4561730"/>
              <a:ext cx="111104" cy="110018"/>
            </a:xfrm>
            <a:custGeom>
              <a:avLst/>
              <a:gdLst/>
              <a:ahLst/>
              <a:cxnLst/>
              <a:rect l="l" t="t" r="r" b="b"/>
              <a:pathLst>
                <a:path w="2658" h="2632" extrusionOk="0">
                  <a:moveTo>
                    <a:pt x="1329" y="0"/>
                  </a:moveTo>
                  <a:cubicBezTo>
                    <a:pt x="602" y="0"/>
                    <a:pt x="1" y="577"/>
                    <a:pt x="1" y="1328"/>
                  </a:cubicBezTo>
                  <a:cubicBezTo>
                    <a:pt x="1" y="2055"/>
                    <a:pt x="602" y="2632"/>
                    <a:pt x="1329" y="2632"/>
                  </a:cubicBezTo>
                  <a:cubicBezTo>
                    <a:pt x="2056" y="2632"/>
                    <a:pt x="2657" y="2055"/>
                    <a:pt x="2657" y="1328"/>
                  </a:cubicBezTo>
                  <a:cubicBezTo>
                    <a:pt x="2657" y="577"/>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55" name="Google Shape;455;p15"/>
            <p:cNvSpPr/>
            <p:nvPr/>
          </p:nvSpPr>
          <p:spPr>
            <a:xfrm>
              <a:off x="2451656" y="4681154"/>
              <a:ext cx="111063" cy="110018"/>
            </a:xfrm>
            <a:custGeom>
              <a:avLst/>
              <a:gdLst/>
              <a:ahLst/>
              <a:cxnLst/>
              <a:rect l="l" t="t" r="r" b="b"/>
              <a:pathLst>
                <a:path w="2657" h="2632" extrusionOk="0">
                  <a:moveTo>
                    <a:pt x="1328" y="0"/>
                  </a:moveTo>
                  <a:cubicBezTo>
                    <a:pt x="602" y="0"/>
                    <a:pt x="0" y="577"/>
                    <a:pt x="0" y="1304"/>
                  </a:cubicBezTo>
                  <a:cubicBezTo>
                    <a:pt x="0" y="2055"/>
                    <a:pt x="602" y="2632"/>
                    <a:pt x="1328" y="2632"/>
                  </a:cubicBezTo>
                  <a:cubicBezTo>
                    <a:pt x="2055" y="2632"/>
                    <a:pt x="2657" y="2055"/>
                    <a:pt x="2657" y="1304"/>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56" name="Google Shape;456;p15"/>
            <p:cNvSpPr/>
            <p:nvPr/>
          </p:nvSpPr>
          <p:spPr>
            <a:xfrm>
              <a:off x="2600425" y="4913733"/>
              <a:ext cx="111063" cy="110018"/>
            </a:xfrm>
            <a:custGeom>
              <a:avLst/>
              <a:gdLst/>
              <a:ahLst/>
              <a:cxnLst/>
              <a:rect l="l" t="t" r="r" b="b"/>
              <a:pathLst>
                <a:path w="2657" h="2632" extrusionOk="0">
                  <a:moveTo>
                    <a:pt x="1328" y="0"/>
                  </a:moveTo>
                  <a:cubicBezTo>
                    <a:pt x="602" y="0"/>
                    <a:pt x="0" y="602"/>
                    <a:pt x="0" y="1329"/>
                  </a:cubicBezTo>
                  <a:cubicBezTo>
                    <a:pt x="0" y="2055"/>
                    <a:pt x="602" y="2632"/>
                    <a:pt x="1328" y="2632"/>
                  </a:cubicBezTo>
                  <a:cubicBezTo>
                    <a:pt x="2055" y="2632"/>
                    <a:pt x="2657" y="2055"/>
                    <a:pt x="2657" y="1329"/>
                  </a:cubicBezTo>
                  <a:cubicBezTo>
                    <a:pt x="2657" y="602"/>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457" name="Google Shape;457;p15"/>
          <p:cNvGrpSpPr/>
          <p:nvPr/>
        </p:nvGrpSpPr>
        <p:grpSpPr>
          <a:xfrm flipH="1">
            <a:off x="6208170" y="5855951"/>
            <a:ext cx="3166580" cy="1132452"/>
            <a:chOff x="377295" y="3991903"/>
            <a:chExt cx="3480268" cy="1282215"/>
          </a:xfrm>
        </p:grpSpPr>
        <p:sp>
          <p:nvSpPr>
            <p:cNvPr id="458" name="Google Shape;458;p15"/>
            <p:cNvSpPr/>
            <p:nvPr/>
          </p:nvSpPr>
          <p:spPr>
            <a:xfrm>
              <a:off x="377295" y="3991903"/>
              <a:ext cx="3480268" cy="1282215"/>
            </a:xfrm>
            <a:custGeom>
              <a:avLst/>
              <a:gdLst/>
              <a:ahLst/>
              <a:cxnLst/>
              <a:rect l="l" t="t" r="r" b="b"/>
              <a:pathLst>
                <a:path w="83260" h="30675" extrusionOk="0">
                  <a:moveTo>
                    <a:pt x="40643" y="1"/>
                  </a:moveTo>
                  <a:cubicBezTo>
                    <a:pt x="34730" y="1"/>
                    <a:pt x="28823" y="9522"/>
                    <a:pt x="28823" y="9522"/>
                  </a:cubicBezTo>
                  <a:cubicBezTo>
                    <a:pt x="28823" y="9522"/>
                    <a:pt x="29509" y="2487"/>
                    <a:pt x="24899" y="2487"/>
                  </a:cubicBezTo>
                  <a:cubicBezTo>
                    <a:pt x="24006" y="2487"/>
                    <a:pt x="22914" y="2751"/>
                    <a:pt x="21580" y="3381"/>
                  </a:cubicBezTo>
                  <a:cubicBezTo>
                    <a:pt x="13359" y="7291"/>
                    <a:pt x="1" y="29021"/>
                    <a:pt x="1" y="29021"/>
                  </a:cubicBezTo>
                  <a:lnTo>
                    <a:pt x="12181" y="29271"/>
                  </a:lnTo>
                  <a:lnTo>
                    <a:pt x="78773" y="30600"/>
                  </a:lnTo>
                  <a:lnTo>
                    <a:pt x="83259" y="30675"/>
                  </a:lnTo>
                  <a:cubicBezTo>
                    <a:pt x="83259" y="30675"/>
                    <a:pt x="81029" y="12730"/>
                    <a:pt x="74061" y="8970"/>
                  </a:cubicBezTo>
                  <a:cubicBezTo>
                    <a:pt x="72673" y="8219"/>
                    <a:pt x="71272" y="7918"/>
                    <a:pt x="69920" y="7918"/>
                  </a:cubicBezTo>
                  <a:cubicBezTo>
                    <a:pt x="64511" y="7918"/>
                    <a:pt x="59876" y="12730"/>
                    <a:pt x="59876" y="12730"/>
                  </a:cubicBezTo>
                  <a:cubicBezTo>
                    <a:pt x="59876" y="12730"/>
                    <a:pt x="60552" y="7567"/>
                    <a:pt x="56793" y="5061"/>
                  </a:cubicBezTo>
                  <a:cubicBezTo>
                    <a:pt x="55969" y="4511"/>
                    <a:pt x="55104" y="4297"/>
                    <a:pt x="54258" y="4297"/>
                  </a:cubicBezTo>
                  <a:cubicBezTo>
                    <a:pt x="51243" y="4297"/>
                    <a:pt x="48447" y="7016"/>
                    <a:pt x="48447" y="7016"/>
                  </a:cubicBezTo>
                  <a:cubicBezTo>
                    <a:pt x="48447" y="7016"/>
                    <a:pt x="47470" y="875"/>
                    <a:pt x="41354" y="48"/>
                  </a:cubicBezTo>
                  <a:cubicBezTo>
                    <a:pt x="41117" y="16"/>
                    <a:pt x="40880" y="1"/>
                    <a:pt x="4064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59" name="Google Shape;459;p15"/>
            <p:cNvSpPr/>
            <p:nvPr/>
          </p:nvSpPr>
          <p:spPr>
            <a:xfrm>
              <a:off x="886470" y="4363135"/>
              <a:ext cx="2783587" cy="907854"/>
            </a:xfrm>
            <a:custGeom>
              <a:avLst/>
              <a:gdLst/>
              <a:ahLst/>
              <a:cxnLst/>
              <a:rect l="l" t="t" r="r" b="b"/>
              <a:pathLst>
                <a:path w="66593" h="21719" extrusionOk="0">
                  <a:moveTo>
                    <a:pt x="25066" y="0"/>
                  </a:moveTo>
                  <a:cubicBezTo>
                    <a:pt x="24693" y="0"/>
                    <a:pt x="24300" y="29"/>
                    <a:pt x="23885" y="89"/>
                  </a:cubicBezTo>
                  <a:cubicBezTo>
                    <a:pt x="17193" y="1067"/>
                    <a:pt x="14687" y="8987"/>
                    <a:pt x="14687" y="8987"/>
                  </a:cubicBezTo>
                  <a:cubicBezTo>
                    <a:pt x="14687" y="8987"/>
                    <a:pt x="13607" y="1892"/>
                    <a:pt x="9114" y="1892"/>
                  </a:cubicBezTo>
                  <a:cubicBezTo>
                    <a:pt x="9067" y="1892"/>
                    <a:pt x="9020" y="1892"/>
                    <a:pt x="8973" y="1894"/>
                  </a:cubicBezTo>
                  <a:cubicBezTo>
                    <a:pt x="5138" y="2019"/>
                    <a:pt x="1203" y="15829"/>
                    <a:pt x="0" y="20390"/>
                  </a:cubicBezTo>
                  <a:lnTo>
                    <a:pt x="66592" y="21719"/>
                  </a:lnTo>
                  <a:cubicBezTo>
                    <a:pt x="65339" y="17308"/>
                    <a:pt x="62081" y="8034"/>
                    <a:pt x="56592" y="6355"/>
                  </a:cubicBezTo>
                  <a:cubicBezTo>
                    <a:pt x="55574" y="6042"/>
                    <a:pt x="54605" y="5907"/>
                    <a:pt x="53692" y="5907"/>
                  </a:cubicBezTo>
                  <a:cubicBezTo>
                    <a:pt x="48111" y="5907"/>
                    <a:pt x="44612" y="10942"/>
                    <a:pt x="44612" y="10942"/>
                  </a:cubicBezTo>
                  <a:cubicBezTo>
                    <a:pt x="44612" y="10942"/>
                    <a:pt x="44487" y="4826"/>
                    <a:pt x="40452" y="2997"/>
                  </a:cubicBezTo>
                  <a:cubicBezTo>
                    <a:pt x="39864" y="2734"/>
                    <a:pt x="39260" y="2621"/>
                    <a:pt x="38659" y="2621"/>
                  </a:cubicBezTo>
                  <a:cubicBezTo>
                    <a:pt x="35136" y="2621"/>
                    <a:pt x="31680" y="6480"/>
                    <a:pt x="31680" y="6480"/>
                  </a:cubicBezTo>
                  <a:cubicBezTo>
                    <a:pt x="31680" y="6480"/>
                    <a:pt x="30688" y="0"/>
                    <a:pt x="25066"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60" name="Google Shape;460;p15"/>
            <p:cNvSpPr/>
            <p:nvPr/>
          </p:nvSpPr>
          <p:spPr>
            <a:xfrm>
              <a:off x="1325419" y="4877826"/>
              <a:ext cx="448430" cy="337953"/>
            </a:xfrm>
            <a:custGeom>
              <a:avLst/>
              <a:gdLst/>
              <a:ahLst/>
              <a:cxnLst/>
              <a:rect l="l" t="t" r="r" b="b"/>
              <a:pathLst>
                <a:path w="10728" h="8085" extrusionOk="0">
                  <a:moveTo>
                    <a:pt x="557" y="0"/>
                  </a:moveTo>
                  <a:cubicBezTo>
                    <a:pt x="228" y="0"/>
                    <a:pt x="0" y="541"/>
                    <a:pt x="351" y="809"/>
                  </a:cubicBezTo>
                  <a:cubicBezTo>
                    <a:pt x="3560" y="3190"/>
                    <a:pt x="6768" y="5596"/>
                    <a:pt x="9976" y="8002"/>
                  </a:cubicBezTo>
                  <a:cubicBezTo>
                    <a:pt x="10051" y="8060"/>
                    <a:pt x="10125" y="8084"/>
                    <a:pt x="10194" y="8084"/>
                  </a:cubicBezTo>
                  <a:cubicBezTo>
                    <a:pt x="10517" y="8084"/>
                    <a:pt x="10728" y="7544"/>
                    <a:pt x="10377" y="7275"/>
                  </a:cubicBezTo>
                  <a:cubicBezTo>
                    <a:pt x="7194" y="4894"/>
                    <a:pt x="3986" y="2488"/>
                    <a:pt x="778" y="82"/>
                  </a:cubicBezTo>
                  <a:cubicBezTo>
                    <a:pt x="702" y="25"/>
                    <a:pt x="627" y="0"/>
                    <a:pt x="55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61" name="Google Shape;461;p15"/>
            <p:cNvSpPr/>
            <p:nvPr/>
          </p:nvSpPr>
          <p:spPr>
            <a:xfrm>
              <a:off x="1915437" y="4621463"/>
              <a:ext cx="120091" cy="597949"/>
            </a:xfrm>
            <a:custGeom>
              <a:avLst/>
              <a:gdLst/>
              <a:ahLst/>
              <a:cxnLst/>
              <a:rect l="l" t="t" r="r" b="b"/>
              <a:pathLst>
                <a:path w="2873" h="14305" extrusionOk="0">
                  <a:moveTo>
                    <a:pt x="515" y="1"/>
                  </a:moveTo>
                  <a:cubicBezTo>
                    <a:pt x="274" y="1"/>
                    <a:pt x="1" y="209"/>
                    <a:pt x="46" y="526"/>
                  </a:cubicBezTo>
                  <a:cubicBezTo>
                    <a:pt x="698" y="5012"/>
                    <a:pt x="1374" y="9499"/>
                    <a:pt x="2026" y="13985"/>
                  </a:cubicBezTo>
                  <a:cubicBezTo>
                    <a:pt x="2056" y="14208"/>
                    <a:pt x="2206" y="14304"/>
                    <a:pt x="2369" y="14304"/>
                  </a:cubicBezTo>
                  <a:cubicBezTo>
                    <a:pt x="2607" y="14304"/>
                    <a:pt x="2873" y="14097"/>
                    <a:pt x="2828" y="13784"/>
                  </a:cubicBezTo>
                  <a:cubicBezTo>
                    <a:pt x="2176" y="9273"/>
                    <a:pt x="1500" y="4787"/>
                    <a:pt x="848" y="300"/>
                  </a:cubicBezTo>
                  <a:cubicBezTo>
                    <a:pt x="818" y="91"/>
                    <a:pt x="674" y="1"/>
                    <a:pt x="515"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62" name="Google Shape;462;p15"/>
            <p:cNvSpPr/>
            <p:nvPr/>
          </p:nvSpPr>
          <p:spPr>
            <a:xfrm>
              <a:off x="1766459" y="4781434"/>
              <a:ext cx="234540" cy="181287"/>
            </a:xfrm>
            <a:custGeom>
              <a:avLst/>
              <a:gdLst/>
              <a:ahLst/>
              <a:cxnLst/>
              <a:rect l="l" t="t" r="r" b="b"/>
              <a:pathLst>
                <a:path w="5611" h="4337" extrusionOk="0">
                  <a:moveTo>
                    <a:pt x="557" y="0"/>
                  </a:moveTo>
                  <a:cubicBezTo>
                    <a:pt x="228" y="0"/>
                    <a:pt x="1" y="541"/>
                    <a:pt x="352" y="809"/>
                  </a:cubicBezTo>
                  <a:cubicBezTo>
                    <a:pt x="1856" y="1962"/>
                    <a:pt x="3359" y="3115"/>
                    <a:pt x="4838" y="4243"/>
                  </a:cubicBezTo>
                  <a:cubicBezTo>
                    <a:pt x="4918" y="4308"/>
                    <a:pt x="4997" y="4336"/>
                    <a:pt x="5071" y="4336"/>
                  </a:cubicBezTo>
                  <a:cubicBezTo>
                    <a:pt x="5394" y="4336"/>
                    <a:pt x="5611" y="3806"/>
                    <a:pt x="5264" y="3541"/>
                  </a:cubicBezTo>
                  <a:cubicBezTo>
                    <a:pt x="3760" y="2388"/>
                    <a:pt x="2282" y="1235"/>
                    <a:pt x="778" y="83"/>
                  </a:cubicBezTo>
                  <a:cubicBezTo>
                    <a:pt x="703" y="25"/>
                    <a:pt x="628" y="0"/>
                    <a:pt x="557"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63" name="Google Shape;463;p15"/>
            <p:cNvSpPr/>
            <p:nvPr/>
          </p:nvSpPr>
          <p:spPr>
            <a:xfrm>
              <a:off x="2314132" y="4748704"/>
              <a:ext cx="200180" cy="482748"/>
            </a:xfrm>
            <a:custGeom>
              <a:avLst/>
              <a:gdLst/>
              <a:ahLst/>
              <a:cxnLst/>
              <a:rect l="l" t="t" r="r" b="b"/>
              <a:pathLst>
                <a:path w="4789" h="11549" extrusionOk="0">
                  <a:moveTo>
                    <a:pt x="4282" y="0"/>
                  </a:moveTo>
                  <a:cubicBezTo>
                    <a:pt x="4111" y="0"/>
                    <a:pt x="3937" y="89"/>
                    <a:pt x="3867" y="289"/>
                  </a:cubicBezTo>
                  <a:cubicBezTo>
                    <a:pt x="2613" y="3873"/>
                    <a:pt x="1360" y="7457"/>
                    <a:pt x="107" y="11041"/>
                  </a:cubicBezTo>
                  <a:cubicBezTo>
                    <a:pt x="1" y="11345"/>
                    <a:pt x="255" y="11548"/>
                    <a:pt x="510" y="11548"/>
                  </a:cubicBezTo>
                  <a:cubicBezTo>
                    <a:pt x="675" y="11548"/>
                    <a:pt x="840" y="11463"/>
                    <a:pt x="909" y="11267"/>
                  </a:cubicBezTo>
                  <a:cubicBezTo>
                    <a:pt x="2162" y="7683"/>
                    <a:pt x="3415" y="4099"/>
                    <a:pt x="4669" y="515"/>
                  </a:cubicBezTo>
                  <a:cubicBezTo>
                    <a:pt x="4789" y="199"/>
                    <a:pt x="4539" y="0"/>
                    <a:pt x="4282"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64" name="Google Shape;464;p15"/>
            <p:cNvSpPr/>
            <p:nvPr/>
          </p:nvSpPr>
          <p:spPr>
            <a:xfrm>
              <a:off x="1270953" y="4820476"/>
              <a:ext cx="110018" cy="111104"/>
            </a:xfrm>
            <a:custGeom>
              <a:avLst/>
              <a:gdLst/>
              <a:ahLst/>
              <a:cxnLst/>
              <a:rect l="l" t="t" r="r" b="b"/>
              <a:pathLst>
                <a:path w="2632" h="2658" extrusionOk="0">
                  <a:moveTo>
                    <a:pt x="1304" y="1"/>
                  </a:moveTo>
                  <a:cubicBezTo>
                    <a:pt x="577" y="1"/>
                    <a:pt x="0" y="602"/>
                    <a:pt x="0" y="1329"/>
                  </a:cubicBezTo>
                  <a:cubicBezTo>
                    <a:pt x="0" y="2056"/>
                    <a:pt x="577" y="2657"/>
                    <a:pt x="1304" y="2657"/>
                  </a:cubicBezTo>
                  <a:cubicBezTo>
                    <a:pt x="2055" y="2657"/>
                    <a:pt x="2632" y="2056"/>
                    <a:pt x="2632" y="1329"/>
                  </a:cubicBezTo>
                  <a:cubicBezTo>
                    <a:pt x="2632" y="602"/>
                    <a:pt x="2055" y="1"/>
                    <a:pt x="1304"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65" name="Google Shape;465;p15"/>
            <p:cNvSpPr/>
            <p:nvPr/>
          </p:nvSpPr>
          <p:spPr>
            <a:xfrm>
              <a:off x="1732976" y="4745067"/>
              <a:ext cx="111063" cy="110018"/>
            </a:xfrm>
            <a:custGeom>
              <a:avLst/>
              <a:gdLst/>
              <a:ahLst/>
              <a:cxnLst/>
              <a:rect l="l" t="t" r="r" b="b"/>
              <a:pathLst>
                <a:path w="2657" h="2632" extrusionOk="0">
                  <a:moveTo>
                    <a:pt x="1328" y="0"/>
                  </a:moveTo>
                  <a:cubicBezTo>
                    <a:pt x="602" y="0"/>
                    <a:pt x="0" y="577"/>
                    <a:pt x="0" y="1328"/>
                  </a:cubicBezTo>
                  <a:cubicBezTo>
                    <a:pt x="0" y="2055"/>
                    <a:pt x="602" y="2632"/>
                    <a:pt x="1328" y="2632"/>
                  </a:cubicBezTo>
                  <a:cubicBezTo>
                    <a:pt x="2055" y="2632"/>
                    <a:pt x="2657" y="2055"/>
                    <a:pt x="2657" y="1328"/>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66" name="Google Shape;466;p15"/>
            <p:cNvSpPr/>
            <p:nvPr/>
          </p:nvSpPr>
          <p:spPr>
            <a:xfrm>
              <a:off x="1875433" y="4561730"/>
              <a:ext cx="111104" cy="110018"/>
            </a:xfrm>
            <a:custGeom>
              <a:avLst/>
              <a:gdLst/>
              <a:ahLst/>
              <a:cxnLst/>
              <a:rect l="l" t="t" r="r" b="b"/>
              <a:pathLst>
                <a:path w="2658" h="2632" extrusionOk="0">
                  <a:moveTo>
                    <a:pt x="1329" y="0"/>
                  </a:moveTo>
                  <a:cubicBezTo>
                    <a:pt x="602" y="0"/>
                    <a:pt x="1" y="577"/>
                    <a:pt x="1" y="1328"/>
                  </a:cubicBezTo>
                  <a:cubicBezTo>
                    <a:pt x="1" y="2055"/>
                    <a:pt x="602" y="2632"/>
                    <a:pt x="1329" y="2632"/>
                  </a:cubicBezTo>
                  <a:cubicBezTo>
                    <a:pt x="2056" y="2632"/>
                    <a:pt x="2657" y="2055"/>
                    <a:pt x="2657" y="1328"/>
                  </a:cubicBezTo>
                  <a:cubicBezTo>
                    <a:pt x="2657" y="577"/>
                    <a:pt x="2056" y="0"/>
                    <a:pt x="132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67" name="Google Shape;467;p15"/>
            <p:cNvSpPr/>
            <p:nvPr/>
          </p:nvSpPr>
          <p:spPr>
            <a:xfrm>
              <a:off x="2451656" y="4681154"/>
              <a:ext cx="111063" cy="110018"/>
            </a:xfrm>
            <a:custGeom>
              <a:avLst/>
              <a:gdLst/>
              <a:ahLst/>
              <a:cxnLst/>
              <a:rect l="l" t="t" r="r" b="b"/>
              <a:pathLst>
                <a:path w="2657" h="2632" extrusionOk="0">
                  <a:moveTo>
                    <a:pt x="1328" y="0"/>
                  </a:moveTo>
                  <a:cubicBezTo>
                    <a:pt x="602" y="0"/>
                    <a:pt x="0" y="577"/>
                    <a:pt x="0" y="1304"/>
                  </a:cubicBezTo>
                  <a:cubicBezTo>
                    <a:pt x="0" y="2055"/>
                    <a:pt x="602" y="2632"/>
                    <a:pt x="1328" y="2632"/>
                  </a:cubicBezTo>
                  <a:cubicBezTo>
                    <a:pt x="2055" y="2632"/>
                    <a:pt x="2657" y="2055"/>
                    <a:pt x="2657" y="1304"/>
                  </a:cubicBezTo>
                  <a:cubicBezTo>
                    <a:pt x="2657" y="577"/>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68" name="Google Shape;468;p15"/>
            <p:cNvSpPr/>
            <p:nvPr/>
          </p:nvSpPr>
          <p:spPr>
            <a:xfrm>
              <a:off x="2600425" y="4913733"/>
              <a:ext cx="111063" cy="110018"/>
            </a:xfrm>
            <a:custGeom>
              <a:avLst/>
              <a:gdLst/>
              <a:ahLst/>
              <a:cxnLst/>
              <a:rect l="l" t="t" r="r" b="b"/>
              <a:pathLst>
                <a:path w="2657" h="2632" extrusionOk="0">
                  <a:moveTo>
                    <a:pt x="1328" y="0"/>
                  </a:moveTo>
                  <a:cubicBezTo>
                    <a:pt x="602" y="0"/>
                    <a:pt x="0" y="602"/>
                    <a:pt x="0" y="1329"/>
                  </a:cubicBezTo>
                  <a:cubicBezTo>
                    <a:pt x="0" y="2055"/>
                    <a:pt x="602" y="2632"/>
                    <a:pt x="1328" y="2632"/>
                  </a:cubicBezTo>
                  <a:cubicBezTo>
                    <a:pt x="2055" y="2632"/>
                    <a:pt x="2657" y="2055"/>
                    <a:pt x="2657" y="1329"/>
                  </a:cubicBezTo>
                  <a:cubicBezTo>
                    <a:pt x="2657" y="602"/>
                    <a:pt x="2055" y="0"/>
                    <a:pt x="1328"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469" name="Google Shape;469;p15"/>
          <p:cNvGrpSpPr/>
          <p:nvPr/>
        </p:nvGrpSpPr>
        <p:grpSpPr>
          <a:xfrm rot="248597">
            <a:off x="8435513" y="5709583"/>
            <a:ext cx="2699313" cy="1284580"/>
            <a:chOff x="4740748" y="4022919"/>
            <a:chExt cx="2723855" cy="1296260"/>
          </a:xfrm>
        </p:grpSpPr>
        <p:sp>
          <p:nvSpPr>
            <p:cNvPr id="470" name="Google Shape;470;p15"/>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71" name="Google Shape;471;p15"/>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72" name="Google Shape;472;p15"/>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73" name="Google Shape;473;p15"/>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74" name="Google Shape;474;p15"/>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75" name="Google Shape;475;p15"/>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76" name="Google Shape;476;p15"/>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77" name="Google Shape;477;p15"/>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478" name="Google Shape;478;p15"/>
          <p:cNvGrpSpPr/>
          <p:nvPr/>
        </p:nvGrpSpPr>
        <p:grpSpPr>
          <a:xfrm>
            <a:off x="10092867" y="3622168"/>
            <a:ext cx="2867445" cy="3377000"/>
            <a:chOff x="7569650" y="2716626"/>
            <a:chExt cx="2150584" cy="2532750"/>
          </a:xfrm>
        </p:grpSpPr>
        <p:sp>
          <p:nvSpPr>
            <p:cNvPr id="479" name="Google Shape;479;p15"/>
            <p:cNvSpPr/>
            <p:nvPr/>
          </p:nvSpPr>
          <p:spPr>
            <a:xfrm>
              <a:off x="8538375" y="4566075"/>
              <a:ext cx="320807" cy="683301"/>
            </a:xfrm>
            <a:custGeom>
              <a:avLst/>
              <a:gdLst/>
              <a:ahLst/>
              <a:cxnLst/>
              <a:rect l="l" t="t" r="r" b="b"/>
              <a:pathLst>
                <a:path w="8973" h="20452" extrusionOk="0">
                  <a:moveTo>
                    <a:pt x="0" y="0"/>
                  </a:moveTo>
                  <a:lnTo>
                    <a:pt x="0" y="20451"/>
                  </a:lnTo>
                  <a:lnTo>
                    <a:pt x="8973" y="20451"/>
                  </a:lnTo>
                  <a:lnTo>
                    <a:pt x="8973"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480" name="Google Shape;480;p15"/>
            <p:cNvGrpSpPr/>
            <p:nvPr/>
          </p:nvGrpSpPr>
          <p:grpSpPr>
            <a:xfrm>
              <a:off x="7569650" y="2716626"/>
              <a:ext cx="2150584" cy="2021609"/>
              <a:chOff x="7036250" y="2792826"/>
              <a:chExt cx="2150584" cy="2021609"/>
            </a:xfrm>
          </p:grpSpPr>
          <p:sp>
            <p:nvSpPr>
              <p:cNvPr id="481" name="Google Shape;481;p15"/>
              <p:cNvSpPr/>
              <p:nvPr/>
            </p:nvSpPr>
            <p:spPr>
              <a:xfrm>
                <a:off x="7036250" y="2792826"/>
                <a:ext cx="2150584" cy="2021609"/>
              </a:xfrm>
              <a:custGeom>
                <a:avLst/>
                <a:gdLst/>
                <a:ahLst/>
                <a:cxnLst/>
                <a:rect l="l" t="t" r="r" b="b"/>
                <a:pathLst>
                  <a:path w="60152" h="69819" extrusionOk="0">
                    <a:moveTo>
                      <a:pt x="32122" y="0"/>
                    </a:moveTo>
                    <a:cubicBezTo>
                      <a:pt x="31913" y="0"/>
                      <a:pt x="31699" y="11"/>
                      <a:pt x="31479" y="31"/>
                    </a:cubicBezTo>
                    <a:cubicBezTo>
                      <a:pt x="22707" y="858"/>
                      <a:pt x="17545" y="12011"/>
                      <a:pt x="17971" y="22863"/>
                    </a:cubicBezTo>
                    <a:cubicBezTo>
                      <a:pt x="17971" y="22863"/>
                      <a:pt x="17607" y="22747"/>
                      <a:pt x="16995" y="22747"/>
                    </a:cubicBezTo>
                    <a:cubicBezTo>
                      <a:pt x="15601" y="22747"/>
                      <a:pt x="12915" y="23352"/>
                      <a:pt x="10301" y="27325"/>
                    </a:cubicBezTo>
                    <a:cubicBezTo>
                      <a:pt x="6542" y="33039"/>
                      <a:pt x="9474" y="36222"/>
                      <a:pt x="9474" y="36222"/>
                    </a:cubicBezTo>
                    <a:cubicBezTo>
                      <a:pt x="9474" y="36222"/>
                      <a:pt x="9310" y="36200"/>
                      <a:pt x="9027" y="36200"/>
                    </a:cubicBezTo>
                    <a:cubicBezTo>
                      <a:pt x="7749" y="36200"/>
                      <a:pt x="4058" y="36653"/>
                      <a:pt x="2231" y="41660"/>
                    </a:cubicBezTo>
                    <a:cubicBezTo>
                      <a:pt x="1" y="47776"/>
                      <a:pt x="5565" y="53214"/>
                      <a:pt x="5565" y="53214"/>
                    </a:cubicBezTo>
                    <a:cubicBezTo>
                      <a:pt x="5565" y="53214"/>
                      <a:pt x="4186" y="63240"/>
                      <a:pt x="11154" y="66297"/>
                    </a:cubicBezTo>
                    <a:cubicBezTo>
                      <a:pt x="12858" y="67054"/>
                      <a:pt x="14439" y="67340"/>
                      <a:pt x="15853" y="67340"/>
                    </a:cubicBezTo>
                    <a:cubicBezTo>
                      <a:pt x="20201" y="67340"/>
                      <a:pt x="22983" y="64643"/>
                      <a:pt x="22983" y="64643"/>
                    </a:cubicBezTo>
                    <a:cubicBezTo>
                      <a:pt x="22983" y="64643"/>
                      <a:pt x="25263" y="69819"/>
                      <a:pt x="31150" y="69819"/>
                    </a:cubicBezTo>
                    <a:cubicBezTo>
                      <a:pt x="31435" y="69819"/>
                      <a:pt x="31729" y="69806"/>
                      <a:pt x="32031" y="69781"/>
                    </a:cubicBezTo>
                    <a:cubicBezTo>
                      <a:pt x="38572" y="69230"/>
                      <a:pt x="40652" y="64768"/>
                      <a:pt x="40652" y="64768"/>
                    </a:cubicBezTo>
                    <a:cubicBezTo>
                      <a:pt x="40652" y="64768"/>
                      <a:pt x="41710" y="65204"/>
                      <a:pt x="43339" y="65204"/>
                    </a:cubicBezTo>
                    <a:cubicBezTo>
                      <a:pt x="46133" y="65204"/>
                      <a:pt x="50607" y="63924"/>
                      <a:pt x="54312" y="56974"/>
                    </a:cubicBezTo>
                    <a:cubicBezTo>
                      <a:pt x="60151" y="45971"/>
                      <a:pt x="52632" y="39154"/>
                      <a:pt x="52632" y="39154"/>
                    </a:cubicBezTo>
                    <a:cubicBezTo>
                      <a:pt x="52632" y="39154"/>
                      <a:pt x="56267" y="30533"/>
                      <a:pt x="52783" y="20783"/>
                    </a:cubicBezTo>
                    <a:cubicBezTo>
                      <a:pt x="50934" y="15609"/>
                      <a:pt x="47794" y="14395"/>
                      <a:pt x="45253" y="14395"/>
                    </a:cubicBezTo>
                    <a:cubicBezTo>
                      <a:pt x="43006" y="14395"/>
                      <a:pt x="41229" y="15345"/>
                      <a:pt x="41229" y="15345"/>
                    </a:cubicBezTo>
                    <a:cubicBezTo>
                      <a:pt x="41229" y="15345"/>
                      <a:pt x="40300" y="0"/>
                      <a:pt x="32122"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82" name="Google Shape;482;p15"/>
              <p:cNvSpPr/>
              <p:nvPr/>
            </p:nvSpPr>
            <p:spPr>
              <a:xfrm>
                <a:off x="7544369" y="3544921"/>
                <a:ext cx="324382" cy="285116"/>
              </a:xfrm>
              <a:custGeom>
                <a:avLst/>
                <a:gdLst/>
                <a:ahLst/>
                <a:cxnLst/>
                <a:rect l="l" t="t" r="r" b="b"/>
                <a:pathLst>
                  <a:path w="9073" h="9153" extrusionOk="0">
                    <a:moveTo>
                      <a:pt x="4053" y="1"/>
                    </a:moveTo>
                    <a:cubicBezTo>
                      <a:pt x="3999" y="1"/>
                      <a:pt x="3943" y="5"/>
                      <a:pt x="3885" y="15"/>
                    </a:cubicBezTo>
                    <a:cubicBezTo>
                      <a:pt x="2206" y="291"/>
                      <a:pt x="2757" y="3524"/>
                      <a:pt x="2757" y="3524"/>
                    </a:cubicBezTo>
                    <a:cubicBezTo>
                      <a:pt x="2757" y="3524"/>
                      <a:pt x="2291" y="3430"/>
                      <a:pt x="1742" y="3430"/>
                    </a:cubicBezTo>
                    <a:cubicBezTo>
                      <a:pt x="956" y="3430"/>
                      <a:pt x="0" y="3622"/>
                      <a:pt x="0" y="4551"/>
                    </a:cubicBezTo>
                    <a:cubicBezTo>
                      <a:pt x="0" y="6130"/>
                      <a:pt x="2481" y="6231"/>
                      <a:pt x="2481" y="6231"/>
                    </a:cubicBezTo>
                    <a:cubicBezTo>
                      <a:pt x="2481" y="6231"/>
                      <a:pt x="451" y="8536"/>
                      <a:pt x="2131" y="9088"/>
                    </a:cubicBezTo>
                    <a:cubicBezTo>
                      <a:pt x="2264" y="9132"/>
                      <a:pt x="2393" y="9153"/>
                      <a:pt x="2518" y="9153"/>
                    </a:cubicBezTo>
                    <a:cubicBezTo>
                      <a:pt x="3929" y="9153"/>
                      <a:pt x="4712" y="6506"/>
                      <a:pt x="4712" y="6506"/>
                    </a:cubicBezTo>
                    <a:cubicBezTo>
                      <a:pt x="4712" y="6506"/>
                      <a:pt x="5581" y="8462"/>
                      <a:pt x="6566" y="8462"/>
                    </a:cubicBezTo>
                    <a:cubicBezTo>
                      <a:pt x="6690" y="8462"/>
                      <a:pt x="6816" y="8431"/>
                      <a:pt x="6943" y="8361"/>
                    </a:cubicBezTo>
                    <a:cubicBezTo>
                      <a:pt x="8045" y="7709"/>
                      <a:pt x="7018" y="5378"/>
                      <a:pt x="7018" y="5378"/>
                    </a:cubicBezTo>
                    <a:cubicBezTo>
                      <a:pt x="7018" y="5378"/>
                      <a:pt x="9073" y="4100"/>
                      <a:pt x="8146" y="2145"/>
                    </a:cubicBezTo>
                    <a:cubicBezTo>
                      <a:pt x="7935" y="1702"/>
                      <a:pt x="7686" y="1531"/>
                      <a:pt x="7427" y="1531"/>
                    </a:cubicBezTo>
                    <a:cubicBezTo>
                      <a:pt x="6543" y="1531"/>
                      <a:pt x="5539" y="3524"/>
                      <a:pt x="5539" y="3524"/>
                    </a:cubicBezTo>
                    <a:cubicBezTo>
                      <a:pt x="5539" y="3524"/>
                      <a:pt x="5539" y="1"/>
                      <a:pt x="40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83" name="Google Shape;483;p15"/>
              <p:cNvSpPr/>
              <p:nvPr/>
            </p:nvSpPr>
            <p:spPr>
              <a:xfrm>
                <a:off x="7659072" y="3654662"/>
                <a:ext cx="78870" cy="65602"/>
              </a:xfrm>
              <a:custGeom>
                <a:avLst/>
                <a:gdLst/>
                <a:ahLst/>
                <a:cxnLst/>
                <a:rect l="l" t="t" r="r" b="b"/>
                <a:pathLst>
                  <a:path w="2206" h="2106" extrusionOk="0">
                    <a:moveTo>
                      <a:pt x="1103" y="1"/>
                    </a:moveTo>
                    <a:cubicBezTo>
                      <a:pt x="476" y="1"/>
                      <a:pt x="0" y="477"/>
                      <a:pt x="0" y="1053"/>
                    </a:cubicBezTo>
                    <a:cubicBezTo>
                      <a:pt x="0" y="1630"/>
                      <a:pt x="476" y="2106"/>
                      <a:pt x="1103" y="2106"/>
                    </a:cubicBezTo>
                    <a:cubicBezTo>
                      <a:pt x="1705" y="2106"/>
                      <a:pt x="2206" y="1630"/>
                      <a:pt x="2206" y="1053"/>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84" name="Google Shape;484;p15"/>
              <p:cNvSpPr/>
              <p:nvPr/>
            </p:nvSpPr>
            <p:spPr>
              <a:xfrm>
                <a:off x="8611628" y="4107024"/>
                <a:ext cx="317268" cy="285116"/>
              </a:xfrm>
              <a:custGeom>
                <a:avLst/>
                <a:gdLst/>
                <a:ahLst/>
                <a:cxnLst/>
                <a:rect l="l" t="t" r="r" b="b"/>
                <a:pathLst>
                  <a:path w="8874" h="9153" extrusionOk="0">
                    <a:moveTo>
                      <a:pt x="4820" y="1"/>
                    </a:moveTo>
                    <a:cubicBezTo>
                      <a:pt x="3334" y="1"/>
                      <a:pt x="3334" y="3524"/>
                      <a:pt x="3334" y="3524"/>
                    </a:cubicBezTo>
                    <a:cubicBezTo>
                      <a:pt x="3334" y="3524"/>
                      <a:pt x="2439" y="2227"/>
                      <a:pt x="1610" y="2227"/>
                    </a:cubicBezTo>
                    <a:cubicBezTo>
                      <a:pt x="1287" y="2227"/>
                      <a:pt x="974" y="2424"/>
                      <a:pt x="728" y="2973"/>
                    </a:cubicBezTo>
                    <a:cubicBezTo>
                      <a:pt x="1" y="4602"/>
                      <a:pt x="1856" y="5379"/>
                      <a:pt x="1856" y="5379"/>
                    </a:cubicBezTo>
                    <a:cubicBezTo>
                      <a:pt x="1856" y="5379"/>
                      <a:pt x="828" y="7684"/>
                      <a:pt x="1931" y="8336"/>
                    </a:cubicBezTo>
                    <a:cubicBezTo>
                      <a:pt x="2061" y="8411"/>
                      <a:pt x="2190" y="8444"/>
                      <a:pt x="2317" y="8444"/>
                    </a:cubicBezTo>
                    <a:cubicBezTo>
                      <a:pt x="3298" y="8444"/>
                      <a:pt x="4161" y="6481"/>
                      <a:pt x="4161" y="6481"/>
                    </a:cubicBezTo>
                    <a:cubicBezTo>
                      <a:pt x="4161" y="6481"/>
                      <a:pt x="4946" y="9153"/>
                      <a:pt x="6359" y="9153"/>
                    </a:cubicBezTo>
                    <a:cubicBezTo>
                      <a:pt x="6482" y="9153"/>
                      <a:pt x="6610" y="9132"/>
                      <a:pt x="6743" y="9088"/>
                    </a:cubicBezTo>
                    <a:cubicBezTo>
                      <a:pt x="8422" y="8537"/>
                      <a:pt x="6392" y="6206"/>
                      <a:pt x="6392" y="6206"/>
                    </a:cubicBezTo>
                    <a:cubicBezTo>
                      <a:pt x="6392" y="6206"/>
                      <a:pt x="8873" y="6130"/>
                      <a:pt x="8873" y="4552"/>
                    </a:cubicBezTo>
                    <a:cubicBezTo>
                      <a:pt x="8873" y="3622"/>
                      <a:pt x="7917" y="3431"/>
                      <a:pt x="7131" y="3431"/>
                    </a:cubicBezTo>
                    <a:cubicBezTo>
                      <a:pt x="6582" y="3431"/>
                      <a:pt x="6116" y="3524"/>
                      <a:pt x="6116" y="3524"/>
                    </a:cubicBezTo>
                    <a:cubicBezTo>
                      <a:pt x="6116" y="3524"/>
                      <a:pt x="6668" y="291"/>
                      <a:pt x="4988" y="15"/>
                    </a:cubicBezTo>
                    <a:cubicBezTo>
                      <a:pt x="4930" y="5"/>
                      <a:pt x="4874" y="1"/>
                      <a:pt x="482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85" name="Google Shape;485;p15"/>
              <p:cNvSpPr/>
              <p:nvPr/>
            </p:nvSpPr>
            <p:spPr>
              <a:xfrm>
                <a:off x="8735306" y="4216765"/>
                <a:ext cx="78906" cy="65633"/>
              </a:xfrm>
              <a:custGeom>
                <a:avLst/>
                <a:gdLst/>
                <a:ahLst/>
                <a:cxnLst/>
                <a:rect l="l" t="t" r="r" b="b"/>
                <a:pathLst>
                  <a:path w="2207" h="2107" extrusionOk="0">
                    <a:moveTo>
                      <a:pt x="1103" y="1"/>
                    </a:moveTo>
                    <a:cubicBezTo>
                      <a:pt x="477" y="1"/>
                      <a:pt x="1" y="477"/>
                      <a:pt x="1" y="1054"/>
                    </a:cubicBezTo>
                    <a:cubicBezTo>
                      <a:pt x="1" y="1630"/>
                      <a:pt x="477" y="2106"/>
                      <a:pt x="1103" y="2106"/>
                    </a:cubicBezTo>
                    <a:cubicBezTo>
                      <a:pt x="1705" y="2106"/>
                      <a:pt x="2206" y="1630"/>
                      <a:pt x="2206" y="1054"/>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86" name="Google Shape;486;p15"/>
              <p:cNvSpPr/>
              <p:nvPr/>
            </p:nvSpPr>
            <p:spPr>
              <a:xfrm>
                <a:off x="7990487" y="4378964"/>
                <a:ext cx="361279" cy="317699"/>
              </a:xfrm>
              <a:custGeom>
                <a:avLst/>
                <a:gdLst/>
                <a:ahLst/>
                <a:cxnLst/>
                <a:rect l="l" t="t" r="r" b="b"/>
                <a:pathLst>
                  <a:path w="10105" h="10199" extrusionOk="0">
                    <a:moveTo>
                      <a:pt x="5142" y="1"/>
                    </a:moveTo>
                    <a:cubicBezTo>
                      <a:pt x="4991" y="1"/>
                      <a:pt x="4824" y="34"/>
                      <a:pt x="4641" y="107"/>
                    </a:cubicBezTo>
                    <a:cubicBezTo>
                      <a:pt x="2511" y="934"/>
                      <a:pt x="3639" y="3892"/>
                      <a:pt x="3639" y="3892"/>
                    </a:cubicBezTo>
                    <a:cubicBezTo>
                      <a:pt x="3639" y="3892"/>
                      <a:pt x="3611" y="3891"/>
                      <a:pt x="3561" y="3891"/>
                    </a:cubicBezTo>
                    <a:cubicBezTo>
                      <a:pt x="3034" y="3891"/>
                      <a:pt x="0" y="3975"/>
                      <a:pt x="756" y="5922"/>
                    </a:cubicBezTo>
                    <a:cubicBezTo>
                      <a:pt x="1069" y="6727"/>
                      <a:pt x="1596" y="6977"/>
                      <a:pt x="2131" y="6977"/>
                    </a:cubicBezTo>
                    <a:cubicBezTo>
                      <a:pt x="3012" y="6977"/>
                      <a:pt x="3914" y="6298"/>
                      <a:pt x="3914" y="6298"/>
                    </a:cubicBezTo>
                    <a:lnTo>
                      <a:pt x="3914" y="6298"/>
                    </a:lnTo>
                    <a:cubicBezTo>
                      <a:pt x="3914" y="6298"/>
                      <a:pt x="2611" y="9907"/>
                      <a:pt x="3714" y="10182"/>
                    </a:cubicBezTo>
                    <a:cubicBezTo>
                      <a:pt x="3759" y="10193"/>
                      <a:pt x="3803" y="10199"/>
                      <a:pt x="3847" y="10199"/>
                    </a:cubicBezTo>
                    <a:cubicBezTo>
                      <a:pt x="4906" y="10199"/>
                      <a:pt x="5669" y="7125"/>
                      <a:pt x="5669" y="7125"/>
                    </a:cubicBezTo>
                    <a:cubicBezTo>
                      <a:pt x="5669" y="7125"/>
                      <a:pt x="6517" y="8283"/>
                      <a:pt x="7661" y="8283"/>
                    </a:cubicBezTo>
                    <a:cubicBezTo>
                      <a:pt x="7935" y="8283"/>
                      <a:pt x="8226" y="8217"/>
                      <a:pt x="8526" y="8052"/>
                    </a:cubicBezTo>
                    <a:cubicBezTo>
                      <a:pt x="10105" y="7225"/>
                      <a:pt x="8175" y="5195"/>
                      <a:pt x="8175" y="5195"/>
                    </a:cubicBezTo>
                    <a:cubicBezTo>
                      <a:pt x="8175" y="5195"/>
                      <a:pt x="10105" y="3441"/>
                      <a:pt x="9453" y="2137"/>
                    </a:cubicBezTo>
                    <a:cubicBezTo>
                      <a:pt x="9340" y="1902"/>
                      <a:pt x="9178" y="1806"/>
                      <a:pt x="8988" y="1806"/>
                    </a:cubicBezTo>
                    <a:cubicBezTo>
                      <a:pt x="8127" y="1806"/>
                      <a:pt x="6696" y="3791"/>
                      <a:pt x="6696" y="3791"/>
                    </a:cubicBezTo>
                    <a:cubicBezTo>
                      <a:pt x="6696" y="3791"/>
                      <a:pt x="6759" y="1"/>
                      <a:pt x="5142"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87" name="Google Shape;487;p15"/>
              <p:cNvSpPr/>
              <p:nvPr/>
            </p:nvSpPr>
            <p:spPr>
              <a:xfrm>
                <a:off x="8147453" y="4504872"/>
                <a:ext cx="88738" cy="61708"/>
              </a:xfrm>
              <a:custGeom>
                <a:avLst/>
                <a:gdLst/>
                <a:ahLst/>
                <a:cxnLst/>
                <a:rect l="l" t="t" r="r" b="b"/>
                <a:pathLst>
                  <a:path w="2482" h="1981" extrusionOk="0">
                    <a:moveTo>
                      <a:pt x="1254" y="0"/>
                    </a:moveTo>
                    <a:cubicBezTo>
                      <a:pt x="552" y="0"/>
                      <a:pt x="0" y="451"/>
                      <a:pt x="0" y="1003"/>
                    </a:cubicBezTo>
                    <a:cubicBezTo>
                      <a:pt x="0" y="1529"/>
                      <a:pt x="552" y="1980"/>
                      <a:pt x="1254" y="1980"/>
                    </a:cubicBezTo>
                    <a:cubicBezTo>
                      <a:pt x="1930" y="1980"/>
                      <a:pt x="2482" y="1529"/>
                      <a:pt x="2482" y="1003"/>
                    </a:cubicBezTo>
                    <a:cubicBezTo>
                      <a:pt x="2482" y="451"/>
                      <a:pt x="1930" y="0"/>
                      <a:pt x="125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88" name="Google Shape;488;p15"/>
              <p:cNvSpPr/>
              <p:nvPr/>
            </p:nvSpPr>
            <p:spPr>
              <a:xfrm>
                <a:off x="7418051" y="4165039"/>
                <a:ext cx="337825" cy="262750"/>
              </a:xfrm>
              <a:custGeom>
                <a:avLst/>
                <a:gdLst/>
                <a:ahLst/>
                <a:cxnLst/>
                <a:rect l="l" t="t" r="r" b="b"/>
                <a:pathLst>
                  <a:path w="9449" h="8435" extrusionOk="0">
                    <a:moveTo>
                      <a:pt x="6305" y="0"/>
                    </a:moveTo>
                    <a:cubicBezTo>
                      <a:pt x="5510" y="0"/>
                      <a:pt x="4261" y="2128"/>
                      <a:pt x="4261" y="2128"/>
                    </a:cubicBezTo>
                    <a:cubicBezTo>
                      <a:pt x="4261" y="2128"/>
                      <a:pt x="2842" y="92"/>
                      <a:pt x="1911" y="92"/>
                    </a:cubicBezTo>
                    <a:cubicBezTo>
                      <a:pt x="1702" y="92"/>
                      <a:pt x="1517" y="195"/>
                      <a:pt x="1378" y="449"/>
                    </a:cubicBezTo>
                    <a:cubicBezTo>
                      <a:pt x="652" y="1827"/>
                      <a:pt x="2030" y="3406"/>
                      <a:pt x="2030" y="3406"/>
                    </a:cubicBezTo>
                    <a:cubicBezTo>
                      <a:pt x="2030" y="3406"/>
                      <a:pt x="0" y="4334"/>
                      <a:pt x="727" y="5537"/>
                    </a:cubicBezTo>
                    <a:cubicBezTo>
                      <a:pt x="934" y="5868"/>
                      <a:pt x="1226" y="5989"/>
                      <a:pt x="1539" y="5989"/>
                    </a:cubicBezTo>
                    <a:cubicBezTo>
                      <a:pt x="2361" y="5989"/>
                      <a:pt x="3333" y="5161"/>
                      <a:pt x="3333" y="5161"/>
                    </a:cubicBezTo>
                    <a:lnTo>
                      <a:pt x="3333" y="5161"/>
                    </a:lnTo>
                    <a:cubicBezTo>
                      <a:pt x="3333" y="5161"/>
                      <a:pt x="2582" y="8143"/>
                      <a:pt x="4336" y="8419"/>
                    </a:cubicBezTo>
                    <a:cubicBezTo>
                      <a:pt x="4403" y="8429"/>
                      <a:pt x="4466" y="8434"/>
                      <a:pt x="4526" y="8434"/>
                    </a:cubicBezTo>
                    <a:cubicBezTo>
                      <a:pt x="6067" y="8434"/>
                      <a:pt x="5464" y="5161"/>
                      <a:pt x="5464" y="5161"/>
                    </a:cubicBezTo>
                    <a:lnTo>
                      <a:pt x="5464" y="5161"/>
                    </a:lnTo>
                    <a:cubicBezTo>
                      <a:pt x="5464" y="5161"/>
                      <a:pt x="6321" y="5862"/>
                      <a:pt x="7198" y="5862"/>
                    </a:cubicBezTo>
                    <a:cubicBezTo>
                      <a:pt x="7636" y="5862"/>
                      <a:pt x="8079" y="5687"/>
                      <a:pt x="8421" y="5161"/>
                    </a:cubicBezTo>
                    <a:cubicBezTo>
                      <a:pt x="9449" y="3607"/>
                      <a:pt x="6667" y="2755"/>
                      <a:pt x="6667" y="2755"/>
                    </a:cubicBezTo>
                    <a:cubicBezTo>
                      <a:pt x="6667" y="2755"/>
                      <a:pt x="7394" y="1752"/>
                      <a:pt x="6742" y="349"/>
                    </a:cubicBezTo>
                    <a:cubicBezTo>
                      <a:pt x="6630" y="102"/>
                      <a:pt x="6478" y="0"/>
                      <a:pt x="630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89" name="Google Shape;489;p15"/>
              <p:cNvSpPr/>
              <p:nvPr/>
            </p:nvSpPr>
            <p:spPr>
              <a:xfrm>
                <a:off x="7531196" y="4259241"/>
                <a:ext cx="76186" cy="62586"/>
              </a:xfrm>
              <a:custGeom>
                <a:avLst/>
                <a:gdLst/>
                <a:ahLst/>
                <a:cxnLst/>
                <a:rect l="l" t="t" r="r" b="b"/>
                <a:pathLst>
                  <a:path w="2207" h="2081" extrusionOk="0">
                    <a:moveTo>
                      <a:pt x="1104" y="1"/>
                    </a:moveTo>
                    <a:cubicBezTo>
                      <a:pt x="477" y="1"/>
                      <a:pt x="1" y="452"/>
                      <a:pt x="1" y="1053"/>
                    </a:cubicBezTo>
                    <a:cubicBezTo>
                      <a:pt x="1" y="1630"/>
                      <a:pt x="477" y="2081"/>
                      <a:pt x="1104" y="2081"/>
                    </a:cubicBezTo>
                    <a:cubicBezTo>
                      <a:pt x="1705" y="2081"/>
                      <a:pt x="2207" y="1630"/>
                      <a:pt x="2207" y="1053"/>
                    </a:cubicBezTo>
                    <a:cubicBezTo>
                      <a:pt x="2207" y="452"/>
                      <a:pt x="1705" y="1"/>
                      <a:pt x="1104"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90" name="Google Shape;490;p15"/>
              <p:cNvSpPr/>
              <p:nvPr/>
            </p:nvSpPr>
            <p:spPr>
              <a:xfrm>
                <a:off x="8055556" y="3758081"/>
                <a:ext cx="337861" cy="271098"/>
              </a:xfrm>
              <a:custGeom>
                <a:avLst/>
                <a:gdLst/>
                <a:ahLst/>
                <a:cxnLst/>
                <a:rect l="l" t="t" r="r" b="b"/>
                <a:pathLst>
                  <a:path w="9450" h="8703" extrusionOk="0">
                    <a:moveTo>
                      <a:pt x="6176" y="0"/>
                    </a:moveTo>
                    <a:cubicBezTo>
                      <a:pt x="6156" y="0"/>
                      <a:pt x="6137" y="1"/>
                      <a:pt x="6116" y="2"/>
                    </a:cubicBezTo>
                    <a:cubicBezTo>
                      <a:pt x="4713" y="103"/>
                      <a:pt x="3710" y="3887"/>
                      <a:pt x="3710" y="3887"/>
                    </a:cubicBezTo>
                    <a:cubicBezTo>
                      <a:pt x="3710" y="3887"/>
                      <a:pt x="2423" y="2433"/>
                      <a:pt x="1543" y="2433"/>
                    </a:cubicBezTo>
                    <a:cubicBezTo>
                      <a:pt x="1292" y="2433"/>
                      <a:pt x="1073" y="2553"/>
                      <a:pt x="928" y="2859"/>
                    </a:cubicBezTo>
                    <a:cubicBezTo>
                      <a:pt x="276" y="4263"/>
                      <a:pt x="2307" y="5291"/>
                      <a:pt x="2307" y="5291"/>
                    </a:cubicBezTo>
                    <a:cubicBezTo>
                      <a:pt x="2307" y="5291"/>
                      <a:pt x="1" y="7421"/>
                      <a:pt x="1580" y="8423"/>
                    </a:cubicBezTo>
                    <a:cubicBezTo>
                      <a:pt x="1826" y="8584"/>
                      <a:pt x="2070" y="8651"/>
                      <a:pt x="2306" y="8651"/>
                    </a:cubicBezTo>
                    <a:cubicBezTo>
                      <a:pt x="3584" y="8651"/>
                      <a:pt x="4637" y="6669"/>
                      <a:pt x="4637" y="6669"/>
                    </a:cubicBezTo>
                    <a:cubicBezTo>
                      <a:pt x="4637" y="6669"/>
                      <a:pt x="5427" y="8703"/>
                      <a:pt x="6492" y="8703"/>
                    </a:cubicBezTo>
                    <a:cubicBezTo>
                      <a:pt x="6517" y="8703"/>
                      <a:pt x="6542" y="8701"/>
                      <a:pt x="6567" y="8699"/>
                    </a:cubicBezTo>
                    <a:cubicBezTo>
                      <a:pt x="7695" y="8624"/>
                      <a:pt x="7144" y="5742"/>
                      <a:pt x="7144" y="5742"/>
                    </a:cubicBezTo>
                    <a:cubicBezTo>
                      <a:pt x="7144" y="5742"/>
                      <a:pt x="9449" y="5291"/>
                      <a:pt x="8898" y="4163"/>
                    </a:cubicBezTo>
                    <a:cubicBezTo>
                      <a:pt x="8480" y="3326"/>
                      <a:pt x="7355" y="3225"/>
                      <a:pt x="6836" y="3225"/>
                    </a:cubicBezTo>
                    <a:cubicBezTo>
                      <a:pt x="6671" y="3225"/>
                      <a:pt x="6567" y="3235"/>
                      <a:pt x="6567" y="3235"/>
                    </a:cubicBezTo>
                    <a:cubicBezTo>
                      <a:pt x="6567" y="3235"/>
                      <a:pt x="7467" y="0"/>
                      <a:pt x="6176"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491" name="Google Shape;491;p15"/>
            <p:cNvSpPr/>
            <p:nvPr/>
          </p:nvSpPr>
          <p:spPr>
            <a:xfrm>
              <a:off x="8713516" y="3786572"/>
              <a:ext cx="88738" cy="61708"/>
            </a:xfrm>
            <a:custGeom>
              <a:avLst/>
              <a:gdLst/>
              <a:ahLst/>
              <a:cxnLst/>
              <a:rect l="l" t="t" r="r" b="b"/>
              <a:pathLst>
                <a:path w="2482" h="1981" extrusionOk="0">
                  <a:moveTo>
                    <a:pt x="1254" y="0"/>
                  </a:moveTo>
                  <a:cubicBezTo>
                    <a:pt x="552" y="0"/>
                    <a:pt x="0" y="451"/>
                    <a:pt x="0" y="1003"/>
                  </a:cubicBezTo>
                  <a:cubicBezTo>
                    <a:pt x="0" y="1529"/>
                    <a:pt x="552" y="1980"/>
                    <a:pt x="1254" y="1980"/>
                  </a:cubicBezTo>
                  <a:cubicBezTo>
                    <a:pt x="1930" y="1980"/>
                    <a:pt x="2482" y="1529"/>
                    <a:pt x="2482" y="1003"/>
                  </a:cubicBezTo>
                  <a:cubicBezTo>
                    <a:pt x="2482" y="451"/>
                    <a:pt x="1930" y="0"/>
                    <a:pt x="125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492" name="Google Shape;492;p15"/>
            <p:cNvGrpSpPr/>
            <p:nvPr/>
          </p:nvGrpSpPr>
          <p:grpSpPr>
            <a:xfrm>
              <a:off x="9086769" y="3332096"/>
              <a:ext cx="324382" cy="285116"/>
              <a:chOff x="7544369" y="3544921"/>
              <a:chExt cx="324382" cy="285116"/>
            </a:xfrm>
          </p:grpSpPr>
          <p:sp>
            <p:nvSpPr>
              <p:cNvPr id="493" name="Google Shape;493;p15"/>
              <p:cNvSpPr/>
              <p:nvPr/>
            </p:nvSpPr>
            <p:spPr>
              <a:xfrm>
                <a:off x="7544369" y="3544921"/>
                <a:ext cx="324382" cy="285116"/>
              </a:xfrm>
              <a:custGeom>
                <a:avLst/>
                <a:gdLst/>
                <a:ahLst/>
                <a:cxnLst/>
                <a:rect l="l" t="t" r="r" b="b"/>
                <a:pathLst>
                  <a:path w="9073" h="9153" extrusionOk="0">
                    <a:moveTo>
                      <a:pt x="4053" y="1"/>
                    </a:moveTo>
                    <a:cubicBezTo>
                      <a:pt x="3999" y="1"/>
                      <a:pt x="3943" y="5"/>
                      <a:pt x="3885" y="15"/>
                    </a:cubicBezTo>
                    <a:cubicBezTo>
                      <a:pt x="2206" y="291"/>
                      <a:pt x="2757" y="3524"/>
                      <a:pt x="2757" y="3524"/>
                    </a:cubicBezTo>
                    <a:cubicBezTo>
                      <a:pt x="2757" y="3524"/>
                      <a:pt x="2291" y="3430"/>
                      <a:pt x="1742" y="3430"/>
                    </a:cubicBezTo>
                    <a:cubicBezTo>
                      <a:pt x="956" y="3430"/>
                      <a:pt x="0" y="3622"/>
                      <a:pt x="0" y="4551"/>
                    </a:cubicBezTo>
                    <a:cubicBezTo>
                      <a:pt x="0" y="6130"/>
                      <a:pt x="2481" y="6231"/>
                      <a:pt x="2481" y="6231"/>
                    </a:cubicBezTo>
                    <a:cubicBezTo>
                      <a:pt x="2481" y="6231"/>
                      <a:pt x="451" y="8536"/>
                      <a:pt x="2131" y="9088"/>
                    </a:cubicBezTo>
                    <a:cubicBezTo>
                      <a:pt x="2264" y="9132"/>
                      <a:pt x="2393" y="9153"/>
                      <a:pt x="2518" y="9153"/>
                    </a:cubicBezTo>
                    <a:cubicBezTo>
                      <a:pt x="3929" y="9153"/>
                      <a:pt x="4712" y="6506"/>
                      <a:pt x="4712" y="6506"/>
                    </a:cubicBezTo>
                    <a:cubicBezTo>
                      <a:pt x="4712" y="6506"/>
                      <a:pt x="5581" y="8462"/>
                      <a:pt x="6566" y="8462"/>
                    </a:cubicBezTo>
                    <a:cubicBezTo>
                      <a:pt x="6690" y="8462"/>
                      <a:pt x="6816" y="8431"/>
                      <a:pt x="6943" y="8361"/>
                    </a:cubicBezTo>
                    <a:cubicBezTo>
                      <a:pt x="8045" y="7709"/>
                      <a:pt x="7018" y="5378"/>
                      <a:pt x="7018" y="5378"/>
                    </a:cubicBezTo>
                    <a:cubicBezTo>
                      <a:pt x="7018" y="5378"/>
                      <a:pt x="9073" y="4100"/>
                      <a:pt x="8146" y="2145"/>
                    </a:cubicBezTo>
                    <a:cubicBezTo>
                      <a:pt x="7935" y="1702"/>
                      <a:pt x="7686" y="1531"/>
                      <a:pt x="7427" y="1531"/>
                    </a:cubicBezTo>
                    <a:cubicBezTo>
                      <a:pt x="6543" y="1531"/>
                      <a:pt x="5539" y="3524"/>
                      <a:pt x="5539" y="3524"/>
                    </a:cubicBezTo>
                    <a:cubicBezTo>
                      <a:pt x="5539" y="3524"/>
                      <a:pt x="5539" y="1"/>
                      <a:pt x="40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94" name="Google Shape;494;p15"/>
              <p:cNvSpPr/>
              <p:nvPr/>
            </p:nvSpPr>
            <p:spPr>
              <a:xfrm>
                <a:off x="7659072" y="3654662"/>
                <a:ext cx="78870" cy="65602"/>
              </a:xfrm>
              <a:custGeom>
                <a:avLst/>
                <a:gdLst/>
                <a:ahLst/>
                <a:cxnLst/>
                <a:rect l="l" t="t" r="r" b="b"/>
                <a:pathLst>
                  <a:path w="2206" h="2106" extrusionOk="0">
                    <a:moveTo>
                      <a:pt x="1103" y="1"/>
                    </a:moveTo>
                    <a:cubicBezTo>
                      <a:pt x="476" y="1"/>
                      <a:pt x="0" y="477"/>
                      <a:pt x="0" y="1053"/>
                    </a:cubicBezTo>
                    <a:cubicBezTo>
                      <a:pt x="0" y="1630"/>
                      <a:pt x="476" y="2106"/>
                      <a:pt x="1103" y="2106"/>
                    </a:cubicBezTo>
                    <a:cubicBezTo>
                      <a:pt x="1705" y="2106"/>
                      <a:pt x="2206" y="1630"/>
                      <a:pt x="2206" y="1053"/>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495" name="Google Shape;495;p15"/>
            <p:cNvGrpSpPr/>
            <p:nvPr/>
          </p:nvGrpSpPr>
          <p:grpSpPr>
            <a:xfrm>
              <a:off x="8534969" y="3087721"/>
              <a:ext cx="324382" cy="285116"/>
              <a:chOff x="7544369" y="3544921"/>
              <a:chExt cx="324382" cy="285116"/>
            </a:xfrm>
          </p:grpSpPr>
          <p:sp>
            <p:nvSpPr>
              <p:cNvPr id="496" name="Google Shape;496;p15"/>
              <p:cNvSpPr/>
              <p:nvPr/>
            </p:nvSpPr>
            <p:spPr>
              <a:xfrm>
                <a:off x="7544369" y="3544921"/>
                <a:ext cx="324382" cy="285116"/>
              </a:xfrm>
              <a:custGeom>
                <a:avLst/>
                <a:gdLst/>
                <a:ahLst/>
                <a:cxnLst/>
                <a:rect l="l" t="t" r="r" b="b"/>
                <a:pathLst>
                  <a:path w="9073" h="9153" extrusionOk="0">
                    <a:moveTo>
                      <a:pt x="4053" y="1"/>
                    </a:moveTo>
                    <a:cubicBezTo>
                      <a:pt x="3999" y="1"/>
                      <a:pt x="3943" y="5"/>
                      <a:pt x="3885" y="15"/>
                    </a:cubicBezTo>
                    <a:cubicBezTo>
                      <a:pt x="2206" y="291"/>
                      <a:pt x="2757" y="3524"/>
                      <a:pt x="2757" y="3524"/>
                    </a:cubicBezTo>
                    <a:cubicBezTo>
                      <a:pt x="2757" y="3524"/>
                      <a:pt x="2291" y="3430"/>
                      <a:pt x="1742" y="3430"/>
                    </a:cubicBezTo>
                    <a:cubicBezTo>
                      <a:pt x="956" y="3430"/>
                      <a:pt x="0" y="3622"/>
                      <a:pt x="0" y="4551"/>
                    </a:cubicBezTo>
                    <a:cubicBezTo>
                      <a:pt x="0" y="6130"/>
                      <a:pt x="2481" y="6231"/>
                      <a:pt x="2481" y="6231"/>
                    </a:cubicBezTo>
                    <a:cubicBezTo>
                      <a:pt x="2481" y="6231"/>
                      <a:pt x="451" y="8536"/>
                      <a:pt x="2131" y="9088"/>
                    </a:cubicBezTo>
                    <a:cubicBezTo>
                      <a:pt x="2264" y="9132"/>
                      <a:pt x="2393" y="9153"/>
                      <a:pt x="2518" y="9153"/>
                    </a:cubicBezTo>
                    <a:cubicBezTo>
                      <a:pt x="3929" y="9153"/>
                      <a:pt x="4712" y="6506"/>
                      <a:pt x="4712" y="6506"/>
                    </a:cubicBezTo>
                    <a:cubicBezTo>
                      <a:pt x="4712" y="6506"/>
                      <a:pt x="5581" y="8462"/>
                      <a:pt x="6566" y="8462"/>
                    </a:cubicBezTo>
                    <a:cubicBezTo>
                      <a:pt x="6690" y="8462"/>
                      <a:pt x="6816" y="8431"/>
                      <a:pt x="6943" y="8361"/>
                    </a:cubicBezTo>
                    <a:cubicBezTo>
                      <a:pt x="8045" y="7709"/>
                      <a:pt x="7018" y="5378"/>
                      <a:pt x="7018" y="5378"/>
                    </a:cubicBezTo>
                    <a:cubicBezTo>
                      <a:pt x="7018" y="5378"/>
                      <a:pt x="9073" y="4100"/>
                      <a:pt x="8146" y="2145"/>
                    </a:cubicBezTo>
                    <a:cubicBezTo>
                      <a:pt x="7935" y="1702"/>
                      <a:pt x="7686" y="1531"/>
                      <a:pt x="7427" y="1531"/>
                    </a:cubicBezTo>
                    <a:cubicBezTo>
                      <a:pt x="6543" y="1531"/>
                      <a:pt x="5539" y="3524"/>
                      <a:pt x="5539" y="3524"/>
                    </a:cubicBezTo>
                    <a:cubicBezTo>
                      <a:pt x="5539" y="3524"/>
                      <a:pt x="5539" y="1"/>
                      <a:pt x="405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497" name="Google Shape;497;p15"/>
              <p:cNvSpPr/>
              <p:nvPr/>
            </p:nvSpPr>
            <p:spPr>
              <a:xfrm>
                <a:off x="7659072" y="3654662"/>
                <a:ext cx="78870" cy="65602"/>
              </a:xfrm>
              <a:custGeom>
                <a:avLst/>
                <a:gdLst/>
                <a:ahLst/>
                <a:cxnLst/>
                <a:rect l="l" t="t" r="r" b="b"/>
                <a:pathLst>
                  <a:path w="2206" h="2106" extrusionOk="0">
                    <a:moveTo>
                      <a:pt x="1103" y="1"/>
                    </a:moveTo>
                    <a:cubicBezTo>
                      <a:pt x="476" y="1"/>
                      <a:pt x="0" y="477"/>
                      <a:pt x="0" y="1053"/>
                    </a:cubicBezTo>
                    <a:cubicBezTo>
                      <a:pt x="0" y="1630"/>
                      <a:pt x="476" y="2106"/>
                      <a:pt x="1103" y="2106"/>
                    </a:cubicBezTo>
                    <a:cubicBezTo>
                      <a:pt x="1705" y="2106"/>
                      <a:pt x="2206" y="1630"/>
                      <a:pt x="2206" y="1053"/>
                    </a:cubicBezTo>
                    <a:cubicBezTo>
                      <a:pt x="2206" y="477"/>
                      <a:pt x="1705" y="1"/>
                      <a:pt x="1103" y="1"/>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grpSp>
        <p:nvGrpSpPr>
          <p:cNvPr id="498" name="Google Shape;498;p15"/>
          <p:cNvGrpSpPr/>
          <p:nvPr/>
        </p:nvGrpSpPr>
        <p:grpSpPr>
          <a:xfrm>
            <a:off x="-811451" y="2610051"/>
            <a:ext cx="2929121" cy="4332997"/>
            <a:chOff x="-608589" y="1957538"/>
            <a:chExt cx="2196841" cy="3249748"/>
          </a:xfrm>
        </p:grpSpPr>
        <p:sp>
          <p:nvSpPr>
            <p:cNvPr id="499" name="Google Shape;499;p15"/>
            <p:cNvSpPr/>
            <p:nvPr/>
          </p:nvSpPr>
          <p:spPr>
            <a:xfrm>
              <a:off x="192836" y="3638013"/>
              <a:ext cx="432775" cy="1569273"/>
            </a:xfrm>
            <a:custGeom>
              <a:avLst/>
              <a:gdLst/>
              <a:ahLst/>
              <a:cxnLst/>
              <a:rect l="l" t="t" r="r" b="b"/>
              <a:pathLst>
                <a:path w="4588" h="13083" extrusionOk="0">
                  <a:moveTo>
                    <a:pt x="1" y="0"/>
                  </a:moveTo>
                  <a:lnTo>
                    <a:pt x="1" y="13083"/>
                  </a:lnTo>
                  <a:lnTo>
                    <a:pt x="4587" y="13083"/>
                  </a:lnTo>
                  <a:lnTo>
                    <a:pt x="4587"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500" name="Google Shape;500;p15"/>
            <p:cNvGrpSpPr/>
            <p:nvPr/>
          </p:nvGrpSpPr>
          <p:grpSpPr>
            <a:xfrm>
              <a:off x="-608589" y="1957538"/>
              <a:ext cx="2196841" cy="2154562"/>
              <a:chOff x="94650" y="2637525"/>
              <a:chExt cx="2196841" cy="2154562"/>
            </a:xfrm>
          </p:grpSpPr>
          <p:sp>
            <p:nvSpPr>
              <p:cNvPr id="501" name="Google Shape;501;p15"/>
              <p:cNvSpPr/>
              <p:nvPr/>
            </p:nvSpPr>
            <p:spPr>
              <a:xfrm>
                <a:off x="94650" y="2637525"/>
                <a:ext cx="2196841" cy="2154562"/>
              </a:xfrm>
              <a:custGeom>
                <a:avLst/>
                <a:gdLst/>
                <a:ahLst/>
                <a:cxnLst/>
                <a:rect l="l" t="t" r="r" b="b"/>
                <a:pathLst>
                  <a:path w="30753" h="39575" extrusionOk="0">
                    <a:moveTo>
                      <a:pt x="15539" y="0"/>
                    </a:moveTo>
                    <a:cubicBezTo>
                      <a:pt x="11354" y="0"/>
                      <a:pt x="10427" y="6667"/>
                      <a:pt x="10427" y="6667"/>
                    </a:cubicBezTo>
                    <a:cubicBezTo>
                      <a:pt x="10427" y="6667"/>
                      <a:pt x="9939" y="6216"/>
                      <a:pt x="9100" y="6216"/>
                    </a:cubicBezTo>
                    <a:cubicBezTo>
                      <a:pt x="8105" y="6216"/>
                      <a:pt x="6617" y="6851"/>
                      <a:pt x="4863" y="9625"/>
                    </a:cubicBezTo>
                    <a:cubicBezTo>
                      <a:pt x="1629" y="14737"/>
                      <a:pt x="4086" y="21955"/>
                      <a:pt x="4086" y="21955"/>
                    </a:cubicBezTo>
                    <a:cubicBezTo>
                      <a:pt x="4086" y="21955"/>
                      <a:pt x="4028" y="21945"/>
                      <a:pt x="3927" y="21945"/>
                    </a:cubicBezTo>
                    <a:cubicBezTo>
                      <a:pt x="3339" y="21945"/>
                      <a:pt x="1287" y="22292"/>
                      <a:pt x="752" y="27043"/>
                    </a:cubicBezTo>
                    <a:cubicBezTo>
                      <a:pt x="0" y="33610"/>
                      <a:pt x="4587" y="34211"/>
                      <a:pt x="4587" y="34211"/>
                    </a:cubicBezTo>
                    <a:cubicBezTo>
                      <a:pt x="4587" y="34211"/>
                      <a:pt x="4161" y="39575"/>
                      <a:pt x="8647" y="39575"/>
                    </a:cubicBezTo>
                    <a:cubicBezTo>
                      <a:pt x="13133" y="39575"/>
                      <a:pt x="14086" y="35815"/>
                      <a:pt x="14086" y="35815"/>
                    </a:cubicBezTo>
                    <a:cubicBezTo>
                      <a:pt x="14086" y="35815"/>
                      <a:pt x="17276" y="38896"/>
                      <a:pt x="20576" y="38896"/>
                    </a:cubicBezTo>
                    <a:cubicBezTo>
                      <a:pt x="20810" y="38896"/>
                      <a:pt x="21045" y="38881"/>
                      <a:pt x="21279" y="38848"/>
                    </a:cubicBezTo>
                    <a:cubicBezTo>
                      <a:pt x="24838" y="38321"/>
                      <a:pt x="25138" y="35088"/>
                      <a:pt x="25138" y="35088"/>
                    </a:cubicBezTo>
                    <a:cubicBezTo>
                      <a:pt x="25138" y="35088"/>
                      <a:pt x="28246" y="35088"/>
                      <a:pt x="29499" y="30803"/>
                    </a:cubicBezTo>
                    <a:cubicBezTo>
                      <a:pt x="30752" y="26517"/>
                      <a:pt x="27018" y="23284"/>
                      <a:pt x="27018" y="23284"/>
                    </a:cubicBezTo>
                    <a:cubicBezTo>
                      <a:pt x="28898" y="20251"/>
                      <a:pt x="27770" y="12833"/>
                      <a:pt x="25364" y="10953"/>
                    </a:cubicBezTo>
                    <a:cubicBezTo>
                      <a:pt x="24835" y="10539"/>
                      <a:pt x="24336" y="10378"/>
                      <a:pt x="23880" y="10378"/>
                    </a:cubicBezTo>
                    <a:cubicBezTo>
                      <a:pt x="22261" y="10378"/>
                      <a:pt x="21178" y="12406"/>
                      <a:pt x="21178" y="12406"/>
                    </a:cubicBezTo>
                    <a:cubicBezTo>
                      <a:pt x="21705" y="6893"/>
                      <a:pt x="19725" y="0"/>
                      <a:pt x="1553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02" name="Google Shape;502;p15"/>
              <p:cNvSpPr/>
              <p:nvPr/>
            </p:nvSpPr>
            <p:spPr>
              <a:xfrm>
                <a:off x="515422" y="3363736"/>
                <a:ext cx="410037" cy="323506"/>
              </a:xfrm>
              <a:custGeom>
                <a:avLst/>
                <a:gdLst/>
                <a:ahLst/>
                <a:cxnLst/>
                <a:rect l="l" t="t" r="r" b="b"/>
                <a:pathLst>
                  <a:path w="5740" h="5499" extrusionOk="0">
                    <a:moveTo>
                      <a:pt x="1895" y="1"/>
                    </a:moveTo>
                    <a:cubicBezTo>
                      <a:pt x="1812" y="1"/>
                      <a:pt x="1731" y="29"/>
                      <a:pt x="1654" y="94"/>
                    </a:cubicBezTo>
                    <a:cubicBezTo>
                      <a:pt x="1028" y="620"/>
                      <a:pt x="1654" y="2500"/>
                      <a:pt x="1654" y="2500"/>
                    </a:cubicBezTo>
                    <a:cubicBezTo>
                      <a:pt x="1654" y="2500"/>
                      <a:pt x="0" y="2600"/>
                      <a:pt x="351" y="3603"/>
                    </a:cubicBezTo>
                    <a:cubicBezTo>
                      <a:pt x="496" y="3980"/>
                      <a:pt x="810" y="4096"/>
                      <a:pt x="1140" y="4096"/>
                    </a:cubicBezTo>
                    <a:cubicBezTo>
                      <a:pt x="1664" y="4096"/>
                      <a:pt x="2231" y="3803"/>
                      <a:pt x="2231" y="3803"/>
                    </a:cubicBezTo>
                    <a:lnTo>
                      <a:pt x="2231" y="3803"/>
                    </a:lnTo>
                    <a:cubicBezTo>
                      <a:pt x="2231" y="3803"/>
                      <a:pt x="1504" y="5257"/>
                      <a:pt x="2657" y="5482"/>
                    </a:cubicBezTo>
                    <a:cubicBezTo>
                      <a:pt x="2718" y="5493"/>
                      <a:pt x="2776" y="5498"/>
                      <a:pt x="2831" y="5498"/>
                    </a:cubicBezTo>
                    <a:cubicBezTo>
                      <a:pt x="3804" y="5498"/>
                      <a:pt x="3760" y="3904"/>
                      <a:pt x="3760" y="3904"/>
                    </a:cubicBezTo>
                    <a:lnTo>
                      <a:pt x="3760" y="3904"/>
                    </a:lnTo>
                    <a:cubicBezTo>
                      <a:pt x="3760" y="3904"/>
                      <a:pt x="4033" y="4018"/>
                      <a:pt x="4359" y="4018"/>
                    </a:cubicBezTo>
                    <a:cubicBezTo>
                      <a:pt x="4733" y="4018"/>
                      <a:pt x="5176" y="3868"/>
                      <a:pt x="5364" y="3227"/>
                    </a:cubicBezTo>
                    <a:cubicBezTo>
                      <a:pt x="5740" y="2024"/>
                      <a:pt x="4211" y="1924"/>
                      <a:pt x="4211" y="1924"/>
                    </a:cubicBezTo>
                    <a:cubicBezTo>
                      <a:pt x="4211" y="1924"/>
                      <a:pt x="5313" y="921"/>
                      <a:pt x="4912" y="370"/>
                    </a:cubicBezTo>
                    <a:cubicBezTo>
                      <a:pt x="4849" y="284"/>
                      <a:pt x="4767" y="248"/>
                      <a:pt x="4672" y="248"/>
                    </a:cubicBezTo>
                    <a:cubicBezTo>
                      <a:pt x="4128" y="248"/>
                      <a:pt x="3183" y="1447"/>
                      <a:pt x="3183" y="1447"/>
                    </a:cubicBezTo>
                    <a:cubicBezTo>
                      <a:pt x="3183" y="1447"/>
                      <a:pt x="2489" y="1"/>
                      <a:pt x="1895"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03" name="Google Shape;503;p15"/>
              <p:cNvSpPr/>
              <p:nvPr/>
            </p:nvSpPr>
            <p:spPr>
              <a:xfrm>
                <a:off x="685517" y="3493107"/>
                <a:ext cx="89579" cy="66419"/>
              </a:xfrm>
              <a:custGeom>
                <a:avLst/>
                <a:gdLst/>
                <a:ahLst/>
                <a:cxnLst/>
                <a:rect l="l" t="t" r="r" b="b"/>
                <a:pathLst>
                  <a:path w="1254" h="1129" extrusionOk="0">
                    <a:moveTo>
                      <a:pt x="627" y="0"/>
                    </a:moveTo>
                    <a:cubicBezTo>
                      <a:pt x="276" y="0"/>
                      <a:pt x="0" y="251"/>
                      <a:pt x="0" y="552"/>
                    </a:cubicBezTo>
                    <a:cubicBezTo>
                      <a:pt x="0" y="877"/>
                      <a:pt x="276" y="1128"/>
                      <a:pt x="627" y="1128"/>
                    </a:cubicBezTo>
                    <a:cubicBezTo>
                      <a:pt x="978" y="1128"/>
                      <a:pt x="1253" y="877"/>
                      <a:pt x="1253" y="552"/>
                    </a:cubicBezTo>
                    <a:cubicBezTo>
                      <a:pt x="1253" y="251"/>
                      <a:pt x="978" y="0"/>
                      <a:pt x="62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04" name="Google Shape;504;p15"/>
              <p:cNvSpPr/>
              <p:nvPr/>
            </p:nvSpPr>
            <p:spPr>
              <a:xfrm>
                <a:off x="1032851" y="2929379"/>
                <a:ext cx="365319" cy="303622"/>
              </a:xfrm>
              <a:custGeom>
                <a:avLst/>
                <a:gdLst/>
                <a:ahLst/>
                <a:cxnLst/>
                <a:rect l="l" t="t" r="r" b="b"/>
                <a:pathLst>
                  <a:path w="5114" h="5161" extrusionOk="0">
                    <a:moveTo>
                      <a:pt x="2297" y="1"/>
                    </a:moveTo>
                    <a:cubicBezTo>
                      <a:pt x="2268" y="1"/>
                      <a:pt x="2237" y="3"/>
                      <a:pt x="2206" y="8"/>
                    </a:cubicBezTo>
                    <a:cubicBezTo>
                      <a:pt x="1253" y="184"/>
                      <a:pt x="1579" y="1988"/>
                      <a:pt x="1579" y="1988"/>
                    </a:cubicBezTo>
                    <a:cubicBezTo>
                      <a:pt x="1579" y="1988"/>
                      <a:pt x="1318" y="1938"/>
                      <a:pt x="1008" y="1938"/>
                    </a:cubicBezTo>
                    <a:cubicBezTo>
                      <a:pt x="556" y="1938"/>
                      <a:pt x="0" y="2044"/>
                      <a:pt x="0" y="2565"/>
                    </a:cubicBezTo>
                    <a:cubicBezTo>
                      <a:pt x="0" y="3467"/>
                      <a:pt x="1429" y="3517"/>
                      <a:pt x="1429" y="3517"/>
                    </a:cubicBezTo>
                    <a:cubicBezTo>
                      <a:pt x="1429" y="3517"/>
                      <a:pt x="276" y="4820"/>
                      <a:pt x="1203" y="5121"/>
                    </a:cubicBezTo>
                    <a:cubicBezTo>
                      <a:pt x="1283" y="5148"/>
                      <a:pt x="1360" y="5161"/>
                      <a:pt x="1434" y="5161"/>
                    </a:cubicBezTo>
                    <a:cubicBezTo>
                      <a:pt x="2240" y="5161"/>
                      <a:pt x="2682" y="3667"/>
                      <a:pt x="2682" y="3667"/>
                    </a:cubicBezTo>
                    <a:cubicBezTo>
                      <a:pt x="2682" y="3667"/>
                      <a:pt x="3177" y="4776"/>
                      <a:pt x="3727" y="4776"/>
                    </a:cubicBezTo>
                    <a:cubicBezTo>
                      <a:pt x="3796" y="4776"/>
                      <a:pt x="3866" y="4759"/>
                      <a:pt x="3935" y="4720"/>
                    </a:cubicBezTo>
                    <a:cubicBezTo>
                      <a:pt x="4562" y="4344"/>
                      <a:pt x="3985" y="3041"/>
                      <a:pt x="3985" y="3041"/>
                    </a:cubicBezTo>
                    <a:cubicBezTo>
                      <a:pt x="3985" y="3041"/>
                      <a:pt x="5113" y="2314"/>
                      <a:pt x="4612" y="1211"/>
                    </a:cubicBezTo>
                    <a:cubicBezTo>
                      <a:pt x="4493" y="961"/>
                      <a:pt x="4351" y="864"/>
                      <a:pt x="4204" y="864"/>
                    </a:cubicBezTo>
                    <a:cubicBezTo>
                      <a:pt x="3703" y="864"/>
                      <a:pt x="3133" y="1988"/>
                      <a:pt x="3133" y="1988"/>
                    </a:cubicBezTo>
                    <a:cubicBezTo>
                      <a:pt x="3133" y="1988"/>
                      <a:pt x="3133" y="1"/>
                      <a:pt x="229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05" name="Google Shape;505;p15"/>
              <p:cNvSpPr/>
              <p:nvPr/>
            </p:nvSpPr>
            <p:spPr>
              <a:xfrm>
                <a:off x="1163512" y="3046337"/>
                <a:ext cx="89651" cy="70831"/>
              </a:xfrm>
              <a:custGeom>
                <a:avLst/>
                <a:gdLst/>
                <a:ahLst/>
                <a:cxnLst/>
                <a:rect l="l" t="t" r="r" b="b"/>
                <a:pathLst>
                  <a:path w="1255" h="1204" extrusionOk="0">
                    <a:moveTo>
                      <a:pt x="627" y="0"/>
                    </a:moveTo>
                    <a:cubicBezTo>
                      <a:pt x="277" y="0"/>
                      <a:pt x="1" y="276"/>
                      <a:pt x="1" y="602"/>
                    </a:cubicBezTo>
                    <a:cubicBezTo>
                      <a:pt x="1" y="928"/>
                      <a:pt x="277" y="1203"/>
                      <a:pt x="627" y="1203"/>
                    </a:cubicBezTo>
                    <a:cubicBezTo>
                      <a:pt x="953" y="1203"/>
                      <a:pt x="1254" y="928"/>
                      <a:pt x="1254" y="602"/>
                    </a:cubicBezTo>
                    <a:cubicBezTo>
                      <a:pt x="1254" y="276"/>
                      <a:pt x="953" y="0"/>
                      <a:pt x="627" y="0"/>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06" name="Google Shape;506;p15"/>
              <p:cNvSpPr/>
              <p:nvPr/>
            </p:nvSpPr>
            <p:spPr>
              <a:xfrm>
                <a:off x="1486627" y="3448689"/>
                <a:ext cx="409251" cy="338567"/>
              </a:xfrm>
              <a:custGeom>
                <a:avLst/>
                <a:gdLst/>
                <a:ahLst/>
                <a:cxnLst/>
                <a:rect l="l" t="t" r="r" b="b"/>
                <a:pathLst>
                  <a:path w="5729" h="5755" extrusionOk="0">
                    <a:moveTo>
                      <a:pt x="2914" y="0"/>
                    </a:moveTo>
                    <a:cubicBezTo>
                      <a:pt x="2833" y="0"/>
                      <a:pt x="2743" y="17"/>
                      <a:pt x="2646" y="53"/>
                    </a:cubicBezTo>
                    <a:cubicBezTo>
                      <a:pt x="1443" y="530"/>
                      <a:pt x="2069" y="2209"/>
                      <a:pt x="2069" y="2209"/>
                    </a:cubicBezTo>
                    <a:cubicBezTo>
                      <a:pt x="2069" y="2209"/>
                      <a:pt x="2057" y="2209"/>
                      <a:pt x="2034" y="2209"/>
                    </a:cubicBezTo>
                    <a:cubicBezTo>
                      <a:pt x="1761" y="2209"/>
                      <a:pt x="1" y="2251"/>
                      <a:pt x="440" y="3362"/>
                    </a:cubicBezTo>
                    <a:cubicBezTo>
                      <a:pt x="619" y="3813"/>
                      <a:pt x="914" y="3954"/>
                      <a:pt x="1213" y="3954"/>
                    </a:cubicBezTo>
                    <a:cubicBezTo>
                      <a:pt x="1711" y="3954"/>
                      <a:pt x="2220" y="3562"/>
                      <a:pt x="2220" y="3562"/>
                    </a:cubicBezTo>
                    <a:lnTo>
                      <a:pt x="2220" y="3562"/>
                    </a:lnTo>
                    <a:cubicBezTo>
                      <a:pt x="2220" y="3563"/>
                      <a:pt x="1493" y="5592"/>
                      <a:pt x="2120" y="5743"/>
                    </a:cubicBezTo>
                    <a:cubicBezTo>
                      <a:pt x="2147" y="5751"/>
                      <a:pt x="2175" y="5754"/>
                      <a:pt x="2202" y="5754"/>
                    </a:cubicBezTo>
                    <a:cubicBezTo>
                      <a:pt x="2788" y="5754"/>
                      <a:pt x="3222" y="4038"/>
                      <a:pt x="3222" y="4038"/>
                    </a:cubicBezTo>
                    <a:cubicBezTo>
                      <a:pt x="3222" y="4038"/>
                      <a:pt x="3702" y="4684"/>
                      <a:pt x="4353" y="4684"/>
                    </a:cubicBezTo>
                    <a:cubicBezTo>
                      <a:pt x="4503" y="4684"/>
                      <a:pt x="4662" y="4649"/>
                      <a:pt x="4826" y="4565"/>
                    </a:cubicBezTo>
                    <a:cubicBezTo>
                      <a:pt x="5729" y="4089"/>
                      <a:pt x="4626" y="2936"/>
                      <a:pt x="4626" y="2936"/>
                    </a:cubicBezTo>
                    <a:cubicBezTo>
                      <a:pt x="4626" y="2936"/>
                      <a:pt x="5729" y="1933"/>
                      <a:pt x="5353" y="1206"/>
                    </a:cubicBezTo>
                    <a:cubicBezTo>
                      <a:pt x="5286" y="1077"/>
                      <a:pt x="5193" y="1024"/>
                      <a:pt x="5085" y="1024"/>
                    </a:cubicBezTo>
                    <a:cubicBezTo>
                      <a:pt x="4587" y="1024"/>
                      <a:pt x="3774" y="2159"/>
                      <a:pt x="3774" y="2159"/>
                    </a:cubicBezTo>
                    <a:cubicBezTo>
                      <a:pt x="3774" y="2159"/>
                      <a:pt x="3837" y="0"/>
                      <a:pt x="291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07" name="Google Shape;507;p15"/>
              <p:cNvSpPr/>
              <p:nvPr/>
            </p:nvSpPr>
            <p:spPr>
              <a:xfrm>
                <a:off x="1664866" y="3583061"/>
                <a:ext cx="100295" cy="66360"/>
              </a:xfrm>
              <a:custGeom>
                <a:avLst/>
                <a:gdLst/>
                <a:ahLst/>
                <a:cxnLst/>
                <a:rect l="l" t="t" r="r" b="b"/>
                <a:pathLst>
                  <a:path w="1404" h="1128" extrusionOk="0">
                    <a:moveTo>
                      <a:pt x="702" y="0"/>
                    </a:moveTo>
                    <a:cubicBezTo>
                      <a:pt x="326" y="0"/>
                      <a:pt x="0" y="251"/>
                      <a:pt x="0" y="577"/>
                    </a:cubicBezTo>
                    <a:cubicBezTo>
                      <a:pt x="0" y="877"/>
                      <a:pt x="326" y="1128"/>
                      <a:pt x="702" y="1128"/>
                    </a:cubicBezTo>
                    <a:cubicBezTo>
                      <a:pt x="1078" y="1128"/>
                      <a:pt x="1404" y="877"/>
                      <a:pt x="1404" y="577"/>
                    </a:cubicBezTo>
                    <a:cubicBezTo>
                      <a:pt x="1404" y="251"/>
                      <a:pt x="1078" y="0"/>
                      <a:pt x="70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08" name="Google Shape;508;p15"/>
              <p:cNvSpPr/>
              <p:nvPr/>
            </p:nvSpPr>
            <p:spPr>
              <a:xfrm>
                <a:off x="402240" y="3987597"/>
                <a:ext cx="379677" cy="279619"/>
              </a:xfrm>
              <a:custGeom>
                <a:avLst/>
                <a:gdLst/>
                <a:ahLst/>
                <a:cxnLst/>
                <a:rect l="l" t="t" r="r" b="b"/>
                <a:pathLst>
                  <a:path w="5315" h="4753" extrusionOk="0">
                    <a:moveTo>
                      <a:pt x="3547" y="1"/>
                    </a:moveTo>
                    <a:cubicBezTo>
                      <a:pt x="3091" y="1"/>
                      <a:pt x="2407" y="1186"/>
                      <a:pt x="2407" y="1186"/>
                    </a:cubicBezTo>
                    <a:cubicBezTo>
                      <a:pt x="2407" y="1186"/>
                      <a:pt x="1609" y="55"/>
                      <a:pt x="1083" y="55"/>
                    </a:cubicBezTo>
                    <a:cubicBezTo>
                      <a:pt x="963" y="55"/>
                      <a:pt x="857" y="114"/>
                      <a:pt x="778" y="258"/>
                    </a:cubicBezTo>
                    <a:cubicBezTo>
                      <a:pt x="377" y="1035"/>
                      <a:pt x="1154" y="1913"/>
                      <a:pt x="1154" y="1913"/>
                    </a:cubicBezTo>
                    <a:cubicBezTo>
                      <a:pt x="1154" y="1913"/>
                      <a:pt x="1" y="2439"/>
                      <a:pt x="427" y="3116"/>
                    </a:cubicBezTo>
                    <a:cubicBezTo>
                      <a:pt x="539" y="3304"/>
                      <a:pt x="701" y="3372"/>
                      <a:pt x="877" y="3372"/>
                    </a:cubicBezTo>
                    <a:cubicBezTo>
                      <a:pt x="1332" y="3372"/>
                      <a:pt x="1881" y="2915"/>
                      <a:pt x="1881" y="2915"/>
                    </a:cubicBezTo>
                    <a:lnTo>
                      <a:pt x="1881" y="2915"/>
                    </a:lnTo>
                    <a:cubicBezTo>
                      <a:pt x="1881" y="2915"/>
                      <a:pt x="1455" y="4594"/>
                      <a:pt x="2457" y="4745"/>
                    </a:cubicBezTo>
                    <a:cubicBezTo>
                      <a:pt x="2493" y="4750"/>
                      <a:pt x="2527" y="4753"/>
                      <a:pt x="2559" y="4753"/>
                    </a:cubicBezTo>
                    <a:cubicBezTo>
                      <a:pt x="3409" y="4753"/>
                      <a:pt x="3084" y="2915"/>
                      <a:pt x="3084" y="2915"/>
                    </a:cubicBezTo>
                    <a:lnTo>
                      <a:pt x="3084" y="2915"/>
                    </a:lnTo>
                    <a:cubicBezTo>
                      <a:pt x="3084" y="2915"/>
                      <a:pt x="3574" y="3305"/>
                      <a:pt x="4071" y="3305"/>
                    </a:cubicBezTo>
                    <a:cubicBezTo>
                      <a:pt x="4320" y="3305"/>
                      <a:pt x="4571" y="3207"/>
                      <a:pt x="4763" y="2915"/>
                    </a:cubicBezTo>
                    <a:cubicBezTo>
                      <a:pt x="5314" y="2038"/>
                      <a:pt x="3760" y="1562"/>
                      <a:pt x="3760" y="1562"/>
                    </a:cubicBezTo>
                    <a:cubicBezTo>
                      <a:pt x="3760" y="1562"/>
                      <a:pt x="4186" y="985"/>
                      <a:pt x="3811" y="208"/>
                    </a:cubicBezTo>
                    <a:cubicBezTo>
                      <a:pt x="3741" y="61"/>
                      <a:pt x="3650" y="1"/>
                      <a:pt x="354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09" name="Google Shape;509;p15"/>
              <p:cNvSpPr/>
              <p:nvPr/>
            </p:nvSpPr>
            <p:spPr>
              <a:xfrm>
                <a:off x="547331" y="4094201"/>
                <a:ext cx="89579" cy="69361"/>
              </a:xfrm>
              <a:custGeom>
                <a:avLst/>
                <a:gdLst/>
                <a:ahLst/>
                <a:cxnLst/>
                <a:rect l="l" t="t" r="r" b="b"/>
                <a:pathLst>
                  <a:path w="1254" h="1179" extrusionOk="0">
                    <a:moveTo>
                      <a:pt x="627" y="0"/>
                    </a:moveTo>
                    <a:cubicBezTo>
                      <a:pt x="276" y="0"/>
                      <a:pt x="0" y="251"/>
                      <a:pt x="0" y="577"/>
                    </a:cubicBezTo>
                    <a:cubicBezTo>
                      <a:pt x="0" y="903"/>
                      <a:pt x="276" y="1178"/>
                      <a:pt x="627" y="1178"/>
                    </a:cubicBezTo>
                    <a:cubicBezTo>
                      <a:pt x="952" y="1178"/>
                      <a:pt x="1253" y="903"/>
                      <a:pt x="1253" y="577"/>
                    </a:cubicBezTo>
                    <a:cubicBezTo>
                      <a:pt x="1253" y="251"/>
                      <a:pt x="952" y="0"/>
                      <a:pt x="627" y="0"/>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10" name="Google Shape;510;p15"/>
              <p:cNvSpPr/>
              <p:nvPr/>
            </p:nvSpPr>
            <p:spPr>
              <a:xfrm>
                <a:off x="1686369" y="4149202"/>
                <a:ext cx="379606" cy="289149"/>
              </a:xfrm>
              <a:custGeom>
                <a:avLst/>
                <a:gdLst/>
                <a:ahLst/>
                <a:cxnLst/>
                <a:rect l="l" t="t" r="r" b="b"/>
                <a:pathLst>
                  <a:path w="5314" h="4915" extrusionOk="0">
                    <a:moveTo>
                      <a:pt x="3465" y="0"/>
                    </a:moveTo>
                    <a:cubicBezTo>
                      <a:pt x="3455" y="0"/>
                      <a:pt x="3444" y="1"/>
                      <a:pt x="3434" y="1"/>
                    </a:cubicBezTo>
                    <a:cubicBezTo>
                      <a:pt x="2657" y="51"/>
                      <a:pt x="2080" y="2207"/>
                      <a:pt x="2080" y="2207"/>
                    </a:cubicBezTo>
                    <a:cubicBezTo>
                      <a:pt x="2080" y="2207"/>
                      <a:pt x="1354" y="1390"/>
                      <a:pt x="866" y="1390"/>
                    </a:cubicBezTo>
                    <a:cubicBezTo>
                      <a:pt x="725" y="1390"/>
                      <a:pt x="605" y="1457"/>
                      <a:pt x="527" y="1630"/>
                    </a:cubicBezTo>
                    <a:cubicBezTo>
                      <a:pt x="151" y="2407"/>
                      <a:pt x="1304" y="2984"/>
                      <a:pt x="1304" y="2984"/>
                    </a:cubicBezTo>
                    <a:cubicBezTo>
                      <a:pt x="1304" y="2984"/>
                      <a:pt x="0" y="4187"/>
                      <a:pt x="877" y="4763"/>
                    </a:cubicBezTo>
                    <a:cubicBezTo>
                      <a:pt x="1017" y="4852"/>
                      <a:pt x="1154" y="4890"/>
                      <a:pt x="1287" y="4890"/>
                    </a:cubicBezTo>
                    <a:cubicBezTo>
                      <a:pt x="2015" y="4890"/>
                      <a:pt x="2607" y="3761"/>
                      <a:pt x="2607" y="3761"/>
                    </a:cubicBezTo>
                    <a:cubicBezTo>
                      <a:pt x="2607" y="3761"/>
                      <a:pt x="3064" y="4915"/>
                      <a:pt x="3671" y="4915"/>
                    </a:cubicBezTo>
                    <a:cubicBezTo>
                      <a:pt x="3684" y="4915"/>
                      <a:pt x="3697" y="4915"/>
                      <a:pt x="3710" y="4913"/>
                    </a:cubicBezTo>
                    <a:cubicBezTo>
                      <a:pt x="4336" y="4863"/>
                      <a:pt x="4010" y="3234"/>
                      <a:pt x="4010" y="3234"/>
                    </a:cubicBezTo>
                    <a:cubicBezTo>
                      <a:pt x="4010" y="3234"/>
                      <a:pt x="5314" y="2984"/>
                      <a:pt x="5013" y="2357"/>
                    </a:cubicBezTo>
                    <a:cubicBezTo>
                      <a:pt x="4766" y="1882"/>
                      <a:pt x="4145" y="1825"/>
                      <a:pt x="3859" y="1825"/>
                    </a:cubicBezTo>
                    <a:cubicBezTo>
                      <a:pt x="3767" y="1825"/>
                      <a:pt x="3710" y="1831"/>
                      <a:pt x="3710" y="1831"/>
                    </a:cubicBezTo>
                    <a:cubicBezTo>
                      <a:pt x="3710" y="1831"/>
                      <a:pt x="4222" y="0"/>
                      <a:pt x="3465"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11" name="Google Shape;511;p15"/>
              <p:cNvSpPr/>
              <p:nvPr/>
            </p:nvSpPr>
            <p:spPr>
              <a:xfrm>
                <a:off x="1834961" y="4278985"/>
                <a:ext cx="84222" cy="75244"/>
              </a:xfrm>
              <a:custGeom>
                <a:avLst/>
                <a:gdLst/>
                <a:ahLst/>
                <a:cxnLst/>
                <a:rect l="l" t="t" r="r" b="b"/>
                <a:pathLst>
                  <a:path w="1179" h="1279" extrusionOk="0">
                    <a:moveTo>
                      <a:pt x="577" y="1"/>
                    </a:moveTo>
                    <a:cubicBezTo>
                      <a:pt x="276" y="1"/>
                      <a:pt x="0" y="276"/>
                      <a:pt x="0" y="627"/>
                    </a:cubicBezTo>
                    <a:cubicBezTo>
                      <a:pt x="0" y="978"/>
                      <a:pt x="276" y="1279"/>
                      <a:pt x="577" y="1279"/>
                    </a:cubicBezTo>
                    <a:cubicBezTo>
                      <a:pt x="903" y="1279"/>
                      <a:pt x="1178" y="978"/>
                      <a:pt x="1178" y="627"/>
                    </a:cubicBezTo>
                    <a:cubicBezTo>
                      <a:pt x="1178" y="276"/>
                      <a:pt x="903" y="1"/>
                      <a:pt x="57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512" name="Google Shape;512;p15"/>
            <p:cNvSpPr/>
            <p:nvPr/>
          </p:nvSpPr>
          <p:spPr>
            <a:xfrm>
              <a:off x="311507" y="3314924"/>
              <a:ext cx="379677" cy="279619"/>
            </a:xfrm>
            <a:custGeom>
              <a:avLst/>
              <a:gdLst/>
              <a:ahLst/>
              <a:cxnLst/>
              <a:rect l="l" t="t" r="r" b="b"/>
              <a:pathLst>
                <a:path w="5315" h="4753" extrusionOk="0">
                  <a:moveTo>
                    <a:pt x="3547" y="1"/>
                  </a:moveTo>
                  <a:cubicBezTo>
                    <a:pt x="3091" y="1"/>
                    <a:pt x="2407" y="1186"/>
                    <a:pt x="2407" y="1186"/>
                  </a:cubicBezTo>
                  <a:cubicBezTo>
                    <a:pt x="2407" y="1186"/>
                    <a:pt x="1609" y="55"/>
                    <a:pt x="1083" y="55"/>
                  </a:cubicBezTo>
                  <a:cubicBezTo>
                    <a:pt x="963" y="55"/>
                    <a:pt x="857" y="114"/>
                    <a:pt x="778" y="258"/>
                  </a:cubicBezTo>
                  <a:cubicBezTo>
                    <a:pt x="377" y="1035"/>
                    <a:pt x="1154" y="1913"/>
                    <a:pt x="1154" y="1913"/>
                  </a:cubicBezTo>
                  <a:cubicBezTo>
                    <a:pt x="1154" y="1913"/>
                    <a:pt x="1" y="2439"/>
                    <a:pt x="427" y="3116"/>
                  </a:cubicBezTo>
                  <a:cubicBezTo>
                    <a:pt x="539" y="3304"/>
                    <a:pt x="701" y="3372"/>
                    <a:pt x="877" y="3372"/>
                  </a:cubicBezTo>
                  <a:cubicBezTo>
                    <a:pt x="1332" y="3372"/>
                    <a:pt x="1881" y="2915"/>
                    <a:pt x="1881" y="2915"/>
                  </a:cubicBezTo>
                  <a:lnTo>
                    <a:pt x="1881" y="2915"/>
                  </a:lnTo>
                  <a:cubicBezTo>
                    <a:pt x="1881" y="2915"/>
                    <a:pt x="1455" y="4594"/>
                    <a:pt x="2457" y="4745"/>
                  </a:cubicBezTo>
                  <a:cubicBezTo>
                    <a:pt x="2493" y="4750"/>
                    <a:pt x="2527" y="4753"/>
                    <a:pt x="2559" y="4753"/>
                  </a:cubicBezTo>
                  <a:cubicBezTo>
                    <a:pt x="3409" y="4753"/>
                    <a:pt x="3084" y="2915"/>
                    <a:pt x="3084" y="2915"/>
                  </a:cubicBezTo>
                  <a:lnTo>
                    <a:pt x="3084" y="2915"/>
                  </a:lnTo>
                  <a:cubicBezTo>
                    <a:pt x="3084" y="2915"/>
                    <a:pt x="3574" y="3305"/>
                    <a:pt x="4071" y="3305"/>
                  </a:cubicBezTo>
                  <a:cubicBezTo>
                    <a:pt x="4320" y="3305"/>
                    <a:pt x="4571" y="3207"/>
                    <a:pt x="4763" y="2915"/>
                  </a:cubicBezTo>
                  <a:cubicBezTo>
                    <a:pt x="5314" y="2038"/>
                    <a:pt x="3760" y="1562"/>
                    <a:pt x="3760" y="1562"/>
                  </a:cubicBezTo>
                  <a:cubicBezTo>
                    <a:pt x="3760" y="1562"/>
                    <a:pt x="4186" y="985"/>
                    <a:pt x="3811" y="208"/>
                  </a:cubicBezTo>
                  <a:cubicBezTo>
                    <a:pt x="3741" y="61"/>
                    <a:pt x="3650" y="1"/>
                    <a:pt x="354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13" name="Google Shape;513;p15"/>
            <p:cNvSpPr/>
            <p:nvPr/>
          </p:nvSpPr>
          <p:spPr>
            <a:xfrm>
              <a:off x="456598" y="3421527"/>
              <a:ext cx="89579" cy="69361"/>
            </a:xfrm>
            <a:custGeom>
              <a:avLst/>
              <a:gdLst/>
              <a:ahLst/>
              <a:cxnLst/>
              <a:rect l="l" t="t" r="r" b="b"/>
              <a:pathLst>
                <a:path w="1254" h="1179" extrusionOk="0">
                  <a:moveTo>
                    <a:pt x="627" y="0"/>
                  </a:moveTo>
                  <a:cubicBezTo>
                    <a:pt x="276" y="0"/>
                    <a:pt x="0" y="251"/>
                    <a:pt x="0" y="577"/>
                  </a:cubicBezTo>
                  <a:cubicBezTo>
                    <a:pt x="0" y="903"/>
                    <a:pt x="276" y="1178"/>
                    <a:pt x="627" y="1178"/>
                  </a:cubicBezTo>
                  <a:cubicBezTo>
                    <a:pt x="952" y="1178"/>
                    <a:pt x="1253" y="903"/>
                    <a:pt x="1253" y="577"/>
                  </a:cubicBezTo>
                  <a:cubicBezTo>
                    <a:pt x="1253" y="251"/>
                    <a:pt x="952" y="0"/>
                    <a:pt x="627" y="0"/>
                  </a:cubicBezTo>
                  <a:close/>
                </a:path>
              </a:pathLst>
            </a:custGeom>
            <a:solidFill>
              <a:srgbClr val="FAB80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8687626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A6DF10BD-A049-4E16-8D62-126B709B9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4" name="图片 3">
            <a:extLst>
              <a:ext uri="{FF2B5EF4-FFF2-40B4-BE49-F238E27FC236}">
                <a16:creationId xmlns:a16="http://schemas.microsoft.com/office/drawing/2014/main" id="{A7D0DFF0-46F8-4187-942E-DEA6A4808A70}"/>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4493623" y="182880"/>
            <a:ext cx="7406640" cy="5525284"/>
          </a:xfrm>
          <a:prstGeom prst="rect">
            <a:avLst/>
          </a:prstGeom>
        </p:spPr>
      </p:pic>
      <p:pic>
        <p:nvPicPr>
          <p:cNvPr id="8" name="图片 7" descr="图片包含 矢量图形&#10;&#10;描述已自动生成">
            <a:extLst>
              <a:ext uri="{FF2B5EF4-FFF2-40B4-BE49-F238E27FC236}">
                <a16:creationId xmlns:a16="http://schemas.microsoft.com/office/drawing/2014/main" id="{C7F48FFE-631C-4540-807B-CB3B602A1B0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0629" y="182880"/>
            <a:ext cx="2573382" cy="232518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13122905"/>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514"/>
        <p:cNvGrpSpPr/>
        <p:nvPr/>
      </p:nvGrpSpPr>
      <p:grpSpPr>
        <a:xfrm>
          <a:off x="0" y="0"/>
          <a:ext cx="0" cy="0"/>
          <a:chOff x="0" y="0"/>
          <a:chExt cx="0" cy="0"/>
        </a:xfrm>
      </p:grpSpPr>
      <p:sp>
        <p:nvSpPr>
          <p:cNvPr id="515" name="Google Shape;515;p1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16" name="Google Shape;516;p16"/>
          <p:cNvSpPr/>
          <p:nvPr/>
        </p:nvSpPr>
        <p:spPr>
          <a:xfrm flipH="1">
            <a:off x="433109" y="319248"/>
            <a:ext cx="1266307" cy="400761"/>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17" name="Google Shape;517;p16"/>
          <p:cNvSpPr/>
          <p:nvPr/>
        </p:nvSpPr>
        <p:spPr>
          <a:xfrm flipH="1">
            <a:off x="7904765" y="-325933"/>
            <a:ext cx="1704543" cy="7101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18" name="Google Shape;518;p16"/>
          <p:cNvSpPr/>
          <p:nvPr/>
        </p:nvSpPr>
        <p:spPr>
          <a:xfrm>
            <a:off x="11205825" y="874263"/>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19" name="Google Shape;519;p16"/>
          <p:cNvSpPr/>
          <p:nvPr/>
        </p:nvSpPr>
        <p:spPr>
          <a:xfrm>
            <a:off x="-1440009" y="160622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20" name="Google Shape;520;p16"/>
          <p:cNvSpPr/>
          <p:nvPr/>
        </p:nvSpPr>
        <p:spPr>
          <a:xfrm flipH="1">
            <a:off x="2211262" y="-70671"/>
            <a:ext cx="1266447" cy="605913"/>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21" name="Google Shape;521;p16"/>
          <p:cNvSpPr/>
          <p:nvPr/>
        </p:nvSpPr>
        <p:spPr>
          <a:xfrm>
            <a:off x="10259952" y="178949"/>
            <a:ext cx="1603845" cy="767337"/>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522" name="Google Shape;522;p16"/>
          <p:cNvGrpSpPr/>
          <p:nvPr/>
        </p:nvGrpSpPr>
        <p:grpSpPr>
          <a:xfrm>
            <a:off x="-25066" y="5758699"/>
            <a:ext cx="3310980" cy="1118136"/>
            <a:chOff x="-18795" y="4041550"/>
            <a:chExt cx="3304811" cy="1116053"/>
          </a:xfrm>
        </p:grpSpPr>
        <p:sp>
          <p:nvSpPr>
            <p:cNvPr id="523" name="Google Shape;523;p16"/>
            <p:cNvSpPr/>
            <p:nvPr/>
          </p:nvSpPr>
          <p:spPr>
            <a:xfrm>
              <a:off x="-18795" y="4041550"/>
              <a:ext cx="1780811" cy="111605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24" name="Google Shape;524;p16"/>
            <p:cNvSpPr/>
            <p:nvPr/>
          </p:nvSpPr>
          <p:spPr>
            <a:xfrm>
              <a:off x="-13265" y="4184522"/>
              <a:ext cx="1670430" cy="973081"/>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25" name="Google Shape;525;p16"/>
            <p:cNvSpPr/>
            <p:nvPr/>
          </p:nvSpPr>
          <p:spPr>
            <a:xfrm>
              <a:off x="1505205" y="4558800"/>
              <a:ext cx="1780811" cy="59878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26" name="Google Shape;526;p16"/>
            <p:cNvSpPr/>
            <p:nvPr/>
          </p:nvSpPr>
          <p:spPr>
            <a:xfrm>
              <a:off x="1510730" y="4707575"/>
              <a:ext cx="1670430" cy="450018"/>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527" name="Google Shape;527;p16"/>
          <p:cNvGrpSpPr/>
          <p:nvPr/>
        </p:nvGrpSpPr>
        <p:grpSpPr>
          <a:xfrm>
            <a:off x="8732096" y="5693971"/>
            <a:ext cx="3502659" cy="1182867"/>
            <a:chOff x="5871195" y="4041550"/>
            <a:chExt cx="3304811" cy="1116053"/>
          </a:xfrm>
        </p:grpSpPr>
        <p:sp>
          <p:nvSpPr>
            <p:cNvPr id="528" name="Google Shape;528;p16"/>
            <p:cNvSpPr/>
            <p:nvPr/>
          </p:nvSpPr>
          <p:spPr>
            <a:xfrm flipH="1">
              <a:off x="7395195" y="4041550"/>
              <a:ext cx="1780811" cy="111605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29" name="Google Shape;529;p16"/>
            <p:cNvSpPr/>
            <p:nvPr/>
          </p:nvSpPr>
          <p:spPr>
            <a:xfrm flipH="1">
              <a:off x="7500046" y="4184522"/>
              <a:ext cx="1670430" cy="973081"/>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30" name="Google Shape;530;p16"/>
            <p:cNvSpPr/>
            <p:nvPr/>
          </p:nvSpPr>
          <p:spPr>
            <a:xfrm flipH="1">
              <a:off x="5871195" y="4558800"/>
              <a:ext cx="1780811" cy="59878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31" name="Google Shape;531;p16"/>
            <p:cNvSpPr/>
            <p:nvPr/>
          </p:nvSpPr>
          <p:spPr>
            <a:xfrm flipH="1">
              <a:off x="5976051" y="4707575"/>
              <a:ext cx="1670430" cy="450018"/>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36405198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532"/>
        <p:cNvGrpSpPr/>
        <p:nvPr/>
      </p:nvGrpSpPr>
      <p:grpSpPr>
        <a:xfrm>
          <a:off x="0" y="0"/>
          <a:ext cx="0" cy="0"/>
          <a:chOff x="0" y="0"/>
          <a:chExt cx="0" cy="0"/>
        </a:xfrm>
      </p:grpSpPr>
      <p:sp>
        <p:nvSpPr>
          <p:cNvPr id="533" name="Google Shape;533;p17"/>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34" name="Google Shape;534;p17"/>
          <p:cNvSpPr/>
          <p:nvPr/>
        </p:nvSpPr>
        <p:spPr>
          <a:xfrm>
            <a:off x="10298691" y="319248"/>
            <a:ext cx="1266307" cy="400761"/>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35" name="Google Shape;535;p17"/>
          <p:cNvSpPr/>
          <p:nvPr/>
        </p:nvSpPr>
        <p:spPr>
          <a:xfrm>
            <a:off x="11500700" y="3864000"/>
            <a:ext cx="1704543" cy="7101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36" name="Google Shape;536;p17"/>
          <p:cNvSpPr/>
          <p:nvPr/>
        </p:nvSpPr>
        <p:spPr>
          <a:xfrm flipH="1">
            <a:off x="-1440009" y="198192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37" name="Google Shape;537;p17"/>
          <p:cNvSpPr/>
          <p:nvPr/>
        </p:nvSpPr>
        <p:spPr>
          <a:xfrm flipH="1">
            <a:off x="11032458" y="220342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38" name="Google Shape;538;p17"/>
          <p:cNvSpPr/>
          <p:nvPr/>
        </p:nvSpPr>
        <p:spPr>
          <a:xfrm>
            <a:off x="-573485" y="5101696"/>
            <a:ext cx="1266447" cy="605913"/>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39" name="Google Shape;539;p17"/>
          <p:cNvSpPr/>
          <p:nvPr/>
        </p:nvSpPr>
        <p:spPr>
          <a:xfrm flipH="1">
            <a:off x="-154659" y="178949"/>
            <a:ext cx="1603845" cy="767337"/>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42414229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540"/>
        <p:cNvGrpSpPr/>
        <p:nvPr/>
      </p:nvGrpSpPr>
      <p:grpSpPr>
        <a:xfrm>
          <a:off x="0" y="0"/>
          <a:ext cx="0" cy="0"/>
          <a:chOff x="0" y="0"/>
          <a:chExt cx="0" cy="0"/>
        </a:xfrm>
      </p:grpSpPr>
      <p:grpSp>
        <p:nvGrpSpPr>
          <p:cNvPr id="541" name="Google Shape;541;p18"/>
          <p:cNvGrpSpPr/>
          <p:nvPr/>
        </p:nvGrpSpPr>
        <p:grpSpPr>
          <a:xfrm>
            <a:off x="0" y="5689036"/>
            <a:ext cx="12192000" cy="768387"/>
            <a:chOff x="0" y="4571577"/>
            <a:chExt cx="9144000" cy="576290"/>
          </a:xfrm>
        </p:grpSpPr>
        <p:sp>
          <p:nvSpPr>
            <p:cNvPr id="542" name="Google Shape;542;p18"/>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43" name="Google Shape;543;p18"/>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44" name="Google Shape;544;p18"/>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45" name="Google Shape;545;p18"/>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46" name="Google Shape;546;p18"/>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47" name="Google Shape;547;p18"/>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48" name="Google Shape;548;p18"/>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49" name="Google Shape;549;p18"/>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50" name="Google Shape;550;p18"/>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51" name="Google Shape;551;p18"/>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552" name="Google Shape;552;p18"/>
          <p:cNvSpPr txBox="1">
            <a:spLocks noGrp="1"/>
          </p:cNvSpPr>
          <p:nvPr>
            <p:ph type="title"/>
          </p:nvPr>
        </p:nvSpPr>
        <p:spPr>
          <a:xfrm>
            <a:off x="960000" y="1819600"/>
            <a:ext cx="4619600" cy="23036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53" name="Google Shape;553;p18"/>
          <p:cNvSpPr txBox="1">
            <a:spLocks noGrp="1"/>
          </p:cNvSpPr>
          <p:nvPr>
            <p:ph type="subTitle" idx="1"/>
          </p:nvPr>
        </p:nvSpPr>
        <p:spPr>
          <a:xfrm>
            <a:off x="960000" y="4159000"/>
            <a:ext cx="4619600" cy="9880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554" name="Google Shape;554;p18"/>
          <p:cNvGrpSpPr/>
          <p:nvPr/>
        </p:nvGrpSpPr>
        <p:grpSpPr>
          <a:xfrm flipH="1">
            <a:off x="10127776" y="4144201"/>
            <a:ext cx="939192" cy="2411283"/>
            <a:chOff x="8049528" y="81447"/>
            <a:chExt cx="1266668" cy="3252044"/>
          </a:xfrm>
        </p:grpSpPr>
        <p:sp>
          <p:nvSpPr>
            <p:cNvPr id="555" name="Google Shape;555;p18"/>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56" name="Google Shape;556;p18"/>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57" name="Google Shape;557;p18"/>
            <p:cNvSpPr/>
            <p:nvPr/>
          </p:nvSpPr>
          <p:spPr>
            <a:xfrm>
              <a:off x="8049528" y="1875090"/>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58" name="Google Shape;558;p18"/>
            <p:cNvSpPr/>
            <p:nvPr/>
          </p:nvSpPr>
          <p:spPr>
            <a:xfrm>
              <a:off x="8591877" y="252059"/>
              <a:ext cx="38572" cy="308143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59" name="Google Shape;559;p18"/>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60" name="Google Shape;560;p18"/>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61" name="Google Shape;561;p18"/>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62" name="Google Shape;562;p18"/>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63" name="Google Shape;563;p18"/>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564" name="Google Shape;564;p18"/>
          <p:cNvGrpSpPr/>
          <p:nvPr/>
        </p:nvGrpSpPr>
        <p:grpSpPr>
          <a:xfrm>
            <a:off x="10852919" y="1524495"/>
            <a:ext cx="1351395" cy="4803085"/>
            <a:chOff x="8063667" y="81447"/>
            <a:chExt cx="1252529" cy="4451698"/>
          </a:xfrm>
        </p:grpSpPr>
        <p:sp>
          <p:nvSpPr>
            <p:cNvPr id="565" name="Google Shape;565;p18"/>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66" name="Google Shape;566;p18"/>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67" name="Google Shape;567;p18"/>
            <p:cNvSpPr/>
            <p:nvPr/>
          </p:nvSpPr>
          <p:spPr>
            <a:xfrm>
              <a:off x="8063667" y="1882553"/>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68" name="Google Shape;568;p18"/>
            <p:cNvSpPr/>
            <p:nvPr/>
          </p:nvSpPr>
          <p:spPr>
            <a:xfrm>
              <a:off x="8591885" y="252073"/>
              <a:ext cx="38584" cy="428107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69" name="Google Shape;569;p18"/>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70" name="Google Shape;570;p18"/>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71" name="Google Shape;571;p18"/>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72" name="Google Shape;572;p18"/>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73" name="Google Shape;573;p18"/>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574" name="Google Shape;574;p18"/>
          <p:cNvGrpSpPr/>
          <p:nvPr/>
        </p:nvGrpSpPr>
        <p:grpSpPr>
          <a:xfrm>
            <a:off x="0" y="5722399"/>
            <a:ext cx="12192000" cy="1183117"/>
            <a:chOff x="0" y="4260525"/>
            <a:chExt cx="9144000" cy="887338"/>
          </a:xfrm>
        </p:grpSpPr>
        <p:sp>
          <p:nvSpPr>
            <p:cNvPr id="575" name="Google Shape;575;p18"/>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76" name="Google Shape;576;p18"/>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77" name="Google Shape;577;p18"/>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78" name="Google Shape;578;p18"/>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79" name="Google Shape;579;p18"/>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80" name="Google Shape;580;p18"/>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81" name="Google Shape;581;p18"/>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82" name="Google Shape;582;p18"/>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83" name="Google Shape;583;p18"/>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84" name="Google Shape;584;p18"/>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585" name="Google Shape;585;p18"/>
          <p:cNvSpPr/>
          <p:nvPr/>
        </p:nvSpPr>
        <p:spPr>
          <a:xfrm>
            <a:off x="8538434" y="229201"/>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86" name="Google Shape;586;p18"/>
          <p:cNvSpPr/>
          <p:nvPr/>
        </p:nvSpPr>
        <p:spPr>
          <a:xfrm>
            <a:off x="-321302" y="285032"/>
            <a:ext cx="1529340" cy="731691"/>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13271999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587"/>
        <p:cNvGrpSpPr/>
        <p:nvPr/>
      </p:nvGrpSpPr>
      <p:grpSpPr>
        <a:xfrm>
          <a:off x="0" y="0"/>
          <a:ext cx="0" cy="0"/>
          <a:chOff x="0" y="0"/>
          <a:chExt cx="0" cy="0"/>
        </a:xfrm>
      </p:grpSpPr>
      <p:grpSp>
        <p:nvGrpSpPr>
          <p:cNvPr id="588" name="Google Shape;588;p19"/>
          <p:cNvGrpSpPr/>
          <p:nvPr/>
        </p:nvGrpSpPr>
        <p:grpSpPr>
          <a:xfrm>
            <a:off x="0" y="5579100"/>
            <a:ext cx="12192000" cy="1183117"/>
            <a:chOff x="0" y="4260525"/>
            <a:chExt cx="9144000" cy="887338"/>
          </a:xfrm>
        </p:grpSpPr>
        <p:sp>
          <p:nvSpPr>
            <p:cNvPr id="589" name="Google Shape;589;p19"/>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0" name="Google Shape;590;p19"/>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1" name="Google Shape;591;p19"/>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2" name="Google Shape;592;p19"/>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3" name="Google Shape;593;p19"/>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4" name="Google Shape;594;p19"/>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5" name="Google Shape;595;p19"/>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6" name="Google Shape;596;p19"/>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7" name="Google Shape;597;p19"/>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598" name="Google Shape;598;p19"/>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599" name="Google Shape;599;p19"/>
          <p:cNvSpPr txBox="1">
            <a:spLocks noGrp="1"/>
          </p:cNvSpPr>
          <p:nvPr>
            <p:ph type="title"/>
          </p:nvPr>
        </p:nvSpPr>
        <p:spPr>
          <a:xfrm>
            <a:off x="1807967" y="1648384"/>
            <a:ext cx="2431600" cy="14828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00" name="Google Shape;600;p19"/>
          <p:cNvSpPr txBox="1">
            <a:spLocks noGrp="1"/>
          </p:cNvSpPr>
          <p:nvPr>
            <p:ph type="subTitle" idx="1"/>
          </p:nvPr>
        </p:nvSpPr>
        <p:spPr>
          <a:xfrm>
            <a:off x="1809967" y="3484551"/>
            <a:ext cx="3434000" cy="144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601" name="Google Shape;601;p19"/>
          <p:cNvGrpSpPr/>
          <p:nvPr/>
        </p:nvGrpSpPr>
        <p:grpSpPr>
          <a:xfrm>
            <a:off x="0" y="5680700"/>
            <a:ext cx="12192000" cy="1183117"/>
            <a:chOff x="0" y="4260525"/>
            <a:chExt cx="9144000" cy="887338"/>
          </a:xfrm>
        </p:grpSpPr>
        <p:sp>
          <p:nvSpPr>
            <p:cNvPr id="602" name="Google Shape;602;p19"/>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03" name="Google Shape;603;p19"/>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04" name="Google Shape;604;p19"/>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05" name="Google Shape;605;p19"/>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06" name="Google Shape;606;p19"/>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07" name="Google Shape;607;p19"/>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08" name="Google Shape;608;p19"/>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09" name="Google Shape;609;p19"/>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10" name="Google Shape;610;p19"/>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11" name="Google Shape;611;p19"/>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12" name="Google Shape;612;p19"/>
          <p:cNvGrpSpPr/>
          <p:nvPr/>
        </p:nvGrpSpPr>
        <p:grpSpPr>
          <a:xfrm rot="5400000" flipH="1">
            <a:off x="-410564" y="4330130"/>
            <a:ext cx="2943848" cy="2110425"/>
            <a:chOff x="8475" y="2231150"/>
            <a:chExt cx="3260316" cy="3130575"/>
          </a:xfrm>
        </p:grpSpPr>
        <p:sp>
          <p:nvSpPr>
            <p:cNvPr id="613" name="Google Shape;613;p19"/>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14" name="Google Shape;614;p19"/>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15" name="Google Shape;615;p19"/>
          <p:cNvGrpSpPr/>
          <p:nvPr/>
        </p:nvGrpSpPr>
        <p:grpSpPr>
          <a:xfrm>
            <a:off x="1540968" y="6074121"/>
            <a:ext cx="3165549" cy="763443"/>
            <a:chOff x="8475" y="2231150"/>
            <a:chExt cx="3260316" cy="3130575"/>
          </a:xfrm>
        </p:grpSpPr>
        <p:sp>
          <p:nvSpPr>
            <p:cNvPr id="616" name="Google Shape;616;p19"/>
            <p:cNvSpPr/>
            <p:nvPr/>
          </p:nvSpPr>
          <p:spPr>
            <a:xfrm>
              <a:off x="8475" y="2231150"/>
              <a:ext cx="3260316" cy="3130575"/>
            </a:xfrm>
            <a:custGeom>
              <a:avLst/>
              <a:gdLst/>
              <a:ahLst/>
              <a:cxnLst/>
              <a:rect l="l" t="t" r="r" b="b"/>
              <a:pathLst>
                <a:path w="66844" h="64184" extrusionOk="0">
                  <a:moveTo>
                    <a:pt x="10471" y="0"/>
                  </a:moveTo>
                  <a:cubicBezTo>
                    <a:pt x="4194" y="0"/>
                    <a:pt x="1" y="5812"/>
                    <a:pt x="1" y="5812"/>
                  </a:cubicBezTo>
                  <a:lnTo>
                    <a:pt x="1" y="64184"/>
                  </a:lnTo>
                  <a:lnTo>
                    <a:pt x="66843" y="64184"/>
                  </a:lnTo>
                  <a:cubicBezTo>
                    <a:pt x="65156" y="57789"/>
                    <a:pt x="59914" y="56744"/>
                    <a:pt x="56668" y="56744"/>
                  </a:cubicBezTo>
                  <a:cubicBezTo>
                    <a:pt x="55092" y="56744"/>
                    <a:pt x="53986" y="56991"/>
                    <a:pt x="53986" y="56991"/>
                  </a:cubicBezTo>
                  <a:cubicBezTo>
                    <a:pt x="53986" y="56991"/>
                    <a:pt x="54212" y="51151"/>
                    <a:pt x="48873" y="48519"/>
                  </a:cubicBezTo>
                  <a:cubicBezTo>
                    <a:pt x="47276" y="47736"/>
                    <a:pt x="45528" y="47462"/>
                    <a:pt x="43863" y="47462"/>
                  </a:cubicBezTo>
                  <a:cubicBezTo>
                    <a:pt x="39988" y="47462"/>
                    <a:pt x="36568" y="48945"/>
                    <a:pt x="36568" y="48945"/>
                  </a:cubicBezTo>
                  <a:cubicBezTo>
                    <a:pt x="36568" y="48945"/>
                    <a:pt x="40202" y="42479"/>
                    <a:pt x="37194" y="36940"/>
                  </a:cubicBezTo>
                  <a:cubicBezTo>
                    <a:pt x="35426" y="33711"/>
                    <a:pt x="31416" y="33037"/>
                    <a:pt x="28380" y="33037"/>
                  </a:cubicBezTo>
                  <a:cubicBezTo>
                    <a:pt x="26210" y="33037"/>
                    <a:pt x="24537" y="33381"/>
                    <a:pt x="24537" y="33381"/>
                  </a:cubicBezTo>
                  <a:cubicBezTo>
                    <a:pt x="24537" y="33381"/>
                    <a:pt x="30402" y="26815"/>
                    <a:pt x="28723" y="22203"/>
                  </a:cubicBezTo>
                  <a:cubicBezTo>
                    <a:pt x="27986" y="20191"/>
                    <a:pt x="26226" y="19626"/>
                    <a:pt x="24482" y="19626"/>
                  </a:cubicBezTo>
                  <a:cubicBezTo>
                    <a:pt x="22253" y="19626"/>
                    <a:pt x="20051" y="20549"/>
                    <a:pt x="20051" y="20549"/>
                  </a:cubicBezTo>
                  <a:cubicBezTo>
                    <a:pt x="25164" y="13657"/>
                    <a:pt x="23284" y="4559"/>
                    <a:pt x="14738" y="900"/>
                  </a:cubicBezTo>
                  <a:cubicBezTo>
                    <a:pt x="13235" y="263"/>
                    <a:pt x="11806" y="0"/>
                    <a:pt x="1047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17" name="Google Shape;617;p19"/>
            <p:cNvSpPr/>
            <p:nvPr/>
          </p:nvSpPr>
          <p:spPr>
            <a:xfrm>
              <a:off x="8475" y="2506384"/>
              <a:ext cx="3057412" cy="2855337"/>
            </a:xfrm>
            <a:custGeom>
              <a:avLst/>
              <a:gdLst/>
              <a:ahLst/>
              <a:cxnLst/>
              <a:rect l="l" t="t" r="r" b="b"/>
              <a:pathLst>
                <a:path w="62684" h="58541" extrusionOk="0">
                  <a:moveTo>
                    <a:pt x="9396" y="0"/>
                  </a:moveTo>
                  <a:cubicBezTo>
                    <a:pt x="5708" y="0"/>
                    <a:pt x="1863" y="3074"/>
                    <a:pt x="1" y="4781"/>
                  </a:cubicBezTo>
                  <a:lnTo>
                    <a:pt x="1" y="58541"/>
                  </a:lnTo>
                  <a:lnTo>
                    <a:pt x="62683" y="58541"/>
                  </a:lnTo>
                  <a:cubicBezTo>
                    <a:pt x="61085" y="56277"/>
                    <a:pt x="57910" y="55747"/>
                    <a:pt x="55285" y="55747"/>
                  </a:cubicBezTo>
                  <a:cubicBezTo>
                    <a:pt x="52968" y="55747"/>
                    <a:pt x="51079" y="56160"/>
                    <a:pt x="51079" y="56160"/>
                  </a:cubicBezTo>
                  <a:cubicBezTo>
                    <a:pt x="51079" y="56160"/>
                    <a:pt x="52332" y="52601"/>
                    <a:pt x="47520" y="47789"/>
                  </a:cubicBezTo>
                  <a:cubicBezTo>
                    <a:pt x="46194" y="46462"/>
                    <a:pt x="44266" y="45983"/>
                    <a:pt x="42171" y="45983"/>
                  </a:cubicBezTo>
                  <a:cubicBezTo>
                    <a:pt x="36784" y="45983"/>
                    <a:pt x="30293" y="49152"/>
                    <a:pt x="30076" y="49242"/>
                  </a:cubicBezTo>
                  <a:cubicBezTo>
                    <a:pt x="30227" y="49017"/>
                    <a:pt x="35264" y="41122"/>
                    <a:pt x="32482" y="35483"/>
                  </a:cubicBezTo>
                  <a:cubicBezTo>
                    <a:pt x="31417" y="33295"/>
                    <a:pt x="28875" y="32616"/>
                    <a:pt x="26131" y="32616"/>
                  </a:cubicBezTo>
                  <a:cubicBezTo>
                    <a:pt x="21644" y="32616"/>
                    <a:pt x="16618" y="34430"/>
                    <a:pt x="16618" y="34430"/>
                  </a:cubicBezTo>
                  <a:cubicBezTo>
                    <a:pt x="21630" y="28465"/>
                    <a:pt x="24036" y="22726"/>
                    <a:pt x="22031" y="19919"/>
                  </a:cubicBezTo>
                  <a:cubicBezTo>
                    <a:pt x="21531" y="19203"/>
                    <a:pt x="20710" y="18935"/>
                    <a:pt x="19763" y="18935"/>
                  </a:cubicBezTo>
                  <a:cubicBezTo>
                    <a:pt x="16963" y="18935"/>
                    <a:pt x="13059" y="21272"/>
                    <a:pt x="13059" y="21272"/>
                  </a:cubicBezTo>
                  <a:cubicBezTo>
                    <a:pt x="13059" y="21272"/>
                    <a:pt x="18272" y="4555"/>
                    <a:pt x="12532" y="896"/>
                  </a:cubicBezTo>
                  <a:cubicBezTo>
                    <a:pt x="11536" y="262"/>
                    <a:pt x="10473" y="0"/>
                    <a:pt x="939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618" name="Google Shape;618;p19"/>
          <p:cNvSpPr/>
          <p:nvPr/>
        </p:nvSpPr>
        <p:spPr>
          <a:xfrm>
            <a:off x="8538434" y="229201"/>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19" name="Google Shape;619;p19"/>
          <p:cNvSpPr/>
          <p:nvPr/>
        </p:nvSpPr>
        <p:spPr>
          <a:xfrm>
            <a:off x="-171302" y="2176599"/>
            <a:ext cx="1529340" cy="731691"/>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20" name="Google Shape;620;p19"/>
          <p:cNvSpPr/>
          <p:nvPr/>
        </p:nvSpPr>
        <p:spPr>
          <a:xfrm>
            <a:off x="10460751" y="2355951"/>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21" name="Google Shape;621;p19"/>
          <p:cNvSpPr/>
          <p:nvPr/>
        </p:nvSpPr>
        <p:spPr>
          <a:xfrm>
            <a:off x="412964" y="336006"/>
            <a:ext cx="1094077" cy="346253"/>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30379726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622"/>
        <p:cNvGrpSpPr/>
        <p:nvPr/>
      </p:nvGrpSpPr>
      <p:grpSpPr>
        <a:xfrm>
          <a:off x="0" y="0"/>
          <a:ext cx="0" cy="0"/>
          <a:chOff x="0" y="0"/>
          <a:chExt cx="0" cy="0"/>
        </a:xfrm>
      </p:grpSpPr>
      <p:grpSp>
        <p:nvGrpSpPr>
          <p:cNvPr id="623" name="Google Shape;623;p20"/>
          <p:cNvGrpSpPr/>
          <p:nvPr/>
        </p:nvGrpSpPr>
        <p:grpSpPr>
          <a:xfrm flipH="1">
            <a:off x="-4830" y="5244334"/>
            <a:ext cx="12265372" cy="1690876"/>
            <a:chOff x="-21903" y="3893725"/>
            <a:chExt cx="9199029" cy="1268157"/>
          </a:xfrm>
        </p:grpSpPr>
        <p:sp>
          <p:nvSpPr>
            <p:cNvPr id="624" name="Google Shape;624;p20"/>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25" name="Google Shape;625;p20"/>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26" name="Google Shape;626;p20"/>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627" name="Google Shape;627;p20"/>
          <p:cNvSpPr txBox="1">
            <a:spLocks noGrp="1"/>
          </p:cNvSpPr>
          <p:nvPr>
            <p:ph type="title"/>
          </p:nvPr>
        </p:nvSpPr>
        <p:spPr>
          <a:xfrm>
            <a:off x="2931317" y="4130033"/>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28" name="Google Shape;628;p20"/>
          <p:cNvSpPr txBox="1">
            <a:spLocks noGrp="1"/>
          </p:cNvSpPr>
          <p:nvPr>
            <p:ph type="subTitle" idx="1"/>
          </p:nvPr>
        </p:nvSpPr>
        <p:spPr>
          <a:xfrm>
            <a:off x="2931333" y="4853400"/>
            <a:ext cx="2900400" cy="76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29" name="Google Shape;629;p20"/>
          <p:cNvSpPr txBox="1">
            <a:spLocks noGrp="1"/>
          </p:cNvSpPr>
          <p:nvPr>
            <p:ph type="title" idx="2"/>
          </p:nvPr>
        </p:nvSpPr>
        <p:spPr>
          <a:xfrm>
            <a:off x="6326944" y="4130033"/>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630" name="Google Shape;630;p20"/>
          <p:cNvSpPr txBox="1">
            <a:spLocks noGrp="1"/>
          </p:cNvSpPr>
          <p:nvPr>
            <p:ph type="subTitle" idx="3"/>
          </p:nvPr>
        </p:nvSpPr>
        <p:spPr>
          <a:xfrm>
            <a:off x="6326945" y="4853400"/>
            <a:ext cx="2900400" cy="76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631" name="Google Shape;631;p20"/>
          <p:cNvSpPr txBox="1">
            <a:spLocks noGrp="1"/>
          </p:cNvSpPr>
          <p:nvPr>
            <p:ph type="title" idx="4"/>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632" name="Google Shape;632;p20"/>
          <p:cNvGrpSpPr/>
          <p:nvPr/>
        </p:nvGrpSpPr>
        <p:grpSpPr>
          <a:xfrm>
            <a:off x="11030362" y="4717894"/>
            <a:ext cx="458415" cy="1579172"/>
            <a:chOff x="7968225" y="1691500"/>
            <a:chExt cx="190625" cy="656675"/>
          </a:xfrm>
        </p:grpSpPr>
        <p:sp>
          <p:nvSpPr>
            <p:cNvPr id="633" name="Google Shape;633;p20"/>
            <p:cNvSpPr/>
            <p:nvPr/>
          </p:nvSpPr>
          <p:spPr>
            <a:xfrm>
              <a:off x="7968225" y="1891800"/>
              <a:ext cx="103300" cy="205450"/>
            </a:xfrm>
            <a:custGeom>
              <a:avLst/>
              <a:gdLst/>
              <a:ahLst/>
              <a:cxnLst/>
              <a:rect l="l" t="t" r="r" b="b"/>
              <a:pathLst>
                <a:path w="4132" h="8218" extrusionOk="0">
                  <a:moveTo>
                    <a:pt x="799" y="0"/>
                  </a:moveTo>
                  <a:cubicBezTo>
                    <a:pt x="799" y="0"/>
                    <a:pt x="1" y="5159"/>
                    <a:pt x="3858" y="8217"/>
                  </a:cubicBezTo>
                  <a:cubicBezTo>
                    <a:pt x="3858" y="8217"/>
                    <a:pt x="4132" y="2488"/>
                    <a:pt x="79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34" name="Google Shape;634;p20"/>
            <p:cNvSpPr/>
            <p:nvPr/>
          </p:nvSpPr>
          <p:spPr>
            <a:xfrm>
              <a:off x="8057825" y="2039575"/>
              <a:ext cx="101025" cy="200325"/>
            </a:xfrm>
            <a:custGeom>
              <a:avLst/>
              <a:gdLst/>
              <a:ahLst/>
              <a:cxnLst/>
              <a:rect l="l" t="t" r="r" b="b"/>
              <a:pathLst>
                <a:path w="4041" h="8013" extrusionOk="0">
                  <a:moveTo>
                    <a:pt x="3264" y="1"/>
                  </a:moveTo>
                  <a:lnTo>
                    <a:pt x="3264" y="1"/>
                  </a:lnTo>
                  <a:cubicBezTo>
                    <a:pt x="0" y="2420"/>
                    <a:pt x="297" y="8013"/>
                    <a:pt x="297" y="8013"/>
                  </a:cubicBezTo>
                  <a:cubicBezTo>
                    <a:pt x="4040" y="5023"/>
                    <a:pt x="3264" y="1"/>
                    <a:pt x="326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35" name="Google Shape;635;p20"/>
            <p:cNvSpPr/>
            <p:nvPr/>
          </p:nvSpPr>
          <p:spPr>
            <a:xfrm>
              <a:off x="8055525" y="1847000"/>
              <a:ext cx="18875" cy="501175"/>
            </a:xfrm>
            <a:custGeom>
              <a:avLst/>
              <a:gdLst/>
              <a:ahLst/>
              <a:cxnLst/>
              <a:rect l="l" t="t" r="r" b="b"/>
              <a:pathLst>
                <a:path w="755" h="20047" extrusionOk="0">
                  <a:moveTo>
                    <a:pt x="377" y="0"/>
                  </a:moveTo>
                  <a:cubicBezTo>
                    <a:pt x="189" y="0"/>
                    <a:pt x="1" y="126"/>
                    <a:pt x="1" y="377"/>
                  </a:cubicBezTo>
                  <a:lnTo>
                    <a:pt x="1" y="19687"/>
                  </a:lnTo>
                  <a:cubicBezTo>
                    <a:pt x="1" y="19927"/>
                    <a:pt x="189" y="20047"/>
                    <a:pt x="377" y="20047"/>
                  </a:cubicBezTo>
                  <a:cubicBezTo>
                    <a:pt x="566" y="20047"/>
                    <a:pt x="754" y="19927"/>
                    <a:pt x="754" y="19687"/>
                  </a:cubicBezTo>
                  <a:lnTo>
                    <a:pt x="754" y="377"/>
                  </a:lnTo>
                  <a:cubicBezTo>
                    <a:pt x="754" y="126"/>
                    <a:pt x="566" y="0"/>
                    <a:pt x="3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36" name="Google Shape;636;p20"/>
            <p:cNvSpPr/>
            <p:nvPr/>
          </p:nvSpPr>
          <p:spPr>
            <a:xfrm>
              <a:off x="8004175" y="1691500"/>
              <a:ext cx="126600" cy="219450"/>
            </a:xfrm>
            <a:custGeom>
              <a:avLst/>
              <a:gdLst/>
              <a:ahLst/>
              <a:cxnLst/>
              <a:rect l="l" t="t" r="r" b="b"/>
              <a:pathLst>
                <a:path w="5064" h="8778" extrusionOk="0">
                  <a:moveTo>
                    <a:pt x="2864" y="0"/>
                  </a:moveTo>
                  <a:cubicBezTo>
                    <a:pt x="2213" y="0"/>
                    <a:pt x="2055" y="3493"/>
                    <a:pt x="2055" y="3493"/>
                  </a:cubicBezTo>
                  <a:cubicBezTo>
                    <a:pt x="2055" y="3493"/>
                    <a:pt x="1983" y="934"/>
                    <a:pt x="1285" y="934"/>
                  </a:cubicBezTo>
                  <a:cubicBezTo>
                    <a:pt x="1195" y="934"/>
                    <a:pt x="1094" y="977"/>
                    <a:pt x="982" y="1073"/>
                  </a:cubicBezTo>
                  <a:cubicBezTo>
                    <a:pt x="1" y="1918"/>
                    <a:pt x="92" y="7852"/>
                    <a:pt x="1827" y="8651"/>
                  </a:cubicBezTo>
                  <a:lnTo>
                    <a:pt x="1895" y="8674"/>
                  </a:lnTo>
                  <a:cubicBezTo>
                    <a:pt x="2090" y="8744"/>
                    <a:pt x="2272" y="8777"/>
                    <a:pt x="2443" y="8777"/>
                  </a:cubicBezTo>
                  <a:cubicBezTo>
                    <a:pt x="2770" y="8777"/>
                    <a:pt x="3055" y="8656"/>
                    <a:pt x="3310" y="8446"/>
                  </a:cubicBezTo>
                  <a:cubicBezTo>
                    <a:pt x="4178" y="7715"/>
                    <a:pt x="4634" y="6095"/>
                    <a:pt x="4794" y="5228"/>
                  </a:cubicBezTo>
                  <a:cubicBezTo>
                    <a:pt x="4993" y="4031"/>
                    <a:pt x="5064" y="791"/>
                    <a:pt x="4378" y="791"/>
                  </a:cubicBezTo>
                  <a:cubicBezTo>
                    <a:pt x="4358" y="791"/>
                    <a:pt x="4336" y="793"/>
                    <a:pt x="4315" y="799"/>
                  </a:cubicBezTo>
                  <a:cubicBezTo>
                    <a:pt x="3538" y="982"/>
                    <a:pt x="3287" y="3653"/>
                    <a:pt x="3287" y="3653"/>
                  </a:cubicBezTo>
                  <a:cubicBezTo>
                    <a:pt x="3287" y="3653"/>
                    <a:pt x="3538" y="23"/>
                    <a:pt x="2877" y="1"/>
                  </a:cubicBezTo>
                  <a:cubicBezTo>
                    <a:pt x="2872" y="0"/>
                    <a:pt x="2868" y="0"/>
                    <a:pt x="286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37" name="Google Shape;637;p20"/>
            <p:cNvSpPr/>
            <p:nvPr/>
          </p:nvSpPr>
          <p:spPr>
            <a:xfrm>
              <a:off x="8030425" y="1838200"/>
              <a:ext cx="65650" cy="72750"/>
            </a:xfrm>
            <a:custGeom>
              <a:avLst/>
              <a:gdLst/>
              <a:ahLst/>
              <a:cxnLst/>
              <a:rect l="l" t="t" r="r" b="b"/>
              <a:pathLst>
                <a:path w="2626" h="2910" extrusionOk="0">
                  <a:moveTo>
                    <a:pt x="2174" y="1"/>
                  </a:moveTo>
                  <a:cubicBezTo>
                    <a:pt x="1856" y="1"/>
                    <a:pt x="1461" y="478"/>
                    <a:pt x="1461" y="478"/>
                  </a:cubicBezTo>
                  <a:cubicBezTo>
                    <a:pt x="1461" y="478"/>
                    <a:pt x="1121" y="6"/>
                    <a:pt x="768" y="6"/>
                  </a:cubicBezTo>
                  <a:cubicBezTo>
                    <a:pt x="612" y="6"/>
                    <a:pt x="453" y="98"/>
                    <a:pt x="320" y="364"/>
                  </a:cubicBezTo>
                  <a:cubicBezTo>
                    <a:pt x="1" y="1026"/>
                    <a:pt x="480" y="2190"/>
                    <a:pt x="777" y="2783"/>
                  </a:cubicBezTo>
                  <a:lnTo>
                    <a:pt x="845" y="2806"/>
                  </a:lnTo>
                  <a:cubicBezTo>
                    <a:pt x="1040" y="2876"/>
                    <a:pt x="1222" y="2909"/>
                    <a:pt x="1393" y="2909"/>
                  </a:cubicBezTo>
                  <a:cubicBezTo>
                    <a:pt x="1720" y="2909"/>
                    <a:pt x="2005" y="2788"/>
                    <a:pt x="2260" y="2578"/>
                  </a:cubicBezTo>
                  <a:cubicBezTo>
                    <a:pt x="2443" y="2099"/>
                    <a:pt x="2625" y="1414"/>
                    <a:pt x="2557" y="661"/>
                  </a:cubicBezTo>
                  <a:cubicBezTo>
                    <a:pt x="2515" y="160"/>
                    <a:pt x="2357" y="1"/>
                    <a:pt x="217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38" name="Google Shape;638;p20"/>
          <p:cNvGrpSpPr/>
          <p:nvPr/>
        </p:nvGrpSpPr>
        <p:grpSpPr>
          <a:xfrm>
            <a:off x="11513115" y="3817080"/>
            <a:ext cx="552864" cy="2591181"/>
            <a:chOff x="8547425" y="1163775"/>
            <a:chExt cx="237975" cy="1115350"/>
          </a:xfrm>
        </p:grpSpPr>
        <p:sp>
          <p:nvSpPr>
            <p:cNvPr id="639" name="Google Shape;639;p20"/>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40" name="Google Shape;640;p20"/>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41" name="Google Shape;641;p20"/>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42" name="Google Shape;642;p20"/>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43" name="Google Shape;643;p20"/>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44" name="Google Shape;644;p20"/>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45" name="Google Shape;645;p20"/>
          <p:cNvGrpSpPr/>
          <p:nvPr/>
        </p:nvGrpSpPr>
        <p:grpSpPr>
          <a:xfrm>
            <a:off x="10334753" y="4250037"/>
            <a:ext cx="458403" cy="2148313"/>
            <a:chOff x="8547425" y="1163775"/>
            <a:chExt cx="237975" cy="1115350"/>
          </a:xfrm>
        </p:grpSpPr>
        <p:sp>
          <p:nvSpPr>
            <p:cNvPr id="646" name="Google Shape;646;p20"/>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47" name="Google Shape;647;p20"/>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48" name="Google Shape;648;p20"/>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49" name="Google Shape;649;p20"/>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50" name="Google Shape;650;p20"/>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51" name="Google Shape;651;p20"/>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52" name="Google Shape;652;p20"/>
          <p:cNvGrpSpPr/>
          <p:nvPr/>
        </p:nvGrpSpPr>
        <p:grpSpPr>
          <a:xfrm flipH="1">
            <a:off x="723990" y="4847994"/>
            <a:ext cx="458415" cy="1579172"/>
            <a:chOff x="7968225" y="1691500"/>
            <a:chExt cx="190625" cy="656675"/>
          </a:xfrm>
        </p:grpSpPr>
        <p:sp>
          <p:nvSpPr>
            <p:cNvPr id="653" name="Google Shape;653;p20"/>
            <p:cNvSpPr/>
            <p:nvPr/>
          </p:nvSpPr>
          <p:spPr>
            <a:xfrm>
              <a:off x="7968225" y="1891800"/>
              <a:ext cx="103300" cy="205450"/>
            </a:xfrm>
            <a:custGeom>
              <a:avLst/>
              <a:gdLst/>
              <a:ahLst/>
              <a:cxnLst/>
              <a:rect l="l" t="t" r="r" b="b"/>
              <a:pathLst>
                <a:path w="4132" h="8218" extrusionOk="0">
                  <a:moveTo>
                    <a:pt x="799" y="0"/>
                  </a:moveTo>
                  <a:cubicBezTo>
                    <a:pt x="799" y="0"/>
                    <a:pt x="1" y="5159"/>
                    <a:pt x="3858" y="8217"/>
                  </a:cubicBezTo>
                  <a:cubicBezTo>
                    <a:pt x="3858" y="8217"/>
                    <a:pt x="4132" y="2488"/>
                    <a:pt x="799"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54" name="Google Shape;654;p20"/>
            <p:cNvSpPr/>
            <p:nvPr/>
          </p:nvSpPr>
          <p:spPr>
            <a:xfrm>
              <a:off x="8057825" y="2039575"/>
              <a:ext cx="101025" cy="200325"/>
            </a:xfrm>
            <a:custGeom>
              <a:avLst/>
              <a:gdLst/>
              <a:ahLst/>
              <a:cxnLst/>
              <a:rect l="l" t="t" r="r" b="b"/>
              <a:pathLst>
                <a:path w="4041" h="8013" extrusionOk="0">
                  <a:moveTo>
                    <a:pt x="3264" y="1"/>
                  </a:moveTo>
                  <a:lnTo>
                    <a:pt x="3264" y="1"/>
                  </a:lnTo>
                  <a:cubicBezTo>
                    <a:pt x="0" y="2420"/>
                    <a:pt x="297" y="8013"/>
                    <a:pt x="297" y="8013"/>
                  </a:cubicBezTo>
                  <a:cubicBezTo>
                    <a:pt x="4040" y="5023"/>
                    <a:pt x="3264" y="1"/>
                    <a:pt x="326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55" name="Google Shape;655;p20"/>
            <p:cNvSpPr/>
            <p:nvPr/>
          </p:nvSpPr>
          <p:spPr>
            <a:xfrm>
              <a:off x="8055525" y="1847000"/>
              <a:ext cx="18875" cy="501175"/>
            </a:xfrm>
            <a:custGeom>
              <a:avLst/>
              <a:gdLst/>
              <a:ahLst/>
              <a:cxnLst/>
              <a:rect l="l" t="t" r="r" b="b"/>
              <a:pathLst>
                <a:path w="755" h="20047" extrusionOk="0">
                  <a:moveTo>
                    <a:pt x="377" y="0"/>
                  </a:moveTo>
                  <a:cubicBezTo>
                    <a:pt x="189" y="0"/>
                    <a:pt x="1" y="126"/>
                    <a:pt x="1" y="377"/>
                  </a:cubicBezTo>
                  <a:lnTo>
                    <a:pt x="1" y="19687"/>
                  </a:lnTo>
                  <a:cubicBezTo>
                    <a:pt x="1" y="19927"/>
                    <a:pt x="189" y="20047"/>
                    <a:pt x="377" y="20047"/>
                  </a:cubicBezTo>
                  <a:cubicBezTo>
                    <a:pt x="566" y="20047"/>
                    <a:pt x="754" y="19927"/>
                    <a:pt x="754" y="19687"/>
                  </a:cubicBezTo>
                  <a:lnTo>
                    <a:pt x="754" y="377"/>
                  </a:lnTo>
                  <a:cubicBezTo>
                    <a:pt x="754" y="126"/>
                    <a:pt x="566" y="0"/>
                    <a:pt x="37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56" name="Google Shape;656;p20"/>
            <p:cNvSpPr/>
            <p:nvPr/>
          </p:nvSpPr>
          <p:spPr>
            <a:xfrm>
              <a:off x="8004175" y="1691500"/>
              <a:ext cx="126600" cy="219450"/>
            </a:xfrm>
            <a:custGeom>
              <a:avLst/>
              <a:gdLst/>
              <a:ahLst/>
              <a:cxnLst/>
              <a:rect l="l" t="t" r="r" b="b"/>
              <a:pathLst>
                <a:path w="5064" h="8778" extrusionOk="0">
                  <a:moveTo>
                    <a:pt x="2864" y="0"/>
                  </a:moveTo>
                  <a:cubicBezTo>
                    <a:pt x="2213" y="0"/>
                    <a:pt x="2055" y="3493"/>
                    <a:pt x="2055" y="3493"/>
                  </a:cubicBezTo>
                  <a:cubicBezTo>
                    <a:pt x="2055" y="3493"/>
                    <a:pt x="1983" y="934"/>
                    <a:pt x="1285" y="934"/>
                  </a:cubicBezTo>
                  <a:cubicBezTo>
                    <a:pt x="1195" y="934"/>
                    <a:pt x="1094" y="977"/>
                    <a:pt x="982" y="1073"/>
                  </a:cubicBezTo>
                  <a:cubicBezTo>
                    <a:pt x="1" y="1918"/>
                    <a:pt x="92" y="7852"/>
                    <a:pt x="1827" y="8651"/>
                  </a:cubicBezTo>
                  <a:lnTo>
                    <a:pt x="1895" y="8674"/>
                  </a:lnTo>
                  <a:cubicBezTo>
                    <a:pt x="2090" y="8744"/>
                    <a:pt x="2272" y="8777"/>
                    <a:pt x="2443" y="8777"/>
                  </a:cubicBezTo>
                  <a:cubicBezTo>
                    <a:pt x="2770" y="8777"/>
                    <a:pt x="3055" y="8656"/>
                    <a:pt x="3310" y="8446"/>
                  </a:cubicBezTo>
                  <a:cubicBezTo>
                    <a:pt x="4178" y="7715"/>
                    <a:pt x="4634" y="6095"/>
                    <a:pt x="4794" y="5228"/>
                  </a:cubicBezTo>
                  <a:cubicBezTo>
                    <a:pt x="4993" y="4031"/>
                    <a:pt x="5064" y="791"/>
                    <a:pt x="4378" y="791"/>
                  </a:cubicBezTo>
                  <a:cubicBezTo>
                    <a:pt x="4358" y="791"/>
                    <a:pt x="4336" y="793"/>
                    <a:pt x="4315" y="799"/>
                  </a:cubicBezTo>
                  <a:cubicBezTo>
                    <a:pt x="3538" y="982"/>
                    <a:pt x="3287" y="3653"/>
                    <a:pt x="3287" y="3653"/>
                  </a:cubicBezTo>
                  <a:cubicBezTo>
                    <a:pt x="3287" y="3653"/>
                    <a:pt x="3538" y="23"/>
                    <a:pt x="2877" y="1"/>
                  </a:cubicBezTo>
                  <a:cubicBezTo>
                    <a:pt x="2872" y="0"/>
                    <a:pt x="2868" y="0"/>
                    <a:pt x="286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57" name="Google Shape;657;p20"/>
            <p:cNvSpPr/>
            <p:nvPr/>
          </p:nvSpPr>
          <p:spPr>
            <a:xfrm>
              <a:off x="8030425" y="1838200"/>
              <a:ext cx="65650" cy="72750"/>
            </a:xfrm>
            <a:custGeom>
              <a:avLst/>
              <a:gdLst/>
              <a:ahLst/>
              <a:cxnLst/>
              <a:rect l="l" t="t" r="r" b="b"/>
              <a:pathLst>
                <a:path w="2626" h="2910" extrusionOk="0">
                  <a:moveTo>
                    <a:pt x="2174" y="1"/>
                  </a:moveTo>
                  <a:cubicBezTo>
                    <a:pt x="1856" y="1"/>
                    <a:pt x="1461" y="478"/>
                    <a:pt x="1461" y="478"/>
                  </a:cubicBezTo>
                  <a:cubicBezTo>
                    <a:pt x="1461" y="478"/>
                    <a:pt x="1121" y="6"/>
                    <a:pt x="768" y="6"/>
                  </a:cubicBezTo>
                  <a:cubicBezTo>
                    <a:pt x="612" y="6"/>
                    <a:pt x="453" y="98"/>
                    <a:pt x="320" y="364"/>
                  </a:cubicBezTo>
                  <a:cubicBezTo>
                    <a:pt x="1" y="1026"/>
                    <a:pt x="480" y="2190"/>
                    <a:pt x="777" y="2783"/>
                  </a:cubicBezTo>
                  <a:lnTo>
                    <a:pt x="845" y="2806"/>
                  </a:lnTo>
                  <a:cubicBezTo>
                    <a:pt x="1040" y="2876"/>
                    <a:pt x="1222" y="2909"/>
                    <a:pt x="1393" y="2909"/>
                  </a:cubicBezTo>
                  <a:cubicBezTo>
                    <a:pt x="1720" y="2909"/>
                    <a:pt x="2005" y="2788"/>
                    <a:pt x="2260" y="2578"/>
                  </a:cubicBezTo>
                  <a:cubicBezTo>
                    <a:pt x="2443" y="2099"/>
                    <a:pt x="2625" y="1414"/>
                    <a:pt x="2557" y="661"/>
                  </a:cubicBezTo>
                  <a:cubicBezTo>
                    <a:pt x="2515" y="160"/>
                    <a:pt x="2357" y="1"/>
                    <a:pt x="2174"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58" name="Google Shape;658;p20"/>
          <p:cNvGrpSpPr/>
          <p:nvPr/>
        </p:nvGrpSpPr>
        <p:grpSpPr>
          <a:xfrm flipH="1">
            <a:off x="146787" y="3947180"/>
            <a:ext cx="552864" cy="2591181"/>
            <a:chOff x="8547425" y="1163775"/>
            <a:chExt cx="237975" cy="1115350"/>
          </a:xfrm>
        </p:grpSpPr>
        <p:sp>
          <p:nvSpPr>
            <p:cNvPr id="659" name="Google Shape;659;p20"/>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60" name="Google Shape;660;p20"/>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61" name="Google Shape;661;p20"/>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62" name="Google Shape;662;p20"/>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63" name="Google Shape;663;p20"/>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64" name="Google Shape;664;p20"/>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65" name="Google Shape;665;p20"/>
          <p:cNvGrpSpPr/>
          <p:nvPr/>
        </p:nvGrpSpPr>
        <p:grpSpPr>
          <a:xfrm flipH="1">
            <a:off x="1419608" y="4380137"/>
            <a:ext cx="458403" cy="2148313"/>
            <a:chOff x="8547425" y="1163775"/>
            <a:chExt cx="237975" cy="1115350"/>
          </a:xfrm>
        </p:grpSpPr>
        <p:sp>
          <p:nvSpPr>
            <p:cNvPr id="666" name="Google Shape;666;p20"/>
            <p:cNvSpPr/>
            <p:nvPr/>
          </p:nvSpPr>
          <p:spPr>
            <a:xfrm>
              <a:off x="8656975" y="1378500"/>
              <a:ext cx="19425" cy="900625"/>
            </a:xfrm>
            <a:custGeom>
              <a:avLst/>
              <a:gdLst/>
              <a:ahLst/>
              <a:cxnLst/>
              <a:rect l="l" t="t" r="r" b="b"/>
              <a:pathLst>
                <a:path w="777" h="36025" extrusionOk="0">
                  <a:moveTo>
                    <a:pt x="389" y="1"/>
                  </a:moveTo>
                  <a:cubicBezTo>
                    <a:pt x="195" y="1"/>
                    <a:pt x="1" y="126"/>
                    <a:pt x="1" y="377"/>
                  </a:cubicBezTo>
                  <a:lnTo>
                    <a:pt x="1" y="28772"/>
                  </a:lnTo>
                  <a:lnTo>
                    <a:pt x="1" y="35665"/>
                  </a:lnTo>
                  <a:cubicBezTo>
                    <a:pt x="1" y="35905"/>
                    <a:pt x="195" y="36025"/>
                    <a:pt x="389" y="36025"/>
                  </a:cubicBezTo>
                  <a:cubicBezTo>
                    <a:pt x="583" y="36025"/>
                    <a:pt x="777" y="35905"/>
                    <a:pt x="777" y="35665"/>
                  </a:cubicBezTo>
                  <a:lnTo>
                    <a:pt x="777" y="7271"/>
                  </a:lnTo>
                  <a:lnTo>
                    <a:pt x="777" y="377"/>
                  </a:lnTo>
                  <a:cubicBezTo>
                    <a:pt x="777" y="126"/>
                    <a:pt x="583" y="1"/>
                    <a:pt x="38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67" name="Google Shape;667;p20"/>
            <p:cNvSpPr/>
            <p:nvPr/>
          </p:nvSpPr>
          <p:spPr>
            <a:xfrm>
              <a:off x="8547425" y="1759400"/>
              <a:ext cx="124975" cy="248825"/>
            </a:xfrm>
            <a:custGeom>
              <a:avLst/>
              <a:gdLst/>
              <a:ahLst/>
              <a:cxnLst/>
              <a:rect l="l" t="t" r="r" b="b"/>
              <a:pathLst>
                <a:path w="4999" h="9953" extrusionOk="0">
                  <a:moveTo>
                    <a:pt x="936" y="1"/>
                  </a:moveTo>
                  <a:lnTo>
                    <a:pt x="936" y="1"/>
                  </a:lnTo>
                  <a:cubicBezTo>
                    <a:pt x="936" y="1"/>
                    <a:pt x="0" y="6255"/>
                    <a:pt x="4634" y="9953"/>
                  </a:cubicBezTo>
                  <a:cubicBezTo>
                    <a:pt x="4634" y="9953"/>
                    <a:pt x="4999" y="3014"/>
                    <a:pt x="93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68" name="Google Shape;668;p20"/>
            <p:cNvSpPr/>
            <p:nvPr/>
          </p:nvSpPr>
          <p:spPr>
            <a:xfrm>
              <a:off x="8656975" y="1502625"/>
              <a:ext cx="125000" cy="248825"/>
            </a:xfrm>
            <a:custGeom>
              <a:avLst/>
              <a:gdLst/>
              <a:ahLst/>
              <a:cxnLst/>
              <a:rect l="l" t="t" r="r" b="b"/>
              <a:pathLst>
                <a:path w="5000" h="9953" extrusionOk="0">
                  <a:moveTo>
                    <a:pt x="4064" y="0"/>
                  </a:moveTo>
                  <a:lnTo>
                    <a:pt x="4064" y="0"/>
                  </a:lnTo>
                  <a:cubicBezTo>
                    <a:pt x="1" y="3013"/>
                    <a:pt x="366" y="9952"/>
                    <a:pt x="366" y="9952"/>
                  </a:cubicBezTo>
                  <a:cubicBezTo>
                    <a:pt x="4999" y="6255"/>
                    <a:pt x="4064" y="1"/>
                    <a:pt x="4064"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69" name="Google Shape;669;p20"/>
            <p:cNvSpPr/>
            <p:nvPr/>
          </p:nvSpPr>
          <p:spPr>
            <a:xfrm>
              <a:off x="8660400" y="1858125"/>
              <a:ext cx="125000" cy="248825"/>
            </a:xfrm>
            <a:custGeom>
              <a:avLst/>
              <a:gdLst/>
              <a:ahLst/>
              <a:cxnLst/>
              <a:rect l="l" t="t" r="r" b="b"/>
              <a:pathLst>
                <a:path w="5000" h="9953" extrusionOk="0">
                  <a:moveTo>
                    <a:pt x="4041" y="1"/>
                  </a:moveTo>
                  <a:lnTo>
                    <a:pt x="4041" y="1"/>
                  </a:lnTo>
                  <a:cubicBezTo>
                    <a:pt x="1" y="2991"/>
                    <a:pt x="343" y="9952"/>
                    <a:pt x="343" y="9952"/>
                  </a:cubicBezTo>
                  <a:cubicBezTo>
                    <a:pt x="4999" y="6232"/>
                    <a:pt x="4041" y="1"/>
                    <a:pt x="40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70" name="Google Shape;670;p20"/>
            <p:cNvSpPr/>
            <p:nvPr/>
          </p:nvSpPr>
          <p:spPr>
            <a:xfrm>
              <a:off x="8578800" y="1163775"/>
              <a:ext cx="160375" cy="281775"/>
            </a:xfrm>
            <a:custGeom>
              <a:avLst/>
              <a:gdLst/>
              <a:ahLst/>
              <a:cxnLst/>
              <a:rect l="l" t="t" r="r" b="b"/>
              <a:pathLst>
                <a:path w="6415" h="11271" extrusionOk="0">
                  <a:moveTo>
                    <a:pt x="3248" y="1"/>
                  </a:moveTo>
                  <a:cubicBezTo>
                    <a:pt x="2451" y="1"/>
                    <a:pt x="2238" y="4926"/>
                    <a:pt x="2238" y="4926"/>
                  </a:cubicBezTo>
                  <a:cubicBezTo>
                    <a:pt x="2238" y="4926"/>
                    <a:pt x="1714" y="2287"/>
                    <a:pt x="988" y="2287"/>
                  </a:cubicBezTo>
                  <a:cubicBezTo>
                    <a:pt x="926" y="2287"/>
                    <a:pt x="864" y="2306"/>
                    <a:pt x="800" y="2347"/>
                  </a:cubicBezTo>
                  <a:cubicBezTo>
                    <a:pt x="1" y="2872"/>
                    <a:pt x="275" y="6730"/>
                    <a:pt x="754" y="8533"/>
                  </a:cubicBezTo>
                  <a:cubicBezTo>
                    <a:pt x="1096" y="9811"/>
                    <a:pt x="1507" y="10519"/>
                    <a:pt x="2169" y="10907"/>
                  </a:cubicBezTo>
                  <a:cubicBezTo>
                    <a:pt x="2443" y="11066"/>
                    <a:pt x="2762" y="11181"/>
                    <a:pt x="3128" y="11249"/>
                  </a:cubicBezTo>
                  <a:cubicBezTo>
                    <a:pt x="3216" y="11264"/>
                    <a:pt x="3305" y="11271"/>
                    <a:pt x="3393" y="11271"/>
                  </a:cubicBezTo>
                  <a:cubicBezTo>
                    <a:pt x="3986" y="11271"/>
                    <a:pt x="4562" y="10947"/>
                    <a:pt x="4999" y="10450"/>
                  </a:cubicBezTo>
                  <a:cubicBezTo>
                    <a:pt x="5479" y="9902"/>
                    <a:pt x="5821" y="9172"/>
                    <a:pt x="5890" y="8396"/>
                  </a:cubicBezTo>
                  <a:cubicBezTo>
                    <a:pt x="6027" y="6775"/>
                    <a:pt x="6415" y="3306"/>
                    <a:pt x="5456" y="2918"/>
                  </a:cubicBezTo>
                  <a:cubicBezTo>
                    <a:pt x="5390" y="2892"/>
                    <a:pt x="5327" y="2880"/>
                    <a:pt x="5267" y="2880"/>
                  </a:cubicBezTo>
                  <a:cubicBezTo>
                    <a:pt x="4467" y="2880"/>
                    <a:pt x="4132" y="4972"/>
                    <a:pt x="4132" y="4972"/>
                  </a:cubicBezTo>
                  <a:cubicBezTo>
                    <a:pt x="4132" y="4972"/>
                    <a:pt x="4178" y="407"/>
                    <a:pt x="3333" y="19"/>
                  </a:cubicBezTo>
                  <a:cubicBezTo>
                    <a:pt x="3304" y="7"/>
                    <a:pt x="3276" y="1"/>
                    <a:pt x="3248"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71" name="Google Shape;671;p20"/>
            <p:cNvSpPr/>
            <p:nvPr/>
          </p:nvSpPr>
          <p:spPr>
            <a:xfrm>
              <a:off x="8619325" y="1357050"/>
              <a:ext cx="86750" cy="88500"/>
            </a:xfrm>
            <a:custGeom>
              <a:avLst/>
              <a:gdLst/>
              <a:ahLst/>
              <a:cxnLst/>
              <a:rect l="l" t="t" r="r" b="b"/>
              <a:pathLst>
                <a:path w="3470" h="3540" extrusionOk="0">
                  <a:moveTo>
                    <a:pt x="1110" y="0"/>
                  </a:moveTo>
                  <a:cubicBezTo>
                    <a:pt x="749" y="0"/>
                    <a:pt x="367" y="367"/>
                    <a:pt x="183" y="1190"/>
                  </a:cubicBezTo>
                  <a:cubicBezTo>
                    <a:pt x="0" y="1943"/>
                    <a:pt x="251" y="2673"/>
                    <a:pt x="548" y="3176"/>
                  </a:cubicBezTo>
                  <a:cubicBezTo>
                    <a:pt x="822" y="3335"/>
                    <a:pt x="1141" y="3450"/>
                    <a:pt x="1507" y="3518"/>
                  </a:cubicBezTo>
                  <a:cubicBezTo>
                    <a:pt x="1595" y="3533"/>
                    <a:pt x="1684" y="3540"/>
                    <a:pt x="1772" y="3540"/>
                  </a:cubicBezTo>
                  <a:cubicBezTo>
                    <a:pt x="2365" y="3540"/>
                    <a:pt x="2941" y="3216"/>
                    <a:pt x="3378" y="2719"/>
                  </a:cubicBezTo>
                  <a:cubicBezTo>
                    <a:pt x="3470" y="1920"/>
                    <a:pt x="3333" y="1076"/>
                    <a:pt x="3036" y="482"/>
                  </a:cubicBezTo>
                  <a:cubicBezTo>
                    <a:pt x="2887" y="184"/>
                    <a:pt x="2727" y="77"/>
                    <a:pt x="2574" y="77"/>
                  </a:cubicBezTo>
                  <a:cubicBezTo>
                    <a:pt x="2188" y="77"/>
                    <a:pt x="1849" y="756"/>
                    <a:pt x="1849" y="756"/>
                  </a:cubicBezTo>
                  <a:cubicBezTo>
                    <a:pt x="1712" y="271"/>
                    <a:pt x="1419" y="0"/>
                    <a:pt x="111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72" name="Google Shape;672;p20"/>
          <p:cNvGrpSpPr/>
          <p:nvPr/>
        </p:nvGrpSpPr>
        <p:grpSpPr>
          <a:xfrm flipH="1">
            <a:off x="-29203" y="5394834"/>
            <a:ext cx="12265372" cy="1690876"/>
            <a:chOff x="-21903" y="3893725"/>
            <a:chExt cx="9199029" cy="1268157"/>
          </a:xfrm>
        </p:grpSpPr>
        <p:sp>
          <p:nvSpPr>
            <p:cNvPr id="673" name="Google Shape;673;p20"/>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74" name="Google Shape;674;p20"/>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75" name="Google Shape;675;p20"/>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676" name="Google Shape;676;p20"/>
          <p:cNvSpPr/>
          <p:nvPr/>
        </p:nvSpPr>
        <p:spPr>
          <a:xfrm>
            <a:off x="-487783" y="2047384"/>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77" name="Google Shape;677;p20"/>
          <p:cNvSpPr/>
          <p:nvPr/>
        </p:nvSpPr>
        <p:spPr>
          <a:xfrm>
            <a:off x="9981284" y="1722618"/>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3386881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wo columns 2">
  <p:cSld name="Title and two columns 2">
    <p:spTree>
      <p:nvGrpSpPr>
        <p:cNvPr id="1" name="Shape 678"/>
        <p:cNvGrpSpPr/>
        <p:nvPr/>
      </p:nvGrpSpPr>
      <p:grpSpPr>
        <a:xfrm>
          <a:off x="0" y="0"/>
          <a:ext cx="0" cy="0"/>
          <a:chOff x="0" y="0"/>
          <a:chExt cx="0" cy="0"/>
        </a:xfrm>
      </p:grpSpPr>
      <p:sp>
        <p:nvSpPr>
          <p:cNvPr id="679" name="Google Shape;679;p21"/>
          <p:cNvSpPr txBox="1">
            <a:spLocks noGrp="1"/>
          </p:cNvSpPr>
          <p:nvPr>
            <p:ph type="body" idx="1"/>
          </p:nvPr>
        </p:nvSpPr>
        <p:spPr>
          <a:xfrm>
            <a:off x="958000" y="2127732"/>
            <a:ext cx="5112800" cy="3795200"/>
          </a:xfrm>
          <a:prstGeom prst="rect">
            <a:avLst/>
          </a:prstGeom>
          <a:noFill/>
          <a:ln>
            <a:noFill/>
          </a:ln>
        </p:spPr>
        <p:txBody>
          <a:bodyPr spcFirstLastPara="1" wrap="square" lIns="91425" tIns="91425" rIns="91425" bIns="91425" anchor="b" anchorCtr="0">
            <a:noAutofit/>
          </a:bodyPr>
          <a:lstStyle>
            <a:lvl1pPr marL="609585" lvl="0" indent="-414856" rtl="0">
              <a:lnSpc>
                <a:spcPct val="100000"/>
              </a:lnSpc>
              <a:spcBef>
                <a:spcPts val="0"/>
              </a:spcBef>
              <a:spcAft>
                <a:spcPts val="0"/>
              </a:spcAft>
              <a:buSzPts val="1300"/>
              <a:buChar char="●"/>
              <a:defRPr sz="1733"/>
            </a:lvl1pPr>
            <a:lvl2pPr marL="1219170" lvl="1" indent="-423323" rtl="0">
              <a:spcBef>
                <a:spcPts val="0"/>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
        <p:nvSpPr>
          <p:cNvPr id="680" name="Google Shape;680;p21"/>
          <p:cNvSpPr txBox="1">
            <a:spLocks noGrp="1"/>
          </p:cNvSpPr>
          <p:nvPr>
            <p:ph type="body" idx="2"/>
          </p:nvPr>
        </p:nvSpPr>
        <p:spPr>
          <a:xfrm>
            <a:off x="6121200" y="2130740"/>
            <a:ext cx="5112800" cy="3792000"/>
          </a:xfrm>
          <a:prstGeom prst="rect">
            <a:avLst/>
          </a:prstGeom>
          <a:noFill/>
          <a:ln>
            <a:noFill/>
          </a:ln>
        </p:spPr>
        <p:txBody>
          <a:bodyPr spcFirstLastPara="1" wrap="square" lIns="91425" tIns="91425" rIns="91425" bIns="91425" anchor="b" anchorCtr="0">
            <a:noAutofit/>
          </a:bodyPr>
          <a:lstStyle>
            <a:lvl1pPr marL="609585" lvl="0" indent="-414856" rtl="0">
              <a:lnSpc>
                <a:spcPct val="100000"/>
              </a:lnSpc>
              <a:spcBef>
                <a:spcPts val="0"/>
              </a:spcBef>
              <a:spcAft>
                <a:spcPts val="0"/>
              </a:spcAft>
              <a:buSzPts val="1300"/>
              <a:buChar char="●"/>
              <a:defRPr sz="1733"/>
            </a:lvl1pPr>
            <a:lvl2pPr marL="1219170" lvl="1" indent="-423323" rtl="0">
              <a:spcBef>
                <a:spcPts val="0"/>
              </a:spcBef>
              <a:spcAft>
                <a:spcPts val="0"/>
              </a:spcAft>
              <a:buSzPts val="1400"/>
              <a:buChar char="○"/>
              <a:defRPr/>
            </a:lvl2pPr>
            <a:lvl3pPr marL="1828754" lvl="2" indent="-423323" rtl="0">
              <a:spcBef>
                <a:spcPts val="2133"/>
              </a:spcBef>
              <a:spcAft>
                <a:spcPts val="0"/>
              </a:spcAft>
              <a:buSzPts val="1400"/>
              <a:buChar char="■"/>
              <a:defRPr/>
            </a:lvl3pPr>
            <a:lvl4pPr marL="2438339" lvl="3" indent="-423323" rtl="0">
              <a:spcBef>
                <a:spcPts val="2133"/>
              </a:spcBef>
              <a:spcAft>
                <a:spcPts val="0"/>
              </a:spcAft>
              <a:buSzPts val="1400"/>
              <a:buChar char="●"/>
              <a:defRPr/>
            </a:lvl4pPr>
            <a:lvl5pPr marL="3047924" lvl="4" indent="-423323" rtl="0">
              <a:spcBef>
                <a:spcPts val="2133"/>
              </a:spcBef>
              <a:spcAft>
                <a:spcPts val="0"/>
              </a:spcAft>
              <a:buSzPts val="1400"/>
              <a:buChar char="○"/>
              <a:defRPr/>
            </a:lvl5pPr>
            <a:lvl6pPr marL="3657509" lvl="5" indent="-423323" rtl="0">
              <a:spcBef>
                <a:spcPts val="2133"/>
              </a:spcBef>
              <a:spcAft>
                <a:spcPts val="0"/>
              </a:spcAft>
              <a:buSzPts val="1400"/>
              <a:buChar char="■"/>
              <a:defRPr/>
            </a:lvl6pPr>
            <a:lvl7pPr marL="4267093" lvl="6" indent="-423323" rtl="0">
              <a:spcBef>
                <a:spcPts val="2133"/>
              </a:spcBef>
              <a:spcAft>
                <a:spcPts val="0"/>
              </a:spcAft>
              <a:buSzPts val="1400"/>
              <a:buChar char="●"/>
              <a:defRPr/>
            </a:lvl7pPr>
            <a:lvl8pPr marL="4876678" lvl="7" indent="-423323" rtl="0">
              <a:spcBef>
                <a:spcPts val="2133"/>
              </a:spcBef>
              <a:spcAft>
                <a:spcPts val="0"/>
              </a:spcAft>
              <a:buSzPts val="1400"/>
              <a:buChar char="○"/>
              <a:defRPr/>
            </a:lvl8pPr>
            <a:lvl9pPr marL="5486263" lvl="8" indent="-423323" rtl="0">
              <a:spcBef>
                <a:spcPts val="2133"/>
              </a:spcBef>
              <a:spcAft>
                <a:spcPts val="2133"/>
              </a:spcAft>
              <a:buSzPts val="1400"/>
              <a:buChar char="■"/>
              <a:defRPr/>
            </a:lvl9pPr>
          </a:lstStyle>
          <a:p>
            <a:endParaRPr/>
          </a:p>
        </p:txBody>
      </p:sp>
      <p:sp>
        <p:nvSpPr>
          <p:cNvPr id="681" name="Google Shape;681;p21"/>
          <p:cNvSpPr/>
          <p:nvPr/>
        </p:nvSpPr>
        <p:spPr>
          <a:xfrm flipH="1">
            <a:off x="0" y="1100"/>
            <a:ext cx="958000" cy="958000"/>
          </a:xfrm>
          <a:prstGeom prst="rect">
            <a:avLst/>
          </a:pr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82" name="Google Shape;682;p21"/>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683" name="Google Shape;683;p21"/>
          <p:cNvSpPr/>
          <p:nvPr/>
        </p:nvSpPr>
        <p:spPr>
          <a:xfrm>
            <a:off x="-450317" y="720000"/>
            <a:ext cx="2134879" cy="671784"/>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84" name="Google Shape;684;p21"/>
          <p:cNvSpPr/>
          <p:nvPr/>
        </p:nvSpPr>
        <p:spPr>
          <a:xfrm>
            <a:off x="11353836" y="1095"/>
            <a:ext cx="1395049" cy="438981"/>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85" name="Google Shape;685;p21"/>
          <p:cNvSpPr/>
          <p:nvPr/>
        </p:nvSpPr>
        <p:spPr>
          <a:xfrm>
            <a:off x="10426063" y="846467"/>
            <a:ext cx="1843805" cy="671784"/>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686" name="Google Shape;686;p21"/>
          <p:cNvGrpSpPr/>
          <p:nvPr/>
        </p:nvGrpSpPr>
        <p:grpSpPr>
          <a:xfrm flipH="1">
            <a:off x="-80173" y="5933595"/>
            <a:ext cx="1589637" cy="958044"/>
            <a:chOff x="-198321" y="4612250"/>
            <a:chExt cx="821830" cy="622915"/>
          </a:xfrm>
        </p:grpSpPr>
        <p:sp>
          <p:nvSpPr>
            <p:cNvPr id="687" name="Google Shape;687;p21"/>
            <p:cNvSpPr/>
            <p:nvPr/>
          </p:nvSpPr>
          <p:spPr>
            <a:xfrm>
              <a:off x="-198321" y="4612250"/>
              <a:ext cx="821830" cy="62291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88" name="Google Shape;688;p21"/>
            <p:cNvSpPr/>
            <p:nvPr/>
          </p:nvSpPr>
          <p:spPr>
            <a:xfrm>
              <a:off x="-100287" y="4675414"/>
              <a:ext cx="718287" cy="559748"/>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89" name="Google Shape;689;p21"/>
            <p:cNvSpPr/>
            <p:nvPr/>
          </p:nvSpPr>
          <p:spPr>
            <a:xfrm rot="1117623" flipH="1">
              <a:off x="308035" y="4919398"/>
              <a:ext cx="176559" cy="159094"/>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690" name="Google Shape;690;p21"/>
          <p:cNvGrpSpPr/>
          <p:nvPr/>
        </p:nvGrpSpPr>
        <p:grpSpPr>
          <a:xfrm rot="-5400000">
            <a:off x="10923134" y="5696134"/>
            <a:ext cx="1589637" cy="958044"/>
            <a:chOff x="-68849" y="4447989"/>
            <a:chExt cx="821830" cy="622915"/>
          </a:xfrm>
        </p:grpSpPr>
        <p:sp>
          <p:nvSpPr>
            <p:cNvPr id="691" name="Google Shape;691;p21"/>
            <p:cNvSpPr/>
            <p:nvPr/>
          </p:nvSpPr>
          <p:spPr>
            <a:xfrm flipH="1">
              <a:off x="-68849" y="4447989"/>
              <a:ext cx="821830" cy="62291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92" name="Google Shape;692;p21"/>
            <p:cNvSpPr/>
            <p:nvPr/>
          </p:nvSpPr>
          <p:spPr>
            <a:xfrm flipH="1">
              <a:off x="-63341" y="4511154"/>
              <a:ext cx="718287" cy="559748"/>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16138437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693"/>
        <p:cNvGrpSpPr/>
        <p:nvPr/>
      </p:nvGrpSpPr>
      <p:grpSpPr>
        <a:xfrm>
          <a:off x="0" y="0"/>
          <a:ext cx="0" cy="0"/>
          <a:chOff x="0" y="0"/>
          <a:chExt cx="0" cy="0"/>
        </a:xfrm>
      </p:grpSpPr>
      <p:grpSp>
        <p:nvGrpSpPr>
          <p:cNvPr id="694" name="Google Shape;694;p22"/>
          <p:cNvGrpSpPr/>
          <p:nvPr/>
        </p:nvGrpSpPr>
        <p:grpSpPr>
          <a:xfrm>
            <a:off x="0" y="5689036"/>
            <a:ext cx="12192000" cy="768387"/>
            <a:chOff x="0" y="4571577"/>
            <a:chExt cx="9144000" cy="576290"/>
          </a:xfrm>
        </p:grpSpPr>
        <p:sp>
          <p:nvSpPr>
            <p:cNvPr id="695" name="Google Shape;695;p22"/>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96" name="Google Shape;696;p22"/>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97" name="Google Shape;697;p22"/>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98" name="Google Shape;698;p22"/>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699" name="Google Shape;699;p22"/>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00" name="Google Shape;700;p22"/>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01" name="Google Shape;701;p22"/>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02" name="Google Shape;702;p22"/>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03" name="Google Shape;703;p22"/>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04" name="Google Shape;704;p22"/>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705" name="Google Shape;705;p22"/>
          <p:cNvSpPr txBox="1">
            <a:spLocks noGrp="1"/>
          </p:cNvSpPr>
          <p:nvPr>
            <p:ph type="title"/>
          </p:nvPr>
        </p:nvSpPr>
        <p:spPr>
          <a:xfrm>
            <a:off x="1250267" y="3557017"/>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06" name="Google Shape;706;p22"/>
          <p:cNvSpPr txBox="1">
            <a:spLocks noGrp="1"/>
          </p:cNvSpPr>
          <p:nvPr>
            <p:ph type="subTitle" idx="1"/>
          </p:nvPr>
        </p:nvSpPr>
        <p:spPr>
          <a:xfrm>
            <a:off x="1250267" y="4082584"/>
            <a:ext cx="2900400" cy="115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07" name="Google Shape;707;p22"/>
          <p:cNvSpPr txBox="1">
            <a:spLocks noGrp="1"/>
          </p:cNvSpPr>
          <p:nvPr>
            <p:ph type="title" idx="2"/>
          </p:nvPr>
        </p:nvSpPr>
        <p:spPr>
          <a:xfrm>
            <a:off x="4645892" y="3557017"/>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08" name="Google Shape;708;p22"/>
          <p:cNvSpPr txBox="1">
            <a:spLocks noGrp="1"/>
          </p:cNvSpPr>
          <p:nvPr>
            <p:ph type="subTitle" idx="3"/>
          </p:nvPr>
        </p:nvSpPr>
        <p:spPr>
          <a:xfrm>
            <a:off x="4645895" y="4082584"/>
            <a:ext cx="2900400" cy="115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709" name="Google Shape;709;p22"/>
          <p:cNvSpPr txBox="1">
            <a:spLocks noGrp="1"/>
          </p:cNvSpPr>
          <p:nvPr>
            <p:ph type="title" idx="4"/>
          </p:nvPr>
        </p:nvSpPr>
        <p:spPr>
          <a:xfrm>
            <a:off x="8041528" y="3557017"/>
            <a:ext cx="2900400" cy="70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710" name="Google Shape;710;p22"/>
          <p:cNvSpPr txBox="1">
            <a:spLocks noGrp="1"/>
          </p:cNvSpPr>
          <p:nvPr>
            <p:ph type="subTitle" idx="5"/>
          </p:nvPr>
        </p:nvSpPr>
        <p:spPr>
          <a:xfrm>
            <a:off x="8041532" y="4082584"/>
            <a:ext cx="2900400" cy="1159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711" name="Google Shape;711;p22"/>
          <p:cNvGrpSpPr/>
          <p:nvPr/>
        </p:nvGrpSpPr>
        <p:grpSpPr>
          <a:xfrm>
            <a:off x="0" y="5680700"/>
            <a:ext cx="12192000" cy="1183117"/>
            <a:chOff x="0" y="4260525"/>
            <a:chExt cx="9144000" cy="887338"/>
          </a:xfrm>
        </p:grpSpPr>
        <p:sp>
          <p:nvSpPr>
            <p:cNvPr id="712" name="Google Shape;712;p22"/>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13" name="Google Shape;713;p22"/>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14" name="Google Shape;714;p22"/>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15" name="Google Shape;715;p22"/>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16" name="Google Shape;716;p22"/>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17" name="Google Shape;717;p22"/>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18" name="Google Shape;718;p22"/>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19" name="Google Shape;719;p22"/>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20" name="Google Shape;720;p22"/>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21" name="Google Shape;721;p22"/>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22" name="Google Shape;722;p22"/>
          <p:cNvGrpSpPr/>
          <p:nvPr/>
        </p:nvGrpSpPr>
        <p:grpSpPr>
          <a:xfrm flipH="1">
            <a:off x="10199695" y="5578790"/>
            <a:ext cx="1031791" cy="1320868"/>
            <a:chOff x="4376621" y="3930330"/>
            <a:chExt cx="1138339" cy="1457482"/>
          </a:xfrm>
        </p:grpSpPr>
        <p:sp>
          <p:nvSpPr>
            <p:cNvPr id="723" name="Google Shape;723;p22"/>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24" name="Google Shape;724;p22"/>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25" name="Google Shape;725;p22"/>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26" name="Google Shape;726;p22"/>
          <p:cNvGrpSpPr/>
          <p:nvPr/>
        </p:nvGrpSpPr>
        <p:grpSpPr>
          <a:xfrm flipH="1">
            <a:off x="10893842" y="5476885"/>
            <a:ext cx="856257" cy="1478267"/>
            <a:chOff x="3804453" y="3817886"/>
            <a:chExt cx="944680" cy="1631161"/>
          </a:xfrm>
        </p:grpSpPr>
        <p:sp>
          <p:nvSpPr>
            <p:cNvPr id="727" name="Google Shape;727;p22"/>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28" name="Google Shape;728;p22"/>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29" name="Google Shape;729;p22"/>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30" name="Google Shape;730;p22"/>
          <p:cNvGrpSpPr/>
          <p:nvPr/>
        </p:nvGrpSpPr>
        <p:grpSpPr>
          <a:xfrm>
            <a:off x="1084542" y="5634307"/>
            <a:ext cx="1031791" cy="1320868"/>
            <a:chOff x="4376621" y="3930330"/>
            <a:chExt cx="1138339" cy="1457482"/>
          </a:xfrm>
        </p:grpSpPr>
        <p:sp>
          <p:nvSpPr>
            <p:cNvPr id="731" name="Google Shape;731;p22"/>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32" name="Google Shape;732;p22"/>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33" name="Google Shape;733;p22"/>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34" name="Google Shape;734;p22"/>
          <p:cNvGrpSpPr/>
          <p:nvPr/>
        </p:nvGrpSpPr>
        <p:grpSpPr>
          <a:xfrm>
            <a:off x="574262" y="5398819"/>
            <a:ext cx="856257" cy="1478267"/>
            <a:chOff x="3804453" y="3817886"/>
            <a:chExt cx="944680" cy="1631161"/>
          </a:xfrm>
        </p:grpSpPr>
        <p:sp>
          <p:nvSpPr>
            <p:cNvPr id="735" name="Google Shape;735;p22"/>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36" name="Google Shape;736;p22"/>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37" name="Google Shape;737;p22"/>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38" name="Google Shape;738;p22"/>
          <p:cNvGrpSpPr/>
          <p:nvPr/>
        </p:nvGrpSpPr>
        <p:grpSpPr>
          <a:xfrm>
            <a:off x="11265374" y="2488667"/>
            <a:ext cx="1106133" cy="3528367"/>
            <a:chOff x="8449030" y="1866500"/>
            <a:chExt cx="829600" cy="2646275"/>
          </a:xfrm>
        </p:grpSpPr>
        <p:sp>
          <p:nvSpPr>
            <p:cNvPr id="739" name="Google Shape;739;p22"/>
            <p:cNvSpPr/>
            <p:nvPr/>
          </p:nvSpPr>
          <p:spPr>
            <a:xfrm>
              <a:off x="8449030" y="1866500"/>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40" name="Google Shape;740;p22"/>
            <p:cNvSpPr/>
            <p:nvPr/>
          </p:nvSpPr>
          <p:spPr>
            <a:xfrm>
              <a:off x="8556180" y="1952550"/>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41" name="Google Shape;741;p22"/>
            <p:cNvSpPr/>
            <p:nvPr/>
          </p:nvSpPr>
          <p:spPr>
            <a:xfrm>
              <a:off x="8916930" y="2499925"/>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42" name="Google Shape;742;p22"/>
            <p:cNvSpPr/>
            <p:nvPr/>
          </p:nvSpPr>
          <p:spPr>
            <a:xfrm>
              <a:off x="8844155" y="2702700"/>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43" name="Google Shape;743;p22"/>
            <p:cNvSpPr/>
            <p:nvPr/>
          </p:nvSpPr>
          <p:spPr>
            <a:xfrm>
              <a:off x="8860455" y="3360325"/>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44" name="Google Shape;744;p22"/>
            <p:cNvSpPr/>
            <p:nvPr/>
          </p:nvSpPr>
          <p:spPr>
            <a:xfrm>
              <a:off x="8824655" y="3813125"/>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45" name="Google Shape;745;p22"/>
            <p:cNvSpPr/>
            <p:nvPr/>
          </p:nvSpPr>
          <p:spPr>
            <a:xfrm>
              <a:off x="8826405" y="4118975"/>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46" name="Google Shape;746;p22"/>
            <p:cNvSpPr/>
            <p:nvPr/>
          </p:nvSpPr>
          <p:spPr>
            <a:xfrm>
              <a:off x="8885755" y="2468250"/>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47" name="Google Shape;747;p22"/>
            <p:cNvSpPr/>
            <p:nvPr/>
          </p:nvSpPr>
          <p:spPr>
            <a:xfrm>
              <a:off x="8829980" y="3331050"/>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48" name="Google Shape;748;p22"/>
          <p:cNvGrpSpPr/>
          <p:nvPr/>
        </p:nvGrpSpPr>
        <p:grpSpPr>
          <a:xfrm>
            <a:off x="10737373" y="5702234"/>
            <a:ext cx="1498800" cy="1136033"/>
            <a:chOff x="8053030" y="4276675"/>
            <a:chExt cx="1124100" cy="852025"/>
          </a:xfrm>
        </p:grpSpPr>
        <p:sp>
          <p:nvSpPr>
            <p:cNvPr id="749" name="Google Shape;749;p22"/>
            <p:cNvSpPr/>
            <p:nvPr/>
          </p:nvSpPr>
          <p:spPr>
            <a:xfrm>
              <a:off x="8053030" y="4276675"/>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50" name="Google Shape;750;p22"/>
            <p:cNvSpPr/>
            <p:nvPr/>
          </p:nvSpPr>
          <p:spPr>
            <a:xfrm>
              <a:off x="8187130" y="4363075"/>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51" name="Google Shape;751;p22"/>
            <p:cNvSpPr/>
            <p:nvPr/>
          </p:nvSpPr>
          <p:spPr>
            <a:xfrm>
              <a:off x="8886305" y="4563625"/>
              <a:ext cx="236950" cy="220400"/>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52" name="Google Shape;752;p22"/>
          <p:cNvGrpSpPr/>
          <p:nvPr/>
        </p:nvGrpSpPr>
        <p:grpSpPr>
          <a:xfrm>
            <a:off x="-227060" y="2716367"/>
            <a:ext cx="1106133" cy="3528367"/>
            <a:chOff x="-170295" y="1808675"/>
            <a:chExt cx="829600" cy="2646275"/>
          </a:xfrm>
        </p:grpSpPr>
        <p:sp>
          <p:nvSpPr>
            <p:cNvPr id="753" name="Google Shape;753;p22"/>
            <p:cNvSpPr/>
            <p:nvPr/>
          </p:nvSpPr>
          <p:spPr>
            <a:xfrm flipH="1">
              <a:off x="-170295" y="1808675"/>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54" name="Google Shape;754;p22"/>
            <p:cNvSpPr/>
            <p:nvPr/>
          </p:nvSpPr>
          <p:spPr>
            <a:xfrm flipH="1">
              <a:off x="-170295" y="1894725"/>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55" name="Google Shape;755;p22"/>
            <p:cNvSpPr/>
            <p:nvPr/>
          </p:nvSpPr>
          <p:spPr>
            <a:xfrm flipH="1">
              <a:off x="-71420" y="2442100"/>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56" name="Google Shape;756;p22"/>
            <p:cNvSpPr/>
            <p:nvPr/>
          </p:nvSpPr>
          <p:spPr>
            <a:xfrm flipH="1">
              <a:off x="-56570" y="2644875"/>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57" name="Google Shape;757;p22"/>
            <p:cNvSpPr/>
            <p:nvPr/>
          </p:nvSpPr>
          <p:spPr>
            <a:xfrm flipH="1">
              <a:off x="-36445" y="3302500"/>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58" name="Google Shape;758;p22"/>
            <p:cNvSpPr/>
            <p:nvPr/>
          </p:nvSpPr>
          <p:spPr>
            <a:xfrm flipH="1">
              <a:off x="2405" y="3755300"/>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59" name="Google Shape;759;p22"/>
            <p:cNvSpPr/>
            <p:nvPr/>
          </p:nvSpPr>
          <p:spPr>
            <a:xfrm flipH="1">
              <a:off x="-2195" y="4061150"/>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60" name="Google Shape;760;p22"/>
            <p:cNvSpPr/>
            <p:nvPr/>
          </p:nvSpPr>
          <p:spPr>
            <a:xfrm flipH="1">
              <a:off x="127330" y="2410425"/>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61" name="Google Shape;761;p22"/>
            <p:cNvSpPr/>
            <p:nvPr/>
          </p:nvSpPr>
          <p:spPr>
            <a:xfrm flipH="1">
              <a:off x="183080" y="3273225"/>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62" name="Google Shape;762;p22"/>
          <p:cNvGrpSpPr/>
          <p:nvPr/>
        </p:nvGrpSpPr>
        <p:grpSpPr>
          <a:xfrm>
            <a:off x="-91727" y="5726734"/>
            <a:ext cx="1498800" cy="1136033"/>
            <a:chOff x="-68795" y="4218850"/>
            <a:chExt cx="1124100" cy="852025"/>
          </a:xfrm>
        </p:grpSpPr>
        <p:sp>
          <p:nvSpPr>
            <p:cNvPr id="763" name="Google Shape;763;p22"/>
            <p:cNvSpPr/>
            <p:nvPr/>
          </p:nvSpPr>
          <p:spPr>
            <a:xfrm flipH="1">
              <a:off x="-68795" y="4218850"/>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64" name="Google Shape;764;p22"/>
            <p:cNvSpPr/>
            <p:nvPr/>
          </p:nvSpPr>
          <p:spPr>
            <a:xfrm flipH="1">
              <a:off x="-61270" y="4305250"/>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65" name="Google Shape;765;p22"/>
            <p:cNvSpPr/>
            <p:nvPr/>
          </p:nvSpPr>
          <p:spPr>
            <a:xfrm flipH="1">
              <a:off x="-14920" y="4505800"/>
              <a:ext cx="236950" cy="220400"/>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766" name="Google Shape;766;p22"/>
          <p:cNvSpPr/>
          <p:nvPr/>
        </p:nvSpPr>
        <p:spPr>
          <a:xfrm>
            <a:off x="1705534" y="74774"/>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67" name="Google Shape;767;p22"/>
          <p:cNvSpPr/>
          <p:nvPr/>
        </p:nvSpPr>
        <p:spPr>
          <a:xfrm>
            <a:off x="9903500" y="553485"/>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68" name="Google Shape;768;p22"/>
          <p:cNvSpPr/>
          <p:nvPr/>
        </p:nvSpPr>
        <p:spPr>
          <a:xfrm>
            <a:off x="-348167" y="478167"/>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69" name="Google Shape;769;p22"/>
          <p:cNvSpPr/>
          <p:nvPr/>
        </p:nvSpPr>
        <p:spPr>
          <a:xfrm>
            <a:off x="7801390" y="-331867"/>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70" name="Google Shape;770;p22"/>
          <p:cNvSpPr txBox="1">
            <a:spLocks noGrp="1"/>
          </p:cNvSpPr>
          <p:nvPr>
            <p:ph type="title" idx="6"/>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extLst>
      <p:ext uri="{BB962C8B-B14F-4D97-AF65-F5344CB8AC3E}">
        <p14:creationId xmlns:p14="http://schemas.microsoft.com/office/powerpoint/2010/main" val="21510883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771"/>
        <p:cNvGrpSpPr/>
        <p:nvPr/>
      </p:nvGrpSpPr>
      <p:grpSpPr>
        <a:xfrm>
          <a:off x="0" y="0"/>
          <a:ext cx="0" cy="0"/>
          <a:chOff x="0" y="0"/>
          <a:chExt cx="0" cy="0"/>
        </a:xfrm>
      </p:grpSpPr>
      <p:grpSp>
        <p:nvGrpSpPr>
          <p:cNvPr id="772" name="Google Shape;772;p23"/>
          <p:cNvGrpSpPr/>
          <p:nvPr/>
        </p:nvGrpSpPr>
        <p:grpSpPr>
          <a:xfrm>
            <a:off x="-29203" y="5072781"/>
            <a:ext cx="12265372" cy="1690876"/>
            <a:chOff x="-21903" y="3893725"/>
            <a:chExt cx="9199029" cy="1268157"/>
          </a:xfrm>
        </p:grpSpPr>
        <p:sp>
          <p:nvSpPr>
            <p:cNvPr id="773" name="Google Shape;773;p23"/>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74" name="Google Shape;774;p23"/>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75" name="Google Shape;775;p23"/>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776" name="Google Shape;776;p23"/>
          <p:cNvSpPr txBox="1">
            <a:spLocks noGrp="1"/>
          </p:cNvSpPr>
          <p:nvPr>
            <p:ph type="subTitle" idx="1"/>
          </p:nvPr>
        </p:nvSpPr>
        <p:spPr>
          <a:xfrm>
            <a:off x="4840992" y="1958033"/>
            <a:ext cx="6104800" cy="71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7" name="Google Shape;777;p23"/>
          <p:cNvSpPr txBox="1">
            <a:spLocks noGrp="1"/>
          </p:cNvSpPr>
          <p:nvPr>
            <p:ph type="subTitle" idx="2"/>
          </p:nvPr>
        </p:nvSpPr>
        <p:spPr>
          <a:xfrm>
            <a:off x="2768700" y="1958033"/>
            <a:ext cx="2008800" cy="71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1pPr>
            <a:lvl2pPr lvl="1"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2pPr>
            <a:lvl3pPr lvl="2"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3pPr>
            <a:lvl4pPr lvl="3"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4pPr>
            <a:lvl5pPr lvl="4"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5pPr>
            <a:lvl6pPr lvl="5"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6pPr>
            <a:lvl7pPr lvl="6"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7pPr>
            <a:lvl8pPr lvl="7"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8pPr>
            <a:lvl9pPr lvl="8"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9pPr>
          </a:lstStyle>
          <a:p>
            <a:endParaRPr/>
          </a:p>
        </p:txBody>
      </p:sp>
      <p:sp>
        <p:nvSpPr>
          <p:cNvPr id="778" name="Google Shape;778;p23"/>
          <p:cNvSpPr txBox="1">
            <a:spLocks noGrp="1"/>
          </p:cNvSpPr>
          <p:nvPr>
            <p:ph type="subTitle" idx="3"/>
          </p:nvPr>
        </p:nvSpPr>
        <p:spPr>
          <a:xfrm>
            <a:off x="4841012" y="3190088"/>
            <a:ext cx="6104800" cy="71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9" name="Google Shape;779;p23"/>
          <p:cNvSpPr txBox="1">
            <a:spLocks noGrp="1"/>
          </p:cNvSpPr>
          <p:nvPr>
            <p:ph type="subTitle" idx="4"/>
          </p:nvPr>
        </p:nvSpPr>
        <p:spPr>
          <a:xfrm>
            <a:off x="2768700" y="3190105"/>
            <a:ext cx="2008800" cy="71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1pPr>
            <a:lvl2pPr lvl="1"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2pPr>
            <a:lvl3pPr lvl="2"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3pPr>
            <a:lvl4pPr lvl="3"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4pPr>
            <a:lvl5pPr lvl="4"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5pPr>
            <a:lvl6pPr lvl="5"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6pPr>
            <a:lvl7pPr lvl="6"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7pPr>
            <a:lvl8pPr lvl="7"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8pPr>
            <a:lvl9pPr lvl="8"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9pPr>
          </a:lstStyle>
          <a:p>
            <a:endParaRPr/>
          </a:p>
        </p:txBody>
      </p:sp>
      <p:sp>
        <p:nvSpPr>
          <p:cNvPr id="780" name="Google Shape;780;p23"/>
          <p:cNvSpPr txBox="1">
            <a:spLocks noGrp="1"/>
          </p:cNvSpPr>
          <p:nvPr>
            <p:ph type="subTitle" idx="5"/>
          </p:nvPr>
        </p:nvSpPr>
        <p:spPr>
          <a:xfrm>
            <a:off x="4841012" y="4422141"/>
            <a:ext cx="6104800" cy="716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81" name="Google Shape;781;p23"/>
          <p:cNvSpPr txBox="1">
            <a:spLocks noGrp="1"/>
          </p:cNvSpPr>
          <p:nvPr>
            <p:ph type="subTitle" idx="6"/>
          </p:nvPr>
        </p:nvSpPr>
        <p:spPr>
          <a:xfrm>
            <a:off x="2768700" y="4422149"/>
            <a:ext cx="2008800" cy="716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1pPr>
            <a:lvl2pPr lvl="1"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2pPr>
            <a:lvl3pPr lvl="2"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3pPr>
            <a:lvl4pPr lvl="3"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4pPr>
            <a:lvl5pPr lvl="4"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5pPr>
            <a:lvl6pPr lvl="5"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6pPr>
            <a:lvl7pPr lvl="6"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7pPr>
            <a:lvl8pPr lvl="7"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8pPr>
            <a:lvl9pPr lvl="8"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9pPr>
          </a:lstStyle>
          <a:p>
            <a:endParaRPr/>
          </a:p>
        </p:txBody>
      </p:sp>
      <p:sp>
        <p:nvSpPr>
          <p:cNvPr id="782" name="Google Shape;782;p23"/>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783" name="Google Shape;783;p23"/>
          <p:cNvGrpSpPr/>
          <p:nvPr/>
        </p:nvGrpSpPr>
        <p:grpSpPr>
          <a:xfrm>
            <a:off x="-29203" y="5191634"/>
            <a:ext cx="12265372" cy="1690876"/>
            <a:chOff x="-21903" y="3893725"/>
            <a:chExt cx="9199029" cy="1268157"/>
          </a:xfrm>
        </p:grpSpPr>
        <p:sp>
          <p:nvSpPr>
            <p:cNvPr id="784" name="Google Shape;784;p23"/>
            <p:cNvSpPr/>
            <p:nvPr/>
          </p:nvSpPr>
          <p:spPr>
            <a:xfrm>
              <a:off x="5186889" y="3893725"/>
              <a:ext cx="3990237" cy="1268113"/>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85" name="Google Shape;785;p23"/>
            <p:cNvSpPr/>
            <p:nvPr/>
          </p:nvSpPr>
          <p:spPr>
            <a:xfrm>
              <a:off x="2585982"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86" name="Google Shape;786;p23"/>
            <p:cNvSpPr/>
            <p:nvPr/>
          </p:nvSpPr>
          <p:spPr>
            <a:xfrm flipH="1">
              <a:off x="-21903" y="4328643"/>
              <a:ext cx="2621864" cy="833238"/>
            </a:xfrm>
            <a:custGeom>
              <a:avLst/>
              <a:gdLst/>
              <a:ahLst/>
              <a:cxnLst/>
              <a:rect l="l" t="t" r="r" b="b"/>
              <a:pathLst>
                <a:path w="92834" h="29503" extrusionOk="0">
                  <a:moveTo>
                    <a:pt x="81127" y="1"/>
                  </a:moveTo>
                  <a:cubicBezTo>
                    <a:pt x="79864" y="1"/>
                    <a:pt x="78505" y="319"/>
                    <a:pt x="77169" y="1207"/>
                  </a:cubicBezTo>
                  <a:cubicBezTo>
                    <a:pt x="72583" y="4265"/>
                    <a:pt x="73685" y="11232"/>
                    <a:pt x="73735" y="11533"/>
                  </a:cubicBezTo>
                  <a:cubicBezTo>
                    <a:pt x="73603" y="11379"/>
                    <a:pt x="71617" y="8868"/>
                    <a:pt x="69149" y="8868"/>
                  </a:cubicBezTo>
                  <a:cubicBezTo>
                    <a:pt x="68806" y="8868"/>
                    <a:pt x="68454" y="8916"/>
                    <a:pt x="68096" y="9027"/>
                  </a:cubicBezTo>
                  <a:cubicBezTo>
                    <a:pt x="65064" y="9979"/>
                    <a:pt x="65064" y="13513"/>
                    <a:pt x="65064" y="13513"/>
                  </a:cubicBezTo>
                  <a:cubicBezTo>
                    <a:pt x="65064" y="13513"/>
                    <a:pt x="63385" y="8926"/>
                    <a:pt x="59525" y="8726"/>
                  </a:cubicBezTo>
                  <a:cubicBezTo>
                    <a:pt x="59430" y="8720"/>
                    <a:pt x="59336" y="8718"/>
                    <a:pt x="59243" y="8718"/>
                  </a:cubicBezTo>
                  <a:cubicBezTo>
                    <a:pt x="55544" y="8718"/>
                    <a:pt x="53159" y="12986"/>
                    <a:pt x="53159" y="12986"/>
                  </a:cubicBezTo>
                  <a:cubicBezTo>
                    <a:pt x="53159" y="12986"/>
                    <a:pt x="49426" y="10740"/>
                    <a:pt x="45204" y="10740"/>
                  </a:cubicBezTo>
                  <a:cubicBezTo>
                    <a:pt x="44284" y="10740"/>
                    <a:pt x="43340" y="10847"/>
                    <a:pt x="42407" y="11107"/>
                  </a:cubicBezTo>
                  <a:cubicBezTo>
                    <a:pt x="37169" y="12585"/>
                    <a:pt x="36968" y="18225"/>
                    <a:pt x="36968" y="18225"/>
                  </a:cubicBezTo>
                  <a:cubicBezTo>
                    <a:pt x="36968" y="18225"/>
                    <a:pt x="35515" y="11959"/>
                    <a:pt x="28522" y="10079"/>
                  </a:cubicBezTo>
                  <a:cubicBezTo>
                    <a:pt x="27484" y="9801"/>
                    <a:pt x="26497" y="9683"/>
                    <a:pt x="25569" y="9683"/>
                  </a:cubicBezTo>
                  <a:cubicBezTo>
                    <a:pt x="20221" y="9683"/>
                    <a:pt x="16818" y="13613"/>
                    <a:pt x="16818" y="13613"/>
                  </a:cubicBezTo>
                  <a:cubicBezTo>
                    <a:pt x="16818" y="13613"/>
                    <a:pt x="13986" y="7147"/>
                    <a:pt x="7520" y="6520"/>
                  </a:cubicBezTo>
                  <a:cubicBezTo>
                    <a:pt x="7164" y="6486"/>
                    <a:pt x="6825" y="6470"/>
                    <a:pt x="6502" y="6470"/>
                  </a:cubicBezTo>
                  <a:cubicBezTo>
                    <a:pt x="944" y="6470"/>
                    <a:pt x="26" y="11282"/>
                    <a:pt x="26" y="11282"/>
                  </a:cubicBezTo>
                  <a:lnTo>
                    <a:pt x="26" y="21859"/>
                  </a:lnTo>
                  <a:lnTo>
                    <a:pt x="1" y="29503"/>
                  </a:lnTo>
                  <a:lnTo>
                    <a:pt x="92833" y="29503"/>
                  </a:lnTo>
                  <a:lnTo>
                    <a:pt x="92833" y="1307"/>
                  </a:lnTo>
                  <a:cubicBezTo>
                    <a:pt x="91672" y="468"/>
                    <a:pt x="90689" y="169"/>
                    <a:pt x="89877" y="169"/>
                  </a:cubicBezTo>
                  <a:cubicBezTo>
                    <a:pt x="87852" y="169"/>
                    <a:pt x="86893" y="2034"/>
                    <a:pt x="86893" y="2034"/>
                  </a:cubicBezTo>
                  <a:cubicBezTo>
                    <a:pt x="86893" y="2034"/>
                    <a:pt x="84320" y="1"/>
                    <a:pt x="81127"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87" name="Google Shape;787;p23"/>
          <p:cNvGrpSpPr/>
          <p:nvPr/>
        </p:nvGrpSpPr>
        <p:grpSpPr>
          <a:xfrm rot="5400000" flipH="1">
            <a:off x="1930799" y="4313705"/>
            <a:ext cx="1604668" cy="4069971"/>
            <a:chOff x="-170295" y="1808675"/>
            <a:chExt cx="829600" cy="2646275"/>
          </a:xfrm>
        </p:grpSpPr>
        <p:sp>
          <p:nvSpPr>
            <p:cNvPr id="788" name="Google Shape;788;p23"/>
            <p:cNvSpPr/>
            <p:nvPr/>
          </p:nvSpPr>
          <p:spPr>
            <a:xfrm flipH="1">
              <a:off x="-170295" y="1808675"/>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89" name="Google Shape;789;p23"/>
            <p:cNvSpPr/>
            <p:nvPr/>
          </p:nvSpPr>
          <p:spPr>
            <a:xfrm flipH="1">
              <a:off x="-170295" y="1894725"/>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90" name="Google Shape;790;p23"/>
            <p:cNvSpPr/>
            <p:nvPr/>
          </p:nvSpPr>
          <p:spPr>
            <a:xfrm flipH="1">
              <a:off x="-71420" y="2442100"/>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91" name="Google Shape;791;p23"/>
            <p:cNvSpPr/>
            <p:nvPr/>
          </p:nvSpPr>
          <p:spPr>
            <a:xfrm flipH="1">
              <a:off x="-56570" y="2644875"/>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92" name="Google Shape;792;p23"/>
            <p:cNvSpPr/>
            <p:nvPr/>
          </p:nvSpPr>
          <p:spPr>
            <a:xfrm flipH="1">
              <a:off x="-36445" y="3302500"/>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93" name="Google Shape;793;p23"/>
            <p:cNvSpPr/>
            <p:nvPr/>
          </p:nvSpPr>
          <p:spPr>
            <a:xfrm flipH="1">
              <a:off x="2405" y="3764777"/>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94" name="Google Shape;794;p23"/>
            <p:cNvSpPr/>
            <p:nvPr/>
          </p:nvSpPr>
          <p:spPr>
            <a:xfrm flipH="1">
              <a:off x="-2195" y="4061150"/>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95" name="Google Shape;795;p23"/>
            <p:cNvSpPr/>
            <p:nvPr/>
          </p:nvSpPr>
          <p:spPr>
            <a:xfrm flipH="1">
              <a:off x="127330" y="2410425"/>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96" name="Google Shape;796;p23"/>
            <p:cNvSpPr/>
            <p:nvPr/>
          </p:nvSpPr>
          <p:spPr>
            <a:xfrm flipH="1">
              <a:off x="183080" y="3273225"/>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797" name="Google Shape;797;p23"/>
          <p:cNvGrpSpPr/>
          <p:nvPr/>
        </p:nvGrpSpPr>
        <p:grpSpPr>
          <a:xfrm rot="5400000" flipH="1">
            <a:off x="-454000" y="5241487"/>
            <a:ext cx="2174309" cy="1310415"/>
            <a:chOff x="-68795" y="4223589"/>
            <a:chExt cx="1124100" cy="852025"/>
          </a:xfrm>
        </p:grpSpPr>
        <p:sp>
          <p:nvSpPr>
            <p:cNvPr id="798" name="Google Shape;798;p23"/>
            <p:cNvSpPr/>
            <p:nvPr/>
          </p:nvSpPr>
          <p:spPr>
            <a:xfrm flipH="1">
              <a:off x="-68795" y="4223589"/>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799" name="Google Shape;799;p23"/>
            <p:cNvSpPr/>
            <p:nvPr/>
          </p:nvSpPr>
          <p:spPr>
            <a:xfrm flipH="1">
              <a:off x="-61270" y="4305250"/>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00" name="Google Shape;800;p23"/>
            <p:cNvSpPr/>
            <p:nvPr/>
          </p:nvSpPr>
          <p:spPr>
            <a:xfrm rot="4678413" flipH="1">
              <a:off x="-5913" y="4540904"/>
              <a:ext cx="294306" cy="178619"/>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801" name="Google Shape;801;p23"/>
          <p:cNvGrpSpPr/>
          <p:nvPr/>
        </p:nvGrpSpPr>
        <p:grpSpPr>
          <a:xfrm flipH="1">
            <a:off x="10839255" y="3542431"/>
            <a:ext cx="1393477" cy="3333871"/>
            <a:chOff x="-34400" y="2920300"/>
            <a:chExt cx="1006460" cy="2407938"/>
          </a:xfrm>
        </p:grpSpPr>
        <p:sp>
          <p:nvSpPr>
            <p:cNvPr id="802" name="Google Shape;802;p23"/>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03" name="Google Shape;803;p23"/>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04" name="Google Shape;804;p23"/>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05" name="Google Shape;805;p23"/>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806" name="Google Shape;806;p23"/>
          <p:cNvSpPr/>
          <p:nvPr/>
        </p:nvSpPr>
        <p:spPr>
          <a:xfrm>
            <a:off x="10514158" y="116879"/>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07" name="Google Shape;807;p23"/>
          <p:cNvSpPr/>
          <p:nvPr/>
        </p:nvSpPr>
        <p:spPr>
          <a:xfrm>
            <a:off x="-683566" y="229201"/>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08" name="Google Shape;808;p23"/>
          <p:cNvSpPr/>
          <p:nvPr/>
        </p:nvSpPr>
        <p:spPr>
          <a:xfrm flipH="1">
            <a:off x="11392425" y="1497348"/>
            <a:ext cx="1266307" cy="400761"/>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09" name="Google Shape;809;p23"/>
          <p:cNvSpPr/>
          <p:nvPr/>
        </p:nvSpPr>
        <p:spPr>
          <a:xfrm flipH="1">
            <a:off x="87529" y="1665529"/>
            <a:ext cx="1266447" cy="605913"/>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213813792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810"/>
        <p:cNvGrpSpPr/>
        <p:nvPr/>
      </p:nvGrpSpPr>
      <p:grpSpPr>
        <a:xfrm>
          <a:off x="0" y="0"/>
          <a:ext cx="0" cy="0"/>
          <a:chOff x="0" y="0"/>
          <a:chExt cx="0" cy="0"/>
        </a:xfrm>
      </p:grpSpPr>
      <p:grpSp>
        <p:nvGrpSpPr>
          <p:cNvPr id="811" name="Google Shape;811;p24"/>
          <p:cNvGrpSpPr/>
          <p:nvPr/>
        </p:nvGrpSpPr>
        <p:grpSpPr>
          <a:xfrm flipH="1">
            <a:off x="428576" y="4144201"/>
            <a:ext cx="939192" cy="2411283"/>
            <a:chOff x="8049528" y="81447"/>
            <a:chExt cx="1266668" cy="3252044"/>
          </a:xfrm>
        </p:grpSpPr>
        <p:sp>
          <p:nvSpPr>
            <p:cNvPr id="812" name="Google Shape;812;p24"/>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13" name="Google Shape;813;p24"/>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14" name="Google Shape;814;p24"/>
            <p:cNvSpPr/>
            <p:nvPr/>
          </p:nvSpPr>
          <p:spPr>
            <a:xfrm>
              <a:off x="8049528" y="1875090"/>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15" name="Google Shape;815;p24"/>
            <p:cNvSpPr/>
            <p:nvPr/>
          </p:nvSpPr>
          <p:spPr>
            <a:xfrm>
              <a:off x="8591877" y="252059"/>
              <a:ext cx="38572" cy="308143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16" name="Google Shape;816;p24"/>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17" name="Google Shape;817;p24"/>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18" name="Google Shape;818;p24"/>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19" name="Google Shape;819;p24"/>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20" name="Google Shape;820;p24"/>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821" name="Google Shape;821;p24"/>
          <p:cNvGrpSpPr/>
          <p:nvPr/>
        </p:nvGrpSpPr>
        <p:grpSpPr>
          <a:xfrm>
            <a:off x="10644752" y="1524495"/>
            <a:ext cx="1351395" cy="4803085"/>
            <a:chOff x="8063667" y="81447"/>
            <a:chExt cx="1252529" cy="4451698"/>
          </a:xfrm>
        </p:grpSpPr>
        <p:sp>
          <p:nvSpPr>
            <p:cNvPr id="822" name="Google Shape;822;p24"/>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23" name="Google Shape;823;p24"/>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24" name="Google Shape;824;p24"/>
            <p:cNvSpPr/>
            <p:nvPr/>
          </p:nvSpPr>
          <p:spPr>
            <a:xfrm>
              <a:off x="8063667" y="1882553"/>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25" name="Google Shape;825;p24"/>
            <p:cNvSpPr/>
            <p:nvPr/>
          </p:nvSpPr>
          <p:spPr>
            <a:xfrm>
              <a:off x="8591885" y="252073"/>
              <a:ext cx="38584" cy="428107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26" name="Google Shape;826;p24"/>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27" name="Google Shape;827;p24"/>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28" name="Google Shape;828;p24"/>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29" name="Google Shape;829;p24"/>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30" name="Google Shape;830;p24"/>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831" name="Google Shape;831;p24"/>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832" name="Google Shape;832;p24"/>
          <p:cNvSpPr txBox="1">
            <a:spLocks noGrp="1"/>
          </p:cNvSpPr>
          <p:nvPr>
            <p:ph type="title" idx="2"/>
          </p:nvPr>
        </p:nvSpPr>
        <p:spPr>
          <a:xfrm>
            <a:off x="3233133" y="1954467"/>
            <a:ext cx="2637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33" name="Google Shape;833;p24"/>
          <p:cNvSpPr txBox="1">
            <a:spLocks noGrp="1"/>
          </p:cNvSpPr>
          <p:nvPr>
            <p:ph type="subTitle" idx="1"/>
          </p:nvPr>
        </p:nvSpPr>
        <p:spPr>
          <a:xfrm>
            <a:off x="3233133" y="2570216"/>
            <a:ext cx="26376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34" name="Google Shape;834;p24"/>
          <p:cNvSpPr txBox="1">
            <a:spLocks noGrp="1"/>
          </p:cNvSpPr>
          <p:nvPr>
            <p:ph type="title" idx="3"/>
          </p:nvPr>
        </p:nvSpPr>
        <p:spPr>
          <a:xfrm>
            <a:off x="7414444" y="1954467"/>
            <a:ext cx="2637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35" name="Google Shape;835;p24"/>
          <p:cNvSpPr txBox="1">
            <a:spLocks noGrp="1"/>
          </p:cNvSpPr>
          <p:nvPr>
            <p:ph type="subTitle" idx="4"/>
          </p:nvPr>
        </p:nvSpPr>
        <p:spPr>
          <a:xfrm>
            <a:off x="7414436" y="2570216"/>
            <a:ext cx="26376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36" name="Google Shape;836;p24"/>
          <p:cNvSpPr txBox="1">
            <a:spLocks noGrp="1"/>
          </p:cNvSpPr>
          <p:nvPr>
            <p:ph type="title" idx="5"/>
          </p:nvPr>
        </p:nvSpPr>
        <p:spPr>
          <a:xfrm>
            <a:off x="3233133" y="3865667"/>
            <a:ext cx="2637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37" name="Google Shape;837;p24"/>
          <p:cNvSpPr txBox="1">
            <a:spLocks noGrp="1"/>
          </p:cNvSpPr>
          <p:nvPr>
            <p:ph type="subTitle" idx="6"/>
          </p:nvPr>
        </p:nvSpPr>
        <p:spPr>
          <a:xfrm>
            <a:off x="3233133" y="4481416"/>
            <a:ext cx="26376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838" name="Google Shape;838;p24"/>
          <p:cNvSpPr txBox="1">
            <a:spLocks noGrp="1"/>
          </p:cNvSpPr>
          <p:nvPr>
            <p:ph type="title" idx="7"/>
          </p:nvPr>
        </p:nvSpPr>
        <p:spPr>
          <a:xfrm>
            <a:off x="7414444" y="3865667"/>
            <a:ext cx="2637600" cy="703600"/>
          </a:xfrm>
          <a:prstGeom prst="rect">
            <a:avLst/>
          </a:prstGeom>
        </p:spPr>
        <p:txBody>
          <a:bodyPr spcFirstLastPara="1" wrap="square" lIns="91425" tIns="91425" rIns="91425" bIns="91425" anchor="ctr" anchorCtr="0">
            <a:noAutofit/>
          </a:bodyPr>
          <a:lstStyle>
            <a:lvl1pPr lvl="0"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839" name="Google Shape;839;p24"/>
          <p:cNvSpPr txBox="1">
            <a:spLocks noGrp="1"/>
          </p:cNvSpPr>
          <p:nvPr>
            <p:ph type="subTitle" idx="8"/>
          </p:nvPr>
        </p:nvSpPr>
        <p:spPr>
          <a:xfrm>
            <a:off x="7414436" y="4481416"/>
            <a:ext cx="2637600" cy="70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840" name="Google Shape;840;p24"/>
          <p:cNvGrpSpPr/>
          <p:nvPr/>
        </p:nvGrpSpPr>
        <p:grpSpPr>
          <a:xfrm>
            <a:off x="0" y="5790636"/>
            <a:ext cx="12192000" cy="768387"/>
            <a:chOff x="0" y="4571577"/>
            <a:chExt cx="9144000" cy="576290"/>
          </a:xfrm>
        </p:grpSpPr>
        <p:sp>
          <p:nvSpPr>
            <p:cNvPr id="841" name="Google Shape;841;p24"/>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42" name="Google Shape;842;p24"/>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43" name="Google Shape;843;p24"/>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44" name="Google Shape;844;p24"/>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45" name="Google Shape;845;p24"/>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46" name="Google Shape;846;p24"/>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47" name="Google Shape;847;p24"/>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48" name="Google Shape;848;p24"/>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49" name="Google Shape;849;p24"/>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50" name="Google Shape;850;p24"/>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851" name="Google Shape;851;p24"/>
          <p:cNvSpPr/>
          <p:nvPr/>
        </p:nvSpPr>
        <p:spPr>
          <a:xfrm>
            <a:off x="3636" y="-30866"/>
            <a:ext cx="1003939" cy="1673417"/>
          </a:xfrm>
          <a:custGeom>
            <a:avLst/>
            <a:gdLst/>
            <a:ahLst/>
            <a:cxnLst/>
            <a:rect l="l" t="t" r="r" b="b"/>
            <a:pathLst>
              <a:path w="38028" h="63387" extrusionOk="0">
                <a:moveTo>
                  <a:pt x="28646" y="1"/>
                </a:moveTo>
                <a:lnTo>
                  <a:pt x="0" y="617"/>
                </a:lnTo>
                <a:lnTo>
                  <a:pt x="0" y="63386"/>
                </a:lnTo>
                <a:cubicBezTo>
                  <a:pt x="1895" y="53503"/>
                  <a:pt x="19516" y="40059"/>
                  <a:pt x="25108" y="35106"/>
                </a:cubicBezTo>
                <a:cubicBezTo>
                  <a:pt x="30677" y="30176"/>
                  <a:pt x="38027" y="24584"/>
                  <a:pt x="38027" y="14312"/>
                </a:cubicBezTo>
                <a:cubicBezTo>
                  <a:pt x="38027" y="4041"/>
                  <a:pt x="28646" y="1"/>
                  <a:pt x="2864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52" name="Google Shape;852;p24"/>
          <p:cNvSpPr/>
          <p:nvPr/>
        </p:nvSpPr>
        <p:spPr>
          <a:xfrm>
            <a:off x="-522866" y="2171224"/>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53" name="Google Shape;853;p24"/>
          <p:cNvSpPr/>
          <p:nvPr/>
        </p:nvSpPr>
        <p:spPr>
          <a:xfrm>
            <a:off x="10699934" y="526584"/>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54" name="Google Shape;854;p24"/>
          <p:cNvSpPr/>
          <p:nvPr/>
        </p:nvSpPr>
        <p:spPr>
          <a:xfrm>
            <a:off x="8781157" y="-18267"/>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855" name="Google Shape;855;p24"/>
          <p:cNvGrpSpPr/>
          <p:nvPr/>
        </p:nvGrpSpPr>
        <p:grpSpPr>
          <a:xfrm>
            <a:off x="0" y="5883900"/>
            <a:ext cx="12192000" cy="1183117"/>
            <a:chOff x="0" y="4260525"/>
            <a:chExt cx="9144000" cy="887338"/>
          </a:xfrm>
        </p:grpSpPr>
        <p:sp>
          <p:nvSpPr>
            <p:cNvPr id="856" name="Google Shape;856;p24"/>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57" name="Google Shape;857;p24"/>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58" name="Google Shape;858;p24"/>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59" name="Google Shape;859;p24"/>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60" name="Google Shape;860;p24"/>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61" name="Google Shape;861;p24"/>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62" name="Google Shape;862;p24"/>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63" name="Google Shape;863;p24"/>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64" name="Google Shape;864;p24"/>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65" name="Google Shape;865;p24"/>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15585231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866"/>
        <p:cNvGrpSpPr/>
        <p:nvPr/>
      </p:nvGrpSpPr>
      <p:grpSpPr>
        <a:xfrm>
          <a:off x="0" y="0"/>
          <a:ext cx="0" cy="0"/>
          <a:chOff x="0" y="0"/>
          <a:chExt cx="0" cy="0"/>
        </a:xfrm>
      </p:grpSpPr>
      <p:sp>
        <p:nvSpPr>
          <p:cNvPr id="867" name="Google Shape;867;p25"/>
          <p:cNvSpPr txBox="1">
            <a:spLocks noGrp="1"/>
          </p:cNvSpPr>
          <p:nvPr>
            <p:ph type="subTitle" idx="1"/>
          </p:nvPr>
        </p:nvSpPr>
        <p:spPr>
          <a:xfrm>
            <a:off x="1217617" y="4163309"/>
            <a:ext cx="2284800" cy="548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868" name="Google Shape;868;p25"/>
          <p:cNvSpPr txBox="1">
            <a:spLocks noGrp="1"/>
          </p:cNvSpPr>
          <p:nvPr>
            <p:ph type="subTitle" idx="2"/>
          </p:nvPr>
        </p:nvSpPr>
        <p:spPr>
          <a:xfrm>
            <a:off x="1217617" y="3622167"/>
            <a:ext cx="2284800" cy="39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1pPr>
            <a:lvl2pPr lvl="1"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2pPr>
            <a:lvl3pPr lvl="2"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3pPr>
            <a:lvl4pPr lvl="3"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4pPr>
            <a:lvl5pPr lvl="4"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5pPr>
            <a:lvl6pPr lvl="5"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6pPr>
            <a:lvl7pPr lvl="6"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7pPr>
            <a:lvl8pPr lvl="7"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8pPr>
            <a:lvl9pPr lvl="8"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9pPr>
          </a:lstStyle>
          <a:p>
            <a:endParaRPr/>
          </a:p>
        </p:txBody>
      </p:sp>
      <p:sp>
        <p:nvSpPr>
          <p:cNvPr id="869" name="Google Shape;869;p25"/>
          <p:cNvSpPr txBox="1">
            <a:spLocks noGrp="1"/>
          </p:cNvSpPr>
          <p:nvPr>
            <p:ph type="subTitle" idx="3"/>
          </p:nvPr>
        </p:nvSpPr>
        <p:spPr>
          <a:xfrm>
            <a:off x="3712451" y="4163309"/>
            <a:ext cx="2284800" cy="54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870" name="Google Shape;870;p25"/>
          <p:cNvSpPr txBox="1">
            <a:spLocks noGrp="1"/>
          </p:cNvSpPr>
          <p:nvPr>
            <p:ph type="subTitle" idx="4"/>
          </p:nvPr>
        </p:nvSpPr>
        <p:spPr>
          <a:xfrm>
            <a:off x="3712451" y="3622167"/>
            <a:ext cx="2284800" cy="39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1pPr>
            <a:lvl2pPr lvl="1"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2pPr>
            <a:lvl3pPr lvl="2"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3pPr>
            <a:lvl4pPr lvl="3"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4pPr>
            <a:lvl5pPr lvl="4"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5pPr>
            <a:lvl6pPr lvl="5"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6pPr>
            <a:lvl7pPr lvl="6"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7pPr>
            <a:lvl8pPr lvl="7"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8pPr>
            <a:lvl9pPr lvl="8"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9pPr>
          </a:lstStyle>
          <a:p>
            <a:endParaRPr/>
          </a:p>
        </p:txBody>
      </p:sp>
      <p:sp>
        <p:nvSpPr>
          <p:cNvPr id="871" name="Google Shape;871;p25"/>
          <p:cNvSpPr txBox="1">
            <a:spLocks noGrp="1"/>
          </p:cNvSpPr>
          <p:nvPr>
            <p:ph type="subTitle" idx="5"/>
          </p:nvPr>
        </p:nvSpPr>
        <p:spPr>
          <a:xfrm>
            <a:off x="6202805" y="4163309"/>
            <a:ext cx="2284800" cy="54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872" name="Google Shape;872;p25"/>
          <p:cNvSpPr txBox="1">
            <a:spLocks noGrp="1"/>
          </p:cNvSpPr>
          <p:nvPr>
            <p:ph type="subTitle" idx="6"/>
          </p:nvPr>
        </p:nvSpPr>
        <p:spPr>
          <a:xfrm>
            <a:off x="6202800" y="3622167"/>
            <a:ext cx="2284800" cy="39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1pPr>
            <a:lvl2pPr lvl="1"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2pPr>
            <a:lvl3pPr lvl="2"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3pPr>
            <a:lvl4pPr lvl="3"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4pPr>
            <a:lvl5pPr lvl="4"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5pPr>
            <a:lvl6pPr lvl="5"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6pPr>
            <a:lvl7pPr lvl="6"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7pPr>
            <a:lvl8pPr lvl="7"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8pPr>
            <a:lvl9pPr lvl="8"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9pPr>
          </a:lstStyle>
          <a:p>
            <a:endParaRPr/>
          </a:p>
        </p:txBody>
      </p:sp>
      <p:sp>
        <p:nvSpPr>
          <p:cNvPr id="873" name="Google Shape;873;p25"/>
          <p:cNvSpPr txBox="1">
            <a:spLocks noGrp="1"/>
          </p:cNvSpPr>
          <p:nvPr>
            <p:ph type="subTitle" idx="7"/>
          </p:nvPr>
        </p:nvSpPr>
        <p:spPr>
          <a:xfrm>
            <a:off x="8691849" y="4163309"/>
            <a:ext cx="2284800" cy="548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874" name="Google Shape;874;p25"/>
          <p:cNvSpPr txBox="1">
            <a:spLocks noGrp="1"/>
          </p:cNvSpPr>
          <p:nvPr>
            <p:ph type="subTitle" idx="8"/>
          </p:nvPr>
        </p:nvSpPr>
        <p:spPr>
          <a:xfrm>
            <a:off x="8691851" y="3622167"/>
            <a:ext cx="2284800" cy="398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1pPr>
            <a:lvl2pPr lvl="1"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2pPr>
            <a:lvl3pPr lvl="2"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3pPr>
            <a:lvl4pPr lvl="3"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4pPr>
            <a:lvl5pPr lvl="4"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5pPr>
            <a:lvl6pPr lvl="5"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6pPr>
            <a:lvl7pPr lvl="6"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7pPr>
            <a:lvl8pPr lvl="7"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8pPr>
            <a:lvl9pPr lvl="8" algn="ctr" rtl="0">
              <a:lnSpc>
                <a:spcPct val="100000"/>
              </a:lnSpc>
              <a:spcBef>
                <a:spcPts val="0"/>
              </a:spcBef>
              <a:spcAft>
                <a:spcPts val="0"/>
              </a:spcAft>
              <a:buSzPts val="2500"/>
              <a:buFont typeface="Chau Philomene One" panose="02000806040000020003"/>
              <a:buNone/>
              <a:defRPr sz="3333">
                <a:latin typeface="Chau Philomene One" panose="02000806040000020003"/>
                <a:ea typeface="Chau Philomene One" panose="02000806040000020003"/>
                <a:cs typeface="Chau Philomene One" panose="02000806040000020003"/>
                <a:sym typeface="Chau Philomene One" panose="02000806040000020003"/>
              </a:defRPr>
            </a:lvl9pPr>
          </a:lstStyle>
          <a:p>
            <a:endParaRPr/>
          </a:p>
        </p:txBody>
      </p:sp>
      <p:sp>
        <p:nvSpPr>
          <p:cNvPr id="875" name="Google Shape;875;p25"/>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876" name="Google Shape;876;p25"/>
          <p:cNvGrpSpPr/>
          <p:nvPr/>
        </p:nvGrpSpPr>
        <p:grpSpPr>
          <a:xfrm>
            <a:off x="0" y="5695464"/>
            <a:ext cx="12192000" cy="1183117"/>
            <a:chOff x="0" y="4260525"/>
            <a:chExt cx="9144000" cy="887338"/>
          </a:xfrm>
        </p:grpSpPr>
        <p:sp>
          <p:nvSpPr>
            <p:cNvPr id="877" name="Google Shape;877;p25"/>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78" name="Google Shape;878;p25"/>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79" name="Google Shape;879;p25"/>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80" name="Google Shape;880;p25"/>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81" name="Google Shape;881;p25"/>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82" name="Google Shape;882;p25"/>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83" name="Google Shape;883;p25"/>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84" name="Google Shape;884;p25"/>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85" name="Google Shape;885;p25"/>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86" name="Google Shape;886;p25"/>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887" name="Google Shape;887;p25"/>
          <p:cNvGrpSpPr/>
          <p:nvPr/>
        </p:nvGrpSpPr>
        <p:grpSpPr>
          <a:xfrm rot="-5530482">
            <a:off x="8712643" y="3292299"/>
            <a:ext cx="2075877" cy="5490511"/>
            <a:chOff x="-34400" y="2920300"/>
            <a:chExt cx="1006460" cy="2407938"/>
          </a:xfrm>
        </p:grpSpPr>
        <p:sp>
          <p:nvSpPr>
            <p:cNvPr id="888" name="Google Shape;888;p25"/>
            <p:cNvSpPr/>
            <p:nvPr/>
          </p:nvSpPr>
          <p:spPr>
            <a:xfrm>
              <a:off x="-34400" y="2920300"/>
              <a:ext cx="1006460" cy="2407931"/>
            </a:xfrm>
            <a:custGeom>
              <a:avLst/>
              <a:gdLst/>
              <a:ahLst/>
              <a:cxnLst/>
              <a:rect l="l" t="t" r="r" b="b"/>
              <a:pathLst>
                <a:path w="24078" h="57606" extrusionOk="0">
                  <a:moveTo>
                    <a:pt x="5444" y="1"/>
                  </a:moveTo>
                  <a:cubicBezTo>
                    <a:pt x="3809" y="1"/>
                    <a:pt x="2351" y="6295"/>
                    <a:pt x="1429" y="11474"/>
                  </a:cubicBezTo>
                  <a:cubicBezTo>
                    <a:pt x="802" y="15133"/>
                    <a:pt x="401" y="18240"/>
                    <a:pt x="401" y="18240"/>
                  </a:cubicBezTo>
                  <a:lnTo>
                    <a:pt x="326" y="26561"/>
                  </a:lnTo>
                  <a:lnTo>
                    <a:pt x="176" y="39318"/>
                  </a:lnTo>
                  <a:lnTo>
                    <a:pt x="0" y="56662"/>
                  </a:lnTo>
                  <a:cubicBezTo>
                    <a:pt x="802" y="56837"/>
                    <a:pt x="1629" y="56988"/>
                    <a:pt x="2506" y="57088"/>
                  </a:cubicBezTo>
                  <a:cubicBezTo>
                    <a:pt x="4361" y="57363"/>
                    <a:pt x="6341" y="57514"/>
                    <a:pt x="8321" y="57589"/>
                  </a:cubicBezTo>
                  <a:cubicBezTo>
                    <a:pt x="8798" y="57599"/>
                    <a:pt x="9276" y="57606"/>
                    <a:pt x="9752" y="57606"/>
                  </a:cubicBezTo>
                  <a:cubicBezTo>
                    <a:pt x="10425" y="57606"/>
                    <a:pt x="11094" y="57593"/>
                    <a:pt x="11755" y="57564"/>
                  </a:cubicBezTo>
                  <a:cubicBezTo>
                    <a:pt x="17344" y="57389"/>
                    <a:pt x="22181" y="56286"/>
                    <a:pt x="22857" y="54256"/>
                  </a:cubicBezTo>
                  <a:cubicBezTo>
                    <a:pt x="24010" y="50822"/>
                    <a:pt x="19424" y="46010"/>
                    <a:pt x="19424" y="46010"/>
                  </a:cubicBezTo>
                  <a:cubicBezTo>
                    <a:pt x="19424" y="46010"/>
                    <a:pt x="23709" y="46010"/>
                    <a:pt x="23910" y="40697"/>
                  </a:cubicBezTo>
                  <a:cubicBezTo>
                    <a:pt x="24077" y="36238"/>
                    <a:pt x="19156" y="35870"/>
                    <a:pt x="17531" y="35870"/>
                  </a:cubicBezTo>
                  <a:cubicBezTo>
                    <a:pt x="17210" y="35870"/>
                    <a:pt x="17018" y="35885"/>
                    <a:pt x="17018" y="35885"/>
                  </a:cubicBezTo>
                  <a:cubicBezTo>
                    <a:pt x="17018" y="35885"/>
                    <a:pt x="22331" y="31925"/>
                    <a:pt x="21303" y="26912"/>
                  </a:cubicBezTo>
                  <a:cubicBezTo>
                    <a:pt x="20926" y="25116"/>
                    <a:pt x="19705" y="24539"/>
                    <a:pt x="18294" y="24539"/>
                  </a:cubicBezTo>
                  <a:cubicBezTo>
                    <a:pt x="15768" y="24539"/>
                    <a:pt x="12632" y="26386"/>
                    <a:pt x="12632" y="26386"/>
                  </a:cubicBezTo>
                  <a:cubicBezTo>
                    <a:pt x="12632" y="26386"/>
                    <a:pt x="16692" y="11348"/>
                    <a:pt x="14812" y="9895"/>
                  </a:cubicBezTo>
                  <a:cubicBezTo>
                    <a:pt x="14669" y="9782"/>
                    <a:pt x="14503" y="9730"/>
                    <a:pt x="14318" y="9730"/>
                  </a:cubicBezTo>
                  <a:cubicBezTo>
                    <a:pt x="12065" y="9730"/>
                    <a:pt x="6993" y="17413"/>
                    <a:pt x="6993" y="17413"/>
                  </a:cubicBezTo>
                  <a:cubicBezTo>
                    <a:pt x="6993" y="17413"/>
                    <a:pt x="8672" y="1423"/>
                    <a:pt x="5739" y="70"/>
                  </a:cubicBezTo>
                  <a:cubicBezTo>
                    <a:pt x="5640" y="23"/>
                    <a:pt x="5542" y="1"/>
                    <a:pt x="5444"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89" name="Google Shape;889;p25"/>
            <p:cNvSpPr/>
            <p:nvPr/>
          </p:nvSpPr>
          <p:spPr>
            <a:xfrm>
              <a:off x="-34400" y="3371622"/>
              <a:ext cx="802518" cy="1956616"/>
            </a:xfrm>
            <a:custGeom>
              <a:avLst/>
              <a:gdLst/>
              <a:ahLst/>
              <a:cxnLst/>
              <a:rect l="l" t="t" r="r" b="b"/>
              <a:pathLst>
                <a:path w="19199" h="46809" extrusionOk="0">
                  <a:moveTo>
                    <a:pt x="3078" y="1"/>
                  </a:moveTo>
                  <a:cubicBezTo>
                    <a:pt x="2575" y="1"/>
                    <a:pt x="1998" y="278"/>
                    <a:pt x="1429" y="677"/>
                  </a:cubicBezTo>
                  <a:cubicBezTo>
                    <a:pt x="802" y="4336"/>
                    <a:pt x="401" y="7443"/>
                    <a:pt x="401" y="7443"/>
                  </a:cubicBezTo>
                  <a:lnTo>
                    <a:pt x="326" y="15764"/>
                  </a:lnTo>
                  <a:lnTo>
                    <a:pt x="176" y="28521"/>
                  </a:lnTo>
                  <a:lnTo>
                    <a:pt x="0" y="45865"/>
                  </a:lnTo>
                  <a:cubicBezTo>
                    <a:pt x="802" y="46040"/>
                    <a:pt x="1629" y="46191"/>
                    <a:pt x="2506" y="46291"/>
                  </a:cubicBezTo>
                  <a:cubicBezTo>
                    <a:pt x="4361" y="46566"/>
                    <a:pt x="6341" y="46717"/>
                    <a:pt x="8321" y="46792"/>
                  </a:cubicBezTo>
                  <a:cubicBezTo>
                    <a:pt x="8798" y="46802"/>
                    <a:pt x="9276" y="46809"/>
                    <a:pt x="9752" y="46809"/>
                  </a:cubicBezTo>
                  <a:cubicBezTo>
                    <a:pt x="10425" y="46809"/>
                    <a:pt x="11094" y="46796"/>
                    <a:pt x="11755" y="46767"/>
                  </a:cubicBezTo>
                  <a:cubicBezTo>
                    <a:pt x="14361" y="45614"/>
                    <a:pt x="17719" y="43785"/>
                    <a:pt x="18271" y="41805"/>
                  </a:cubicBezTo>
                  <a:cubicBezTo>
                    <a:pt x="19198" y="38446"/>
                    <a:pt x="15865" y="34812"/>
                    <a:pt x="15865" y="34812"/>
                  </a:cubicBezTo>
                  <a:cubicBezTo>
                    <a:pt x="15865" y="34812"/>
                    <a:pt x="18797" y="34286"/>
                    <a:pt x="18271" y="30627"/>
                  </a:cubicBezTo>
                  <a:cubicBezTo>
                    <a:pt x="17745" y="26967"/>
                    <a:pt x="14186" y="26441"/>
                    <a:pt x="14186" y="26441"/>
                  </a:cubicBezTo>
                  <a:cubicBezTo>
                    <a:pt x="14186" y="26441"/>
                    <a:pt x="16491" y="22782"/>
                    <a:pt x="15238" y="19975"/>
                  </a:cubicBezTo>
                  <a:cubicBezTo>
                    <a:pt x="14683" y="18720"/>
                    <a:pt x="13532" y="18370"/>
                    <a:pt x="12423" y="18370"/>
                  </a:cubicBezTo>
                  <a:cubicBezTo>
                    <a:pt x="11028" y="18370"/>
                    <a:pt x="9699" y="18922"/>
                    <a:pt x="9699" y="18922"/>
                  </a:cubicBezTo>
                  <a:cubicBezTo>
                    <a:pt x="9699" y="18922"/>
                    <a:pt x="11479" y="9624"/>
                    <a:pt x="10326" y="8271"/>
                  </a:cubicBezTo>
                  <a:cubicBezTo>
                    <a:pt x="10186" y="8107"/>
                    <a:pt x="10013" y="8035"/>
                    <a:pt x="9817" y="8035"/>
                  </a:cubicBezTo>
                  <a:cubicBezTo>
                    <a:pt x="8392" y="8035"/>
                    <a:pt x="5739" y="11829"/>
                    <a:pt x="5739" y="11829"/>
                  </a:cubicBezTo>
                  <a:cubicBezTo>
                    <a:pt x="5739" y="11829"/>
                    <a:pt x="5539" y="2732"/>
                    <a:pt x="4060" y="551"/>
                  </a:cubicBezTo>
                  <a:cubicBezTo>
                    <a:pt x="3800" y="161"/>
                    <a:pt x="3461" y="1"/>
                    <a:pt x="307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90" name="Google Shape;890;p25"/>
            <p:cNvSpPr/>
            <p:nvPr/>
          </p:nvSpPr>
          <p:spPr>
            <a:xfrm>
              <a:off x="-34400" y="3922806"/>
              <a:ext cx="614962" cy="1404773"/>
            </a:xfrm>
            <a:custGeom>
              <a:avLst/>
              <a:gdLst/>
              <a:ahLst/>
              <a:cxnLst/>
              <a:rect l="l" t="t" r="r" b="b"/>
              <a:pathLst>
                <a:path w="14712" h="33607" extrusionOk="0">
                  <a:moveTo>
                    <a:pt x="3153" y="0"/>
                  </a:moveTo>
                  <a:cubicBezTo>
                    <a:pt x="2110" y="0"/>
                    <a:pt x="1125" y="1196"/>
                    <a:pt x="326" y="2578"/>
                  </a:cubicBezTo>
                  <a:lnTo>
                    <a:pt x="176" y="15335"/>
                  </a:lnTo>
                  <a:lnTo>
                    <a:pt x="0" y="32679"/>
                  </a:lnTo>
                  <a:cubicBezTo>
                    <a:pt x="802" y="32854"/>
                    <a:pt x="1629" y="33005"/>
                    <a:pt x="2506" y="33105"/>
                  </a:cubicBezTo>
                  <a:cubicBezTo>
                    <a:pt x="4361" y="33380"/>
                    <a:pt x="6341" y="33531"/>
                    <a:pt x="8321" y="33606"/>
                  </a:cubicBezTo>
                  <a:cubicBezTo>
                    <a:pt x="10151" y="32729"/>
                    <a:pt x="12206" y="31401"/>
                    <a:pt x="13058" y="29646"/>
                  </a:cubicBezTo>
                  <a:cubicBezTo>
                    <a:pt x="14712" y="26213"/>
                    <a:pt x="10326" y="22553"/>
                    <a:pt x="10326" y="22553"/>
                  </a:cubicBezTo>
                  <a:cubicBezTo>
                    <a:pt x="10326" y="22553"/>
                    <a:pt x="14712" y="22453"/>
                    <a:pt x="13684" y="18493"/>
                  </a:cubicBezTo>
                  <a:cubicBezTo>
                    <a:pt x="12780" y="15068"/>
                    <a:pt x="9635" y="14828"/>
                    <a:pt x="8769" y="14828"/>
                  </a:cubicBezTo>
                  <a:cubicBezTo>
                    <a:pt x="8627" y="14828"/>
                    <a:pt x="8546" y="14834"/>
                    <a:pt x="8546" y="14834"/>
                  </a:cubicBezTo>
                  <a:cubicBezTo>
                    <a:pt x="8546" y="14834"/>
                    <a:pt x="10752" y="10849"/>
                    <a:pt x="9499" y="9095"/>
                  </a:cubicBezTo>
                  <a:cubicBezTo>
                    <a:pt x="9171" y="8628"/>
                    <a:pt x="8734" y="8456"/>
                    <a:pt x="8268" y="8456"/>
                  </a:cubicBezTo>
                  <a:cubicBezTo>
                    <a:pt x="6956" y="8456"/>
                    <a:pt x="5414" y="9821"/>
                    <a:pt x="5414" y="9821"/>
                  </a:cubicBezTo>
                  <a:cubicBezTo>
                    <a:pt x="5414" y="9821"/>
                    <a:pt x="6266" y="1150"/>
                    <a:pt x="3659" y="97"/>
                  </a:cubicBezTo>
                  <a:cubicBezTo>
                    <a:pt x="3489" y="31"/>
                    <a:pt x="3320" y="0"/>
                    <a:pt x="315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91" name="Google Shape;891;p25"/>
            <p:cNvSpPr/>
            <p:nvPr/>
          </p:nvSpPr>
          <p:spPr>
            <a:xfrm>
              <a:off x="-34400" y="4546472"/>
              <a:ext cx="316426" cy="760133"/>
            </a:xfrm>
            <a:custGeom>
              <a:avLst/>
              <a:gdLst/>
              <a:ahLst/>
              <a:cxnLst/>
              <a:rect l="l" t="t" r="r" b="b"/>
              <a:pathLst>
                <a:path w="7570" h="18185" extrusionOk="0">
                  <a:moveTo>
                    <a:pt x="1803" y="0"/>
                  </a:moveTo>
                  <a:cubicBezTo>
                    <a:pt x="1231" y="0"/>
                    <a:pt x="668" y="180"/>
                    <a:pt x="176" y="415"/>
                  </a:cubicBezTo>
                  <a:lnTo>
                    <a:pt x="0" y="17759"/>
                  </a:lnTo>
                  <a:cubicBezTo>
                    <a:pt x="802" y="17934"/>
                    <a:pt x="1629" y="18085"/>
                    <a:pt x="2506" y="18185"/>
                  </a:cubicBezTo>
                  <a:cubicBezTo>
                    <a:pt x="4261" y="16380"/>
                    <a:pt x="7569" y="12496"/>
                    <a:pt x="7093" y="9714"/>
                  </a:cubicBezTo>
                  <a:cubicBezTo>
                    <a:pt x="6466" y="5954"/>
                    <a:pt x="4161" y="5754"/>
                    <a:pt x="4161" y="5754"/>
                  </a:cubicBezTo>
                  <a:cubicBezTo>
                    <a:pt x="4161" y="5754"/>
                    <a:pt x="5940" y="3673"/>
                    <a:pt x="3860" y="1067"/>
                  </a:cubicBezTo>
                  <a:cubicBezTo>
                    <a:pt x="3236" y="276"/>
                    <a:pt x="2512" y="0"/>
                    <a:pt x="1803"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892" name="Google Shape;892;p25"/>
          <p:cNvGrpSpPr/>
          <p:nvPr/>
        </p:nvGrpSpPr>
        <p:grpSpPr>
          <a:xfrm>
            <a:off x="-53379" y="4979939"/>
            <a:ext cx="5661928" cy="1912080"/>
            <a:chOff x="-11586" y="3723575"/>
            <a:chExt cx="4246446" cy="1434060"/>
          </a:xfrm>
        </p:grpSpPr>
        <p:sp>
          <p:nvSpPr>
            <p:cNvPr id="893" name="Google Shape;893;p25"/>
            <p:cNvSpPr/>
            <p:nvPr/>
          </p:nvSpPr>
          <p:spPr>
            <a:xfrm>
              <a:off x="-11586" y="3723575"/>
              <a:ext cx="2288234" cy="143406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94" name="Google Shape;894;p25"/>
            <p:cNvSpPr/>
            <p:nvPr/>
          </p:nvSpPr>
          <p:spPr>
            <a:xfrm>
              <a:off x="-4480" y="3907279"/>
              <a:ext cx="2146401" cy="1250350"/>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95" name="Google Shape;895;p25"/>
            <p:cNvSpPr/>
            <p:nvPr/>
          </p:nvSpPr>
          <p:spPr>
            <a:xfrm>
              <a:off x="1946626" y="4388188"/>
              <a:ext cx="2288234" cy="76936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896" name="Google Shape;896;p25"/>
            <p:cNvSpPr/>
            <p:nvPr/>
          </p:nvSpPr>
          <p:spPr>
            <a:xfrm>
              <a:off x="1945675" y="4579348"/>
              <a:ext cx="2146401" cy="578227"/>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897" name="Google Shape;897;p25"/>
          <p:cNvSpPr/>
          <p:nvPr/>
        </p:nvSpPr>
        <p:spPr>
          <a:xfrm>
            <a:off x="-36303" y="6116810"/>
            <a:ext cx="2861868" cy="770969"/>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810561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96B9FBB-375B-4234-8084-D21169B3D7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AD825717-EB93-4D97-8146-7B6F069812A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4" name="图片 3">
            <a:extLst>
              <a:ext uri="{FF2B5EF4-FFF2-40B4-BE49-F238E27FC236}">
                <a16:creationId xmlns:a16="http://schemas.microsoft.com/office/drawing/2014/main" id="{70B9CAD3-6FBF-4316-9AFA-3E4E5603A45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5" name="图片 4" descr="图片包含 矢量图形&#10;&#10;描述已自动生成">
            <a:extLst>
              <a:ext uri="{FF2B5EF4-FFF2-40B4-BE49-F238E27FC236}">
                <a16:creationId xmlns:a16="http://schemas.microsoft.com/office/drawing/2014/main" id="{19EB3F4D-4A1E-4A61-9D3D-3A5A195B16CC}"/>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439987" y="142638"/>
            <a:ext cx="2747350" cy="242355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30450285"/>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898"/>
        <p:cNvGrpSpPr/>
        <p:nvPr/>
      </p:nvGrpSpPr>
      <p:grpSpPr>
        <a:xfrm>
          <a:off x="0" y="0"/>
          <a:ext cx="0" cy="0"/>
          <a:chOff x="0" y="0"/>
          <a:chExt cx="0" cy="0"/>
        </a:xfrm>
      </p:grpSpPr>
      <p:grpSp>
        <p:nvGrpSpPr>
          <p:cNvPr id="899" name="Google Shape;899;p26"/>
          <p:cNvGrpSpPr/>
          <p:nvPr/>
        </p:nvGrpSpPr>
        <p:grpSpPr>
          <a:xfrm>
            <a:off x="-17253" y="5581018"/>
            <a:ext cx="12192000" cy="1183117"/>
            <a:chOff x="0" y="4260525"/>
            <a:chExt cx="9144000" cy="887338"/>
          </a:xfrm>
        </p:grpSpPr>
        <p:sp>
          <p:nvSpPr>
            <p:cNvPr id="900" name="Google Shape;900;p26"/>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1" name="Google Shape;901;p26"/>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2" name="Google Shape;902;p26"/>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3" name="Google Shape;903;p26"/>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4" name="Google Shape;904;p26"/>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5" name="Google Shape;905;p26"/>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6" name="Google Shape;906;p26"/>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7" name="Google Shape;907;p26"/>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8" name="Google Shape;908;p26"/>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09" name="Google Shape;909;p26"/>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910" name="Google Shape;910;p26"/>
          <p:cNvSpPr txBox="1">
            <a:spLocks noGrp="1"/>
          </p:cNvSpPr>
          <p:nvPr>
            <p:ph type="title"/>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911" name="Google Shape;911;p26"/>
          <p:cNvSpPr txBox="1">
            <a:spLocks noGrp="1"/>
          </p:cNvSpPr>
          <p:nvPr>
            <p:ph type="title" idx="2"/>
          </p:nvPr>
        </p:nvSpPr>
        <p:spPr>
          <a:xfrm>
            <a:off x="1468233" y="2408229"/>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12" name="Google Shape;912;p26"/>
          <p:cNvSpPr txBox="1">
            <a:spLocks noGrp="1"/>
          </p:cNvSpPr>
          <p:nvPr>
            <p:ph type="subTitle" idx="1"/>
          </p:nvPr>
        </p:nvSpPr>
        <p:spPr>
          <a:xfrm>
            <a:off x="1468233" y="2897629"/>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13" name="Google Shape;913;p26"/>
          <p:cNvSpPr txBox="1">
            <a:spLocks noGrp="1"/>
          </p:cNvSpPr>
          <p:nvPr>
            <p:ph type="title" idx="3"/>
          </p:nvPr>
        </p:nvSpPr>
        <p:spPr>
          <a:xfrm>
            <a:off x="4758897" y="2408229"/>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14" name="Google Shape;914;p26"/>
          <p:cNvSpPr txBox="1">
            <a:spLocks noGrp="1"/>
          </p:cNvSpPr>
          <p:nvPr>
            <p:ph type="subTitle" idx="4"/>
          </p:nvPr>
        </p:nvSpPr>
        <p:spPr>
          <a:xfrm>
            <a:off x="4758897" y="2897629"/>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15" name="Google Shape;915;p26"/>
          <p:cNvSpPr txBox="1">
            <a:spLocks noGrp="1"/>
          </p:cNvSpPr>
          <p:nvPr>
            <p:ph type="title" idx="5"/>
          </p:nvPr>
        </p:nvSpPr>
        <p:spPr>
          <a:xfrm>
            <a:off x="1468233" y="4607531"/>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16" name="Google Shape;916;p26"/>
          <p:cNvSpPr txBox="1">
            <a:spLocks noGrp="1"/>
          </p:cNvSpPr>
          <p:nvPr>
            <p:ph type="subTitle" idx="6"/>
          </p:nvPr>
        </p:nvSpPr>
        <p:spPr>
          <a:xfrm>
            <a:off x="1468233" y="5096964"/>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17" name="Google Shape;917;p26"/>
          <p:cNvSpPr txBox="1">
            <a:spLocks noGrp="1"/>
          </p:cNvSpPr>
          <p:nvPr>
            <p:ph type="title" idx="7"/>
          </p:nvPr>
        </p:nvSpPr>
        <p:spPr>
          <a:xfrm>
            <a:off x="4758897" y="4607531"/>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18" name="Google Shape;918;p26"/>
          <p:cNvSpPr txBox="1">
            <a:spLocks noGrp="1"/>
          </p:cNvSpPr>
          <p:nvPr>
            <p:ph type="subTitle" idx="8"/>
          </p:nvPr>
        </p:nvSpPr>
        <p:spPr>
          <a:xfrm>
            <a:off x="4758897" y="5096964"/>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19" name="Google Shape;919;p26"/>
          <p:cNvSpPr txBox="1">
            <a:spLocks noGrp="1"/>
          </p:cNvSpPr>
          <p:nvPr>
            <p:ph type="title" idx="9"/>
          </p:nvPr>
        </p:nvSpPr>
        <p:spPr>
          <a:xfrm>
            <a:off x="8075635" y="2408229"/>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20" name="Google Shape;920;p26"/>
          <p:cNvSpPr txBox="1">
            <a:spLocks noGrp="1"/>
          </p:cNvSpPr>
          <p:nvPr>
            <p:ph type="subTitle" idx="13"/>
          </p:nvPr>
        </p:nvSpPr>
        <p:spPr>
          <a:xfrm>
            <a:off x="8075635" y="2897629"/>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921" name="Google Shape;921;p26"/>
          <p:cNvSpPr txBox="1">
            <a:spLocks noGrp="1"/>
          </p:cNvSpPr>
          <p:nvPr>
            <p:ph type="title" idx="14"/>
          </p:nvPr>
        </p:nvSpPr>
        <p:spPr>
          <a:xfrm>
            <a:off x="8075635" y="4607531"/>
            <a:ext cx="2648000" cy="524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3333"/>
            </a:lvl1pPr>
            <a:lvl2pPr lvl="1" algn="ctr" rtl="0">
              <a:spcBef>
                <a:spcPts val="0"/>
              </a:spcBef>
              <a:spcAft>
                <a:spcPts val="0"/>
              </a:spcAft>
              <a:buSzPts val="2500"/>
              <a:buNone/>
              <a:defRPr sz="3333"/>
            </a:lvl2pPr>
            <a:lvl3pPr lvl="2" algn="ctr" rtl="0">
              <a:spcBef>
                <a:spcPts val="0"/>
              </a:spcBef>
              <a:spcAft>
                <a:spcPts val="0"/>
              </a:spcAft>
              <a:buSzPts val="2500"/>
              <a:buNone/>
              <a:defRPr sz="3333"/>
            </a:lvl3pPr>
            <a:lvl4pPr lvl="3" algn="ctr" rtl="0">
              <a:spcBef>
                <a:spcPts val="0"/>
              </a:spcBef>
              <a:spcAft>
                <a:spcPts val="0"/>
              </a:spcAft>
              <a:buSzPts val="2500"/>
              <a:buNone/>
              <a:defRPr sz="3333"/>
            </a:lvl4pPr>
            <a:lvl5pPr lvl="4" algn="ctr" rtl="0">
              <a:spcBef>
                <a:spcPts val="0"/>
              </a:spcBef>
              <a:spcAft>
                <a:spcPts val="0"/>
              </a:spcAft>
              <a:buSzPts val="2500"/>
              <a:buNone/>
              <a:defRPr sz="3333"/>
            </a:lvl5pPr>
            <a:lvl6pPr lvl="5" algn="ctr" rtl="0">
              <a:spcBef>
                <a:spcPts val="0"/>
              </a:spcBef>
              <a:spcAft>
                <a:spcPts val="0"/>
              </a:spcAft>
              <a:buSzPts val="2500"/>
              <a:buNone/>
              <a:defRPr sz="3333"/>
            </a:lvl6pPr>
            <a:lvl7pPr lvl="6" algn="ctr" rtl="0">
              <a:spcBef>
                <a:spcPts val="0"/>
              </a:spcBef>
              <a:spcAft>
                <a:spcPts val="0"/>
              </a:spcAft>
              <a:buSzPts val="2500"/>
              <a:buNone/>
              <a:defRPr sz="3333"/>
            </a:lvl7pPr>
            <a:lvl8pPr lvl="7" algn="ctr" rtl="0">
              <a:spcBef>
                <a:spcPts val="0"/>
              </a:spcBef>
              <a:spcAft>
                <a:spcPts val="0"/>
              </a:spcAft>
              <a:buSzPts val="2500"/>
              <a:buNone/>
              <a:defRPr sz="3333"/>
            </a:lvl8pPr>
            <a:lvl9pPr lvl="8" algn="ctr" rtl="0">
              <a:spcBef>
                <a:spcPts val="0"/>
              </a:spcBef>
              <a:spcAft>
                <a:spcPts val="0"/>
              </a:spcAft>
              <a:buSzPts val="2500"/>
              <a:buNone/>
              <a:defRPr sz="3333"/>
            </a:lvl9pPr>
          </a:lstStyle>
          <a:p>
            <a:endParaRPr/>
          </a:p>
        </p:txBody>
      </p:sp>
      <p:sp>
        <p:nvSpPr>
          <p:cNvPr id="922" name="Google Shape;922;p26"/>
          <p:cNvSpPr txBox="1">
            <a:spLocks noGrp="1"/>
          </p:cNvSpPr>
          <p:nvPr>
            <p:ph type="subTitle" idx="15"/>
          </p:nvPr>
        </p:nvSpPr>
        <p:spPr>
          <a:xfrm>
            <a:off x="8075635" y="5096964"/>
            <a:ext cx="2648000" cy="646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grpSp>
        <p:nvGrpSpPr>
          <p:cNvPr id="923" name="Google Shape;923;p26"/>
          <p:cNvGrpSpPr/>
          <p:nvPr/>
        </p:nvGrpSpPr>
        <p:grpSpPr>
          <a:xfrm>
            <a:off x="0" y="5680700"/>
            <a:ext cx="12192000" cy="1183117"/>
            <a:chOff x="0" y="4260525"/>
            <a:chExt cx="9144000" cy="887338"/>
          </a:xfrm>
        </p:grpSpPr>
        <p:sp>
          <p:nvSpPr>
            <p:cNvPr id="924" name="Google Shape;924;p26"/>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5" name="Google Shape;925;p26"/>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6" name="Google Shape;926;p26"/>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7" name="Google Shape;927;p26"/>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8" name="Google Shape;928;p26"/>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29" name="Google Shape;929;p26"/>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0" name="Google Shape;930;p26"/>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1" name="Google Shape;931;p26"/>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2" name="Google Shape;932;p26"/>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3" name="Google Shape;933;p26"/>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934" name="Google Shape;934;p26"/>
          <p:cNvGrpSpPr/>
          <p:nvPr/>
        </p:nvGrpSpPr>
        <p:grpSpPr>
          <a:xfrm rot="575765">
            <a:off x="-258860" y="4607672"/>
            <a:ext cx="1415003" cy="2127553"/>
            <a:chOff x="3020522" y="3839455"/>
            <a:chExt cx="1061260" cy="1595677"/>
          </a:xfrm>
        </p:grpSpPr>
        <p:sp>
          <p:nvSpPr>
            <p:cNvPr id="935" name="Google Shape;935;p26"/>
            <p:cNvSpPr/>
            <p:nvPr/>
          </p:nvSpPr>
          <p:spPr>
            <a:xfrm>
              <a:off x="3020522" y="3839455"/>
              <a:ext cx="1061260" cy="1595673"/>
            </a:xfrm>
            <a:custGeom>
              <a:avLst/>
              <a:gdLst/>
              <a:ahLst/>
              <a:cxnLst/>
              <a:rect l="l" t="t" r="r" b="b"/>
              <a:pathLst>
                <a:path w="25389" h="38174" extrusionOk="0">
                  <a:moveTo>
                    <a:pt x="11225" y="1"/>
                  </a:moveTo>
                  <a:cubicBezTo>
                    <a:pt x="10430" y="1"/>
                    <a:pt x="9478" y="573"/>
                    <a:pt x="8371" y="1690"/>
                  </a:cubicBezTo>
                  <a:cubicBezTo>
                    <a:pt x="5639" y="4397"/>
                    <a:pt x="6391" y="11089"/>
                    <a:pt x="7319" y="17755"/>
                  </a:cubicBezTo>
                  <a:cubicBezTo>
                    <a:pt x="7562" y="19469"/>
                    <a:pt x="7530" y="20086"/>
                    <a:pt x="7305" y="20086"/>
                  </a:cubicBezTo>
                  <a:cubicBezTo>
                    <a:pt x="6725" y="20086"/>
                    <a:pt x="4864" y="15986"/>
                    <a:pt x="3150" y="15986"/>
                  </a:cubicBezTo>
                  <a:cubicBezTo>
                    <a:pt x="2932" y="15986"/>
                    <a:pt x="2717" y="16052"/>
                    <a:pt x="2506" y="16201"/>
                  </a:cubicBezTo>
                  <a:cubicBezTo>
                    <a:pt x="0" y="17981"/>
                    <a:pt x="1479" y="21941"/>
                    <a:pt x="3559" y="23294"/>
                  </a:cubicBezTo>
                  <a:cubicBezTo>
                    <a:pt x="5639" y="24648"/>
                    <a:pt x="7018" y="26327"/>
                    <a:pt x="5765" y="27379"/>
                  </a:cubicBezTo>
                  <a:cubicBezTo>
                    <a:pt x="5599" y="27515"/>
                    <a:pt x="5432" y="27571"/>
                    <a:pt x="5264" y="27571"/>
                  </a:cubicBezTo>
                  <a:cubicBezTo>
                    <a:pt x="4443" y="27571"/>
                    <a:pt x="3597" y="26239"/>
                    <a:pt x="2852" y="26239"/>
                  </a:cubicBezTo>
                  <a:cubicBezTo>
                    <a:pt x="2589" y="26239"/>
                    <a:pt x="2338" y="26405"/>
                    <a:pt x="2105" y="26853"/>
                  </a:cubicBezTo>
                  <a:cubicBezTo>
                    <a:pt x="1278" y="28382"/>
                    <a:pt x="2306" y="32091"/>
                    <a:pt x="6491" y="34773"/>
                  </a:cubicBezTo>
                  <a:cubicBezTo>
                    <a:pt x="7694" y="35550"/>
                    <a:pt x="9123" y="36227"/>
                    <a:pt x="10877" y="36778"/>
                  </a:cubicBezTo>
                  <a:cubicBezTo>
                    <a:pt x="13861" y="37682"/>
                    <a:pt x="16524" y="38173"/>
                    <a:pt x="18738" y="38173"/>
                  </a:cubicBezTo>
                  <a:cubicBezTo>
                    <a:pt x="20821" y="38173"/>
                    <a:pt x="22506" y="37739"/>
                    <a:pt x="23685" y="36803"/>
                  </a:cubicBezTo>
                  <a:cubicBezTo>
                    <a:pt x="24537" y="36101"/>
                    <a:pt x="25113" y="35174"/>
                    <a:pt x="25389" y="33946"/>
                  </a:cubicBezTo>
                  <a:cubicBezTo>
                    <a:pt x="25389" y="33946"/>
                    <a:pt x="21649" y="7936"/>
                    <a:pt x="18639" y="7936"/>
                  </a:cubicBezTo>
                  <a:cubicBezTo>
                    <a:pt x="18591" y="7936"/>
                    <a:pt x="18544" y="7942"/>
                    <a:pt x="18497" y="7956"/>
                  </a:cubicBezTo>
                  <a:cubicBezTo>
                    <a:pt x="15501" y="8773"/>
                    <a:pt x="16687" y="12745"/>
                    <a:pt x="15412" y="12745"/>
                  </a:cubicBezTo>
                  <a:cubicBezTo>
                    <a:pt x="15396" y="12745"/>
                    <a:pt x="15380" y="12744"/>
                    <a:pt x="15364" y="12743"/>
                  </a:cubicBezTo>
                  <a:cubicBezTo>
                    <a:pt x="14010" y="12643"/>
                    <a:pt x="14537" y="7830"/>
                    <a:pt x="13684" y="3670"/>
                  </a:cubicBezTo>
                  <a:cubicBezTo>
                    <a:pt x="13196" y="1196"/>
                    <a:pt x="12374" y="1"/>
                    <a:pt x="11225"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6" name="Google Shape;936;p26"/>
            <p:cNvSpPr/>
            <p:nvPr/>
          </p:nvSpPr>
          <p:spPr>
            <a:xfrm>
              <a:off x="3208040" y="4053768"/>
              <a:ext cx="803563" cy="1381365"/>
            </a:xfrm>
            <a:custGeom>
              <a:avLst/>
              <a:gdLst/>
              <a:ahLst/>
              <a:cxnLst/>
              <a:rect l="l" t="t" r="r" b="b"/>
              <a:pathLst>
                <a:path w="19224" h="33047" extrusionOk="0">
                  <a:moveTo>
                    <a:pt x="5992" y="1"/>
                  </a:moveTo>
                  <a:cubicBezTo>
                    <a:pt x="5848" y="1"/>
                    <a:pt x="5697" y="32"/>
                    <a:pt x="5539" y="97"/>
                  </a:cubicBezTo>
                  <a:cubicBezTo>
                    <a:pt x="2532" y="1350"/>
                    <a:pt x="3559" y="5435"/>
                    <a:pt x="4286" y="8668"/>
                  </a:cubicBezTo>
                  <a:cubicBezTo>
                    <a:pt x="5038" y="11902"/>
                    <a:pt x="5965" y="16914"/>
                    <a:pt x="4411" y="17340"/>
                  </a:cubicBezTo>
                  <a:cubicBezTo>
                    <a:pt x="4274" y="17375"/>
                    <a:pt x="4138" y="17390"/>
                    <a:pt x="4004" y="17390"/>
                  </a:cubicBezTo>
                  <a:cubicBezTo>
                    <a:pt x="3008" y="17390"/>
                    <a:pt x="2112" y="16548"/>
                    <a:pt x="1670" y="16548"/>
                  </a:cubicBezTo>
                  <a:cubicBezTo>
                    <a:pt x="1484" y="16548"/>
                    <a:pt x="1379" y="16696"/>
                    <a:pt x="1379" y="17115"/>
                  </a:cubicBezTo>
                  <a:cubicBezTo>
                    <a:pt x="1379" y="18694"/>
                    <a:pt x="4812" y="21300"/>
                    <a:pt x="2406" y="23180"/>
                  </a:cubicBezTo>
                  <a:cubicBezTo>
                    <a:pt x="376" y="24784"/>
                    <a:pt x="0" y="25711"/>
                    <a:pt x="2005" y="29646"/>
                  </a:cubicBezTo>
                  <a:cubicBezTo>
                    <a:pt x="3208" y="30423"/>
                    <a:pt x="4637" y="31100"/>
                    <a:pt x="6391" y="31651"/>
                  </a:cubicBezTo>
                  <a:cubicBezTo>
                    <a:pt x="9375" y="32555"/>
                    <a:pt x="12038" y="33046"/>
                    <a:pt x="14252" y="33046"/>
                  </a:cubicBezTo>
                  <a:cubicBezTo>
                    <a:pt x="16335" y="33046"/>
                    <a:pt x="18020" y="32612"/>
                    <a:pt x="19199" y="31676"/>
                  </a:cubicBezTo>
                  <a:lnTo>
                    <a:pt x="19224" y="28092"/>
                  </a:lnTo>
                  <a:cubicBezTo>
                    <a:pt x="19224" y="28092"/>
                    <a:pt x="16417" y="8869"/>
                    <a:pt x="14537" y="8343"/>
                  </a:cubicBezTo>
                  <a:cubicBezTo>
                    <a:pt x="14441" y="8317"/>
                    <a:pt x="14348" y="8305"/>
                    <a:pt x="14259" y="8305"/>
                  </a:cubicBezTo>
                  <a:cubicBezTo>
                    <a:pt x="12793" y="8305"/>
                    <a:pt x="12193" y="11558"/>
                    <a:pt x="11039" y="11558"/>
                  </a:cubicBezTo>
                  <a:cubicBezTo>
                    <a:pt x="10887" y="11558"/>
                    <a:pt x="10726" y="11502"/>
                    <a:pt x="10552" y="11375"/>
                  </a:cubicBezTo>
                  <a:cubicBezTo>
                    <a:pt x="9079" y="10282"/>
                    <a:pt x="8619" y="1"/>
                    <a:pt x="5992"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37" name="Google Shape;937;p26"/>
            <p:cNvSpPr/>
            <p:nvPr/>
          </p:nvSpPr>
          <p:spPr>
            <a:xfrm>
              <a:off x="3531912" y="4495935"/>
              <a:ext cx="241688" cy="889211"/>
            </a:xfrm>
            <a:custGeom>
              <a:avLst/>
              <a:gdLst/>
              <a:ahLst/>
              <a:cxnLst/>
              <a:rect l="l" t="t" r="r" b="b"/>
              <a:pathLst>
                <a:path w="5782" h="21273" extrusionOk="0">
                  <a:moveTo>
                    <a:pt x="504" y="0"/>
                  </a:moveTo>
                  <a:cubicBezTo>
                    <a:pt x="246" y="0"/>
                    <a:pt x="1" y="193"/>
                    <a:pt x="122" y="496"/>
                  </a:cubicBezTo>
                  <a:cubicBezTo>
                    <a:pt x="1751" y="4507"/>
                    <a:pt x="2628" y="8842"/>
                    <a:pt x="3506" y="13078"/>
                  </a:cubicBezTo>
                  <a:cubicBezTo>
                    <a:pt x="4032" y="15710"/>
                    <a:pt x="4508" y="18316"/>
                    <a:pt x="4909" y="20973"/>
                  </a:cubicBezTo>
                  <a:cubicBezTo>
                    <a:pt x="4949" y="21182"/>
                    <a:pt x="5100" y="21272"/>
                    <a:pt x="5262" y="21272"/>
                  </a:cubicBezTo>
                  <a:cubicBezTo>
                    <a:pt x="5508" y="21272"/>
                    <a:pt x="5782" y="21064"/>
                    <a:pt x="5736" y="20747"/>
                  </a:cubicBezTo>
                  <a:cubicBezTo>
                    <a:pt x="5310" y="18116"/>
                    <a:pt x="4834" y="15484"/>
                    <a:pt x="4308" y="12852"/>
                  </a:cubicBezTo>
                  <a:cubicBezTo>
                    <a:pt x="3455" y="8642"/>
                    <a:pt x="2578" y="4281"/>
                    <a:pt x="924" y="271"/>
                  </a:cubicBezTo>
                  <a:cubicBezTo>
                    <a:pt x="845" y="83"/>
                    <a:pt x="672" y="0"/>
                    <a:pt x="504"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938" name="Google Shape;938;p26"/>
          <p:cNvGrpSpPr/>
          <p:nvPr/>
        </p:nvGrpSpPr>
        <p:grpSpPr>
          <a:xfrm rot="4799477">
            <a:off x="465127" y="5840413"/>
            <a:ext cx="1360608" cy="1741875"/>
            <a:chOff x="4376621" y="3930330"/>
            <a:chExt cx="1138339" cy="1457482"/>
          </a:xfrm>
        </p:grpSpPr>
        <p:sp>
          <p:nvSpPr>
            <p:cNvPr id="939" name="Google Shape;939;p26"/>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0" name="Google Shape;940;p26"/>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1" name="Google Shape;941;p26"/>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942" name="Google Shape;942;p26"/>
          <p:cNvGrpSpPr/>
          <p:nvPr/>
        </p:nvGrpSpPr>
        <p:grpSpPr>
          <a:xfrm rot="3001619">
            <a:off x="63963" y="5416971"/>
            <a:ext cx="1015420" cy="1753307"/>
            <a:chOff x="3804453" y="3817886"/>
            <a:chExt cx="944680" cy="1631161"/>
          </a:xfrm>
        </p:grpSpPr>
        <p:sp>
          <p:nvSpPr>
            <p:cNvPr id="943" name="Google Shape;943;p26"/>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4" name="Google Shape;944;p26"/>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5" name="Google Shape;945;p26"/>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946" name="Google Shape;946;p26"/>
          <p:cNvGrpSpPr/>
          <p:nvPr/>
        </p:nvGrpSpPr>
        <p:grpSpPr>
          <a:xfrm rot="-248597" flipH="1">
            <a:off x="9596013" y="5634915"/>
            <a:ext cx="2699313" cy="1284580"/>
            <a:chOff x="4740748" y="4022919"/>
            <a:chExt cx="2723855" cy="1296260"/>
          </a:xfrm>
        </p:grpSpPr>
        <p:sp>
          <p:nvSpPr>
            <p:cNvPr id="947" name="Google Shape;947;p26"/>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8" name="Google Shape;948;p26"/>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49" name="Google Shape;949;p26"/>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0" name="Google Shape;950;p26"/>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1" name="Google Shape;951;p26"/>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2" name="Google Shape;952;p26"/>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3" name="Google Shape;953;p26"/>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54" name="Google Shape;954;p26"/>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23781102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955"/>
        <p:cNvGrpSpPr/>
        <p:nvPr/>
      </p:nvGrpSpPr>
      <p:grpSpPr>
        <a:xfrm>
          <a:off x="0" y="0"/>
          <a:ext cx="0" cy="0"/>
          <a:chOff x="0" y="0"/>
          <a:chExt cx="0" cy="0"/>
        </a:xfrm>
      </p:grpSpPr>
      <p:sp>
        <p:nvSpPr>
          <p:cNvPr id="956" name="Google Shape;956;p27"/>
          <p:cNvSpPr txBox="1">
            <a:spLocks noGrp="1"/>
          </p:cNvSpPr>
          <p:nvPr>
            <p:ph type="title" hasCustomPrompt="1"/>
          </p:nvPr>
        </p:nvSpPr>
        <p:spPr>
          <a:xfrm>
            <a:off x="1163867" y="2600208"/>
            <a:ext cx="3074000" cy="102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57" name="Google Shape;957;p27"/>
          <p:cNvSpPr txBox="1">
            <a:spLocks noGrp="1"/>
          </p:cNvSpPr>
          <p:nvPr>
            <p:ph type="subTitle" idx="1"/>
          </p:nvPr>
        </p:nvSpPr>
        <p:spPr>
          <a:xfrm>
            <a:off x="1163867" y="4279700"/>
            <a:ext cx="3074000" cy="79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800"/>
              <a:buNone/>
              <a:defRPr sz="2400">
                <a:solidFill>
                  <a:schemeClr val="dk1"/>
                </a:solidFill>
              </a:defRPr>
            </a:lvl1pPr>
            <a:lvl2pPr lvl="1" algn="ctr" rtl="0">
              <a:lnSpc>
                <a:spcPct val="100000"/>
              </a:lnSpc>
              <a:spcBef>
                <a:spcPts val="0"/>
              </a:spcBef>
              <a:spcAft>
                <a:spcPts val="0"/>
              </a:spcAft>
              <a:buClr>
                <a:schemeClr val="dk1"/>
              </a:buClr>
              <a:buSzPts val="1800"/>
              <a:buNone/>
              <a:defRPr sz="2400">
                <a:solidFill>
                  <a:schemeClr val="dk1"/>
                </a:solidFill>
              </a:defRPr>
            </a:lvl2pPr>
            <a:lvl3pPr lvl="2" algn="ctr" rtl="0">
              <a:lnSpc>
                <a:spcPct val="100000"/>
              </a:lnSpc>
              <a:spcBef>
                <a:spcPts val="0"/>
              </a:spcBef>
              <a:spcAft>
                <a:spcPts val="0"/>
              </a:spcAft>
              <a:buClr>
                <a:schemeClr val="dk1"/>
              </a:buClr>
              <a:buSzPts val="1800"/>
              <a:buNone/>
              <a:defRPr sz="2400">
                <a:solidFill>
                  <a:schemeClr val="dk1"/>
                </a:solidFill>
              </a:defRPr>
            </a:lvl3pPr>
            <a:lvl4pPr lvl="3" algn="ctr" rtl="0">
              <a:lnSpc>
                <a:spcPct val="100000"/>
              </a:lnSpc>
              <a:spcBef>
                <a:spcPts val="0"/>
              </a:spcBef>
              <a:spcAft>
                <a:spcPts val="0"/>
              </a:spcAft>
              <a:buClr>
                <a:schemeClr val="dk1"/>
              </a:buClr>
              <a:buSzPts val="1800"/>
              <a:buNone/>
              <a:defRPr sz="2400">
                <a:solidFill>
                  <a:schemeClr val="dk1"/>
                </a:solidFill>
              </a:defRPr>
            </a:lvl4pPr>
            <a:lvl5pPr lvl="4" algn="ctr" rtl="0">
              <a:lnSpc>
                <a:spcPct val="100000"/>
              </a:lnSpc>
              <a:spcBef>
                <a:spcPts val="0"/>
              </a:spcBef>
              <a:spcAft>
                <a:spcPts val="0"/>
              </a:spcAft>
              <a:buClr>
                <a:schemeClr val="dk1"/>
              </a:buClr>
              <a:buSzPts val="1800"/>
              <a:buNone/>
              <a:defRPr sz="2400">
                <a:solidFill>
                  <a:schemeClr val="dk1"/>
                </a:solidFill>
              </a:defRPr>
            </a:lvl5pPr>
            <a:lvl6pPr lvl="5" algn="ctr" rtl="0">
              <a:lnSpc>
                <a:spcPct val="100000"/>
              </a:lnSpc>
              <a:spcBef>
                <a:spcPts val="0"/>
              </a:spcBef>
              <a:spcAft>
                <a:spcPts val="0"/>
              </a:spcAft>
              <a:buClr>
                <a:schemeClr val="dk1"/>
              </a:buClr>
              <a:buSzPts val="1800"/>
              <a:buNone/>
              <a:defRPr sz="2400">
                <a:solidFill>
                  <a:schemeClr val="dk1"/>
                </a:solidFill>
              </a:defRPr>
            </a:lvl6pPr>
            <a:lvl7pPr lvl="6" algn="ctr" rtl="0">
              <a:lnSpc>
                <a:spcPct val="100000"/>
              </a:lnSpc>
              <a:spcBef>
                <a:spcPts val="0"/>
              </a:spcBef>
              <a:spcAft>
                <a:spcPts val="0"/>
              </a:spcAft>
              <a:buClr>
                <a:schemeClr val="dk1"/>
              </a:buClr>
              <a:buSzPts val="1800"/>
              <a:buNone/>
              <a:defRPr sz="2400">
                <a:solidFill>
                  <a:schemeClr val="dk1"/>
                </a:solidFill>
              </a:defRPr>
            </a:lvl7pPr>
            <a:lvl8pPr lvl="7" algn="ctr" rtl="0">
              <a:lnSpc>
                <a:spcPct val="100000"/>
              </a:lnSpc>
              <a:spcBef>
                <a:spcPts val="0"/>
              </a:spcBef>
              <a:spcAft>
                <a:spcPts val="0"/>
              </a:spcAft>
              <a:buClr>
                <a:schemeClr val="dk1"/>
              </a:buClr>
              <a:buSzPts val="1800"/>
              <a:buNone/>
              <a:defRPr sz="2400">
                <a:solidFill>
                  <a:schemeClr val="dk1"/>
                </a:solidFill>
              </a:defRPr>
            </a:lvl8pPr>
            <a:lvl9pPr lvl="8" algn="ctr" rtl="0">
              <a:lnSpc>
                <a:spcPct val="100000"/>
              </a:lnSpc>
              <a:spcBef>
                <a:spcPts val="0"/>
              </a:spcBef>
              <a:spcAft>
                <a:spcPts val="0"/>
              </a:spcAft>
              <a:buClr>
                <a:schemeClr val="dk1"/>
              </a:buClr>
              <a:buSzPts val="1800"/>
              <a:buNone/>
              <a:defRPr sz="2400">
                <a:solidFill>
                  <a:schemeClr val="dk1"/>
                </a:solidFill>
              </a:defRPr>
            </a:lvl9pPr>
          </a:lstStyle>
          <a:p>
            <a:endParaRPr/>
          </a:p>
        </p:txBody>
      </p:sp>
      <p:grpSp>
        <p:nvGrpSpPr>
          <p:cNvPr id="958" name="Google Shape;958;p27"/>
          <p:cNvGrpSpPr/>
          <p:nvPr/>
        </p:nvGrpSpPr>
        <p:grpSpPr>
          <a:xfrm>
            <a:off x="0" y="5534966"/>
            <a:ext cx="12192000" cy="1183117"/>
            <a:chOff x="0" y="4260525"/>
            <a:chExt cx="9144000" cy="887338"/>
          </a:xfrm>
        </p:grpSpPr>
        <p:sp>
          <p:nvSpPr>
            <p:cNvPr id="959" name="Google Shape;959;p27"/>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0" name="Google Shape;960;p27"/>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1" name="Google Shape;961;p27"/>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2" name="Google Shape;962;p27"/>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3" name="Google Shape;963;p27"/>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4" name="Google Shape;964;p27"/>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5" name="Google Shape;965;p27"/>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6" name="Google Shape;966;p27"/>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7" name="Google Shape;967;p27"/>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68" name="Google Shape;968;p27"/>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969" name="Google Shape;969;p27"/>
          <p:cNvSpPr txBox="1">
            <a:spLocks noGrp="1"/>
          </p:cNvSpPr>
          <p:nvPr>
            <p:ph type="title" idx="2" hasCustomPrompt="1"/>
          </p:nvPr>
        </p:nvSpPr>
        <p:spPr>
          <a:xfrm>
            <a:off x="4559000" y="2600208"/>
            <a:ext cx="3074000" cy="102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70" name="Google Shape;970;p27"/>
          <p:cNvSpPr txBox="1">
            <a:spLocks noGrp="1"/>
          </p:cNvSpPr>
          <p:nvPr>
            <p:ph type="subTitle" idx="3"/>
          </p:nvPr>
        </p:nvSpPr>
        <p:spPr>
          <a:xfrm>
            <a:off x="4559000" y="4279700"/>
            <a:ext cx="3074000" cy="79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800"/>
              <a:buNone/>
              <a:defRPr sz="2400">
                <a:solidFill>
                  <a:schemeClr val="dk1"/>
                </a:solidFill>
              </a:defRPr>
            </a:lvl1pPr>
            <a:lvl2pPr lvl="1" algn="ctr" rtl="0">
              <a:lnSpc>
                <a:spcPct val="100000"/>
              </a:lnSpc>
              <a:spcBef>
                <a:spcPts val="0"/>
              </a:spcBef>
              <a:spcAft>
                <a:spcPts val="0"/>
              </a:spcAft>
              <a:buClr>
                <a:schemeClr val="dk1"/>
              </a:buClr>
              <a:buSzPts val="1800"/>
              <a:buNone/>
              <a:defRPr sz="2400">
                <a:solidFill>
                  <a:schemeClr val="dk1"/>
                </a:solidFill>
              </a:defRPr>
            </a:lvl2pPr>
            <a:lvl3pPr lvl="2" algn="ctr" rtl="0">
              <a:lnSpc>
                <a:spcPct val="100000"/>
              </a:lnSpc>
              <a:spcBef>
                <a:spcPts val="0"/>
              </a:spcBef>
              <a:spcAft>
                <a:spcPts val="0"/>
              </a:spcAft>
              <a:buClr>
                <a:schemeClr val="dk1"/>
              </a:buClr>
              <a:buSzPts val="1800"/>
              <a:buNone/>
              <a:defRPr sz="2400">
                <a:solidFill>
                  <a:schemeClr val="dk1"/>
                </a:solidFill>
              </a:defRPr>
            </a:lvl3pPr>
            <a:lvl4pPr lvl="3" algn="ctr" rtl="0">
              <a:lnSpc>
                <a:spcPct val="100000"/>
              </a:lnSpc>
              <a:spcBef>
                <a:spcPts val="0"/>
              </a:spcBef>
              <a:spcAft>
                <a:spcPts val="0"/>
              </a:spcAft>
              <a:buClr>
                <a:schemeClr val="dk1"/>
              </a:buClr>
              <a:buSzPts val="1800"/>
              <a:buNone/>
              <a:defRPr sz="2400">
                <a:solidFill>
                  <a:schemeClr val="dk1"/>
                </a:solidFill>
              </a:defRPr>
            </a:lvl4pPr>
            <a:lvl5pPr lvl="4" algn="ctr" rtl="0">
              <a:lnSpc>
                <a:spcPct val="100000"/>
              </a:lnSpc>
              <a:spcBef>
                <a:spcPts val="0"/>
              </a:spcBef>
              <a:spcAft>
                <a:spcPts val="0"/>
              </a:spcAft>
              <a:buClr>
                <a:schemeClr val="dk1"/>
              </a:buClr>
              <a:buSzPts val="1800"/>
              <a:buNone/>
              <a:defRPr sz="2400">
                <a:solidFill>
                  <a:schemeClr val="dk1"/>
                </a:solidFill>
              </a:defRPr>
            </a:lvl5pPr>
            <a:lvl6pPr lvl="5" algn="ctr" rtl="0">
              <a:lnSpc>
                <a:spcPct val="100000"/>
              </a:lnSpc>
              <a:spcBef>
                <a:spcPts val="0"/>
              </a:spcBef>
              <a:spcAft>
                <a:spcPts val="0"/>
              </a:spcAft>
              <a:buClr>
                <a:schemeClr val="dk1"/>
              </a:buClr>
              <a:buSzPts val="1800"/>
              <a:buNone/>
              <a:defRPr sz="2400">
                <a:solidFill>
                  <a:schemeClr val="dk1"/>
                </a:solidFill>
              </a:defRPr>
            </a:lvl6pPr>
            <a:lvl7pPr lvl="6" algn="ctr" rtl="0">
              <a:lnSpc>
                <a:spcPct val="100000"/>
              </a:lnSpc>
              <a:spcBef>
                <a:spcPts val="0"/>
              </a:spcBef>
              <a:spcAft>
                <a:spcPts val="0"/>
              </a:spcAft>
              <a:buClr>
                <a:schemeClr val="dk1"/>
              </a:buClr>
              <a:buSzPts val="1800"/>
              <a:buNone/>
              <a:defRPr sz="2400">
                <a:solidFill>
                  <a:schemeClr val="dk1"/>
                </a:solidFill>
              </a:defRPr>
            </a:lvl7pPr>
            <a:lvl8pPr lvl="7" algn="ctr" rtl="0">
              <a:lnSpc>
                <a:spcPct val="100000"/>
              </a:lnSpc>
              <a:spcBef>
                <a:spcPts val="0"/>
              </a:spcBef>
              <a:spcAft>
                <a:spcPts val="0"/>
              </a:spcAft>
              <a:buClr>
                <a:schemeClr val="dk1"/>
              </a:buClr>
              <a:buSzPts val="1800"/>
              <a:buNone/>
              <a:defRPr sz="2400">
                <a:solidFill>
                  <a:schemeClr val="dk1"/>
                </a:solidFill>
              </a:defRPr>
            </a:lvl8pPr>
            <a:lvl9pPr lvl="8" algn="ctr" rtl="0">
              <a:lnSpc>
                <a:spcPct val="100000"/>
              </a:lnSpc>
              <a:spcBef>
                <a:spcPts val="0"/>
              </a:spcBef>
              <a:spcAft>
                <a:spcPts val="0"/>
              </a:spcAft>
              <a:buClr>
                <a:schemeClr val="dk1"/>
              </a:buClr>
              <a:buSzPts val="1800"/>
              <a:buNone/>
              <a:defRPr sz="2400">
                <a:solidFill>
                  <a:schemeClr val="dk1"/>
                </a:solidFill>
              </a:defRPr>
            </a:lvl9pPr>
          </a:lstStyle>
          <a:p>
            <a:endParaRPr/>
          </a:p>
        </p:txBody>
      </p:sp>
      <p:sp>
        <p:nvSpPr>
          <p:cNvPr id="971" name="Google Shape;971;p27"/>
          <p:cNvSpPr txBox="1">
            <a:spLocks noGrp="1"/>
          </p:cNvSpPr>
          <p:nvPr>
            <p:ph type="title" idx="4" hasCustomPrompt="1"/>
          </p:nvPr>
        </p:nvSpPr>
        <p:spPr>
          <a:xfrm>
            <a:off x="7954133" y="2600208"/>
            <a:ext cx="3074000" cy="102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972" name="Google Shape;972;p27"/>
          <p:cNvSpPr txBox="1">
            <a:spLocks noGrp="1"/>
          </p:cNvSpPr>
          <p:nvPr>
            <p:ph type="subTitle" idx="5"/>
          </p:nvPr>
        </p:nvSpPr>
        <p:spPr>
          <a:xfrm>
            <a:off x="8053733" y="4279700"/>
            <a:ext cx="2874800" cy="798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Clr>
                <a:schemeClr val="dk1"/>
              </a:buClr>
              <a:buSzPts val="1800"/>
              <a:buNone/>
              <a:defRPr sz="2400">
                <a:solidFill>
                  <a:schemeClr val="dk1"/>
                </a:solidFill>
              </a:defRPr>
            </a:lvl1pPr>
            <a:lvl2pPr lvl="1" algn="ctr" rtl="0">
              <a:lnSpc>
                <a:spcPct val="100000"/>
              </a:lnSpc>
              <a:spcBef>
                <a:spcPts val="0"/>
              </a:spcBef>
              <a:spcAft>
                <a:spcPts val="0"/>
              </a:spcAft>
              <a:buClr>
                <a:schemeClr val="dk1"/>
              </a:buClr>
              <a:buSzPts val="1800"/>
              <a:buNone/>
              <a:defRPr sz="2400">
                <a:solidFill>
                  <a:schemeClr val="dk1"/>
                </a:solidFill>
              </a:defRPr>
            </a:lvl2pPr>
            <a:lvl3pPr lvl="2" algn="ctr" rtl="0">
              <a:lnSpc>
                <a:spcPct val="100000"/>
              </a:lnSpc>
              <a:spcBef>
                <a:spcPts val="0"/>
              </a:spcBef>
              <a:spcAft>
                <a:spcPts val="0"/>
              </a:spcAft>
              <a:buClr>
                <a:schemeClr val="dk1"/>
              </a:buClr>
              <a:buSzPts val="1800"/>
              <a:buNone/>
              <a:defRPr sz="2400">
                <a:solidFill>
                  <a:schemeClr val="dk1"/>
                </a:solidFill>
              </a:defRPr>
            </a:lvl3pPr>
            <a:lvl4pPr lvl="3" algn="ctr" rtl="0">
              <a:lnSpc>
                <a:spcPct val="100000"/>
              </a:lnSpc>
              <a:spcBef>
                <a:spcPts val="0"/>
              </a:spcBef>
              <a:spcAft>
                <a:spcPts val="0"/>
              </a:spcAft>
              <a:buClr>
                <a:schemeClr val="dk1"/>
              </a:buClr>
              <a:buSzPts val="1800"/>
              <a:buNone/>
              <a:defRPr sz="2400">
                <a:solidFill>
                  <a:schemeClr val="dk1"/>
                </a:solidFill>
              </a:defRPr>
            </a:lvl4pPr>
            <a:lvl5pPr lvl="4" algn="ctr" rtl="0">
              <a:lnSpc>
                <a:spcPct val="100000"/>
              </a:lnSpc>
              <a:spcBef>
                <a:spcPts val="0"/>
              </a:spcBef>
              <a:spcAft>
                <a:spcPts val="0"/>
              </a:spcAft>
              <a:buClr>
                <a:schemeClr val="dk1"/>
              </a:buClr>
              <a:buSzPts val="1800"/>
              <a:buNone/>
              <a:defRPr sz="2400">
                <a:solidFill>
                  <a:schemeClr val="dk1"/>
                </a:solidFill>
              </a:defRPr>
            </a:lvl5pPr>
            <a:lvl6pPr lvl="5" algn="ctr" rtl="0">
              <a:lnSpc>
                <a:spcPct val="100000"/>
              </a:lnSpc>
              <a:spcBef>
                <a:spcPts val="0"/>
              </a:spcBef>
              <a:spcAft>
                <a:spcPts val="0"/>
              </a:spcAft>
              <a:buClr>
                <a:schemeClr val="dk1"/>
              </a:buClr>
              <a:buSzPts val="1800"/>
              <a:buNone/>
              <a:defRPr sz="2400">
                <a:solidFill>
                  <a:schemeClr val="dk1"/>
                </a:solidFill>
              </a:defRPr>
            </a:lvl6pPr>
            <a:lvl7pPr lvl="6" algn="ctr" rtl="0">
              <a:lnSpc>
                <a:spcPct val="100000"/>
              </a:lnSpc>
              <a:spcBef>
                <a:spcPts val="0"/>
              </a:spcBef>
              <a:spcAft>
                <a:spcPts val="0"/>
              </a:spcAft>
              <a:buClr>
                <a:schemeClr val="dk1"/>
              </a:buClr>
              <a:buSzPts val="1800"/>
              <a:buNone/>
              <a:defRPr sz="2400">
                <a:solidFill>
                  <a:schemeClr val="dk1"/>
                </a:solidFill>
              </a:defRPr>
            </a:lvl7pPr>
            <a:lvl8pPr lvl="7" algn="ctr" rtl="0">
              <a:lnSpc>
                <a:spcPct val="100000"/>
              </a:lnSpc>
              <a:spcBef>
                <a:spcPts val="0"/>
              </a:spcBef>
              <a:spcAft>
                <a:spcPts val="0"/>
              </a:spcAft>
              <a:buClr>
                <a:schemeClr val="dk1"/>
              </a:buClr>
              <a:buSzPts val="1800"/>
              <a:buNone/>
              <a:defRPr sz="2400">
                <a:solidFill>
                  <a:schemeClr val="dk1"/>
                </a:solidFill>
              </a:defRPr>
            </a:lvl8pPr>
            <a:lvl9pPr lvl="8" algn="ctr" rtl="0">
              <a:lnSpc>
                <a:spcPct val="100000"/>
              </a:lnSpc>
              <a:spcBef>
                <a:spcPts val="0"/>
              </a:spcBef>
              <a:spcAft>
                <a:spcPts val="0"/>
              </a:spcAft>
              <a:buClr>
                <a:schemeClr val="dk1"/>
              </a:buClr>
              <a:buSzPts val="1800"/>
              <a:buNone/>
              <a:defRPr sz="2400">
                <a:solidFill>
                  <a:schemeClr val="dk1"/>
                </a:solidFill>
              </a:defRPr>
            </a:lvl9pPr>
          </a:lstStyle>
          <a:p>
            <a:endParaRPr/>
          </a:p>
        </p:txBody>
      </p:sp>
      <p:sp>
        <p:nvSpPr>
          <p:cNvPr id="973" name="Google Shape;973;p27"/>
          <p:cNvSpPr txBox="1">
            <a:spLocks noGrp="1"/>
          </p:cNvSpPr>
          <p:nvPr>
            <p:ph type="title" idx="6"/>
          </p:nvPr>
        </p:nvSpPr>
        <p:spPr>
          <a:xfrm>
            <a:off x="960000" y="593367"/>
            <a:ext cx="10272000"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grpSp>
        <p:nvGrpSpPr>
          <p:cNvPr id="974" name="Google Shape;974;p27"/>
          <p:cNvGrpSpPr/>
          <p:nvPr/>
        </p:nvGrpSpPr>
        <p:grpSpPr>
          <a:xfrm>
            <a:off x="0" y="5680700"/>
            <a:ext cx="12192000" cy="1183117"/>
            <a:chOff x="0" y="4260525"/>
            <a:chExt cx="9144000" cy="887338"/>
          </a:xfrm>
        </p:grpSpPr>
        <p:sp>
          <p:nvSpPr>
            <p:cNvPr id="975" name="Google Shape;975;p27"/>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6" name="Google Shape;976;p27"/>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7" name="Google Shape;977;p27"/>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8" name="Google Shape;978;p27"/>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79" name="Google Shape;979;p27"/>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0" name="Google Shape;980;p27"/>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1" name="Google Shape;981;p27"/>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2" name="Google Shape;982;p27"/>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3" name="Google Shape;983;p27"/>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4" name="Google Shape;984;p27"/>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985" name="Google Shape;985;p27"/>
          <p:cNvSpPr/>
          <p:nvPr/>
        </p:nvSpPr>
        <p:spPr>
          <a:xfrm>
            <a:off x="745501" y="203208"/>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6" name="Google Shape;986;p27"/>
          <p:cNvSpPr/>
          <p:nvPr/>
        </p:nvSpPr>
        <p:spPr>
          <a:xfrm>
            <a:off x="10194467" y="960834"/>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7" name="Google Shape;987;p27"/>
          <p:cNvSpPr/>
          <p:nvPr/>
        </p:nvSpPr>
        <p:spPr>
          <a:xfrm>
            <a:off x="-694100" y="1218717"/>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88" name="Google Shape;988;p27"/>
          <p:cNvSpPr/>
          <p:nvPr/>
        </p:nvSpPr>
        <p:spPr>
          <a:xfrm>
            <a:off x="8761558" y="-439937"/>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989" name="Google Shape;989;p27"/>
          <p:cNvGrpSpPr/>
          <p:nvPr/>
        </p:nvGrpSpPr>
        <p:grpSpPr>
          <a:xfrm>
            <a:off x="-25060" y="5388734"/>
            <a:ext cx="4406415" cy="1488071"/>
            <a:chOff x="-18795" y="4041550"/>
            <a:chExt cx="3304811" cy="1116053"/>
          </a:xfrm>
        </p:grpSpPr>
        <p:sp>
          <p:nvSpPr>
            <p:cNvPr id="990" name="Google Shape;990;p27"/>
            <p:cNvSpPr/>
            <p:nvPr/>
          </p:nvSpPr>
          <p:spPr>
            <a:xfrm>
              <a:off x="-18795" y="4041550"/>
              <a:ext cx="1780811" cy="111605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1" name="Google Shape;991;p27"/>
            <p:cNvSpPr/>
            <p:nvPr/>
          </p:nvSpPr>
          <p:spPr>
            <a:xfrm>
              <a:off x="-13265" y="4184522"/>
              <a:ext cx="1670430" cy="973081"/>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2" name="Google Shape;992;p27"/>
            <p:cNvSpPr/>
            <p:nvPr/>
          </p:nvSpPr>
          <p:spPr>
            <a:xfrm>
              <a:off x="1505205" y="4558800"/>
              <a:ext cx="1780811" cy="59878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3" name="Google Shape;993;p27"/>
            <p:cNvSpPr/>
            <p:nvPr/>
          </p:nvSpPr>
          <p:spPr>
            <a:xfrm>
              <a:off x="1510730" y="4707575"/>
              <a:ext cx="1670430" cy="450018"/>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994" name="Google Shape;994;p27"/>
          <p:cNvGrpSpPr/>
          <p:nvPr/>
        </p:nvGrpSpPr>
        <p:grpSpPr>
          <a:xfrm>
            <a:off x="7828261" y="5388734"/>
            <a:ext cx="4406415" cy="1488071"/>
            <a:chOff x="5871195" y="4041550"/>
            <a:chExt cx="3304811" cy="1116053"/>
          </a:xfrm>
        </p:grpSpPr>
        <p:sp>
          <p:nvSpPr>
            <p:cNvPr id="995" name="Google Shape;995;p27"/>
            <p:cNvSpPr/>
            <p:nvPr/>
          </p:nvSpPr>
          <p:spPr>
            <a:xfrm flipH="1">
              <a:off x="7395195" y="4041550"/>
              <a:ext cx="1780811" cy="111605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6" name="Google Shape;996;p27"/>
            <p:cNvSpPr/>
            <p:nvPr/>
          </p:nvSpPr>
          <p:spPr>
            <a:xfrm flipH="1">
              <a:off x="7500046" y="4184522"/>
              <a:ext cx="1670430" cy="973081"/>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7" name="Google Shape;997;p27"/>
            <p:cNvSpPr/>
            <p:nvPr/>
          </p:nvSpPr>
          <p:spPr>
            <a:xfrm flipH="1">
              <a:off x="5871195" y="4558800"/>
              <a:ext cx="1780811" cy="59878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998" name="Google Shape;998;p27"/>
            <p:cNvSpPr/>
            <p:nvPr/>
          </p:nvSpPr>
          <p:spPr>
            <a:xfrm flipH="1">
              <a:off x="5976051" y="4707575"/>
              <a:ext cx="1670430" cy="450018"/>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19107186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999"/>
        <p:cNvGrpSpPr/>
        <p:nvPr/>
      </p:nvGrpSpPr>
      <p:grpSpPr>
        <a:xfrm>
          <a:off x="0" y="0"/>
          <a:ext cx="0" cy="0"/>
          <a:chOff x="0" y="0"/>
          <a:chExt cx="0" cy="0"/>
        </a:xfrm>
      </p:grpSpPr>
      <p:grpSp>
        <p:nvGrpSpPr>
          <p:cNvPr id="1000" name="Google Shape;1000;p28"/>
          <p:cNvGrpSpPr/>
          <p:nvPr/>
        </p:nvGrpSpPr>
        <p:grpSpPr>
          <a:xfrm>
            <a:off x="0" y="5648203"/>
            <a:ext cx="7255400" cy="768387"/>
            <a:chOff x="0" y="4571577"/>
            <a:chExt cx="5441550" cy="576290"/>
          </a:xfrm>
        </p:grpSpPr>
        <p:sp>
          <p:nvSpPr>
            <p:cNvPr id="1001" name="Google Shape;1001;p28"/>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2" name="Google Shape;1002;p28"/>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3" name="Google Shape;1003;p28"/>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4" name="Google Shape;1004;p28"/>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5" name="Google Shape;1005;p28"/>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6" name="Google Shape;1006;p28"/>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007" name="Google Shape;1007;p28"/>
          <p:cNvGrpSpPr/>
          <p:nvPr/>
        </p:nvGrpSpPr>
        <p:grpSpPr>
          <a:xfrm>
            <a:off x="1" y="5741467"/>
            <a:ext cx="7218303" cy="1183117"/>
            <a:chOff x="0" y="4260525"/>
            <a:chExt cx="5413727" cy="887338"/>
          </a:xfrm>
        </p:grpSpPr>
        <p:sp>
          <p:nvSpPr>
            <p:cNvPr id="1008" name="Google Shape;1008;p28"/>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09" name="Google Shape;1009;p28"/>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10" name="Google Shape;1010;p28"/>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11" name="Google Shape;1011;p28"/>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12" name="Google Shape;1012;p28"/>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13" name="Google Shape;1013;p28"/>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1014" name="Google Shape;1014;p28"/>
          <p:cNvSpPr txBox="1">
            <a:spLocks noGrp="1"/>
          </p:cNvSpPr>
          <p:nvPr>
            <p:ph type="title"/>
          </p:nvPr>
        </p:nvSpPr>
        <p:spPr>
          <a:xfrm>
            <a:off x="958000" y="720000"/>
            <a:ext cx="5138000" cy="1764400"/>
          </a:xfrm>
          <a:prstGeom prst="rect">
            <a:avLst/>
          </a:prstGeom>
        </p:spPr>
        <p:txBody>
          <a:bodyPr spcFirstLastPara="1" wrap="square" lIns="91425" tIns="91425" rIns="91425" bIns="91425" anchor="ctr" anchorCtr="0">
            <a:noAutofit/>
          </a:bodyPr>
          <a:lstStyle>
            <a:lvl1pPr lvl="0" rtl="0">
              <a:spcBef>
                <a:spcPts val="0"/>
              </a:spcBef>
              <a:spcAft>
                <a:spcPts val="0"/>
              </a:spcAft>
              <a:buSzPts val="3500"/>
              <a:buNone/>
              <a:defRPr sz="128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015" name="Google Shape;1015;p28"/>
          <p:cNvSpPr txBox="1">
            <a:spLocks noGrp="1"/>
          </p:cNvSpPr>
          <p:nvPr>
            <p:ph type="subTitle" idx="1"/>
          </p:nvPr>
        </p:nvSpPr>
        <p:spPr>
          <a:xfrm>
            <a:off x="1237200" y="2597201"/>
            <a:ext cx="4579600" cy="1665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016" name="Google Shape;1016;p28"/>
          <p:cNvSpPr txBox="1"/>
          <p:nvPr/>
        </p:nvSpPr>
        <p:spPr>
          <a:xfrm>
            <a:off x="959000" y="4298000"/>
            <a:ext cx="5136000" cy="670800"/>
          </a:xfrm>
          <a:prstGeom prst="rect">
            <a:avLst/>
          </a:prstGeom>
          <a:noFill/>
          <a:ln>
            <a:noFill/>
          </a:ln>
        </p:spPr>
        <p:txBody>
          <a:bodyPr spcFirstLastPara="1" wrap="square" lIns="121900" tIns="121900" rIns="121900" bIns="121900" anchor="b"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r>
              <a:rPr kumimoji="0" lang="en-GB" sz="1333" b="0" i="0" u="none" strike="noStrike" kern="0" cap="none" spc="0" normalizeH="0" baseline="0" noProof="0">
                <a:ln>
                  <a:noFill/>
                </a:ln>
                <a:solidFill>
                  <a:srgbClr val="434343"/>
                </a:solidFill>
                <a:effectLst/>
                <a:uLnTx/>
                <a:uFillTx/>
                <a:latin typeface="Didact Gothic" panose="00000500000000000000"/>
                <a:ea typeface="Didact Gothic" panose="00000500000000000000"/>
                <a:cs typeface="Didact Gothic" panose="00000500000000000000"/>
                <a:sym typeface="Didact Gothic" panose="00000500000000000000"/>
              </a:rPr>
              <a:t>CREDITS: This presentation template was created by </a:t>
            </a:r>
            <a:r>
              <a:rPr kumimoji="0" lang="en-GB" sz="1333" b="0" i="0" u="none" strike="noStrike" kern="0" cap="none" spc="0" normalizeH="0" baseline="0" noProof="0">
                <a:ln>
                  <a:noFill/>
                </a:ln>
                <a:solidFill>
                  <a:srgbClr val="434343"/>
                </a:solidFill>
                <a:effectLst/>
                <a:uLnTx/>
                <a:uFill>
                  <a:noFill/>
                </a:uFill>
                <a:latin typeface="Didact Gothic" panose="00000500000000000000"/>
                <a:ea typeface="Didact Gothic" panose="00000500000000000000"/>
                <a:cs typeface="Didact Gothic" panose="00000500000000000000"/>
                <a:sym typeface="Didact Gothic" panose="00000500000000000000"/>
                <a:hlinkClick r:id="rId2"/>
              </a:rPr>
              <a:t>Slidesgo</a:t>
            </a:r>
            <a:r>
              <a:rPr kumimoji="0" lang="en-GB" sz="1333" b="0" i="0" u="none" strike="noStrike" kern="0" cap="none" spc="0" normalizeH="0" baseline="0" noProof="0">
                <a:ln>
                  <a:noFill/>
                </a:ln>
                <a:solidFill>
                  <a:srgbClr val="434343"/>
                </a:solidFill>
                <a:effectLst/>
                <a:uLnTx/>
                <a:uFillTx/>
                <a:latin typeface="Didact Gothic" panose="00000500000000000000"/>
                <a:ea typeface="Didact Gothic" panose="00000500000000000000"/>
                <a:cs typeface="Didact Gothic" panose="00000500000000000000"/>
                <a:sym typeface="Didact Gothic" panose="00000500000000000000"/>
              </a:rPr>
              <a:t>, including icons by </a:t>
            </a:r>
            <a:r>
              <a:rPr kumimoji="0" lang="en-GB" sz="1333" b="0" i="0" u="none" strike="noStrike" kern="0" cap="none" spc="0" normalizeH="0" baseline="0" noProof="0">
                <a:ln>
                  <a:noFill/>
                </a:ln>
                <a:solidFill>
                  <a:srgbClr val="434343"/>
                </a:solidFill>
                <a:effectLst/>
                <a:uLnTx/>
                <a:uFill>
                  <a:noFill/>
                </a:uFill>
                <a:latin typeface="Didact Gothic" panose="00000500000000000000"/>
                <a:ea typeface="Didact Gothic" panose="00000500000000000000"/>
                <a:cs typeface="Didact Gothic" panose="00000500000000000000"/>
                <a:sym typeface="Didact Gothic" panose="00000500000000000000"/>
                <a:hlinkClick r:id="rId3"/>
              </a:rPr>
              <a:t>Flaticon</a:t>
            </a:r>
            <a:r>
              <a:rPr kumimoji="0" lang="en-GB" sz="1333" b="0" i="0" u="none" strike="noStrike" kern="0" cap="none" spc="0" normalizeH="0" baseline="0" noProof="0">
                <a:ln>
                  <a:noFill/>
                </a:ln>
                <a:solidFill>
                  <a:srgbClr val="434343"/>
                </a:solidFill>
                <a:effectLst/>
                <a:uLnTx/>
                <a:uFillTx/>
                <a:latin typeface="Didact Gothic" panose="00000500000000000000"/>
                <a:ea typeface="Didact Gothic" panose="00000500000000000000"/>
                <a:cs typeface="Didact Gothic" panose="00000500000000000000"/>
                <a:sym typeface="Didact Gothic" panose="00000500000000000000"/>
              </a:rPr>
              <a:t>, and infographics &amp; images by </a:t>
            </a:r>
            <a:r>
              <a:rPr kumimoji="0" lang="en-GB" sz="1333" b="0" i="0" u="none" strike="noStrike" kern="0" cap="none" spc="0" normalizeH="0" baseline="0" noProof="0">
                <a:ln>
                  <a:noFill/>
                </a:ln>
                <a:solidFill>
                  <a:srgbClr val="434343"/>
                </a:solidFill>
                <a:effectLst/>
                <a:uLnTx/>
                <a:uFill>
                  <a:noFill/>
                </a:uFill>
                <a:latin typeface="Didact Gothic" panose="00000500000000000000"/>
                <a:ea typeface="Didact Gothic" panose="00000500000000000000"/>
                <a:cs typeface="Didact Gothic" panose="00000500000000000000"/>
                <a:sym typeface="Didact Gothic" panose="00000500000000000000"/>
                <a:hlinkClick r:id="rId4"/>
              </a:rPr>
              <a:t>Freepik</a:t>
            </a:r>
            <a:r>
              <a:rPr kumimoji="0" lang="en-GB" sz="1333" b="0" i="0" u="none" strike="noStrike" kern="0" cap="none" spc="0" normalizeH="0" baseline="0" noProof="0">
                <a:ln>
                  <a:noFill/>
                </a:ln>
                <a:solidFill>
                  <a:srgbClr val="434343"/>
                </a:solidFill>
                <a:effectLst/>
                <a:uLnTx/>
                <a:uFillTx/>
                <a:latin typeface="Didact Gothic" panose="00000500000000000000"/>
                <a:ea typeface="Didact Gothic" panose="00000500000000000000"/>
                <a:cs typeface="Didact Gothic" panose="00000500000000000000"/>
                <a:sym typeface="Didact Gothic" panose="00000500000000000000"/>
              </a:rPr>
              <a:t> </a:t>
            </a:r>
            <a:endParaRPr kumimoji="0" sz="1333" b="0" i="0" u="none" strike="noStrike" kern="0" cap="none" spc="0" normalizeH="0" baseline="0" noProof="0">
              <a:ln>
                <a:noFill/>
              </a:ln>
              <a:solidFill>
                <a:srgbClr val="434343"/>
              </a:solidFill>
              <a:effectLst/>
              <a:uLnTx/>
              <a:uFillTx/>
              <a:latin typeface="Didact Gothic" panose="00000500000000000000"/>
              <a:ea typeface="Didact Gothic" panose="00000500000000000000"/>
              <a:cs typeface="Didact Gothic" panose="00000500000000000000"/>
              <a:sym typeface="Didact Gothic" panose="00000500000000000000"/>
            </a:endParaRPr>
          </a:p>
        </p:txBody>
      </p:sp>
      <p:grpSp>
        <p:nvGrpSpPr>
          <p:cNvPr id="1017" name="Google Shape;1017;p28"/>
          <p:cNvGrpSpPr/>
          <p:nvPr/>
        </p:nvGrpSpPr>
        <p:grpSpPr>
          <a:xfrm>
            <a:off x="5595543" y="5164222"/>
            <a:ext cx="7859020" cy="2244332"/>
            <a:chOff x="-578393" y="3873166"/>
            <a:chExt cx="5894265" cy="1683249"/>
          </a:xfrm>
        </p:grpSpPr>
        <p:grpSp>
          <p:nvGrpSpPr>
            <p:cNvPr id="1018" name="Google Shape;1018;p28"/>
            <p:cNvGrpSpPr/>
            <p:nvPr/>
          </p:nvGrpSpPr>
          <p:grpSpPr>
            <a:xfrm rot="248419">
              <a:off x="-535153" y="3969805"/>
              <a:ext cx="2723882" cy="1296273"/>
              <a:chOff x="4740748" y="4022919"/>
              <a:chExt cx="2723855" cy="1296260"/>
            </a:xfrm>
          </p:grpSpPr>
          <p:sp>
            <p:nvSpPr>
              <p:cNvPr id="1019" name="Google Shape;1019;p28"/>
              <p:cNvSpPr/>
              <p:nvPr/>
            </p:nvSpPr>
            <p:spPr>
              <a:xfrm>
                <a:off x="4740748" y="4022919"/>
                <a:ext cx="2723855" cy="1296260"/>
              </a:xfrm>
              <a:custGeom>
                <a:avLst/>
                <a:gdLst/>
                <a:ahLst/>
                <a:cxnLst/>
                <a:rect l="l" t="t" r="r" b="b"/>
                <a:pathLst>
                  <a:path w="65164" h="31011" extrusionOk="0">
                    <a:moveTo>
                      <a:pt x="23291" y="1"/>
                    </a:moveTo>
                    <a:cubicBezTo>
                      <a:pt x="23224" y="1"/>
                      <a:pt x="23154" y="3"/>
                      <a:pt x="23083" y="8"/>
                    </a:cubicBezTo>
                    <a:cubicBezTo>
                      <a:pt x="18597" y="309"/>
                      <a:pt x="4913" y="8153"/>
                      <a:pt x="0" y="31011"/>
                    </a:cubicBezTo>
                    <a:lnTo>
                      <a:pt x="3609" y="30835"/>
                    </a:lnTo>
                    <a:lnTo>
                      <a:pt x="58296" y="27853"/>
                    </a:lnTo>
                    <a:lnTo>
                      <a:pt x="63284" y="27577"/>
                    </a:lnTo>
                    <a:cubicBezTo>
                      <a:pt x="63284" y="27577"/>
                      <a:pt x="65164" y="19532"/>
                      <a:pt x="60251" y="16725"/>
                    </a:cubicBezTo>
                    <a:cubicBezTo>
                      <a:pt x="58331" y="15617"/>
                      <a:pt x="56747" y="15280"/>
                      <a:pt x="55531" y="15280"/>
                    </a:cubicBezTo>
                    <a:cubicBezTo>
                      <a:pt x="53636" y="15280"/>
                      <a:pt x="52632" y="16098"/>
                      <a:pt x="52632" y="16098"/>
                    </a:cubicBezTo>
                    <a:cubicBezTo>
                      <a:pt x="52632" y="16098"/>
                      <a:pt x="52732" y="8780"/>
                      <a:pt x="47419" y="8153"/>
                    </a:cubicBezTo>
                    <a:cubicBezTo>
                      <a:pt x="47133" y="8120"/>
                      <a:pt x="46847" y="8104"/>
                      <a:pt x="46561" y="8104"/>
                    </a:cubicBezTo>
                    <a:cubicBezTo>
                      <a:pt x="41504" y="8104"/>
                      <a:pt x="36542" y="13066"/>
                      <a:pt x="36542" y="13066"/>
                    </a:cubicBezTo>
                    <a:cubicBezTo>
                      <a:pt x="36542" y="13066"/>
                      <a:pt x="36141" y="5848"/>
                      <a:pt x="32482" y="5447"/>
                    </a:cubicBezTo>
                    <a:cubicBezTo>
                      <a:pt x="32300" y="5425"/>
                      <a:pt x="32118" y="5414"/>
                      <a:pt x="31936" y="5414"/>
                    </a:cubicBezTo>
                    <a:cubicBezTo>
                      <a:pt x="28549" y="5414"/>
                      <a:pt x="25153" y="8991"/>
                      <a:pt x="24963" y="9181"/>
                    </a:cubicBezTo>
                    <a:cubicBezTo>
                      <a:pt x="25037" y="8885"/>
                      <a:pt x="27416" y="1"/>
                      <a:pt x="23291"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20" name="Google Shape;1020;p28"/>
              <p:cNvSpPr/>
              <p:nvPr/>
            </p:nvSpPr>
            <p:spPr>
              <a:xfrm>
                <a:off x="4891606" y="4274726"/>
                <a:ext cx="2300630" cy="1037142"/>
              </a:xfrm>
              <a:custGeom>
                <a:avLst/>
                <a:gdLst/>
                <a:ahLst/>
                <a:cxnLst/>
                <a:rect l="l" t="t" r="r" b="b"/>
                <a:pathLst>
                  <a:path w="55039" h="24812" extrusionOk="0">
                    <a:moveTo>
                      <a:pt x="15303" y="1"/>
                    </a:moveTo>
                    <a:cubicBezTo>
                      <a:pt x="11292" y="1"/>
                      <a:pt x="968" y="12091"/>
                      <a:pt x="0" y="24811"/>
                    </a:cubicBezTo>
                    <a:lnTo>
                      <a:pt x="54687" y="21829"/>
                    </a:lnTo>
                    <a:cubicBezTo>
                      <a:pt x="54963" y="18946"/>
                      <a:pt x="55038" y="13783"/>
                      <a:pt x="52256" y="13408"/>
                    </a:cubicBezTo>
                    <a:cubicBezTo>
                      <a:pt x="51938" y="13364"/>
                      <a:pt x="51638" y="13344"/>
                      <a:pt x="51355" y="13344"/>
                    </a:cubicBezTo>
                    <a:cubicBezTo>
                      <a:pt x="48199" y="13344"/>
                      <a:pt x="47143" y="15814"/>
                      <a:pt x="47143" y="15814"/>
                    </a:cubicBezTo>
                    <a:cubicBezTo>
                      <a:pt x="47143" y="15814"/>
                      <a:pt x="47530" y="7378"/>
                      <a:pt x="42152" y="7378"/>
                    </a:cubicBezTo>
                    <a:cubicBezTo>
                      <a:pt x="41884" y="7378"/>
                      <a:pt x="41601" y="7399"/>
                      <a:pt x="41304" y="7443"/>
                    </a:cubicBezTo>
                    <a:cubicBezTo>
                      <a:pt x="35038" y="8395"/>
                      <a:pt x="32106" y="13608"/>
                      <a:pt x="32106" y="13608"/>
                    </a:cubicBezTo>
                    <a:cubicBezTo>
                      <a:pt x="32106" y="13608"/>
                      <a:pt x="31379" y="6616"/>
                      <a:pt x="26667" y="5989"/>
                    </a:cubicBezTo>
                    <a:cubicBezTo>
                      <a:pt x="26401" y="5953"/>
                      <a:pt x="26138" y="5937"/>
                      <a:pt x="25877" y="5937"/>
                    </a:cubicBezTo>
                    <a:cubicBezTo>
                      <a:pt x="21530" y="5937"/>
                      <a:pt x="17895" y="10575"/>
                      <a:pt x="17895" y="10575"/>
                    </a:cubicBezTo>
                    <a:cubicBezTo>
                      <a:pt x="17895" y="10575"/>
                      <a:pt x="19474" y="976"/>
                      <a:pt x="15715" y="49"/>
                    </a:cubicBezTo>
                    <a:cubicBezTo>
                      <a:pt x="15586" y="17"/>
                      <a:pt x="15449" y="1"/>
                      <a:pt x="15303"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21" name="Google Shape;1021;p28"/>
              <p:cNvSpPr/>
              <p:nvPr/>
            </p:nvSpPr>
            <p:spPr>
              <a:xfrm>
                <a:off x="5624248" y="4878370"/>
                <a:ext cx="376367" cy="357933"/>
              </a:xfrm>
              <a:custGeom>
                <a:avLst/>
                <a:gdLst/>
                <a:ahLst/>
                <a:cxnLst/>
                <a:rect l="l" t="t" r="r" b="b"/>
                <a:pathLst>
                  <a:path w="9004" h="8563" extrusionOk="0">
                    <a:moveTo>
                      <a:pt x="613" y="0"/>
                    </a:moveTo>
                    <a:cubicBezTo>
                      <a:pt x="284" y="0"/>
                      <a:pt x="1" y="429"/>
                      <a:pt x="293" y="721"/>
                    </a:cubicBezTo>
                    <a:cubicBezTo>
                      <a:pt x="2900" y="3302"/>
                      <a:pt x="5506" y="5884"/>
                      <a:pt x="8138" y="8440"/>
                    </a:cubicBezTo>
                    <a:cubicBezTo>
                      <a:pt x="8224" y="8526"/>
                      <a:pt x="8320" y="8563"/>
                      <a:pt x="8414" y="8563"/>
                    </a:cubicBezTo>
                    <a:cubicBezTo>
                      <a:pt x="8728" y="8563"/>
                      <a:pt x="9004" y="8154"/>
                      <a:pt x="8714" y="7864"/>
                    </a:cubicBezTo>
                    <a:cubicBezTo>
                      <a:pt x="6108" y="5282"/>
                      <a:pt x="3501" y="2701"/>
                      <a:pt x="894" y="119"/>
                    </a:cubicBezTo>
                    <a:cubicBezTo>
                      <a:pt x="805" y="36"/>
                      <a:pt x="707" y="0"/>
                      <a:pt x="61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22" name="Google Shape;1022;p28"/>
              <p:cNvSpPr/>
              <p:nvPr/>
            </p:nvSpPr>
            <p:spPr>
              <a:xfrm>
                <a:off x="5786476" y="4734241"/>
                <a:ext cx="189688" cy="330345"/>
              </a:xfrm>
              <a:custGeom>
                <a:avLst/>
                <a:gdLst/>
                <a:ahLst/>
                <a:cxnLst/>
                <a:rect l="l" t="t" r="r" b="b"/>
                <a:pathLst>
                  <a:path w="4538" h="7903" extrusionOk="0">
                    <a:moveTo>
                      <a:pt x="3976" y="1"/>
                    </a:moveTo>
                    <a:cubicBezTo>
                      <a:pt x="3853" y="1"/>
                      <a:pt x="3733" y="62"/>
                      <a:pt x="3655" y="209"/>
                    </a:cubicBezTo>
                    <a:cubicBezTo>
                      <a:pt x="2502" y="2565"/>
                      <a:pt x="1324" y="4921"/>
                      <a:pt x="171" y="7277"/>
                    </a:cubicBezTo>
                    <a:cubicBezTo>
                      <a:pt x="1" y="7601"/>
                      <a:pt x="284" y="7903"/>
                      <a:pt x="553" y="7903"/>
                    </a:cubicBezTo>
                    <a:cubicBezTo>
                      <a:pt x="679" y="7903"/>
                      <a:pt x="801" y="7837"/>
                      <a:pt x="873" y="7678"/>
                    </a:cubicBezTo>
                    <a:cubicBezTo>
                      <a:pt x="2051" y="5347"/>
                      <a:pt x="3204" y="2991"/>
                      <a:pt x="4382" y="635"/>
                    </a:cubicBezTo>
                    <a:cubicBezTo>
                      <a:pt x="4538" y="306"/>
                      <a:pt x="4251" y="1"/>
                      <a:pt x="3976"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23" name="Google Shape;1023;p28"/>
              <p:cNvSpPr/>
              <p:nvPr/>
            </p:nvSpPr>
            <p:spPr>
              <a:xfrm>
                <a:off x="6312079" y="4827582"/>
                <a:ext cx="306185" cy="388155"/>
              </a:xfrm>
              <a:custGeom>
                <a:avLst/>
                <a:gdLst/>
                <a:ahLst/>
                <a:cxnLst/>
                <a:rect l="l" t="t" r="r" b="b"/>
                <a:pathLst>
                  <a:path w="7325" h="9286" extrusionOk="0">
                    <a:moveTo>
                      <a:pt x="6740" y="0"/>
                    </a:moveTo>
                    <a:cubicBezTo>
                      <a:pt x="6613" y="0"/>
                      <a:pt x="6485" y="54"/>
                      <a:pt x="6394" y="182"/>
                    </a:cubicBezTo>
                    <a:cubicBezTo>
                      <a:pt x="4339" y="3014"/>
                      <a:pt x="2284" y="5846"/>
                      <a:pt x="229" y="8678"/>
                    </a:cubicBezTo>
                    <a:cubicBezTo>
                      <a:pt x="1" y="8994"/>
                      <a:pt x="289" y="9285"/>
                      <a:pt x="585" y="9285"/>
                    </a:cubicBezTo>
                    <a:cubicBezTo>
                      <a:pt x="712" y="9285"/>
                      <a:pt x="841" y="9232"/>
                      <a:pt x="931" y="9104"/>
                    </a:cubicBezTo>
                    <a:cubicBezTo>
                      <a:pt x="2986" y="6272"/>
                      <a:pt x="5041" y="3440"/>
                      <a:pt x="7096" y="608"/>
                    </a:cubicBezTo>
                    <a:cubicBezTo>
                      <a:pt x="7324" y="292"/>
                      <a:pt x="7036" y="0"/>
                      <a:pt x="674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24" name="Google Shape;1024;p28"/>
              <p:cNvSpPr/>
              <p:nvPr/>
            </p:nvSpPr>
            <p:spPr>
              <a:xfrm>
                <a:off x="5592479" y="4841418"/>
                <a:ext cx="111063" cy="111104"/>
              </a:xfrm>
              <a:custGeom>
                <a:avLst/>
                <a:gdLst/>
                <a:ahLst/>
                <a:cxnLst/>
                <a:rect l="l" t="t" r="r" b="b"/>
                <a:pathLst>
                  <a:path w="2657" h="2658" extrusionOk="0">
                    <a:moveTo>
                      <a:pt x="1329" y="1"/>
                    </a:moveTo>
                    <a:cubicBezTo>
                      <a:pt x="602" y="1"/>
                      <a:pt x="0" y="602"/>
                      <a:pt x="0" y="1329"/>
                    </a:cubicBezTo>
                    <a:cubicBezTo>
                      <a:pt x="0" y="2056"/>
                      <a:pt x="602" y="2658"/>
                      <a:pt x="1329" y="2658"/>
                    </a:cubicBezTo>
                    <a:cubicBezTo>
                      <a:pt x="2055" y="2658"/>
                      <a:pt x="2657" y="2056"/>
                      <a:pt x="2657" y="1329"/>
                    </a:cubicBezTo>
                    <a:cubicBezTo>
                      <a:pt x="2657" y="602"/>
                      <a:pt x="2055" y="1"/>
                      <a:pt x="1329"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25" name="Google Shape;1025;p28"/>
              <p:cNvSpPr/>
              <p:nvPr/>
            </p:nvSpPr>
            <p:spPr>
              <a:xfrm>
                <a:off x="5896287" y="4695826"/>
                <a:ext cx="110059" cy="110018"/>
              </a:xfrm>
              <a:custGeom>
                <a:avLst/>
                <a:gdLst/>
                <a:ahLst/>
                <a:cxnLst/>
                <a:rect l="l" t="t" r="r" b="b"/>
                <a:pathLst>
                  <a:path w="2633" h="2632" extrusionOk="0">
                    <a:moveTo>
                      <a:pt x="1329" y="0"/>
                    </a:moveTo>
                    <a:cubicBezTo>
                      <a:pt x="602" y="0"/>
                      <a:pt x="1" y="577"/>
                      <a:pt x="1" y="1303"/>
                    </a:cubicBezTo>
                    <a:cubicBezTo>
                      <a:pt x="1" y="2055"/>
                      <a:pt x="602" y="2632"/>
                      <a:pt x="1329" y="2632"/>
                    </a:cubicBezTo>
                    <a:cubicBezTo>
                      <a:pt x="2056" y="2632"/>
                      <a:pt x="2632" y="2055"/>
                      <a:pt x="2632" y="1303"/>
                    </a:cubicBezTo>
                    <a:cubicBezTo>
                      <a:pt x="2632" y="577"/>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26" name="Google Shape;1026;p28"/>
              <p:cNvSpPr/>
              <p:nvPr/>
            </p:nvSpPr>
            <p:spPr>
              <a:xfrm>
                <a:off x="6537426" y="4795354"/>
                <a:ext cx="111104" cy="111063"/>
              </a:xfrm>
              <a:custGeom>
                <a:avLst/>
                <a:gdLst/>
                <a:ahLst/>
                <a:cxnLst/>
                <a:rect l="l" t="t" r="r" b="b"/>
                <a:pathLst>
                  <a:path w="2658" h="2657" extrusionOk="0">
                    <a:moveTo>
                      <a:pt x="1329" y="0"/>
                    </a:moveTo>
                    <a:cubicBezTo>
                      <a:pt x="602" y="0"/>
                      <a:pt x="1" y="602"/>
                      <a:pt x="1" y="1328"/>
                    </a:cubicBezTo>
                    <a:cubicBezTo>
                      <a:pt x="1" y="2055"/>
                      <a:pt x="602" y="2657"/>
                      <a:pt x="1329" y="2657"/>
                    </a:cubicBezTo>
                    <a:cubicBezTo>
                      <a:pt x="2056" y="2657"/>
                      <a:pt x="2658" y="2055"/>
                      <a:pt x="2658" y="1328"/>
                    </a:cubicBezTo>
                    <a:cubicBezTo>
                      <a:pt x="2658" y="602"/>
                      <a:pt x="2056" y="0"/>
                      <a:pt x="1329"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027" name="Google Shape;1027;p28"/>
            <p:cNvGrpSpPr/>
            <p:nvPr/>
          </p:nvGrpSpPr>
          <p:grpSpPr>
            <a:xfrm>
              <a:off x="1783743" y="4365285"/>
              <a:ext cx="3532128" cy="1191131"/>
              <a:chOff x="-17642" y="3723575"/>
              <a:chExt cx="4252502" cy="1434060"/>
            </a:xfrm>
          </p:grpSpPr>
          <p:sp>
            <p:nvSpPr>
              <p:cNvPr id="1028" name="Google Shape;1028;p28"/>
              <p:cNvSpPr/>
              <p:nvPr/>
            </p:nvSpPr>
            <p:spPr>
              <a:xfrm>
                <a:off x="-11586" y="3723575"/>
                <a:ext cx="2288234" cy="1434060"/>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29" name="Google Shape;1029;p28"/>
              <p:cNvSpPr/>
              <p:nvPr/>
            </p:nvSpPr>
            <p:spPr>
              <a:xfrm>
                <a:off x="-17642" y="3907279"/>
                <a:ext cx="2146401" cy="1250350"/>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30" name="Google Shape;1030;p28"/>
              <p:cNvSpPr/>
              <p:nvPr/>
            </p:nvSpPr>
            <p:spPr>
              <a:xfrm>
                <a:off x="1946626" y="4388188"/>
                <a:ext cx="2288234" cy="769363"/>
              </a:xfrm>
              <a:custGeom>
                <a:avLst/>
                <a:gdLst/>
                <a:ahLst/>
                <a:cxnLst/>
                <a:rect l="l" t="t" r="r" b="b"/>
                <a:pathLst>
                  <a:path w="48303" h="30272" extrusionOk="0">
                    <a:moveTo>
                      <a:pt x="11062" y="0"/>
                    </a:moveTo>
                    <a:cubicBezTo>
                      <a:pt x="10554" y="0"/>
                      <a:pt x="10016" y="53"/>
                      <a:pt x="9449" y="171"/>
                    </a:cubicBezTo>
                    <a:cubicBezTo>
                      <a:pt x="3785" y="1349"/>
                      <a:pt x="0" y="7790"/>
                      <a:pt x="0" y="7790"/>
                    </a:cubicBezTo>
                    <a:lnTo>
                      <a:pt x="150" y="12552"/>
                    </a:lnTo>
                    <a:lnTo>
                      <a:pt x="652" y="30272"/>
                    </a:lnTo>
                    <a:lnTo>
                      <a:pt x="47569" y="30272"/>
                    </a:lnTo>
                    <a:cubicBezTo>
                      <a:pt x="48302" y="19153"/>
                      <a:pt x="42715" y="18111"/>
                      <a:pt x="40594" y="18111"/>
                    </a:cubicBezTo>
                    <a:cubicBezTo>
                      <a:pt x="40105" y="18111"/>
                      <a:pt x="39800" y="18166"/>
                      <a:pt x="39800" y="18166"/>
                    </a:cubicBezTo>
                    <a:cubicBezTo>
                      <a:pt x="39800" y="18166"/>
                      <a:pt x="40451" y="14257"/>
                      <a:pt x="36492" y="11700"/>
                    </a:cubicBezTo>
                    <a:cubicBezTo>
                      <a:pt x="35253" y="10913"/>
                      <a:pt x="34010" y="10642"/>
                      <a:pt x="32884" y="10642"/>
                    </a:cubicBezTo>
                    <a:cubicBezTo>
                      <a:pt x="30388" y="10642"/>
                      <a:pt x="28471" y="11976"/>
                      <a:pt x="28471" y="11976"/>
                    </a:cubicBezTo>
                    <a:cubicBezTo>
                      <a:pt x="28471" y="11976"/>
                      <a:pt x="27494" y="5008"/>
                      <a:pt x="24311" y="3505"/>
                    </a:cubicBezTo>
                    <a:cubicBezTo>
                      <a:pt x="23522" y="3132"/>
                      <a:pt x="22723" y="2992"/>
                      <a:pt x="21969" y="2992"/>
                    </a:cubicBezTo>
                    <a:cubicBezTo>
                      <a:pt x="19680" y="2992"/>
                      <a:pt x="17795" y="4282"/>
                      <a:pt x="17795" y="4282"/>
                    </a:cubicBezTo>
                    <a:cubicBezTo>
                      <a:pt x="17795" y="4282"/>
                      <a:pt x="15624" y="0"/>
                      <a:pt x="1106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31" name="Google Shape;1031;p28"/>
              <p:cNvSpPr/>
              <p:nvPr/>
            </p:nvSpPr>
            <p:spPr>
              <a:xfrm>
                <a:off x="1945675" y="4579348"/>
                <a:ext cx="2146401" cy="578227"/>
              </a:xfrm>
              <a:custGeom>
                <a:avLst/>
                <a:gdLst/>
                <a:ahLst/>
                <a:cxnLst/>
                <a:rect l="l" t="t" r="r" b="b"/>
                <a:pathLst>
                  <a:path w="45309" h="26394" extrusionOk="0">
                    <a:moveTo>
                      <a:pt x="8929" y="0"/>
                    </a:moveTo>
                    <a:cubicBezTo>
                      <a:pt x="5334" y="0"/>
                      <a:pt x="1711" y="5576"/>
                      <a:pt x="0" y="8674"/>
                    </a:cubicBezTo>
                    <a:lnTo>
                      <a:pt x="502" y="26394"/>
                    </a:lnTo>
                    <a:lnTo>
                      <a:pt x="43585" y="26394"/>
                    </a:lnTo>
                    <a:cubicBezTo>
                      <a:pt x="45309" y="18444"/>
                      <a:pt x="40694" y="17507"/>
                      <a:pt x="38422" y="17507"/>
                    </a:cubicBezTo>
                    <a:cubicBezTo>
                      <a:pt x="37721" y="17507"/>
                      <a:pt x="37244" y="17597"/>
                      <a:pt x="37244" y="17597"/>
                    </a:cubicBezTo>
                    <a:cubicBezTo>
                      <a:pt x="37244" y="17597"/>
                      <a:pt x="37194" y="13110"/>
                      <a:pt x="34061" y="11281"/>
                    </a:cubicBezTo>
                    <a:cubicBezTo>
                      <a:pt x="33405" y="10898"/>
                      <a:pt x="32705" y="10747"/>
                      <a:pt x="32008" y="10747"/>
                    </a:cubicBezTo>
                    <a:cubicBezTo>
                      <a:pt x="29370" y="10747"/>
                      <a:pt x="26768" y="12910"/>
                      <a:pt x="26768" y="12910"/>
                    </a:cubicBezTo>
                    <a:cubicBezTo>
                      <a:pt x="26768" y="12910"/>
                      <a:pt x="25138" y="5090"/>
                      <a:pt x="21630" y="3787"/>
                    </a:cubicBezTo>
                    <a:cubicBezTo>
                      <a:pt x="20973" y="3545"/>
                      <a:pt x="20365" y="3446"/>
                      <a:pt x="19808" y="3446"/>
                    </a:cubicBezTo>
                    <a:cubicBezTo>
                      <a:pt x="17370" y="3446"/>
                      <a:pt x="15940" y="5341"/>
                      <a:pt x="15940" y="5341"/>
                    </a:cubicBezTo>
                    <a:cubicBezTo>
                      <a:pt x="15940" y="5341"/>
                      <a:pt x="14061" y="203"/>
                      <a:pt x="9048" y="3"/>
                    </a:cubicBezTo>
                    <a:cubicBezTo>
                      <a:pt x="9008" y="1"/>
                      <a:pt x="8969" y="0"/>
                      <a:pt x="892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grpSp>
        <p:nvGrpSpPr>
          <p:cNvPr id="1032" name="Google Shape;1032;p28"/>
          <p:cNvGrpSpPr/>
          <p:nvPr/>
        </p:nvGrpSpPr>
        <p:grpSpPr>
          <a:xfrm>
            <a:off x="8378072" y="5296976"/>
            <a:ext cx="3827837" cy="1586699"/>
            <a:chOff x="6091830" y="3908407"/>
            <a:chExt cx="3052177" cy="1235105"/>
          </a:xfrm>
        </p:grpSpPr>
        <p:sp>
          <p:nvSpPr>
            <p:cNvPr id="1033" name="Google Shape;1033;p28"/>
            <p:cNvSpPr/>
            <p:nvPr/>
          </p:nvSpPr>
          <p:spPr>
            <a:xfrm>
              <a:off x="6091830" y="3908407"/>
              <a:ext cx="3052177" cy="1235105"/>
            </a:xfrm>
            <a:custGeom>
              <a:avLst/>
              <a:gdLst/>
              <a:ahLst/>
              <a:cxnLst/>
              <a:rect l="l" t="t" r="r" b="b"/>
              <a:pathLst>
                <a:path w="49189" h="19905" extrusionOk="0">
                  <a:moveTo>
                    <a:pt x="49189" y="1"/>
                  </a:moveTo>
                  <a:cubicBezTo>
                    <a:pt x="49189" y="1"/>
                    <a:pt x="22826" y="1"/>
                    <a:pt x="0" y="19904"/>
                  </a:cubicBezTo>
                  <a:lnTo>
                    <a:pt x="49189" y="19904"/>
                  </a:lnTo>
                  <a:lnTo>
                    <a:pt x="49189" y="1"/>
                  </a:ln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34" name="Google Shape;1034;p28"/>
            <p:cNvSpPr/>
            <p:nvPr/>
          </p:nvSpPr>
          <p:spPr>
            <a:xfrm>
              <a:off x="6945878" y="4166160"/>
              <a:ext cx="2198121" cy="977350"/>
            </a:xfrm>
            <a:custGeom>
              <a:avLst/>
              <a:gdLst/>
              <a:ahLst/>
              <a:cxnLst/>
              <a:rect l="l" t="t" r="r" b="b"/>
              <a:pathLst>
                <a:path w="35425" h="15751" extrusionOk="0">
                  <a:moveTo>
                    <a:pt x="35425" y="1"/>
                  </a:moveTo>
                  <a:cubicBezTo>
                    <a:pt x="34649" y="1005"/>
                    <a:pt x="33325" y="2512"/>
                    <a:pt x="32092" y="2740"/>
                  </a:cubicBezTo>
                  <a:cubicBezTo>
                    <a:pt x="31966" y="2766"/>
                    <a:pt x="31839" y="2778"/>
                    <a:pt x="31712" y="2778"/>
                  </a:cubicBezTo>
                  <a:cubicBezTo>
                    <a:pt x="30282" y="2778"/>
                    <a:pt x="28782" y="1279"/>
                    <a:pt x="27145" y="1279"/>
                  </a:cubicBezTo>
                  <a:cubicBezTo>
                    <a:pt x="26741" y="1279"/>
                    <a:pt x="26329" y="1371"/>
                    <a:pt x="25907" y="1599"/>
                  </a:cubicBezTo>
                  <a:cubicBezTo>
                    <a:pt x="23624" y="2854"/>
                    <a:pt x="23738" y="4840"/>
                    <a:pt x="21159" y="6072"/>
                  </a:cubicBezTo>
                  <a:cubicBezTo>
                    <a:pt x="20775" y="6257"/>
                    <a:pt x="20411" y="6333"/>
                    <a:pt x="20059" y="6333"/>
                  </a:cubicBezTo>
                  <a:cubicBezTo>
                    <a:pt x="18439" y="6333"/>
                    <a:pt x="17087" y="4726"/>
                    <a:pt x="15378" y="4726"/>
                  </a:cubicBezTo>
                  <a:cubicBezTo>
                    <a:pt x="14983" y="4726"/>
                    <a:pt x="14569" y="4811"/>
                    <a:pt x="14129" y="5022"/>
                  </a:cubicBezTo>
                  <a:cubicBezTo>
                    <a:pt x="11367" y="6369"/>
                    <a:pt x="12029" y="9222"/>
                    <a:pt x="10043" y="10272"/>
                  </a:cubicBezTo>
                  <a:cubicBezTo>
                    <a:pt x="9620" y="10488"/>
                    <a:pt x="9156" y="10567"/>
                    <a:pt x="8668" y="10567"/>
                  </a:cubicBezTo>
                  <a:cubicBezTo>
                    <a:pt x="7370" y="10567"/>
                    <a:pt x="5909" y="10010"/>
                    <a:pt x="4636" y="10010"/>
                  </a:cubicBezTo>
                  <a:cubicBezTo>
                    <a:pt x="4117" y="10010"/>
                    <a:pt x="3629" y="10102"/>
                    <a:pt x="3196" y="10363"/>
                  </a:cubicBezTo>
                  <a:cubicBezTo>
                    <a:pt x="1552" y="11322"/>
                    <a:pt x="0" y="12943"/>
                    <a:pt x="548" y="15750"/>
                  </a:cubicBezTo>
                  <a:lnTo>
                    <a:pt x="35425" y="15750"/>
                  </a:lnTo>
                  <a:lnTo>
                    <a:pt x="35425"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1035" name="Google Shape;1035;p28"/>
          <p:cNvSpPr/>
          <p:nvPr/>
        </p:nvSpPr>
        <p:spPr>
          <a:xfrm flipH="1">
            <a:off x="11716156" y="3692184"/>
            <a:ext cx="1472685" cy="613573"/>
          </a:xfrm>
          <a:custGeom>
            <a:avLst/>
            <a:gdLst/>
            <a:ahLst/>
            <a:cxnLst/>
            <a:rect l="l" t="t" r="r" b="b"/>
            <a:pathLst>
              <a:path w="13441" h="5600" extrusionOk="0">
                <a:moveTo>
                  <a:pt x="6974" y="1"/>
                </a:moveTo>
                <a:cubicBezTo>
                  <a:pt x="5468" y="1"/>
                  <a:pt x="4461" y="3244"/>
                  <a:pt x="4461" y="3244"/>
                </a:cubicBezTo>
                <a:cubicBezTo>
                  <a:pt x="4461" y="3244"/>
                  <a:pt x="3549" y="2801"/>
                  <a:pt x="2546" y="2801"/>
                </a:cubicBezTo>
                <a:cubicBezTo>
                  <a:pt x="1440" y="2801"/>
                  <a:pt x="224" y="3339"/>
                  <a:pt x="0" y="5600"/>
                </a:cubicBezTo>
                <a:lnTo>
                  <a:pt x="13233" y="5600"/>
                </a:lnTo>
                <a:cubicBezTo>
                  <a:pt x="13233" y="5600"/>
                  <a:pt x="13441" y="2884"/>
                  <a:pt x="10780" y="2884"/>
                </a:cubicBezTo>
                <a:cubicBezTo>
                  <a:pt x="10373" y="2884"/>
                  <a:pt x="9900" y="2947"/>
                  <a:pt x="9349" y="3093"/>
                </a:cubicBezTo>
                <a:cubicBezTo>
                  <a:pt x="9349" y="3093"/>
                  <a:pt x="8923" y="462"/>
                  <a:pt x="7243" y="36"/>
                </a:cubicBezTo>
                <a:cubicBezTo>
                  <a:pt x="7152" y="12"/>
                  <a:pt x="7062" y="1"/>
                  <a:pt x="6974"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36" name="Google Shape;1036;p28"/>
          <p:cNvSpPr/>
          <p:nvPr/>
        </p:nvSpPr>
        <p:spPr>
          <a:xfrm>
            <a:off x="-820598" y="1809728"/>
            <a:ext cx="1395049" cy="438981"/>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37" name="Google Shape;1037;p28"/>
          <p:cNvSpPr/>
          <p:nvPr/>
        </p:nvSpPr>
        <p:spPr>
          <a:xfrm>
            <a:off x="3695796" y="214133"/>
            <a:ext cx="1843805" cy="671784"/>
          </a:xfrm>
          <a:custGeom>
            <a:avLst/>
            <a:gdLst/>
            <a:ahLst/>
            <a:cxnLst/>
            <a:rect l="l" t="t" r="r" b="b"/>
            <a:pathLst>
              <a:path w="35340" h="12876" extrusionOk="0">
                <a:moveTo>
                  <a:pt x="22643" y="1"/>
                </a:moveTo>
                <a:cubicBezTo>
                  <a:pt x="18871" y="1"/>
                  <a:pt x="16993" y="4655"/>
                  <a:pt x="16993" y="4655"/>
                </a:cubicBezTo>
                <a:cubicBezTo>
                  <a:pt x="16993" y="4655"/>
                  <a:pt x="16103" y="1985"/>
                  <a:pt x="13153" y="1985"/>
                </a:cubicBezTo>
                <a:cubicBezTo>
                  <a:pt x="12603" y="1985"/>
                  <a:pt x="11980" y="2078"/>
                  <a:pt x="11279" y="2299"/>
                </a:cubicBezTo>
                <a:cubicBezTo>
                  <a:pt x="6817" y="3702"/>
                  <a:pt x="8071" y="8564"/>
                  <a:pt x="8071" y="8564"/>
                </a:cubicBezTo>
                <a:cubicBezTo>
                  <a:pt x="8071" y="8564"/>
                  <a:pt x="6582" y="7635"/>
                  <a:pt x="4846" y="7635"/>
                </a:cubicBezTo>
                <a:cubicBezTo>
                  <a:pt x="3022" y="7635"/>
                  <a:pt x="925" y="8662"/>
                  <a:pt x="0" y="12875"/>
                </a:cubicBezTo>
                <a:lnTo>
                  <a:pt x="33685" y="12875"/>
                </a:lnTo>
                <a:cubicBezTo>
                  <a:pt x="33685" y="12875"/>
                  <a:pt x="35339" y="6415"/>
                  <a:pt x="31053" y="6415"/>
                </a:cubicBezTo>
                <a:cubicBezTo>
                  <a:pt x="30504" y="6415"/>
                  <a:pt x="29858" y="6521"/>
                  <a:pt x="29098" y="6760"/>
                </a:cubicBezTo>
                <a:cubicBezTo>
                  <a:pt x="29098" y="6760"/>
                  <a:pt x="28823" y="1597"/>
                  <a:pt x="24086" y="218"/>
                </a:cubicBezTo>
                <a:cubicBezTo>
                  <a:pt x="23578" y="68"/>
                  <a:pt x="23097" y="1"/>
                  <a:pt x="22643"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38" name="Google Shape;1038;p28"/>
          <p:cNvSpPr/>
          <p:nvPr/>
        </p:nvSpPr>
        <p:spPr>
          <a:xfrm flipH="1">
            <a:off x="8452067" y="346333"/>
            <a:ext cx="1843815" cy="580168"/>
          </a:xfrm>
          <a:custGeom>
            <a:avLst/>
            <a:gdLst/>
            <a:ahLst/>
            <a:cxnLst/>
            <a:rect l="l" t="t" r="r" b="b"/>
            <a:pathLst>
              <a:path w="26167" h="8234" extrusionOk="0">
                <a:moveTo>
                  <a:pt x="17177" y="1"/>
                </a:moveTo>
                <a:cubicBezTo>
                  <a:pt x="13201" y="1"/>
                  <a:pt x="12657" y="4324"/>
                  <a:pt x="12657" y="4324"/>
                </a:cubicBezTo>
                <a:cubicBezTo>
                  <a:pt x="12657" y="4324"/>
                  <a:pt x="11583" y="2047"/>
                  <a:pt x="9435" y="2047"/>
                </a:cubicBezTo>
                <a:cubicBezTo>
                  <a:pt x="9263" y="2047"/>
                  <a:pt x="9084" y="2061"/>
                  <a:pt x="8898" y="2093"/>
                </a:cubicBezTo>
                <a:cubicBezTo>
                  <a:pt x="6392" y="2519"/>
                  <a:pt x="6392" y="5151"/>
                  <a:pt x="6392" y="5151"/>
                </a:cubicBezTo>
                <a:cubicBezTo>
                  <a:pt x="6392" y="5151"/>
                  <a:pt x="5086" y="4590"/>
                  <a:pt x="3651" y="4590"/>
                </a:cubicBezTo>
                <a:cubicBezTo>
                  <a:pt x="2052" y="4590"/>
                  <a:pt x="291" y="5287"/>
                  <a:pt x="1" y="8233"/>
                </a:cubicBezTo>
                <a:lnTo>
                  <a:pt x="24637" y="8233"/>
                </a:lnTo>
                <a:cubicBezTo>
                  <a:pt x="24637" y="8233"/>
                  <a:pt x="26166" y="5577"/>
                  <a:pt x="24236" y="4474"/>
                </a:cubicBezTo>
                <a:cubicBezTo>
                  <a:pt x="23676" y="4151"/>
                  <a:pt x="23151" y="4035"/>
                  <a:pt x="22686" y="4035"/>
                </a:cubicBezTo>
                <a:cubicBezTo>
                  <a:pt x="21531" y="4035"/>
                  <a:pt x="20753" y="4750"/>
                  <a:pt x="20753" y="4750"/>
                </a:cubicBezTo>
                <a:cubicBezTo>
                  <a:pt x="20753" y="4750"/>
                  <a:pt x="21855" y="288"/>
                  <a:pt x="17545" y="13"/>
                </a:cubicBezTo>
                <a:cubicBezTo>
                  <a:pt x="17419" y="5"/>
                  <a:pt x="17296" y="1"/>
                  <a:pt x="17177"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1039" name="Google Shape;1039;p28"/>
          <p:cNvGrpSpPr/>
          <p:nvPr/>
        </p:nvGrpSpPr>
        <p:grpSpPr>
          <a:xfrm>
            <a:off x="10546219" y="380609"/>
            <a:ext cx="1570839" cy="5718948"/>
            <a:chOff x="8063667" y="81447"/>
            <a:chExt cx="1252529" cy="4451698"/>
          </a:xfrm>
        </p:grpSpPr>
        <p:sp>
          <p:nvSpPr>
            <p:cNvPr id="1040" name="Google Shape;1040;p28"/>
            <p:cNvSpPr/>
            <p:nvPr/>
          </p:nvSpPr>
          <p:spPr>
            <a:xfrm>
              <a:off x="8113524" y="81447"/>
              <a:ext cx="1026967" cy="970308"/>
            </a:xfrm>
            <a:custGeom>
              <a:avLst/>
              <a:gdLst/>
              <a:ahLst/>
              <a:cxnLst/>
              <a:rect l="l" t="t" r="r" b="b"/>
              <a:pathLst>
                <a:path w="20681" h="19540" extrusionOk="0">
                  <a:moveTo>
                    <a:pt x="10341" y="1"/>
                  </a:moveTo>
                  <a:cubicBezTo>
                    <a:pt x="4634" y="1"/>
                    <a:pt x="1" y="4383"/>
                    <a:pt x="1" y="9770"/>
                  </a:cubicBezTo>
                  <a:cubicBezTo>
                    <a:pt x="1" y="15157"/>
                    <a:pt x="4634" y="19539"/>
                    <a:pt x="10341" y="19539"/>
                  </a:cubicBezTo>
                  <a:cubicBezTo>
                    <a:pt x="16047" y="19539"/>
                    <a:pt x="20680" y="15157"/>
                    <a:pt x="20680" y="9770"/>
                  </a:cubicBezTo>
                  <a:cubicBezTo>
                    <a:pt x="20680" y="4383"/>
                    <a:pt x="16047" y="1"/>
                    <a:pt x="10341"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41" name="Google Shape;1041;p28"/>
            <p:cNvSpPr/>
            <p:nvPr/>
          </p:nvSpPr>
          <p:spPr>
            <a:xfrm>
              <a:off x="8862773" y="1347534"/>
              <a:ext cx="453423" cy="485154"/>
            </a:xfrm>
            <a:custGeom>
              <a:avLst/>
              <a:gdLst/>
              <a:ahLst/>
              <a:cxnLst/>
              <a:rect l="l" t="t" r="r" b="b"/>
              <a:pathLst>
                <a:path w="9131" h="9770" extrusionOk="0">
                  <a:moveTo>
                    <a:pt x="4565" y="1"/>
                  </a:moveTo>
                  <a:cubicBezTo>
                    <a:pt x="2055" y="1"/>
                    <a:pt x="0" y="2192"/>
                    <a:pt x="0" y="4885"/>
                  </a:cubicBezTo>
                  <a:cubicBezTo>
                    <a:pt x="0" y="7579"/>
                    <a:pt x="2055" y="9770"/>
                    <a:pt x="4565" y="9770"/>
                  </a:cubicBezTo>
                  <a:cubicBezTo>
                    <a:pt x="7099" y="9770"/>
                    <a:pt x="9130" y="7579"/>
                    <a:pt x="9130" y="4885"/>
                  </a:cubicBezTo>
                  <a:cubicBezTo>
                    <a:pt x="9130" y="2192"/>
                    <a:pt x="7099" y="1"/>
                    <a:pt x="4565" y="1"/>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42" name="Google Shape;1042;p28"/>
            <p:cNvSpPr/>
            <p:nvPr/>
          </p:nvSpPr>
          <p:spPr>
            <a:xfrm>
              <a:off x="8063667" y="1882553"/>
              <a:ext cx="414888" cy="416031"/>
            </a:xfrm>
            <a:custGeom>
              <a:avLst/>
              <a:gdLst/>
              <a:ahLst/>
              <a:cxnLst/>
              <a:rect l="l" t="t" r="r" b="b"/>
              <a:pathLst>
                <a:path w="8355" h="8378" extrusionOk="0">
                  <a:moveTo>
                    <a:pt x="4177" y="0"/>
                  </a:moveTo>
                  <a:cubicBezTo>
                    <a:pt x="1872" y="0"/>
                    <a:pt x="0" y="1872"/>
                    <a:pt x="0" y="4200"/>
                  </a:cubicBezTo>
                  <a:cubicBezTo>
                    <a:pt x="0" y="6505"/>
                    <a:pt x="1872" y="8377"/>
                    <a:pt x="4177" y="8377"/>
                  </a:cubicBezTo>
                  <a:cubicBezTo>
                    <a:pt x="6483" y="8377"/>
                    <a:pt x="8354" y="6505"/>
                    <a:pt x="8354" y="4200"/>
                  </a:cubicBezTo>
                  <a:cubicBezTo>
                    <a:pt x="8354" y="1872"/>
                    <a:pt x="6483" y="0"/>
                    <a:pt x="4177" y="0"/>
                  </a:cubicBezTo>
                  <a:close/>
                </a:path>
              </a:pathLst>
            </a:custGeom>
            <a:solidFill>
              <a:schemeClr val="accent3"/>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43" name="Google Shape;1043;p28"/>
            <p:cNvSpPr/>
            <p:nvPr/>
          </p:nvSpPr>
          <p:spPr>
            <a:xfrm>
              <a:off x="8591885" y="252073"/>
              <a:ext cx="38584" cy="4281072"/>
            </a:xfrm>
            <a:custGeom>
              <a:avLst/>
              <a:gdLst/>
              <a:ahLst/>
              <a:cxnLst/>
              <a:rect l="l" t="t" r="r" b="b"/>
              <a:pathLst>
                <a:path w="777" h="86212" extrusionOk="0">
                  <a:moveTo>
                    <a:pt x="388" y="0"/>
                  </a:moveTo>
                  <a:cubicBezTo>
                    <a:pt x="194" y="0"/>
                    <a:pt x="0" y="126"/>
                    <a:pt x="0" y="377"/>
                  </a:cubicBezTo>
                  <a:lnTo>
                    <a:pt x="0" y="18431"/>
                  </a:lnTo>
                  <a:lnTo>
                    <a:pt x="0" y="54838"/>
                  </a:lnTo>
                  <a:lnTo>
                    <a:pt x="0" y="82913"/>
                  </a:lnTo>
                  <a:lnTo>
                    <a:pt x="0" y="85834"/>
                  </a:lnTo>
                  <a:cubicBezTo>
                    <a:pt x="0" y="86086"/>
                    <a:pt x="194" y="86211"/>
                    <a:pt x="388" y="86211"/>
                  </a:cubicBezTo>
                  <a:cubicBezTo>
                    <a:pt x="582" y="86211"/>
                    <a:pt x="776" y="86086"/>
                    <a:pt x="776" y="85834"/>
                  </a:cubicBezTo>
                  <a:lnTo>
                    <a:pt x="776" y="67780"/>
                  </a:lnTo>
                  <a:lnTo>
                    <a:pt x="776" y="31373"/>
                  </a:lnTo>
                  <a:lnTo>
                    <a:pt x="776" y="3298"/>
                  </a:lnTo>
                  <a:lnTo>
                    <a:pt x="776" y="377"/>
                  </a:lnTo>
                  <a:cubicBezTo>
                    <a:pt x="776" y="126"/>
                    <a:pt x="582" y="0"/>
                    <a:pt x="38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44" name="Google Shape;1044;p28"/>
            <p:cNvSpPr/>
            <p:nvPr/>
          </p:nvSpPr>
          <p:spPr>
            <a:xfrm>
              <a:off x="8586274" y="311613"/>
              <a:ext cx="180207" cy="335585"/>
            </a:xfrm>
            <a:custGeom>
              <a:avLst/>
              <a:gdLst/>
              <a:ahLst/>
              <a:cxnLst/>
              <a:rect l="l" t="t" r="r" b="b"/>
              <a:pathLst>
                <a:path w="3629" h="6758" extrusionOk="0">
                  <a:moveTo>
                    <a:pt x="3028" y="0"/>
                  </a:moveTo>
                  <a:cubicBezTo>
                    <a:pt x="2809" y="0"/>
                    <a:pt x="2560" y="190"/>
                    <a:pt x="2601" y="479"/>
                  </a:cubicBezTo>
                  <a:cubicBezTo>
                    <a:pt x="2852" y="2213"/>
                    <a:pt x="2784" y="5820"/>
                    <a:pt x="501" y="6002"/>
                  </a:cubicBezTo>
                  <a:cubicBezTo>
                    <a:pt x="35" y="6025"/>
                    <a:pt x="1" y="6758"/>
                    <a:pt x="459" y="6758"/>
                  </a:cubicBezTo>
                  <a:cubicBezTo>
                    <a:pt x="473" y="6758"/>
                    <a:pt x="487" y="6757"/>
                    <a:pt x="501" y="6756"/>
                  </a:cubicBezTo>
                  <a:cubicBezTo>
                    <a:pt x="3537" y="6527"/>
                    <a:pt x="3628" y="2465"/>
                    <a:pt x="3331" y="273"/>
                  </a:cubicBezTo>
                  <a:cubicBezTo>
                    <a:pt x="3304" y="83"/>
                    <a:pt x="3172" y="0"/>
                    <a:pt x="3028"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45" name="Google Shape;1045;p28"/>
            <p:cNvSpPr/>
            <p:nvPr/>
          </p:nvSpPr>
          <p:spPr>
            <a:xfrm>
              <a:off x="8388384" y="581605"/>
              <a:ext cx="250174" cy="290149"/>
            </a:xfrm>
            <a:custGeom>
              <a:avLst/>
              <a:gdLst/>
              <a:ahLst/>
              <a:cxnLst/>
              <a:rect l="l" t="t" r="r" b="b"/>
              <a:pathLst>
                <a:path w="5038" h="5843" extrusionOk="0">
                  <a:moveTo>
                    <a:pt x="380" y="1"/>
                  </a:moveTo>
                  <a:cubicBezTo>
                    <a:pt x="189" y="1"/>
                    <a:pt x="1" y="120"/>
                    <a:pt x="12" y="360"/>
                  </a:cubicBezTo>
                  <a:cubicBezTo>
                    <a:pt x="104" y="2163"/>
                    <a:pt x="286" y="4994"/>
                    <a:pt x="2318" y="5724"/>
                  </a:cubicBezTo>
                  <a:cubicBezTo>
                    <a:pt x="2541" y="5805"/>
                    <a:pt x="2785" y="5842"/>
                    <a:pt x="3034" y="5842"/>
                  </a:cubicBezTo>
                  <a:cubicBezTo>
                    <a:pt x="3625" y="5842"/>
                    <a:pt x="4249" y="5634"/>
                    <a:pt x="4714" y="5313"/>
                  </a:cubicBezTo>
                  <a:cubicBezTo>
                    <a:pt x="5038" y="5104"/>
                    <a:pt x="4838" y="4609"/>
                    <a:pt x="4524" y="4609"/>
                  </a:cubicBezTo>
                  <a:cubicBezTo>
                    <a:pt x="4462" y="4609"/>
                    <a:pt x="4395" y="4628"/>
                    <a:pt x="4326" y="4674"/>
                  </a:cubicBezTo>
                  <a:cubicBezTo>
                    <a:pt x="3955" y="4909"/>
                    <a:pt x="3465" y="5076"/>
                    <a:pt x="3003" y="5076"/>
                  </a:cubicBezTo>
                  <a:cubicBezTo>
                    <a:pt x="2926" y="5076"/>
                    <a:pt x="2849" y="5072"/>
                    <a:pt x="2774" y="5062"/>
                  </a:cubicBezTo>
                  <a:cubicBezTo>
                    <a:pt x="925" y="4788"/>
                    <a:pt x="834" y="1707"/>
                    <a:pt x="766" y="360"/>
                  </a:cubicBezTo>
                  <a:cubicBezTo>
                    <a:pt x="766" y="120"/>
                    <a:pt x="572"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46" name="Google Shape;1046;p28"/>
            <p:cNvSpPr/>
            <p:nvPr/>
          </p:nvSpPr>
          <p:spPr>
            <a:xfrm>
              <a:off x="8587366" y="1612759"/>
              <a:ext cx="507351" cy="430382"/>
            </a:xfrm>
            <a:custGeom>
              <a:avLst/>
              <a:gdLst/>
              <a:ahLst/>
              <a:cxnLst/>
              <a:rect l="l" t="t" r="r" b="b"/>
              <a:pathLst>
                <a:path w="10217" h="8667" extrusionOk="0">
                  <a:moveTo>
                    <a:pt x="9760" y="0"/>
                  </a:moveTo>
                  <a:cubicBezTo>
                    <a:pt x="9609" y="0"/>
                    <a:pt x="9459" y="83"/>
                    <a:pt x="9404" y="275"/>
                  </a:cubicBezTo>
                  <a:cubicBezTo>
                    <a:pt x="8328" y="3955"/>
                    <a:pt x="5425" y="7920"/>
                    <a:pt x="1250" y="7920"/>
                  </a:cubicBezTo>
                  <a:cubicBezTo>
                    <a:pt x="998" y="7920"/>
                    <a:pt x="741" y="7905"/>
                    <a:pt x="479" y="7875"/>
                  </a:cubicBezTo>
                  <a:cubicBezTo>
                    <a:pt x="465" y="7874"/>
                    <a:pt x="451" y="7874"/>
                    <a:pt x="438" y="7874"/>
                  </a:cubicBezTo>
                  <a:cubicBezTo>
                    <a:pt x="0" y="7874"/>
                    <a:pt x="14" y="8584"/>
                    <a:pt x="479" y="8629"/>
                  </a:cubicBezTo>
                  <a:cubicBezTo>
                    <a:pt x="693" y="8655"/>
                    <a:pt x="909" y="8667"/>
                    <a:pt x="1126" y="8667"/>
                  </a:cubicBezTo>
                  <a:cubicBezTo>
                    <a:pt x="2249" y="8667"/>
                    <a:pt x="3391" y="8342"/>
                    <a:pt x="4405" y="7921"/>
                  </a:cubicBezTo>
                  <a:cubicBezTo>
                    <a:pt x="7464" y="6597"/>
                    <a:pt x="9244" y="3539"/>
                    <a:pt x="10134" y="457"/>
                  </a:cubicBezTo>
                  <a:cubicBezTo>
                    <a:pt x="10216" y="184"/>
                    <a:pt x="9987" y="0"/>
                    <a:pt x="97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47" name="Google Shape;1047;p28"/>
            <p:cNvSpPr/>
            <p:nvPr/>
          </p:nvSpPr>
          <p:spPr>
            <a:xfrm>
              <a:off x="8272233" y="2014296"/>
              <a:ext cx="366770" cy="597678"/>
            </a:xfrm>
            <a:custGeom>
              <a:avLst/>
              <a:gdLst/>
              <a:ahLst/>
              <a:cxnLst/>
              <a:rect l="l" t="t" r="r" b="b"/>
              <a:pathLst>
                <a:path w="7386" h="12036" extrusionOk="0">
                  <a:moveTo>
                    <a:pt x="380" y="1"/>
                  </a:moveTo>
                  <a:cubicBezTo>
                    <a:pt x="189" y="1"/>
                    <a:pt x="0" y="120"/>
                    <a:pt x="0" y="360"/>
                  </a:cubicBezTo>
                  <a:cubicBezTo>
                    <a:pt x="114" y="3784"/>
                    <a:pt x="959" y="7299"/>
                    <a:pt x="3401" y="9855"/>
                  </a:cubicBezTo>
                  <a:cubicBezTo>
                    <a:pt x="4291" y="10768"/>
                    <a:pt x="5478" y="11681"/>
                    <a:pt x="6757" y="12024"/>
                  </a:cubicBezTo>
                  <a:cubicBezTo>
                    <a:pt x="6791" y="12032"/>
                    <a:pt x="6824" y="12036"/>
                    <a:pt x="6855" y="12036"/>
                  </a:cubicBezTo>
                  <a:cubicBezTo>
                    <a:pt x="7259" y="12036"/>
                    <a:pt x="7386" y="11399"/>
                    <a:pt x="6962" y="11293"/>
                  </a:cubicBezTo>
                  <a:cubicBezTo>
                    <a:pt x="5844" y="10997"/>
                    <a:pt x="4839" y="10198"/>
                    <a:pt x="4040" y="9422"/>
                  </a:cubicBezTo>
                  <a:cubicBezTo>
                    <a:pt x="1667" y="7071"/>
                    <a:pt x="868" y="3601"/>
                    <a:pt x="776" y="360"/>
                  </a:cubicBezTo>
                  <a:cubicBezTo>
                    <a:pt x="765" y="120"/>
                    <a:pt x="571" y="1"/>
                    <a:pt x="380" y="1"/>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48" name="Google Shape;1048;p28"/>
            <p:cNvSpPr/>
            <p:nvPr/>
          </p:nvSpPr>
          <p:spPr>
            <a:xfrm>
              <a:off x="8179520" y="2057400"/>
              <a:ext cx="154832" cy="136856"/>
            </a:xfrm>
            <a:custGeom>
              <a:avLst/>
              <a:gdLst/>
              <a:ahLst/>
              <a:cxnLst/>
              <a:rect l="l" t="t" r="r" b="b"/>
              <a:pathLst>
                <a:path w="3118" h="2756" extrusionOk="0">
                  <a:moveTo>
                    <a:pt x="460" y="0"/>
                  </a:moveTo>
                  <a:cubicBezTo>
                    <a:pt x="242" y="0"/>
                    <a:pt x="1" y="188"/>
                    <a:pt x="41" y="474"/>
                  </a:cubicBezTo>
                  <a:cubicBezTo>
                    <a:pt x="246" y="1642"/>
                    <a:pt x="1040" y="2755"/>
                    <a:pt x="2241" y="2755"/>
                  </a:cubicBezTo>
                  <a:cubicBezTo>
                    <a:pt x="2378" y="2755"/>
                    <a:pt x="2520" y="2741"/>
                    <a:pt x="2666" y="2710"/>
                  </a:cubicBezTo>
                  <a:cubicBezTo>
                    <a:pt x="3117" y="2625"/>
                    <a:pt x="2962" y="1972"/>
                    <a:pt x="2542" y="1972"/>
                  </a:cubicBezTo>
                  <a:cubicBezTo>
                    <a:pt x="2516" y="1972"/>
                    <a:pt x="2489" y="1975"/>
                    <a:pt x="2461" y="1980"/>
                  </a:cubicBezTo>
                  <a:lnTo>
                    <a:pt x="2324" y="1980"/>
                  </a:lnTo>
                  <a:cubicBezTo>
                    <a:pt x="2290" y="1984"/>
                    <a:pt x="2258" y="1986"/>
                    <a:pt x="2225" y="1986"/>
                  </a:cubicBezTo>
                  <a:cubicBezTo>
                    <a:pt x="2082" y="1986"/>
                    <a:pt x="1948" y="1949"/>
                    <a:pt x="1799" y="1912"/>
                  </a:cubicBezTo>
                  <a:cubicBezTo>
                    <a:pt x="1137" y="1683"/>
                    <a:pt x="886" y="907"/>
                    <a:pt x="772" y="291"/>
                  </a:cubicBezTo>
                  <a:cubicBezTo>
                    <a:pt x="744" y="88"/>
                    <a:pt x="608" y="0"/>
                    <a:pt x="460"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Tree>
    <p:extLst>
      <p:ext uri="{BB962C8B-B14F-4D97-AF65-F5344CB8AC3E}">
        <p14:creationId xmlns:p14="http://schemas.microsoft.com/office/powerpoint/2010/main" val="274604151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049"/>
        <p:cNvGrpSpPr/>
        <p:nvPr/>
      </p:nvGrpSpPr>
      <p:grpSpPr>
        <a:xfrm>
          <a:off x="0" y="0"/>
          <a:ext cx="0" cy="0"/>
          <a:chOff x="0" y="0"/>
          <a:chExt cx="0" cy="0"/>
        </a:xfrm>
      </p:grpSpPr>
      <p:grpSp>
        <p:nvGrpSpPr>
          <p:cNvPr id="1050" name="Google Shape;1050;p29"/>
          <p:cNvGrpSpPr/>
          <p:nvPr/>
        </p:nvGrpSpPr>
        <p:grpSpPr>
          <a:xfrm>
            <a:off x="0" y="5790636"/>
            <a:ext cx="12192000" cy="768387"/>
            <a:chOff x="0" y="4571577"/>
            <a:chExt cx="9144000" cy="576290"/>
          </a:xfrm>
        </p:grpSpPr>
        <p:sp>
          <p:nvSpPr>
            <p:cNvPr id="1051" name="Google Shape;1051;p29"/>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52" name="Google Shape;1052;p29"/>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53" name="Google Shape;1053;p29"/>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54" name="Google Shape;1054;p29"/>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55" name="Google Shape;1055;p29"/>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56" name="Google Shape;1056;p29"/>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57" name="Google Shape;1057;p29"/>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58" name="Google Shape;1058;p29"/>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59" name="Google Shape;1059;p29"/>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60" name="Google Shape;1060;p29"/>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1061" name="Google Shape;1061;p29"/>
          <p:cNvSpPr/>
          <p:nvPr/>
        </p:nvSpPr>
        <p:spPr>
          <a:xfrm>
            <a:off x="-522866" y="1769124"/>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62" name="Google Shape;1062;p29"/>
          <p:cNvSpPr/>
          <p:nvPr/>
        </p:nvSpPr>
        <p:spPr>
          <a:xfrm>
            <a:off x="10699934" y="1034585"/>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63" name="Google Shape;1063;p29"/>
          <p:cNvSpPr/>
          <p:nvPr/>
        </p:nvSpPr>
        <p:spPr>
          <a:xfrm>
            <a:off x="9941857" y="-18267"/>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nvGrpSpPr>
          <p:cNvPr id="1064" name="Google Shape;1064;p29"/>
          <p:cNvGrpSpPr/>
          <p:nvPr/>
        </p:nvGrpSpPr>
        <p:grpSpPr>
          <a:xfrm>
            <a:off x="0" y="5883900"/>
            <a:ext cx="12192000" cy="1183117"/>
            <a:chOff x="0" y="4260525"/>
            <a:chExt cx="9144000" cy="887338"/>
          </a:xfrm>
        </p:grpSpPr>
        <p:sp>
          <p:nvSpPr>
            <p:cNvPr id="1065" name="Google Shape;1065;p29"/>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66" name="Google Shape;1066;p29"/>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67" name="Google Shape;1067;p29"/>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68" name="Google Shape;1068;p29"/>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69" name="Google Shape;1069;p29"/>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70" name="Google Shape;1070;p29"/>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71" name="Google Shape;1071;p29"/>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72" name="Google Shape;1072;p29"/>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73" name="Google Shape;1073;p29"/>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74" name="Google Shape;1074;p29"/>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1075" name="Google Shape;1075;p29"/>
          <p:cNvSpPr/>
          <p:nvPr/>
        </p:nvSpPr>
        <p:spPr>
          <a:xfrm>
            <a:off x="-1007833" y="404951"/>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367607215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076"/>
        <p:cNvGrpSpPr/>
        <p:nvPr/>
      </p:nvGrpSpPr>
      <p:grpSpPr>
        <a:xfrm>
          <a:off x="0" y="0"/>
          <a:ext cx="0" cy="0"/>
          <a:chOff x="0" y="0"/>
          <a:chExt cx="0" cy="0"/>
        </a:xfrm>
      </p:grpSpPr>
      <p:grpSp>
        <p:nvGrpSpPr>
          <p:cNvPr id="1077" name="Google Shape;1077;p30"/>
          <p:cNvGrpSpPr/>
          <p:nvPr/>
        </p:nvGrpSpPr>
        <p:grpSpPr>
          <a:xfrm>
            <a:off x="0" y="5689036"/>
            <a:ext cx="12192000" cy="768387"/>
            <a:chOff x="0" y="4571577"/>
            <a:chExt cx="9144000" cy="576290"/>
          </a:xfrm>
        </p:grpSpPr>
        <p:sp>
          <p:nvSpPr>
            <p:cNvPr id="1078" name="Google Shape;1078;p30"/>
            <p:cNvSpPr/>
            <p:nvPr/>
          </p:nvSpPr>
          <p:spPr>
            <a:xfrm>
              <a:off x="0"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79" name="Google Shape;1079;p30"/>
            <p:cNvSpPr/>
            <p:nvPr/>
          </p:nvSpPr>
          <p:spPr>
            <a:xfrm>
              <a:off x="879907"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80" name="Google Shape;1080;p30"/>
            <p:cNvSpPr/>
            <p:nvPr/>
          </p:nvSpPr>
          <p:spPr>
            <a:xfrm flipH="1">
              <a:off x="1838076"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81" name="Google Shape;1081;p30"/>
            <p:cNvSpPr/>
            <p:nvPr/>
          </p:nvSpPr>
          <p:spPr>
            <a:xfrm>
              <a:off x="2781353"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82" name="Google Shape;1082;p30"/>
            <p:cNvSpPr/>
            <p:nvPr/>
          </p:nvSpPr>
          <p:spPr>
            <a:xfrm>
              <a:off x="3702450" y="4926825"/>
              <a:ext cx="986182" cy="22089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83" name="Google Shape;1083;p30"/>
            <p:cNvSpPr/>
            <p:nvPr/>
          </p:nvSpPr>
          <p:spPr>
            <a:xfrm flipH="1">
              <a:off x="8230665" y="4571577"/>
              <a:ext cx="913335" cy="576290"/>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84" name="Google Shape;1084;p30"/>
            <p:cNvSpPr/>
            <p:nvPr/>
          </p:nvSpPr>
          <p:spPr>
            <a:xfrm flipH="1">
              <a:off x="7277911" y="4822087"/>
              <a:ext cx="986182" cy="325665"/>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85" name="Google Shape;1085;p30"/>
            <p:cNvSpPr/>
            <p:nvPr/>
          </p:nvSpPr>
          <p:spPr>
            <a:xfrm>
              <a:off x="6319742" y="4758410"/>
              <a:ext cx="986182" cy="389356"/>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86" name="Google Shape;1086;p30"/>
            <p:cNvSpPr/>
            <p:nvPr/>
          </p:nvSpPr>
          <p:spPr>
            <a:xfrm flipH="1">
              <a:off x="5376465" y="4718403"/>
              <a:ext cx="986182" cy="429334"/>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87" name="Google Shape;1087;p30"/>
            <p:cNvSpPr/>
            <p:nvPr/>
          </p:nvSpPr>
          <p:spPr>
            <a:xfrm flipH="1">
              <a:off x="4429512" y="4850175"/>
              <a:ext cx="1012038" cy="297542"/>
            </a:xfrm>
            <a:custGeom>
              <a:avLst/>
              <a:gdLst/>
              <a:ahLst/>
              <a:cxnLst/>
              <a:rect l="l" t="t" r="r" b="b"/>
              <a:pathLst>
                <a:path w="37745" h="18381" extrusionOk="0">
                  <a:moveTo>
                    <a:pt x="4480" y="1"/>
                  </a:moveTo>
                  <a:cubicBezTo>
                    <a:pt x="2444" y="1"/>
                    <a:pt x="962" y="1316"/>
                    <a:pt x="0" y="2591"/>
                  </a:cubicBezTo>
                  <a:lnTo>
                    <a:pt x="0" y="18381"/>
                  </a:lnTo>
                  <a:lnTo>
                    <a:pt x="37745" y="18381"/>
                  </a:lnTo>
                  <a:lnTo>
                    <a:pt x="37745" y="10311"/>
                  </a:lnTo>
                  <a:cubicBezTo>
                    <a:pt x="36918" y="9032"/>
                    <a:pt x="35539" y="7428"/>
                    <a:pt x="33484" y="6476"/>
                  </a:cubicBezTo>
                  <a:cubicBezTo>
                    <a:pt x="32655" y="6095"/>
                    <a:pt x="31895" y="5946"/>
                    <a:pt x="31213" y="5946"/>
                  </a:cubicBezTo>
                  <a:cubicBezTo>
                    <a:pt x="28801" y="5946"/>
                    <a:pt x="27369" y="7804"/>
                    <a:pt x="27369" y="7804"/>
                  </a:cubicBezTo>
                  <a:cubicBezTo>
                    <a:pt x="27369" y="7804"/>
                    <a:pt x="24662" y="4947"/>
                    <a:pt x="22081" y="4947"/>
                  </a:cubicBezTo>
                  <a:cubicBezTo>
                    <a:pt x="19499" y="4947"/>
                    <a:pt x="16642" y="7930"/>
                    <a:pt x="16642" y="7930"/>
                  </a:cubicBezTo>
                  <a:cubicBezTo>
                    <a:pt x="16642" y="7930"/>
                    <a:pt x="15890" y="5022"/>
                    <a:pt x="13509" y="4672"/>
                  </a:cubicBezTo>
                  <a:cubicBezTo>
                    <a:pt x="13359" y="4649"/>
                    <a:pt x="13211" y="4639"/>
                    <a:pt x="13065" y="4639"/>
                  </a:cubicBezTo>
                  <a:cubicBezTo>
                    <a:pt x="10922" y="4639"/>
                    <a:pt x="9273" y="6902"/>
                    <a:pt x="9273" y="6902"/>
                  </a:cubicBezTo>
                  <a:cubicBezTo>
                    <a:pt x="9273" y="6902"/>
                    <a:pt x="9624" y="762"/>
                    <a:pt x="5238" y="60"/>
                  </a:cubicBezTo>
                  <a:cubicBezTo>
                    <a:pt x="4978" y="20"/>
                    <a:pt x="4725" y="1"/>
                    <a:pt x="4480"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088" name="Google Shape;1088;p30"/>
          <p:cNvGrpSpPr/>
          <p:nvPr/>
        </p:nvGrpSpPr>
        <p:grpSpPr>
          <a:xfrm>
            <a:off x="0" y="5680700"/>
            <a:ext cx="12192000" cy="1183117"/>
            <a:chOff x="0" y="4260525"/>
            <a:chExt cx="9144000" cy="887338"/>
          </a:xfrm>
        </p:grpSpPr>
        <p:sp>
          <p:nvSpPr>
            <p:cNvPr id="1089" name="Google Shape;1089;p30"/>
            <p:cNvSpPr/>
            <p:nvPr/>
          </p:nvSpPr>
          <p:spPr>
            <a:xfrm>
              <a:off x="0"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0" name="Google Shape;1090;p30"/>
            <p:cNvSpPr/>
            <p:nvPr/>
          </p:nvSpPr>
          <p:spPr>
            <a:xfrm>
              <a:off x="91148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1" name="Google Shape;1091;p30"/>
            <p:cNvSpPr/>
            <p:nvPr/>
          </p:nvSpPr>
          <p:spPr>
            <a:xfrm flipH="1">
              <a:off x="183811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2" name="Google Shape;1092;p30"/>
            <p:cNvSpPr/>
            <p:nvPr/>
          </p:nvSpPr>
          <p:spPr>
            <a:xfrm>
              <a:off x="2785105"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3" name="Google Shape;1093;p30"/>
            <p:cNvSpPr/>
            <p:nvPr/>
          </p:nvSpPr>
          <p:spPr>
            <a:xfrm>
              <a:off x="3730274"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4" name="Google Shape;1094;p30"/>
            <p:cNvSpPr/>
            <p:nvPr/>
          </p:nvSpPr>
          <p:spPr>
            <a:xfrm flipH="1">
              <a:off x="8215662" y="4260525"/>
              <a:ext cx="928338" cy="88733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5" name="Google Shape;1095;p30"/>
            <p:cNvSpPr/>
            <p:nvPr/>
          </p:nvSpPr>
          <p:spPr>
            <a:xfrm flipH="1">
              <a:off x="7277943"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6" name="Google Shape;1096;p30"/>
            <p:cNvSpPr/>
            <p:nvPr/>
          </p:nvSpPr>
          <p:spPr>
            <a:xfrm>
              <a:off x="6351316" y="4429862"/>
              <a:ext cx="954571" cy="71795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7" name="Google Shape;1097;p30"/>
            <p:cNvSpPr/>
            <p:nvPr/>
          </p:nvSpPr>
          <p:spPr>
            <a:xfrm flipH="1">
              <a:off x="5404324" y="4405470"/>
              <a:ext cx="954571" cy="742291"/>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098" name="Google Shape;1098;p30"/>
            <p:cNvSpPr/>
            <p:nvPr/>
          </p:nvSpPr>
          <p:spPr>
            <a:xfrm flipH="1">
              <a:off x="4459155" y="4539752"/>
              <a:ext cx="954571" cy="607998"/>
            </a:xfrm>
            <a:custGeom>
              <a:avLst/>
              <a:gdLst/>
              <a:ahLst/>
              <a:cxnLst/>
              <a:rect l="l" t="t" r="r" b="b"/>
              <a:pathLst>
                <a:path w="37745" h="28302" extrusionOk="0">
                  <a:moveTo>
                    <a:pt x="6341" y="0"/>
                  </a:moveTo>
                  <a:cubicBezTo>
                    <a:pt x="2649" y="0"/>
                    <a:pt x="0" y="4918"/>
                    <a:pt x="0" y="4918"/>
                  </a:cubicBezTo>
                  <a:lnTo>
                    <a:pt x="0" y="28302"/>
                  </a:lnTo>
                  <a:lnTo>
                    <a:pt x="37745" y="28302"/>
                  </a:lnTo>
                  <a:lnTo>
                    <a:pt x="37745" y="9705"/>
                  </a:lnTo>
                  <a:cubicBezTo>
                    <a:pt x="37745" y="9705"/>
                    <a:pt x="35949" y="6800"/>
                    <a:pt x="33462" y="6800"/>
                  </a:cubicBezTo>
                  <a:cubicBezTo>
                    <a:pt x="33177" y="6800"/>
                    <a:pt x="32883" y="6838"/>
                    <a:pt x="32582" y="6923"/>
                  </a:cubicBezTo>
                  <a:cubicBezTo>
                    <a:pt x="29675" y="7775"/>
                    <a:pt x="28622" y="11034"/>
                    <a:pt x="28622" y="11034"/>
                  </a:cubicBezTo>
                  <a:cubicBezTo>
                    <a:pt x="28622" y="11034"/>
                    <a:pt x="26592" y="7775"/>
                    <a:pt x="23534" y="7775"/>
                  </a:cubicBezTo>
                  <a:cubicBezTo>
                    <a:pt x="20477" y="7775"/>
                    <a:pt x="19148" y="11385"/>
                    <a:pt x="19148" y="11385"/>
                  </a:cubicBezTo>
                  <a:cubicBezTo>
                    <a:pt x="19148" y="11385"/>
                    <a:pt x="18722" y="7775"/>
                    <a:pt x="16091" y="7700"/>
                  </a:cubicBezTo>
                  <a:cubicBezTo>
                    <a:pt x="16064" y="7699"/>
                    <a:pt x="16037" y="7699"/>
                    <a:pt x="16010" y="7699"/>
                  </a:cubicBezTo>
                  <a:cubicBezTo>
                    <a:pt x="13500" y="7699"/>
                    <a:pt x="11879" y="11161"/>
                    <a:pt x="11780" y="11359"/>
                  </a:cubicBezTo>
                  <a:cubicBezTo>
                    <a:pt x="11830" y="10983"/>
                    <a:pt x="13058" y="2913"/>
                    <a:pt x="8421" y="532"/>
                  </a:cubicBezTo>
                  <a:cubicBezTo>
                    <a:pt x="7701" y="159"/>
                    <a:pt x="7004" y="0"/>
                    <a:pt x="6341"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099" name="Google Shape;1099;p30"/>
          <p:cNvGrpSpPr/>
          <p:nvPr/>
        </p:nvGrpSpPr>
        <p:grpSpPr>
          <a:xfrm flipH="1">
            <a:off x="10199695" y="5578790"/>
            <a:ext cx="1031791" cy="1320868"/>
            <a:chOff x="4376621" y="3930330"/>
            <a:chExt cx="1138339" cy="1457482"/>
          </a:xfrm>
        </p:grpSpPr>
        <p:sp>
          <p:nvSpPr>
            <p:cNvPr id="1100" name="Google Shape;1100;p30"/>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01" name="Google Shape;1101;p30"/>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02" name="Google Shape;1102;p30"/>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103" name="Google Shape;1103;p30"/>
          <p:cNvGrpSpPr/>
          <p:nvPr/>
        </p:nvGrpSpPr>
        <p:grpSpPr>
          <a:xfrm flipH="1">
            <a:off x="10893842" y="5476885"/>
            <a:ext cx="856257" cy="1478267"/>
            <a:chOff x="3804453" y="3817886"/>
            <a:chExt cx="944680" cy="1631161"/>
          </a:xfrm>
        </p:grpSpPr>
        <p:sp>
          <p:nvSpPr>
            <p:cNvPr id="1104" name="Google Shape;1104;p30"/>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05" name="Google Shape;1105;p30"/>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06" name="Google Shape;1106;p30"/>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107" name="Google Shape;1107;p30"/>
          <p:cNvGrpSpPr/>
          <p:nvPr/>
        </p:nvGrpSpPr>
        <p:grpSpPr>
          <a:xfrm>
            <a:off x="1084542" y="5634307"/>
            <a:ext cx="1031791" cy="1320868"/>
            <a:chOff x="4376621" y="3930330"/>
            <a:chExt cx="1138339" cy="1457482"/>
          </a:xfrm>
        </p:grpSpPr>
        <p:sp>
          <p:nvSpPr>
            <p:cNvPr id="1108" name="Google Shape;1108;p30"/>
            <p:cNvSpPr/>
            <p:nvPr/>
          </p:nvSpPr>
          <p:spPr>
            <a:xfrm>
              <a:off x="4376621" y="3930330"/>
              <a:ext cx="1138339" cy="1457482"/>
            </a:xfrm>
            <a:custGeom>
              <a:avLst/>
              <a:gdLst/>
              <a:ahLst/>
              <a:cxnLst/>
              <a:rect l="l" t="t" r="r" b="b"/>
              <a:pathLst>
                <a:path w="27233" h="34868" extrusionOk="0">
                  <a:moveTo>
                    <a:pt x="22477" y="1"/>
                  </a:moveTo>
                  <a:cubicBezTo>
                    <a:pt x="18469" y="1"/>
                    <a:pt x="14395" y="7676"/>
                    <a:pt x="12414" y="7676"/>
                  </a:cubicBezTo>
                  <a:cubicBezTo>
                    <a:pt x="12365" y="7676"/>
                    <a:pt x="12317" y="7671"/>
                    <a:pt x="12270" y="7662"/>
                  </a:cubicBezTo>
                  <a:cubicBezTo>
                    <a:pt x="9864" y="7135"/>
                    <a:pt x="15303" y="2223"/>
                    <a:pt x="13423" y="1070"/>
                  </a:cubicBezTo>
                  <a:cubicBezTo>
                    <a:pt x="13311" y="1001"/>
                    <a:pt x="13172" y="968"/>
                    <a:pt x="13010" y="968"/>
                  </a:cubicBezTo>
                  <a:cubicBezTo>
                    <a:pt x="10440" y="968"/>
                    <a:pt x="1958" y="9323"/>
                    <a:pt x="992" y="19341"/>
                  </a:cubicBezTo>
                  <a:cubicBezTo>
                    <a:pt x="1" y="29371"/>
                    <a:pt x="9944" y="34868"/>
                    <a:pt x="15733" y="34868"/>
                  </a:cubicBezTo>
                  <a:cubicBezTo>
                    <a:pt x="16091" y="34868"/>
                    <a:pt x="16433" y="34847"/>
                    <a:pt x="16756" y="34805"/>
                  </a:cubicBezTo>
                  <a:cubicBezTo>
                    <a:pt x="22295" y="34078"/>
                    <a:pt x="24476" y="30845"/>
                    <a:pt x="21443" y="30218"/>
                  </a:cubicBezTo>
                  <a:cubicBezTo>
                    <a:pt x="18436" y="29591"/>
                    <a:pt x="16656" y="27085"/>
                    <a:pt x="18736" y="25506"/>
                  </a:cubicBezTo>
                  <a:cubicBezTo>
                    <a:pt x="20817" y="23952"/>
                    <a:pt x="24376" y="22699"/>
                    <a:pt x="25428" y="18814"/>
                  </a:cubicBezTo>
                  <a:cubicBezTo>
                    <a:pt x="26105" y="16274"/>
                    <a:pt x="25977" y="15275"/>
                    <a:pt x="25190" y="15275"/>
                  </a:cubicBezTo>
                  <a:cubicBezTo>
                    <a:pt x="24781" y="15275"/>
                    <a:pt x="24194" y="15545"/>
                    <a:pt x="23448" y="16007"/>
                  </a:cubicBezTo>
                  <a:cubicBezTo>
                    <a:pt x="22432" y="16631"/>
                    <a:pt x="21006" y="17451"/>
                    <a:pt x="20239" y="17451"/>
                  </a:cubicBezTo>
                  <a:cubicBezTo>
                    <a:pt x="19342" y="17451"/>
                    <a:pt x="19347" y="16327"/>
                    <a:pt x="21970" y="12449"/>
                  </a:cubicBezTo>
                  <a:cubicBezTo>
                    <a:pt x="25052" y="7937"/>
                    <a:pt x="27233" y="4027"/>
                    <a:pt x="25528" y="1797"/>
                  </a:cubicBezTo>
                  <a:cubicBezTo>
                    <a:pt x="24541" y="512"/>
                    <a:pt x="23511" y="1"/>
                    <a:pt x="22477"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09" name="Google Shape;1109;p30"/>
            <p:cNvSpPr/>
            <p:nvPr/>
          </p:nvSpPr>
          <p:spPr>
            <a:xfrm>
              <a:off x="4422268" y="4152292"/>
              <a:ext cx="916716" cy="1182898"/>
            </a:xfrm>
            <a:custGeom>
              <a:avLst/>
              <a:gdLst/>
              <a:ahLst/>
              <a:cxnLst/>
              <a:rect l="l" t="t" r="r" b="b"/>
              <a:pathLst>
                <a:path w="21931" h="28299" extrusionOk="0">
                  <a:moveTo>
                    <a:pt x="18929" y="1"/>
                  </a:moveTo>
                  <a:cubicBezTo>
                    <a:pt x="16894" y="1"/>
                    <a:pt x="14874" y="5965"/>
                    <a:pt x="12106" y="7765"/>
                  </a:cubicBezTo>
                  <a:cubicBezTo>
                    <a:pt x="11580" y="8114"/>
                    <a:pt x="11182" y="8263"/>
                    <a:pt x="10874" y="8263"/>
                  </a:cubicBezTo>
                  <a:cubicBezTo>
                    <a:pt x="9388" y="8263"/>
                    <a:pt x="9991" y="4796"/>
                    <a:pt x="8496" y="3529"/>
                  </a:cubicBezTo>
                  <a:cubicBezTo>
                    <a:pt x="8271" y="3339"/>
                    <a:pt x="8044" y="3251"/>
                    <a:pt x="7813" y="3251"/>
                  </a:cubicBezTo>
                  <a:cubicBezTo>
                    <a:pt x="6197" y="3251"/>
                    <a:pt x="4440" y="7586"/>
                    <a:pt x="2356" y="11249"/>
                  </a:cubicBezTo>
                  <a:cubicBezTo>
                    <a:pt x="0" y="15434"/>
                    <a:pt x="2707" y="20848"/>
                    <a:pt x="2707" y="20848"/>
                  </a:cubicBezTo>
                  <a:cubicBezTo>
                    <a:pt x="6904" y="26788"/>
                    <a:pt x="12692" y="28299"/>
                    <a:pt x="15968" y="28299"/>
                  </a:cubicBezTo>
                  <a:cubicBezTo>
                    <a:pt x="17308" y="28299"/>
                    <a:pt x="18228" y="28046"/>
                    <a:pt x="18446" y="27740"/>
                  </a:cubicBezTo>
                  <a:cubicBezTo>
                    <a:pt x="19223" y="26713"/>
                    <a:pt x="16291" y="26161"/>
                    <a:pt x="14211" y="24332"/>
                  </a:cubicBezTo>
                  <a:cubicBezTo>
                    <a:pt x="12106" y="22527"/>
                    <a:pt x="20827" y="16963"/>
                    <a:pt x="19975" y="15359"/>
                  </a:cubicBezTo>
                  <a:cubicBezTo>
                    <a:pt x="19148" y="13755"/>
                    <a:pt x="18647" y="15008"/>
                    <a:pt x="15815" y="13555"/>
                  </a:cubicBezTo>
                  <a:cubicBezTo>
                    <a:pt x="12958" y="12076"/>
                    <a:pt x="21930" y="1925"/>
                    <a:pt x="19624" y="246"/>
                  </a:cubicBezTo>
                  <a:cubicBezTo>
                    <a:pt x="19392" y="78"/>
                    <a:pt x="19160" y="1"/>
                    <a:pt x="18929"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10" name="Google Shape;1110;p30"/>
            <p:cNvSpPr/>
            <p:nvPr/>
          </p:nvSpPr>
          <p:spPr>
            <a:xfrm>
              <a:off x="4701957" y="4417099"/>
              <a:ext cx="402534" cy="766905"/>
            </a:xfrm>
            <a:custGeom>
              <a:avLst/>
              <a:gdLst/>
              <a:ahLst/>
              <a:cxnLst/>
              <a:rect l="l" t="t" r="r" b="b"/>
              <a:pathLst>
                <a:path w="9630" h="18347" extrusionOk="0">
                  <a:moveTo>
                    <a:pt x="9026" y="0"/>
                  </a:moveTo>
                  <a:cubicBezTo>
                    <a:pt x="8898" y="0"/>
                    <a:pt x="8768" y="52"/>
                    <a:pt x="8673" y="177"/>
                  </a:cubicBezTo>
                  <a:cubicBezTo>
                    <a:pt x="4813" y="5365"/>
                    <a:pt x="1680" y="11530"/>
                    <a:pt x="76" y="17821"/>
                  </a:cubicBezTo>
                  <a:cubicBezTo>
                    <a:pt x="1" y="18138"/>
                    <a:pt x="262" y="18346"/>
                    <a:pt x="509" y="18346"/>
                  </a:cubicBezTo>
                  <a:cubicBezTo>
                    <a:pt x="672" y="18346"/>
                    <a:pt x="828" y="18256"/>
                    <a:pt x="878" y="18047"/>
                  </a:cubicBezTo>
                  <a:cubicBezTo>
                    <a:pt x="2482" y="11831"/>
                    <a:pt x="5565" y="5741"/>
                    <a:pt x="9400" y="603"/>
                  </a:cubicBezTo>
                  <a:cubicBezTo>
                    <a:pt x="9630" y="302"/>
                    <a:pt x="9334" y="0"/>
                    <a:pt x="902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111" name="Google Shape;1111;p30"/>
          <p:cNvGrpSpPr/>
          <p:nvPr/>
        </p:nvGrpSpPr>
        <p:grpSpPr>
          <a:xfrm>
            <a:off x="574262" y="5398819"/>
            <a:ext cx="856257" cy="1478267"/>
            <a:chOff x="3804453" y="3817886"/>
            <a:chExt cx="944680" cy="1631161"/>
          </a:xfrm>
        </p:grpSpPr>
        <p:sp>
          <p:nvSpPr>
            <p:cNvPr id="1112" name="Google Shape;1112;p30"/>
            <p:cNvSpPr/>
            <p:nvPr/>
          </p:nvSpPr>
          <p:spPr>
            <a:xfrm>
              <a:off x="3804453" y="3817886"/>
              <a:ext cx="944680" cy="1631161"/>
            </a:xfrm>
            <a:custGeom>
              <a:avLst/>
              <a:gdLst/>
              <a:ahLst/>
              <a:cxnLst/>
              <a:rect l="l" t="t" r="r" b="b"/>
              <a:pathLst>
                <a:path w="22600" h="39023" extrusionOk="0">
                  <a:moveTo>
                    <a:pt x="18339" y="1"/>
                  </a:moveTo>
                  <a:lnTo>
                    <a:pt x="18339" y="1"/>
                  </a:lnTo>
                  <a:cubicBezTo>
                    <a:pt x="14354" y="1780"/>
                    <a:pt x="3602" y="7945"/>
                    <a:pt x="1522" y="23710"/>
                  </a:cubicBezTo>
                  <a:cubicBezTo>
                    <a:pt x="0" y="35105"/>
                    <a:pt x="8639" y="39023"/>
                    <a:pt x="14653" y="39023"/>
                  </a:cubicBezTo>
                  <a:cubicBezTo>
                    <a:pt x="16959" y="39023"/>
                    <a:pt x="18880" y="38446"/>
                    <a:pt x="19693" y="37495"/>
                  </a:cubicBezTo>
                  <a:cubicBezTo>
                    <a:pt x="22600" y="34036"/>
                    <a:pt x="21572" y="24963"/>
                    <a:pt x="19367" y="19750"/>
                  </a:cubicBezTo>
                  <a:cubicBezTo>
                    <a:pt x="17186" y="14512"/>
                    <a:pt x="18339" y="1"/>
                    <a:pt x="1833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13" name="Google Shape;1113;p30"/>
            <p:cNvSpPr/>
            <p:nvPr/>
          </p:nvSpPr>
          <p:spPr>
            <a:xfrm>
              <a:off x="3909164" y="4049420"/>
              <a:ext cx="722638" cy="1318539"/>
            </a:xfrm>
            <a:custGeom>
              <a:avLst/>
              <a:gdLst/>
              <a:ahLst/>
              <a:cxnLst/>
              <a:rect l="l" t="t" r="r" b="b"/>
              <a:pathLst>
                <a:path w="17288" h="31544" extrusionOk="0">
                  <a:moveTo>
                    <a:pt x="11749" y="0"/>
                  </a:moveTo>
                  <a:cubicBezTo>
                    <a:pt x="11748" y="1"/>
                    <a:pt x="4756" y="4061"/>
                    <a:pt x="1924" y="17544"/>
                  </a:cubicBezTo>
                  <a:cubicBezTo>
                    <a:pt x="0" y="26770"/>
                    <a:pt x="6072" y="31544"/>
                    <a:pt x="10719" y="31544"/>
                  </a:cubicBezTo>
                  <a:cubicBezTo>
                    <a:pt x="12852" y="31544"/>
                    <a:pt x="14685" y="30539"/>
                    <a:pt x="15308" y="28497"/>
                  </a:cubicBezTo>
                  <a:cubicBezTo>
                    <a:pt x="17288" y="22031"/>
                    <a:pt x="10496" y="9600"/>
                    <a:pt x="11749"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14" name="Google Shape;1114;p30"/>
            <p:cNvSpPr/>
            <p:nvPr/>
          </p:nvSpPr>
          <p:spPr>
            <a:xfrm>
              <a:off x="4165570" y="4246427"/>
              <a:ext cx="160554" cy="1024894"/>
            </a:xfrm>
            <a:custGeom>
              <a:avLst/>
              <a:gdLst/>
              <a:ahLst/>
              <a:cxnLst/>
              <a:rect l="l" t="t" r="r" b="b"/>
              <a:pathLst>
                <a:path w="3841" h="24519" extrusionOk="0">
                  <a:moveTo>
                    <a:pt x="3322" y="0"/>
                  </a:moveTo>
                  <a:cubicBezTo>
                    <a:pt x="3150" y="0"/>
                    <a:pt x="2978" y="91"/>
                    <a:pt x="2908" y="300"/>
                  </a:cubicBezTo>
                  <a:cubicBezTo>
                    <a:pt x="1053" y="5689"/>
                    <a:pt x="76" y="11328"/>
                    <a:pt x="26" y="17042"/>
                  </a:cubicBezTo>
                  <a:cubicBezTo>
                    <a:pt x="1" y="19423"/>
                    <a:pt x="76" y="21879"/>
                    <a:pt x="527" y="24210"/>
                  </a:cubicBezTo>
                  <a:cubicBezTo>
                    <a:pt x="568" y="24425"/>
                    <a:pt x="726" y="24518"/>
                    <a:pt x="891" y="24518"/>
                  </a:cubicBezTo>
                  <a:cubicBezTo>
                    <a:pt x="1132" y="24518"/>
                    <a:pt x="1388" y="24321"/>
                    <a:pt x="1329" y="24009"/>
                  </a:cubicBezTo>
                  <a:cubicBezTo>
                    <a:pt x="903" y="21729"/>
                    <a:pt x="828" y="19348"/>
                    <a:pt x="853" y="17042"/>
                  </a:cubicBezTo>
                  <a:cubicBezTo>
                    <a:pt x="903" y="11403"/>
                    <a:pt x="1881" y="5814"/>
                    <a:pt x="3735" y="526"/>
                  </a:cubicBezTo>
                  <a:cubicBezTo>
                    <a:pt x="3841" y="208"/>
                    <a:pt x="3583" y="0"/>
                    <a:pt x="332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115" name="Google Shape;1115;p30"/>
          <p:cNvGrpSpPr/>
          <p:nvPr/>
        </p:nvGrpSpPr>
        <p:grpSpPr>
          <a:xfrm>
            <a:off x="11265374" y="2488667"/>
            <a:ext cx="1106133" cy="3528367"/>
            <a:chOff x="8449030" y="1866500"/>
            <a:chExt cx="829600" cy="2646275"/>
          </a:xfrm>
        </p:grpSpPr>
        <p:sp>
          <p:nvSpPr>
            <p:cNvPr id="1116" name="Google Shape;1116;p30"/>
            <p:cNvSpPr/>
            <p:nvPr/>
          </p:nvSpPr>
          <p:spPr>
            <a:xfrm>
              <a:off x="8449030" y="1866500"/>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17" name="Google Shape;1117;p30"/>
            <p:cNvSpPr/>
            <p:nvPr/>
          </p:nvSpPr>
          <p:spPr>
            <a:xfrm>
              <a:off x="8556180" y="1952550"/>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18" name="Google Shape;1118;p30"/>
            <p:cNvSpPr/>
            <p:nvPr/>
          </p:nvSpPr>
          <p:spPr>
            <a:xfrm>
              <a:off x="8916930" y="2499925"/>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19" name="Google Shape;1119;p30"/>
            <p:cNvSpPr/>
            <p:nvPr/>
          </p:nvSpPr>
          <p:spPr>
            <a:xfrm>
              <a:off x="8844155" y="2702700"/>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20" name="Google Shape;1120;p30"/>
            <p:cNvSpPr/>
            <p:nvPr/>
          </p:nvSpPr>
          <p:spPr>
            <a:xfrm>
              <a:off x="8860455" y="3360325"/>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21" name="Google Shape;1121;p30"/>
            <p:cNvSpPr/>
            <p:nvPr/>
          </p:nvSpPr>
          <p:spPr>
            <a:xfrm>
              <a:off x="8824655" y="3813125"/>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22" name="Google Shape;1122;p30"/>
            <p:cNvSpPr/>
            <p:nvPr/>
          </p:nvSpPr>
          <p:spPr>
            <a:xfrm>
              <a:off x="8826405" y="4118975"/>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23" name="Google Shape;1123;p30"/>
            <p:cNvSpPr/>
            <p:nvPr/>
          </p:nvSpPr>
          <p:spPr>
            <a:xfrm>
              <a:off x="8885755" y="2468250"/>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24" name="Google Shape;1124;p30"/>
            <p:cNvSpPr/>
            <p:nvPr/>
          </p:nvSpPr>
          <p:spPr>
            <a:xfrm>
              <a:off x="8829980" y="3331050"/>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125" name="Google Shape;1125;p30"/>
          <p:cNvGrpSpPr/>
          <p:nvPr/>
        </p:nvGrpSpPr>
        <p:grpSpPr>
          <a:xfrm>
            <a:off x="10737373" y="5702234"/>
            <a:ext cx="1498800" cy="1136033"/>
            <a:chOff x="8053030" y="4276675"/>
            <a:chExt cx="1124100" cy="852025"/>
          </a:xfrm>
        </p:grpSpPr>
        <p:sp>
          <p:nvSpPr>
            <p:cNvPr id="1126" name="Google Shape;1126;p30"/>
            <p:cNvSpPr/>
            <p:nvPr/>
          </p:nvSpPr>
          <p:spPr>
            <a:xfrm>
              <a:off x="8053030" y="4276675"/>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27" name="Google Shape;1127;p30"/>
            <p:cNvSpPr/>
            <p:nvPr/>
          </p:nvSpPr>
          <p:spPr>
            <a:xfrm>
              <a:off x="8187130" y="4363075"/>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28" name="Google Shape;1128;p30"/>
            <p:cNvSpPr/>
            <p:nvPr/>
          </p:nvSpPr>
          <p:spPr>
            <a:xfrm>
              <a:off x="8886305" y="4563625"/>
              <a:ext cx="236950" cy="220400"/>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129" name="Google Shape;1129;p30"/>
          <p:cNvGrpSpPr/>
          <p:nvPr/>
        </p:nvGrpSpPr>
        <p:grpSpPr>
          <a:xfrm>
            <a:off x="-227060" y="2716367"/>
            <a:ext cx="1106133" cy="3528367"/>
            <a:chOff x="-170295" y="1808675"/>
            <a:chExt cx="829600" cy="2646275"/>
          </a:xfrm>
        </p:grpSpPr>
        <p:sp>
          <p:nvSpPr>
            <p:cNvPr id="1130" name="Google Shape;1130;p30"/>
            <p:cNvSpPr/>
            <p:nvPr/>
          </p:nvSpPr>
          <p:spPr>
            <a:xfrm flipH="1">
              <a:off x="-170295" y="1808675"/>
              <a:ext cx="829600" cy="2646275"/>
            </a:xfrm>
            <a:custGeom>
              <a:avLst/>
              <a:gdLst/>
              <a:ahLst/>
              <a:cxnLst/>
              <a:rect l="l" t="t" r="r" b="b"/>
              <a:pathLst>
                <a:path w="33184" h="105851" extrusionOk="0">
                  <a:moveTo>
                    <a:pt x="22322" y="1"/>
                  </a:moveTo>
                  <a:cubicBezTo>
                    <a:pt x="19049" y="1"/>
                    <a:pt x="14806" y="1870"/>
                    <a:pt x="15038" y="11665"/>
                  </a:cubicBezTo>
                  <a:cubicBezTo>
                    <a:pt x="15038" y="11665"/>
                    <a:pt x="5665" y="13419"/>
                    <a:pt x="10351" y="29058"/>
                  </a:cubicBezTo>
                  <a:cubicBezTo>
                    <a:pt x="10351" y="29058"/>
                    <a:pt x="1755" y="33545"/>
                    <a:pt x="9173" y="47028"/>
                  </a:cubicBezTo>
                  <a:cubicBezTo>
                    <a:pt x="9173" y="47028"/>
                    <a:pt x="0" y="57981"/>
                    <a:pt x="6642" y="70487"/>
                  </a:cubicBezTo>
                  <a:cubicBezTo>
                    <a:pt x="6642" y="70487"/>
                    <a:pt x="1379" y="79460"/>
                    <a:pt x="6442" y="91014"/>
                  </a:cubicBezTo>
                  <a:cubicBezTo>
                    <a:pt x="6442" y="91014"/>
                    <a:pt x="2156" y="96678"/>
                    <a:pt x="6642" y="105851"/>
                  </a:cubicBezTo>
                  <a:lnTo>
                    <a:pt x="26392" y="105851"/>
                  </a:lnTo>
                  <a:cubicBezTo>
                    <a:pt x="26392" y="105851"/>
                    <a:pt x="33184" y="27304"/>
                    <a:pt x="28798" y="6001"/>
                  </a:cubicBezTo>
                  <a:cubicBezTo>
                    <a:pt x="28146" y="2793"/>
                    <a:pt x="27219" y="863"/>
                    <a:pt x="25991" y="712"/>
                  </a:cubicBezTo>
                  <a:cubicBezTo>
                    <a:pt x="25991" y="712"/>
                    <a:pt x="24341" y="1"/>
                    <a:pt x="22322"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31" name="Google Shape;1131;p30"/>
            <p:cNvSpPr/>
            <p:nvPr/>
          </p:nvSpPr>
          <p:spPr>
            <a:xfrm flipH="1">
              <a:off x="-170295" y="1894725"/>
              <a:ext cx="722450" cy="2560225"/>
            </a:xfrm>
            <a:custGeom>
              <a:avLst/>
              <a:gdLst/>
              <a:ahLst/>
              <a:cxnLst/>
              <a:rect l="l" t="t" r="r" b="b"/>
              <a:pathLst>
                <a:path w="28898" h="102409" extrusionOk="0">
                  <a:moveTo>
                    <a:pt x="19928" y="0"/>
                  </a:moveTo>
                  <a:cubicBezTo>
                    <a:pt x="19241" y="0"/>
                    <a:pt x="18527" y="182"/>
                    <a:pt x="17795" y="604"/>
                  </a:cubicBezTo>
                  <a:cubicBezTo>
                    <a:pt x="12707" y="3536"/>
                    <a:pt x="14487" y="11331"/>
                    <a:pt x="14487" y="11331"/>
                  </a:cubicBezTo>
                  <a:cubicBezTo>
                    <a:pt x="14487" y="11331"/>
                    <a:pt x="4887" y="15842"/>
                    <a:pt x="10176" y="25992"/>
                  </a:cubicBezTo>
                  <a:cubicBezTo>
                    <a:pt x="10176" y="25992"/>
                    <a:pt x="1178" y="32258"/>
                    <a:pt x="8797" y="44564"/>
                  </a:cubicBezTo>
                  <a:cubicBezTo>
                    <a:pt x="8797" y="44564"/>
                    <a:pt x="0" y="54739"/>
                    <a:pt x="7243" y="65667"/>
                  </a:cubicBezTo>
                  <a:cubicBezTo>
                    <a:pt x="7243" y="65667"/>
                    <a:pt x="401" y="77973"/>
                    <a:pt x="6842" y="84439"/>
                  </a:cubicBezTo>
                  <a:cubicBezTo>
                    <a:pt x="6842" y="84439"/>
                    <a:pt x="1704" y="94539"/>
                    <a:pt x="7168" y="102409"/>
                  </a:cubicBezTo>
                  <a:lnTo>
                    <a:pt x="22106" y="102409"/>
                  </a:lnTo>
                  <a:cubicBezTo>
                    <a:pt x="22106" y="102409"/>
                    <a:pt x="28898" y="23862"/>
                    <a:pt x="24512" y="2559"/>
                  </a:cubicBezTo>
                  <a:cubicBezTo>
                    <a:pt x="23268" y="1189"/>
                    <a:pt x="21687" y="0"/>
                    <a:pt x="19928"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32" name="Google Shape;1132;p30"/>
            <p:cNvSpPr/>
            <p:nvPr/>
          </p:nvSpPr>
          <p:spPr>
            <a:xfrm flipH="1">
              <a:off x="-71420" y="2442100"/>
              <a:ext cx="262825" cy="465800"/>
            </a:xfrm>
            <a:custGeom>
              <a:avLst/>
              <a:gdLst/>
              <a:ahLst/>
              <a:cxnLst/>
              <a:rect l="l" t="t" r="r" b="b"/>
              <a:pathLst>
                <a:path w="10513" h="18632" extrusionOk="0">
                  <a:moveTo>
                    <a:pt x="535" y="1"/>
                  </a:moveTo>
                  <a:cubicBezTo>
                    <a:pt x="276" y="1"/>
                    <a:pt x="1" y="277"/>
                    <a:pt x="157" y="589"/>
                  </a:cubicBezTo>
                  <a:cubicBezTo>
                    <a:pt x="3340" y="6528"/>
                    <a:pt x="6498" y="12493"/>
                    <a:pt x="9681" y="18433"/>
                  </a:cubicBezTo>
                  <a:cubicBezTo>
                    <a:pt x="9751" y="18573"/>
                    <a:pt x="9864" y="18631"/>
                    <a:pt x="9980" y="18631"/>
                  </a:cubicBezTo>
                  <a:cubicBezTo>
                    <a:pt x="10239" y="18631"/>
                    <a:pt x="10513" y="18344"/>
                    <a:pt x="10357" y="18032"/>
                  </a:cubicBezTo>
                  <a:cubicBezTo>
                    <a:pt x="7174" y="12092"/>
                    <a:pt x="4016" y="6153"/>
                    <a:pt x="833" y="188"/>
                  </a:cubicBezTo>
                  <a:cubicBezTo>
                    <a:pt x="764" y="56"/>
                    <a:pt x="651" y="1"/>
                    <a:pt x="535"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33" name="Google Shape;1133;p30"/>
            <p:cNvSpPr/>
            <p:nvPr/>
          </p:nvSpPr>
          <p:spPr>
            <a:xfrm flipH="1">
              <a:off x="-56570" y="2644875"/>
              <a:ext cx="320750" cy="405700"/>
            </a:xfrm>
            <a:custGeom>
              <a:avLst/>
              <a:gdLst/>
              <a:ahLst/>
              <a:cxnLst/>
              <a:rect l="l" t="t" r="r" b="b"/>
              <a:pathLst>
                <a:path w="12830" h="16228" extrusionOk="0">
                  <a:moveTo>
                    <a:pt x="549" y="0"/>
                  </a:moveTo>
                  <a:cubicBezTo>
                    <a:pt x="267" y="0"/>
                    <a:pt x="1" y="268"/>
                    <a:pt x="211" y="548"/>
                  </a:cubicBezTo>
                  <a:cubicBezTo>
                    <a:pt x="4120" y="5736"/>
                    <a:pt x="8030" y="10899"/>
                    <a:pt x="11940" y="16062"/>
                  </a:cubicBezTo>
                  <a:cubicBezTo>
                    <a:pt x="12028" y="16179"/>
                    <a:pt x="12148" y="16228"/>
                    <a:pt x="12267" y="16228"/>
                  </a:cubicBezTo>
                  <a:cubicBezTo>
                    <a:pt x="12553" y="16228"/>
                    <a:pt x="12829" y="15944"/>
                    <a:pt x="12617" y="15661"/>
                  </a:cubicBezTo>
                  <a:cubicBezTo>
                    <a:pt x="8707" y="10498"/>
                    <a:pt x="4797" y="5335"/>
                    <a:pt x="887" y="172"/>
                  </a:cubicBezTo>
                  <a:cubicBezTo>
                    <a:pt x="796" y="51"/>
                    <a:pt x="671" y="0"/>
                    <a:pt x="549"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34" name="Google Shape;1134;p30"/>
            <p:cNvSpPr/>
            <p:nvPr/>
          </p:nvSpPr>
          <p:spPr>
            <a:xfrm flipH="1">
              <a:off x="-36445" y="3302500"/>
              <a:ext cx="284325" cy="393225"/>
            </a:xfrm>
            <a:custGeom>
              <a:avLst/>
              <a:gdLst/>
              <a:ahLst/>
              <a:cxnLst/>
              <a:rect l="l" t="t" r="r" b="b"/>
              <a:pathLst>
                <a:path w="11373" h="15729" extrusionOk="0">
                  <a:moveTo>
                    <a:pt x="558" y="0"/>
                  </a:moveTo>
                  <a:cubicBezTo>
                    <a:pt x="277" y="0"/>
                    <a:pt x="1" y="280"/>
                    <a:pt x="210" y="559"/>
                  </a:cubicBezTo>
                  <a:cubicBezTo>
                    <a:pt x="3644" y="5571"/>
                    <a:pt x="7077" y="10559"/>
                    <a:pt x="10511" y="15546"/>
                  </a:cubicBezTo>
                  <a:cubicBezTo>
                    <a:pt x="10594" y="15675"/>
                    <a:pt x="10714" y="15728"/>
                    <a:pt x="10832" y="15728"/>
                  </a:cubicBezTo>
                  <a:cubicBezTo>
                    <a:pt x="11106" y="15728"/>
                    <a:pt x="11373" y="15443"/>
                    <a:pt x="11163" y="15145"/>
                  </a:cubicBezTo>
                  <a:cubicBezTo>
                    <a:pt x="7754" y="10158"/>
                    <a:pt x="4321" y="5170"/>
                    <a:pt x="887" y="183"/>
                  </a:cubicBezTo>
                  <a:cubicBezTo>
                    <a:pt x="803" y="53"/>
                    <a:pt x="680" y="0"/>
                    <a:pt x="558"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35" name="Google Shape;1135;p30"/>
            <p:cNvSpPr/>
            <p:nvPr/>
          </p:nvSpPr>
          <p:spPr>
            <a:xfrm flipH="1">
              <a:off x="2405" y="3755300"/>
              <a:ext cx="281275" cy="353700"/>
            </a:xfrm>
            <a:custGeom>
              <a:avLst/>
              <a:gdLst/>
              <a:ahLst/>
              <a:cxnLst/>
              <a:rect l="l" t="t" r="r" b="b"/>
              <a:pathLst>
                <a:path w="11251" h="14148" extrusionOk="0">
                  <a:moveTo>
                    <a:pt x="563" y="0"/>
                  </a:moveTo>
                  <a:cubicBezTo>
                    <a:pt x="277" y="0"/>
                    <a:pt x="1" y="284"/>
                    <a:pt x="214" y="567"/>
                  </a:cubicBezTo>
                  <a:cubicBezTo>
                    <a:pt x="3597" y="5028"/>
                    <a:pt x="6981" y="9515"/>
                    <a:pt x="10364" y="13976"/>
                  </a:cubicBezTo>
                  <a:cubicBezTo>
                    <a:pt x="10455" y="14097"/>
                    <a:pt x="10580" y="14147"/>
                    <a:pt x="10702" y="14147"/>
                  </a:cubicBezTo>
                  <a:cubicBezTo>
                    <a:pt x="10985" y="14147"/>
                    <a:pt x="11251" y="13880"/>
                    <a:pt x="11041" y="13600"/>
                  </a:cubicBezTo>
                  <a:cubicBezTo>
                    <a:pt x="7657" y="9114"/>
                    <a:pt x="4274" y="4652"/>
                    <a:pt x="890" y="166"/>
                  </a:cubicBezTo>
                  <a:cubicBezTo>
                    <a:pt x="802" y="49"/>
                    <a:pt x="682" y="0"/>
                    <a:pt x="563" y="0"/>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36" name="Google Shape;1136;p30"/>
            <p:cNvSpPr/>
            <p:nvPr/>
          </p:nvSpPr>
          <p:spPr>
            <a:xfrm flipH="1">
              <a:off x="-2195" y="4061150"/>
              <a:ext cx="284125" cy="129675"/>
            </a:xfrm>
            <a:custGeom>
              <a:avLst/>
              <a:gdLst/>
              <a:ahLst/>
              <a:cxnLst/>
              <a:rect l="l" t="t" r="r" b="b"/>
              <a:pathLst>
                <a:path w="11365" h="5187" extrusionOk="0">
                  <a:moveTo>
                    <a:pt x="628" y="1"/>
                  </a:moveTo>
                  <a:cubicBezTo>
                    <a:pt x="256" y="1"/>
                    <a:pt x="0" y="539"/>
                    <a:pt x="394" y="714"/>
                  </a:cubicBezTo>
                  <a:cubicBezTo>
                    <a:pt x="3803" y="2193"/>
                    <a:pt x="7186" y="3672"/>
                    <a:pt x="10570" y="5150"/>
                  </a:cubicBezTo>
                  <a:cubicBezTo>
                    <a:pt x="10627" y="5176"/>
                    <a:pt x="10683" y="5187"/>
                    <a:pt x="10737" y="5187"/>
                  </a:cubicBezTo>
                  <a:cubicBezTo>
                    <a:pt x="11109" y="5187"/>
                    <a:pt x="11365" y="4649"/>
                    <a:pt x="10971" y="4474"/>
                  </a:cubicBezTo>
                  <a:cubicBezTo>
                    <a:pt x="7587" y="2995"/>
                    <a:pt x="4179" y="1516"/>
                    <a:pt x="795" y="37"/>
                  </a:cubicBezTo>
                  <a:cubicBezTo>
                    <a:pt x="738" y="12"/>
                    <a:pt x="682" y="1"/>
                    <a:pt x="628" y="1"/>
                  </a:cubicBezTo>
                  <a:close/>
                </a:path>
              </a:pathLst>
            </a:custGeom>
            <a:solidFill>
              <a:srgbClr val="0A7D4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37" name="Google Shape;1137;p30"/>
            <p:cNvSpPr/>
            <p:nvPr/>
          </p:nvSpPr>
          <p:spPr>
            <a:xfrm flipH="1">
              <a:off x="127330" y="2410425"/>
              <a:ext cx="95250" cy="95275"/>
            </a:xfrm>
            <a:custGeom>
              <a:avLst/>
              <a:gdLst/>
              <a:ahLst/>
              <a:cxnLst/>
              <a:rect l="l" t="t" r="r" b="b"/>
              <a:pathLst>
                <a:path w="3810" h="3811" extrusionOk="0">
                  <a:moveTo>
                    <a:pt x="1905" y="1"/>
                  </a:moveTo>
                  <a:cubicBezTo>
                    <a:pt x="852" y="1"/>
                    <a:pt x="0" y="853"/>
                    <a:pt x="0" y="1906"/>
                  </a:cubicBezTo>
                  <a:cubicBezTo>
                    <a:pt x="0" y="2958"/>
                    <a:pt x="852" y="3811"/>
                    <a:pt x="1905" y="3811"/>
                  </a:cubicBezTo>
                  <a:cubicBezTo>
                    <a:pt x="2958" y="3811"/>
                    <a:pt x="3810" y="2958"/>
                    <a:pt x="3810" y="1906"/>
                  </a:cubicBezTo>
                  <a:cubicBezTo>
                    <a:pt x="3810" y="853"/>
                    <a:pt x="2958" y="1"/>
                    <a:pt x="1905" y="1"/>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38" name="Google Shape;1138;p30"/>
            <p:cNvSpPr/>
            <p:nvPr/>
          </p:nvSpPr>
          <p:spPr>
            <a:xfrm flipH="1">
              <a:off x="183080" y="3273225"/>
              <a:ext cx="95275" cy="95250"/>
            </a:xfrm>
            <a:custGeom>
              <a:avLst/>
              <a:gdLst/>
              <a:ahLst/>
              <a:cxnLst/>
              <a:rect l="l" t="t" r="r" b="b"/>
              <a:pathLst>
                <a:path w="3811" h="3810" extrusionOk="0">
                  <a:moveTo>
                    <a:pt x="1905" y="0"/>
                  </a:moveTo>
                  <a:cubicBezTo>
                    <a:pt x="853" y="0"/>
                    <a:pt x="1" y="853"/>
                    <a:pt x="1" y="1905"/>
                  </a:cubicBezTo>
                  <a:cubicBezTo>
                    <a:pt x="1" y="2958"/>
                    <a:pt x="853" y="3810"/>
                    <a:pt x="1905" y="3810"/>
                  </a:cubicBezTo>
                  <a:cubicBezTo>
                    <a:pt x="2958" y="3810"/>
                    <a:pt x="3810" y="2958"/>
                    <a:pt x="3810" y="1905"/>
                  </a:cubicBezTo>
                  <a:cubicBezTo>
                    <a:pt x="3810" y="853"/>
                    <a:pt x="2958" y="0"/>
                    <a:pt x="1905" y="0"/>
                  </a:cubicBezTo>
                  <a:close/>
                </a:path>
              </a:pathLst>
            </a:custGeom>
            <a:solidFill>
              <a:srgbClr val="F03A4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grpSp>
        <p:nvGrpSpPr>
          <p:cNvPr id="1139" name="Google Shape;1139;p30"/>
          <p:cNvGrpSpPr/>
          <p:nvPr/>
        </p:nvGrpSpPr>
        <p:grpSpPr>
          <a:xfrm>
            <a:off x="-91727" y="5726734"/>
            <a:ext cx="1498800" cy="1136033"/>
            <a:chOff x="-68795" y="4218850"/>
            <a:chExt cx="1124100" cy="852025"/>
          </a:xfrm>
        </p:grpSpPr>
        <p:sp>
          <p:nvSpPr>
            <p:cNvPr id="1140" name="Google Shape;1140;p30"/>
            <p:cNvSpPr/>
            <p:nvPr/>
          </p:nvSpPr>
          <p:spPr>
            <a:xfrm flipH="1">
              <a:off x="-68795" y="4218850"/>
              <a:ext cx="1124100" cy="852025"/>
            </a:xfrm>
            <a:custGeom>
              <a:avLst/>
              <a:gdLst/>
              <a:ahLst/>
              <a:cxnLst/>
              <a:rect l="l" t="t" r="r" b="b"/>
              <a:pathLst>
                <a:path w="44964" h="34081" extrusionOk="0">
                  <a:moveTo>
                    <a:pt x="35650" y="0"/>
                  </a:moveTo>
                  <a:cubicBezTo>
                    <a:pt x="32202" y="0"/>
                    <a:pt x="28348" y="1635"/>
                    <a:pt x="25114" y="7113"/>
                  </a:cubicBezTo>
                  <a:cubicBezTo>
                    <a:pt x="25114" y="7113"/>
                    <a:pt x="25053" y="7109"/>
                    <a:pt x="24941" y="7109"/>
                  </a:cubicBezTo>
                  <a:cubicBezTo>
                    <a:pt x="23831" y="7109"/>
                    <a:pt x="17715" y="7523"/>
                    <a:pt x="16918" y="16587"/>
                  </a:cubicBezTo>
                  <a:cubicBezTo>
                    <a:pt x="16918" y="16587"/>
                    <a:pt x="16356" y="16482"/>
                    <a:pt x="15492" y="16482"/>
                  </a:cubicBezTo>
                  <a:cubicBezTo>
                    <a:pt x="12902" y="16482"/>
                    <a:pt x="7601" y="17426"/>
                    <a:pt x="6642" y="24983"/>
                  </a:cubicBezTo>
                  <a:cubicBezTo>
                    <a:pt x="6642" y="24983"/>
                    <a:pt x="1" y="26837"/>
                    <a:pt x="2657" y="34081"/>
                  </a:cubicBezTo>
                  <a:lnTo>
                    <a:pt x="42507" y="34081"/>
                  </a:lnTo>
                  <a:lnTo>
                    <a:pt x="44663" y="7364"/>
                  </a:lnTo>
                  <a:lnTo>
                    <a:pt x="44963" y="3579"/>
                  </a:lnTo>
                  <a:cubicBezTo>
                    <a:pt x="44963" y="3579"/>
                    <a:pt x="40751" y="0"/>
                    <a:pt x="3565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41" name="Google Shape;1141;p30"/>
            <p:cNvSpPr/>
            <p:nvPr/>
          </p:nvSpPr>
          <p:spPr>
            <a:xfrm flipH="1">
              <a:off x="-61270" y="4305250"/>
              <a:ext cx="982475" cy="765625"/>
            </a:xfrm>
            <a:custGeom>
              <a:avLst/>
              <a:gdLst/>
              <a:ahLst/>
              <a:cxnLst/>
              <a:rect l="l" t="t" r="r" b="b"/>
              <a:pathLst>
                <a:path w="39299" h="30625" extrusionOk="0">
                  <a:moveTo>
                    <a:pt x="31893" y="0"/>
                  </a:moveTo>
                  <a:cubicBezTo>
                    <a:pt x="31692" y="0"/>
                    <a:pt x="31487" y="8"/>
                    <a:pt x="31279" y="23"/>
                  </a:cubicBezTo>
                  <a:cubicBezTo>
                    <a:pt x="25138" y="524"/>
                    <a:pt x="23860" y="8043"/>
                    <a:pt x="23860" y="8043"/>
                  </a:cubicBezTo>
                  <a:cubicBezTo>
                    <a:pt x="23860" y="8043"/>
                    <a:pt x="23452" y="7965"/>
                    <a:pt x="22801" y="7965"/>
                  </a:cubicBezTo>
                  <a:cubicBezTo>
                    <a:pt x="20641" y="7965"/>
                    <a:pt x="15811" y="8823"/>
                    <a:pt x="14386" y="16239"/>
                  </a:cubicBezTo>
                  <a:cubicBezTo>
                    <a:pt x="14386" y="16239"/>
                    <a:pt x="14055" y="16208"/>
                    <a:pt x="13516" y="16208"/>
                  </a:cubicBezTo>
                  <a:cubicBezTo>
                    <a:pt x="11145" y="16208"/>
                    <a:pt x="4768" y="16791"/>
                    <a:pt x="5013" y="23081"/>
                  </a:cubicBezTo>
                  <a:cubicBezTo>
                    <a:pt x="5013" y="23081"/>
                    <a:pt x="0" y="25612"/>
                    <a:pt x="326" y="30625"/>
                  </a:cubicBezTo>
                  <a:lnTo>
                    <a:pt x="37143" y="30625"/>
                  </a:lnTo>
                  <a:lnTo>
                    <a:pt x="39299" y="3908"/>
                  </a:lnTo>
                  <a:cubicBezTo>
                    <a:pt x="37808" y="2133"/>
                    <a:pt x="35311" y="0"/>
                    <a:pt x="31893"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42" name="Google Shape;1142;p30"/>
            <p:cNvSpPr/>
            <p:nvPr/>
          </p:nvSpPr>
          <p:spPr>
            <a:xfrm flipH="1">
              <a:off x="-14920" y="4505800"/>
              <a:ext cx="236950" cy="220400"/>
            </a:xfrm>
            <a:custGeom>
              <a:avLst/>
              <a:gdLst/>
              <a:ahLst/>
              <a:cxnLst/>
              <a:rect l="l" t="t" r="r" b="b"/>
              <a:pathLst>
                <a:path w="9478" h="8816" extrusionOk="0">
                  <a:moveTo>
                    <a:pt x="3720" y="0"/>
                  </a:moveTo>
                  <a:cubicBezTo>
                    <a:pt x="3546" y="0"/>
                    <a:pt x="3359" y="53"/>
                    <a:pt x="3161" y="171"/>
                  </a:cubicBezTo>
                  <a:cubicBezTo>
                    <a:pt x="1532" y="1149"/>
                    <a:pt x="2434" y="3430"/>
                    <a:pt x="2434" y="3430"/>
                  </a:cubicBezTo>
                  <a:cubicBezTo>
                    <a:pt x="2434" y="3430"/>
                    <a:pt x="1757" y="2753"/>
                    <a:pt x="1139" y="2753"/>
                  </a:cubicBezTo>
                  <a:cubicBezTo>
                    <a:pt x="673" y="2753"/>
                    <a:pt x="240" y="3136"/>
                    <a:pt x="154" y="4482"/>
                  </a:cubicBezTo>
                  <a:cubicBezTo>
                    <a:pt x="0" y="7225"/>
                    <a:pt x="2171" y="8815"/>
                    <a:pt x="4548" y="8815"/>
                  </a:cubicBezTo>
                  <a:cubicBezTo>
                    <a:pt x="4885" y="8815"/>
                    <a:pt x="5227" y="8783"/>
                    <a:pt x="5567" y="8718"/>
                  </a:cubicBezTo>
                  <a:cubicBezTo>
                    <a:pt x="8299" y="8191"/>
                    <a:pt x="9477" y="1425"/>
                    <a:pt x="7848" y="773"/>
                  </a:cubicBezTo>
                  <a:cubicBezTo>
                    <a:pt x="7667" y="700"/>
                    <a:pt x="7499" y="668"/>
                    <a:pt x="7343" y="668"/>
                  </a:cubicBezTo>
                  <a:cubicBezTo>
                    <a:pt x="6098" y="668"/>
                    <a:pt x="5642" y="2728"/>
                    <a:pt x="5642" y="2728"/>
                  </a:cubicBezTo>
                  <a:cubicBezTo>
                    <a:pt x="5642" y="2728"/>
                    <a:pt x="4985" y="0"/>
                    <a:pt x="372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grpSp>
      <p:sp>
        <p:nvSpPr>
          <p:cNvPr id="1143" name="Google Shape;1143;p30"/>
          <p:cNvSpPr/>
          <p:nvPr/>
        </p:nvSpPr>
        <p:spPr>
          <a:xfrm>
            <a:off x="1705534" y="74774"/>
            <a:ext cx="1762713" cy="843345"/>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44" name="Google Shape;1144;p30"/>
          <p:cNvSpPr/>
          <p:nvPr/>
        </p:nvSpPr>
        <p:spPr>
          <a:xfrm>
            <a:off x="9903500" y="553485"/>
            <a:ext cx="3166517" cy="843367"/>
          </a:xfrm>
          <a:custGeom>
            <a:avLst/>
            <a:gdLst/>
            <a:ahLst/>
            <a:cxnLst/>
            <a:rect l="l" t="t" r="r" b="b"/>
            <a:pathLst>
              <a:path w="19750" h="5729" extrusionOk="0">
                <a:moveTo>
                  <a:pt x="12239" y="1"/>
                </a:moveTo>
                <a:cubicBezTo>
                  <a:pt x="10760" y="1"/>
                  <a:pt x="9173" y="2822"/>
                  <a:pt x="9173" y="2822"/>
                </a:cubicBezTo>
                <a:cubicBezTo>
                  <a:pt x="9173" y="2822"/>
                  <a:pt x="8232" y="341"/>
                  <a:pt x="6562" y="341"/>
                </a:cubicBezTo>
                <a:cubicBezTo>
                  <a:pt x="6211" y="341"/>
                  <a:pt x="5827" y="451"/>
                  <a:pt x="5414" y="716"/>
                </a:cubicBezTo>
                <a:cubicBezTo>
                  <a:pt x="3058" y="2270"/>
                  <a:pt x="3609" y="3649"/>
                  <a:pt x="3609" y="3649"/>
                </a:cubicBezTo>
                <a:cubicBezTo>
                  <a:pt x="3609" y="3649"/>
                  <a:pt x="3228" y="3500"/>
                  <a:pt x="2697" y="3500"/>
                </a:cubicBezTo>
                <a:cubicBezTo>
                  <a:pt x="1868" y="3500"/>
                  <a:pt x="673" y="3864"/>
                  <a:pt x="0" y="5729"/>
                </a:cubicBezTo>
                <a:lnTo>
                  <a:pt x="19750" y="5729"/>
                </a:lnTo>
                <a:cubicBezTo>
                  <a:pt x="19750" y="5729"/>
                  <a:pt x="19337" y="2406"/>
                  <a:pt x="16528" y="2406"/>
                </a:cubicBezTo>
                <a:cubicBezTo>
                  <a:pt x="16091" y="2406"/>
                  <a:pt x="15597" y="2486"/>
                  <a:pt x="15038" y="2671"/>
                </a:cubicBezTo>
                <a:cubicBezTo>
                  <a:pt x="15038" y="2671"/>
                  <a:pt x="14060" y="441"/>
                  <a:pt x="12532" y="40"/>
                </a:cubicBezTo>
                <a:cubicBezTo>
                  <a:pt x="12435" y="13"/>
                  <a:pt x="12337" y="1"/>
                  <a:pt x="12239" y="1"/>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45" name="Google Shape;1145;p30"/>
          <p:cNvSpPr/>
          <p:nvPr/>
        </p:nvSpPr>
        <p:spPr>
          <a:xfrm>
            <a:off x="-348167" y="478167"/>
            <a:ext cx="1852552" cy="1209336"/>
          </a:xfrm>
          <a:custGeom>
            <a:avLst/>
            <a:gdLst/>
            <a:ahLst/>
            <a:cxnLst/>
            <a:rect l="l" t="t" r="r" b="b"/>
            <a:pathLst>
              <a:path w="15189" h="7255" extrusionOk="0">
                <a:moveTo>
                  <a:pt x="9826" y="0"/>
                </a:moveTo>
                <a:cubicBezTo>
                  <a:pt x="9761" y="0"/>
                  <a:pt x="9694" y="4"/>
                  <a:pt x="9625" y="11"/>
                </a:cubicBezTo>
                <a:cubicBezTo>
                  <a:pt x="7119" y="287"/>
                  <a:pt x="7119" y="3069"/>
                  <a:pt x="7119" y="3069"/>
                </a:cubicBezTo>
                <a:cubicBezTo>
                  <a:pt x="6722" y="2923"/>
                  <a:pt x="6372" y="2861"/>
                  <a:pt x="6064" y="2861"/>
                </a:cubicBezTo>
                <a:cubicBezTo>
                  <a:pt x="4309" y="2861"/>
                  <a:pt x="3911" y="4874"/>
                  <a:pt x="3911" y="4874"/>
                </a:cubicBezTo>
                <a:cubicBezTo>
                  <a:pt x="3361" y="4624"/>
                  <a:pt x="2887" y="4519"/>
                  <a:pt x="2478" y="4519"/>
                </a:cubicBezTo>
                <a:cubicBezTo>
                  <a:pt x="387" y="4519"/>
                  <a:pt x="1" y="7255"/>
                  <a:pt x="1" y="7255"/>
                </a:cubicBezTo>
                <a:lnTo>
                  <a:pt x="15189" y="7255"/>
                </a:lnTo>
                <a:cubicBezTo>
                  <a:pt x="14870" y="4836"/>
                  <a:pt x="13899" y="4326"/>
                  <a:pt x="13135" y="4326"/>
                </a:cubicBezTo>
                <a:cubicBezTo>
                  <a:pt x="12578" y="4326"/>
                  <a:pt x="12131" y="4598"/>
                  <a:pt x="12131" y="4598"/>
                </a:cubicBezTo>
                <a:cubicBezTo>
                  <a:pt x="12131" y="4598"/>
                  <a:pt x="12131" y="0"/>
                  <a:pt x="982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
        <p:nvSpPr>
          <p:cNvPr id="1146" name="Google Shape;1146;p30"/>
          <p:cNvSpPr/>
          <p:nvPr/>
        </p:nvSpPr>
        <p:spPr>
          <a:xfrm>
            <a:off x="7801390" y="-331867"/>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panose="020B0604020202020204"/>
              <a:buNone/>
              <a:tabLst/>
              <a:defRPr/>
            </a:pPr>
            <a:endParaRPr kumimoji="0" sz="1867" b="0" i="0" u="none" strike="noStrike" kern="0" cap="none" spc="0" normalizeH="0" baseline="0" noProof="0">
              <a:ln>
                <a:noFill/>
              </a:ln>
              <a:solidFill>
                <a:srgbClr val="000000"/>
              </a:solidFill>
              <a:effectLst/>
              <a:uLnTx/>
              <a:uFillTx/>
              <a:latin typeface="Arial" panose="020B0604020202020204"/>
              <a:cs typeface="Arial" panose="020B0604020202020204"/>
              <a:sym typeface="Arial" panose="020B0604020202020204"/>
            </a:endParaRPr>
          </a:p>
        </p:txBody>
      </p:sp>
    </p:spTree>
    <p:extLst>
      <p:ext uri="{BB962C8B-B14F-4D97-AF65-F5344CB8AC3E}">
        <p14:creationId xmlns:p14="http://schemas.microsoft.com/office/powerpoint/2010/main" val="26130567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2023/11/8</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195819639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2023/11/8</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46987591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2023/11/8</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152008197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2023/11/8</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230372424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2023/11/8</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174017999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151A1023-4220-4CE5-B5EF-344DCFB6674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3" name="图片 2">
            <a:extLst>
              <a:ext uri="{FF2B5EF4-FFF2-40B4-BE49-F238E27FC236}">
                <a16:creationId xmlns:a16="http://schemas.microsoft.com/office/drawing/2014/main" id="{17AB1272-66D6-4F7C-8D48-6903E68214CA}"/>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377524" y="182880"/>
            <a:ext cx="11436951" cy="6492241"/>
          </a:xfrm>
          <a:prstGeom prst="rect">
            <a:avLst/>
          </a:prstGeom>
        </p:spPr>
      </p:pic>
      <p:pic>
        <p:nvPicPr>
          <p:cNvPr id="5" name="图片 4" descr="图片包含 矢量图形&#10;&#10;描述已自动生成">
            <a:extLst>
              <a:ext uri="{FF2B5EF4-FFF2-40B4-BE49-F238E27FC236}">
                <a16:creationId xmlns:a16="http://schemas.microsoft.com/office/drawing/2014/main" id="{AD4EFE15-4A23-403E-8AF7-9B5B0641F9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flipH="1">
            <a:off x="10192905" y="0"/>
            <a:ext cx="1999094" cy="1763486"/>
          </a:xfrm>
          <a:prstGeom prst="rect">
            <a:avLst/>
          </a:prstGeom>
          <a:effectLst>
            <a:outerShdw blurRad="50800" dist="38100" dir="2700000" algn="tl" rotWithShape="0">
              <a:prstClr val="black">
                <a:alpha val="40000"/>
              </a:prstClr>
            </a:outerShdw>
          </a:effectLst>
        </p:spPr>
      </p:pic>
      <p:sp>
        <p:nvSpPr>
          <p:cNvPr id="6" name="矩形: 圆角 5">
            <a:extLst>
              <a:ext uri="{FF2B5EF4-FFF2-40B4-BE49-F238E27FC236}">
                <a16:creationId xmlns:a16="http://schemas.microsoft.com/office/drawing/2014/main" id="{3C33D859-34D3-4234-AB03-95A8549D8C6D}"/>
              </a:ext>
            </a:extLst>
          </p:cNvPr>
          <p:cNvSpPr/>
          <p:nvPr userDrawn="1"/>
        </p:nvSpPr>
        <p:spPr>
          <a:xfrm>
            <a:off x="4306387" y="992777"/>
            <a:ext cx="3579223" cy="535577"/>
          </a:xfrm>
          <a:prstGeom prst="roundRect">
            <a:avLst>
              <a:gd name="adj" fmla="val 50000"/>
            </a:avLst>
          </a:prstGeom>
          <a:solidFill>
            <a:srgbClr val="396B67"/>
          </a:solidFill>
          <a:ln w="508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70号-灵悦黑体" panose="00000500000000000000" pitchFamily="2" charset="-122"/>
              <a:ea typeface="字魂70号-灵悦黑体" panose="00000500000000000000" pitchFamily="2" charset="-122"/>
              <a:cs typeface="+mn-cs"/>
            </a:endParaRPr>
          </a:p>
        </p:txBody>
      </p:sp>
    </p:spTree>
    <p:extLst>
      <p:ext uri="{BB962C8B-B14F-4D97-AF65-F5344CB8AC3E}">
        <p14:creationId xmlns:p14="http://schemas.microsoft.com/office/powerpoint/2010/main" val="2978998442"/>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2023/11/8</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276861514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2023/11/8</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304301062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2023/11/8</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370655810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2023/11/8</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426960479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2023/11/8</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48342104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2023/11/8</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194162456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61804102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58921825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3032058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625252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872C1917-4A94-41D7-817F-74CD2F2A0B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pic>
        <p:nvPicPr>
          <p:cNvPr id="9" name="图片 8">
            <a:extLst>
              <a:ext uri="{FF2B5EF4-FFF2-40B4-BE49-F238E27FC236}">
                <a16:creationId xmlns:a16="http://schemas.microsoft.com/office/drawing/2014/main" id="{65570613-31EB-44B1-B34B-ED17A47DBAE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rot="21120710">
            <a:off x="104089" y="2528964"/>
            <a:ext cx="3633370" cy="4096447"/>
          </a:xfrm>
          <a:prstGeom prst="rect">
            <a:avLst/>
          </a:prstGeom>
        </p:spPr>
      </p:pic>
      <p:pic>
        <p:nvPicPr>
          <p:cNvPr id="10" name="图片 9">
            <a:extLst>
              <a:ext uri="{FF2B5EF4-FFF2-40B4-BE49-F238E27FC236}">
                <a16:creationId xmlns:a16="http://schemas.microsoft.com/office/drawing/2014/main" id="{DB8F8CF6-17E6-4DF0-A26B-C4FA7E13137A}"/>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80022" y="1354415"/>
            <a:ext cx="4678681" cy="5274985"/>
          </a:xfrm>
          <a:prstGeom prst="rect">
            <a:avLst/>
          </a:prstGeom>
        </p:spPr>
      </p:pic>
      <p:pic>
        <p:nvPicPr>
          <p:cNvPr id="11" name="图片 10">
            <a:extLst>
              <a:ext uri="{FF2B5EF4-FFF2-40B4-BE49-F238E27FC236}">
                <a16:creationId xmlns:a16="http://schemas.microsoft.com/office/drawing/2014/main" id="{E8EBB76D-25D6-4143-8107-479AA58A618F}"/>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1379989" y="22860"/>
            <a:ext cx="9432022" cy="5854499"/>
          </a:xfrm>
          <a:prstGeom prst="rect">
            <a:avLst/>
          </a:prstGeom>
        </p:spPr>
      </p:pic>
      <p:pic>
        <p:nvPicPr>
          <p:cNvPr id="12" name="图片 11" descr="图片包含 屏幕截图&#10;&#10;描述已自动生成">
            <a:extLst>
              <a:ext uri="{FF2B5EF4-FFF2-40B4-BE49-F238E27FC236}">
                <a16:creationId xmlns:a16="http://schemas.microsoft.com/office/drawing/2014/main" id="{CB8760D8-84F5-48F1-B4FE-BC163B1CD806}"/>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1379989" y="4979321"/>
            <a:ext cx="2801426" cy="1796076"/>
          </a:xfrm>
          <a:prstGeom prst="rect">
            <a:avLst/>
          </a:prstGeom>
        </p:spPr>
      </p:pic>
    </p:spTree>
    <p:extLst>
      <p:ext uri="{BB962C8B-B14F-4D97-AF65-F5344CB8AC3E}">
        <p14:creationId xmlns:p14="http://schemas.microsoft.com/office/powerpoint/2010/main" val="964618168"/>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5174900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79550735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60128971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256518609"/>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8610874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498149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09194396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76782621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1645603-8C61-FC2F-1243-F4FB09FE7230}"/>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22D0B430-4D70-FA83-2F96-C997B5EDA3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A8C639CA-7306-C1A4-E0A2-3D6A1DD43354}"/>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0D4D9C21-55B4-0068-B83F-D8002C07C657}"/>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95C46EED-6699-2F20-1D87-7C82FF6512D9}"/>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912590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6AC6134D-A2A1-2A6B-3808-8AFAD7BFE73C}"/>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AEDDC637-5638-AF20-88E3-B74DBB5D6200}"/>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D2550FF9-71AF-517E-5B87-7C1534B8D9F5}"/>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251B712F-7460-6F32-BB1D-51B8807A727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C49FDE8-EE5A-CD21-079A-620EC96E97D9}"/>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9837690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BBFFCB55-A78E-4DE0-92B1-EAB6AD237F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2880"/>
            <a:ext cx="12192000" cy="6675120"/>
          </a:xfrm>
          <a:prstGeom prst="rect">
            <a:avLst/>
          </a:prstGeom>
        </p:spPr>
      </p:pic>
      <p:sp>
        <p:nvSpPr>
          <p:cNvPr id="3" name="矩形: 圆角 2">
            <a:extLst>
              <a:ext uri="{FF2B5EF4-FFF2-40B4-BE49-F238E27FC236}">
                <a16:creationId xmlns:a16="http://schemas.microsoft.com/office/drawing/2014/main" id="{338ADA5F-C62D-4273-AD50-E22051455C04}"/>
              </a:ext>
            </a:extLst>
          </p:cNvPr>
          <p:cNvSpPr/>
          <p:nvPr userDrawn="1"/>
        </p:nvSpPr>
        <p:spPr>
          <a:xfrm>
            <a:off x="992504" y="422910"/>
            <a:ext cx="10206990" cy="6023610"/>
          </a:xfrm>
          <a:prstGeom prst="round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70号-灵悦黑体" panose="00000500000000000000" pitchFamily="2" charset="-122"/>
              <a:ea typeface="字魂70号-灵悦黑体" panose="00000500000000000000" pitchFamily="2" charset="-122"/>
              <a:cs typeface="+mn-cs"/>
            </a:endParaRPr>
          </a:p>
        </p:txBody>
      </p:sp>
    </p:spTree>
    <p:extLst>
      <p:ext uri="{BB962C8B-B14F-4D97-AF65-F5344CB8AC3E}">
        <p14:creationId xmlns:p14="http://schemas.microsoft.com/office/powerpoint/2010/main" val="963468632"/>
      </p:ext>
    </p:extLst>
  </p:cSld>
  <p:clrMapOvr>
    <a:masterClrMapping/>
  </p:clrMapOvr>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52D7EA-6AB5-BD15-0D6D-0D3A0BA302C8}"/>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E75243A7-795C-C77D-D611-39BFB1E0B2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C44D47D3-314B-A128-A2C2-EB706970F583}"/>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9BDE231C-C1B0-D391-8D34-8DC658C3786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DCA71F8A-B40F-CD08-3F62-820B62482EB7}"/>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427585952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0D388E3-4968-CFF3-BBD5-A6EBB263E93E}"/>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253D0290-AB45-DCEA-3686-4CCEB73EB5D4}"/>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9E603886-FCFC-ACB4-E465-9345D2B3C547}"/>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20009509-9046-DFF7-DBE4-94D39CCBEBE9}"/>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6" name="Chỗ dành sẵn cho Chân trang 5">
            <a:extLst>
              <a:ext uri="{FF2B5EF4-FFF2-40B4-BE49-F238E27FC236}">
                <a16:creationId xmlns:a16="http://schemas.microsoft.com/office/drawing/2014/main" id="{52B1BE0F-EC15-F79C-DBEE-CD86EB75023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49D0E821-536C-3E37-20E1-EC096D1A187C}"/>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99500107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B989259-FAC0-BB01-F3B1-EF1B9D4D135F}"/>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3F7CEFC2-EC52-FD59-0219-9AEF123D22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EF9E8128-C74B-263F-8E42-B2F7FCF85C55}"/>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F515A402-317F-37DE-83E6-BCA510D0C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D2DC4615-CAE8-EEB8-F54E-0EB899B670E8}"/>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8B151C40-9D78-878E-DCF2-C4C60019D65B}"/>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8" name="Chỗ dành sẵn cho Chân trang 7">
            <a:extLst>
              <a:ext uri="{FF2B5EF4-FFF2-40B4-BE49-F238E27FC236}">
                <a16:creationId xmlns:a16="http://schemas.microsoft.com/office/drawing/2014/main" id="{70637635-32CF-B230-B21B-29E5153E2F71}"/>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5F36475F-FAB9-BCD3-4F1B-F234D06D0ADF}"/>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37314152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34654D1-A50B-590F-F55E-7CE30CF0230F}"/>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9F01568A-3D65-3764-DBE3-800EDA6A59EA}"/>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4" name="Chỗ dành sẵn cho Chân trang 3">
            <a:extLst>
              <a:ext uri="{FF2B5EF4-FFF2-40B4-BE49-F238E27FC236}">
                <a16:creationId xmlns:a16="http://schemas.microsoft.com/office/drawing/2014/main" id="{D002BFD8-1FB9-B5C5-4338-44620C8FF673}"/>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3B309E3E-CDAF-74E9-5D6E-9DA95A0A0A1E}"/>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32997373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2FC71415-47CB-3C9D-4F8D-4C6EDE7998EB}"/>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3" name="Chỗ dành sẵn cho Chân trang 2">
            <a:extLst>
              <a:ext uri="{FF2B5EF4-FFF2-40B4-BE49-F238E27FC236}">
                <a16:creationId xmlns:a16="http://schemas.microsoft.com/office/drawing/2014/main" id="{B6C3D3D6-C2CE-CB6A-2BC2-641BB687C90B}"/>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B6FDD683-F8B2-C85F-21B5-4F0CD1B5C53B}"/>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10509420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67E40EA-2603-9F4A-239D-03D8581500B3}"/>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5D8CC8FC-AA18-D750-CB92-8A9AE27E55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EB920F3E-73D9-93A1-1ACF-506EE3611A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29ED8A64-98BB-3460-36F1-2B9608FC4F8A}"/>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6" name="Chỗ dành sẵn cho Chân trang 5">
            <a:extLst>
              <a:ext uri="{FF2B5EF4-FFF2-40B4-BE49-F238E27FC236}">
                <a16:creationId xmlns:a16="http://schemas.microsoft.com/office/drawing/2014/main" id="{BCECA9D3-3389-9902-1B2D-8A9A35818AFF}"/>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1351A92C-7BFA-D901-4467-C7813681C840}"/>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208124706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7B8D570-384D-F9EF-506E-108F31DA59C0}"/>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94EB1D58-934D-E750-9329-0880D56F999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2CA57721-7805-2268-384D-2121AD5F82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BA8E3CA5-42A1-6CA6-C021-181884480D54}"/>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6" name="Chỗ dành sẵn cho Chân trang 5">
            <a:extLst>
              <a:ext uri="{FF2B5EF4-FFF2-40B4-BE49-F238E27FC236}">
                <a16:creationId xmlns:a16="http://schemas.microsoft.com/office/drawing/2014/main" id="{8F2C1217-B312-046E-928E-50BC98F5C916}"/>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D3BF6503-B679-F0B4-BCA3-7B9D13C46A21}"/>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51244395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42C67F9E-60F8-43C1-A5AF-3F7173F4977F}"/>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8ED9C7D8-98C7-8AFA-9B27-34BC1C36D50C}"/>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CC32630F-BFE6-558C-A158-4C72752FDE76}"/>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51D86B48-E135-E120-111F-3CD99C03957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E08C872-F6AC-BFE6-3513-A1618955338B}"/>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117579538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5262F80C-B564-2E4B-269A-FFF1644165D3}"/>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1537581F-D206-F5E7-4DF3-FED1C8C17647}"/>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AB36D1B9-37A7-F196-2070-11ED5721610C}"/>
              </a:ext>
            </a:extLst>
          </p:cNvPr>
          <p:cNvSpPr>
            <a:spLocks noGrp="1"/>
          </p:cNvSpPr>
          <p:nvPr>
            <p:ph type="dt" sz="half" idx="10"/>
          </p:nvPr>
        </p:nvSpPr>
        <p:spPr/>
        <p:txBody>
          <a:body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69BA34EE-2AD4-39B2-CD2B-63094C9E37DB}"/>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B2068DE9-9B28-2385-EE3D-7C7A0BFC65E6}"/>
              </a:ext>
            </a:extLst>
          </p:cNvPr>
          <p:cNvSpPr>
            <a:spLocks noGrp="1"/>
          </p:cNvSpPr>
          <p:nvPr>
            <p:ph type="sldNum" sz="quarter" idx="12"/>
          </p:nvPr>
        </p:nvSpPr>
        <p:spPr/>
        <p:txBody>
          <a:bodyPr/>
          <a:lstStyle/>
          <a:p>
            <a:fld id="{1AF87879-4987-438A-A9F9-B166DA534988}" type="slidenum">
              <a:rPr lang="en-US" smtClean="0"/>
              <a:t>‹#›</a:t>
            </a:fld>
            <a:endParaRPr lang="en-US"/>
          </a:p>
        </p:txBody>
      </p:sp>
    </p:spTree>
    <p:extLst>
      <p:ext uri="{BB962C8B-B14F-4D97-AF65-F5344CB8AC3E}">
        <p14:creationId xmlns:p14="http://schemas.microsoft.com/office/powerpoint/2010/main" val="401862159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CAF34-91B3-8C83-2393-DDC44026525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83A02A3-E305-4E86-F6CD-7EA4885EF72C}"/>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2B75D49-F0FF-D55A-B8B3-BEB2E5B65D2B}"/>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B9FB1298-7E7A-0C8B-EA8C-0F3EB527DC6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1EE0407-0D19-7E65-BA43-C997C31537CC}"/>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4067901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755"/>
        <p:cNvGrpSpPr/>
        <p:nvPr/>
      </p:nvGrpSpPr>
      <p:grpSpPr>
        <a:xfrm>
          <a:off x="0" y="0"/>
          <a:ext cx="0" cy="0"/>
          <a:chOff x="0" y="0"/>
          <a:chExt cx="0" cy="0"/>
        </a:xfrm>
      </p:grpSpPr>
      <p:sp>
        <p:nvSpPr>
          <p:cNvPr id="756" name="Google Shape;756;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7" name="Google Shape;757;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8" name="Google Shape;758;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420272244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827A1-BF89-2455-AB89-F891BAA2B9A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D1C0ADF-63C7-C882-9FEA-FF9F582D83E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264FB9-8C8E-2BD5-6637-2E1D9E76876E}"/>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0749EC12-3029-8E25-A443-57F0EA26D2A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7EBB34E-32E0-57C8-EE29-B32DFF07F48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99069417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A1894-515C-08E3-4AD7-23FE4E963DE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D41B13C-6DC8-6F9E-A968-9E7FA9B890E1}"/>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279B02-76B0-FA52-6C1B-0F149689A907}"/>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A4AC090C-5B44-D8AC-96D0-E0FBAD5EA44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D3C7C6D-15EF-3201-FE4B-99BF248A7D6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28609270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DB745-A084-1445-D899-59C31E3D4E20}"/>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A7BCCA36-E201-09DB-9377-F5530820B9D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ABB1626-38F6-351F-F73F-6C1E51868A3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00D610-92C3-850D-F4CD-AF9A90C46A4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6" name="Footer Placeholder 5">
            <a:extLst>
              <a:ext uri="{FF2B5EF4-FFF2-40B4-BE49-F238E27FC236}">
                <a16:creationId xmlns:a16="http://schemas.microsoft.com/office/drawing/2014/main" id="{254CDDFE-68E9-364F-242A-F583E74F88E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D1F9ABA-C2E9-4FAB-D5B6-6D8258E9A6B8}"/>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80283558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60D21-4B13-587D-A2D9-5E99D2F001D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3F28D2F-BFB4-212E-7647-52AA8EC25FA9}"/>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20D926-A861-5970-4944-165DEDBD4E9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7A9D15-5D70-CDD4-0887-799F6A582287}"/>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372FD43-6A37-8FC7-C545-139625012F45}"/>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7EB626-EBDF-6887-EAF7-8D22DBF703D2}"/>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8" name="Footer Placeholder 7">
            <a:extLst>
              <a:ext uri="{FF2B5EF4-FFF2-40B4-BE49-F238E27FC236}">
                <a16:creationId xmlns:a16="http://schemas.microsoft.com/office/drawing/2014/main" id="{19E26F4C-1B9E-B07B-7001-1CAA545037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D8BC1DE3-6985-690E-8867-E64CC13629AD}"/>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31069631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54E3A7-E39D-86AC-0751-B35A47A10B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9C23343C-E329-6C15-486C-6EB1CD7D8AC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4" name="Footer Placeholder 3">
            <a:extLst>
              <a:ext uri="{FF2B5EF4-FFF2-40B4-BE49-F238E27FC236}">
                <a16:creationId xmlns:a16="http://schemas.microsoft.com/office/drawing/2014/main" id="{8AAA05C8-A432-3B2C-BAEA-3450B69FA1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C8B39B37-80E6-9B79-16D5-C0C38292FA59}"/>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14759099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3DAD47-7519-6897-44E5-DBAD98593E66}"/>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3" name="Footer Placeholder 2">
            <a:extLst>
              <a:ext uri="{FF2B5EF4-FFF2-40B4-BE49-F238E27FC236}">
                <a16:creationId xmlns:a16="http://schemas.microsoft.com/office/drawing/2014/main" id="{9B5DB4A1-1E72-FDA3-EF0F-7A685EE8EA6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8243DD24-DC1D-09A2-28AA-CD866088404E}"/>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6277244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42576-CE0C-7FB4-CD1D-5CA710E4FA4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3AEB1DD-7C7E-939D-BB12-F69CBE69E2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CC54670-6DFB-1F09-C937-D8C22B22A90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493E85-D607-76F9-666C-19B3C19817FD}"/>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6" name="Footer Placeholder 5">
            <a:extLst>
              <a:ext uri="{FF2B5EF4-FFF2-40B4-BE49-F238E27FC236}">
                <a16:creationId xmlns:a16="http://schemas.microsoft.com/office/drawing/2014/main" id="{8FCB23E3-7E52-FF4E-AE0C-1EC8B57852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042456A-0C28-C079-DF99-31F8F5C3F5E6}"/>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394747426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75A14-B090-AB69-42CB-D351D3F85B7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68DD392-642F-DB51-97F3-5F27212564E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446B8F2-C8E8-7A53-F182-FF9A3CE612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E54AAE-A612-73A8-E5B2-B0926669037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6" name="Footer Placeholder 5">
            <a:extLst>
              <a:ext uri="{FF2B5EF4-FFF2-40B4-BE49-F238E27FC236}">
                <a16:creationId xmlns:a16="http://schemas.microsoft.com/office/drawing/2014/main" id="{EBEE9846-34C6-3964-23C1-97F60A606DF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FD3A427-039A-6988-4A08-E18C876758E3}"/>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182833878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03B6-A4A6-87C3-B5BC-6816F0E1332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9CFBDD2-3614-AD2F-D406-F6AA13CC1800}"/>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10F1FEC-64A8-900C-EA7F-7602192E6820}"/>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0A3BE049-F3A7-E6C5-EA40-43905CD4DA4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E369D19-BBC5-2493-89D9-E663BA8F848A}"/>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99113663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5BB4E2-0492-BBB1-95AD-83085A006ADD}"/>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C14FDA3-608C-3E18-02DB-AC1A4B87BEA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5D723B-2A73-F1DF-D7D1-519B200129B4}"/>
              </a:ext>
            </a:extLst>
          </p:cNvPr>
          <p:cNvSpPr>
            <a:spLocks noGrp="1"/>
          </p:cNvSpPr>
          <p:nvPr>
            <p:ph type="dt" sz="half" idx="10"/>
          </p:nvPr>
        </p:nvSpPr>
        <p:spPr>
          <a:xfrm>
            <a:off x="838200" y="6356350"/>
            <a:ext cx="2743200" cy="365125"/>
          </a:xfrm>
          <a:prstGeom prst="rect">
            <a:avLst/>
          </a:prstGeom>
        </p:spPr>
        <p:txBody>
          <a:bodyPr/>
          <a:lstStyle/>
          <a:p>
            <a:fld id="{B96A186B-B57A-4801-82AF-751650A9198B}" type="datetimeFigureOut">
              <a:rPr lang="en-US" smtClean="0"/>
              <a:t>11/8/2023</a:t>
            </a:fld>
            <a:endParaRPr lang="en-US"/>
          </a:p>
        </p:txBody>
      </p:sp>
      <p:sp>
        <p:nvSpPr>
          <p:cNvPr id="5" name="Footer Placeholder 4">
            <a:extLst>
              <a:ext uri="{FF2B5EF4-FFF2-40B4-BE49-F238E27FC236}">
                <a16:creationId xmlns:a16="http://schemas.microsoft.com/office/drawing/2014/main" id="{A9BDE330-C6AF-4877-8C0E-5C7891315B9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ECE8FC0-40C8-A484-88F5-BFF0616C98A5}"/>
              </a:ext>
            </a:extLst>
          </p:cNvPr>
          <p:cNvSpPr>
            <a:spLocks noGrp="1"/>
          </p:cNvSpPr>
          <p:nvPr>
            <p:ph type="sldNum" sz="quarter" idx="12"/>
          </p:nvPr>
        </p:nvSpPr>
        <p:spPr>
          <a:xfrm>
            <a:off x="8610600" y="6356350"/>
            <a:ext cx="2743200" cy="365125"/>
          </a:xfrm>
          <a:prstGeom prst="rect">
            <a:avLst/>
          </a:prstGeom>
        </p:spPr>
        <p:txBody>
          <a:bodyPr/>
          <a:lstStyle/>
          <a:p>
            <a:fld id="{17F75F6C-B60A-4243-BAFF-C9A93FF614E1}" type="slidenum">
              <a:rPr lang="en-US" smtClean="0"/>
              <a:t>‹#›</a:t>
            </a:fld>
            <a:endParaRPr lang="en-US"/>
          </a:p>
        </p:txBody>
      </p:sp>
    </p:spTree>
    <p:extLst>
      <p:ext uri="{BB962C8B-B14F-4D97-AF65-F5344CB8AC3E}">
        <p14:creationId xmlns:p14="http://schemas.microsoft.com/office/powerpoint/2010/main" val="218460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标题幻灯片" type="title">
  <p:cSld name="标题幻灯片">
    <p:spTree>
      <p:nvGrpSpPr>
        <p:cNvPr id="1" name="Shape 759"/>
        <p:cNvGrpSpPr/>
        <p:nvPr/>
      </p:nvGrpSpPr>
      <p:grpSpPr>
        <a:xfrm>
          <a:off x="0" y="0"/>
          <a:ext cx="0" cy="0"/>
          <a:chOff x="0" y="0"/>
          <a:chExt cx="0" cy="0"/>
        </a:xfrm>
      </p:grpSpPr>
      <p:sp>
        <p:nvSpPr>
          <p:cNvPr id="760" name="Google Shape;760;p16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1" name="Google Shape;761;p16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62" name="Google Shape;762;p1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3" name="Google Shape;763;p1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4" name="Google Shape;764;p1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66677718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8"/>
        <p:cNvGrpSpPr/>
        <p:nvPr/>
      </p:nvGrpSpPr>
      <p:grpSpPr>
        <a:xfrm>
          <a:off x="0" y="0"/>
          <a:ext cx="0" cy="0"/>
          <a:chOff x="0" y="0"/>
          <a:chExt cx="0" cy="0"/>
        </a:xfrm>
      </p:grpSpPr>
      <p:sp>
        <p:nvSpPr>
          <p:cNvPr id="9" name="Google Shape;9;p2"/>
          <p:cNvSpPr/>
          <p:nvPr/>
        </p:nvSpPr>
        <p:spPr>
          <a:xfrm rot="-571728">
            <a:off x="6515832" y="-1031456"/>
            <a:ext cx="3498599" cy="2524120"/>
          </a:xfrm>
          <a:custGeom>
            <a:avLst/>
            <a:gdLst/>
            <a:ahLst/>
            <a:cxnLst/>
            <a:rect l="l" t="t" r="r" b="b"/>
            <a:pathLst>
              <a:path w="77154" h="55664" extrusionOk="0">
                <a:moveTo>
                  <a:pt x="37409" y="1"/>
                </a:moveTo>
                <a:cubicBezTo>
                  <a:pt x="29885" y="1"/>
                  <a:pt x="23753" y="6058"/>
                  <a:pt x="23670" y="13598"/>
                </a:cubicBezTo>
                <a:cubicBezTo>
                  <a:pt x="23587" y="13575"/>
                  <a:pt x="23503" y="13551"/>
                  <a:pt x="23408" y="13539"/>
                </a:cubicBezTo>
                <a:cubicBezTo>
                  <a:pt x="22631" y="13370"/>
                  <a:pt x="21847" y="13287"/>
                  <a:pt x="21070" y="13287"/>
                </a:cubicBezTo>
                <a:cubicBezTo>
                  <a:pt x="17862" y="13287"/>
                  <a:pt x="14766" y="14695"/>
                  <a:pt x="12657" y="17206"/>
                </a:cubicBezTo>
                <a:cubicBezTo>
                  <a:pt x="10026" y="20337"/>
                  <a:pt x="9347" y="24659"/>
                  <a:pt x="10895" y="28446"/>
                </a:cubicBezTo>
                <a:cubicBezTo>
                  <a:pt x="3811" y="29469"/>
                  <a:pt x="1" y="37328"/>
                  <a:pt x="3596" y="43531"/>
                </a:cubicBezTo>
                <a:cubicBezTo>
                  <a:pt x="5522" y="46858"/>
                  <a:pt x="8931" y="48573"/>
                  <a:pt x="12357" y="48573"/>
                </a:cubicBezTo>
                <a:cubicBezTo>
                  <a:pt x="15306" y="48573"/>
                  <a:pt x="18269" y="47303"/>
                  <a:pt x="20313" y="44698"/>
                </a:cubicBezTo>
                <a:cubicBezTo>
                  <a:pt x="23081" y="47690"/>
                  <a:pt x="26898" y="49270"/>
                  <a:pt x="30772" y="49270"/>
                </a:cubicBezTo>
                <a:cubicBezTo>
                  <a:pt x="33078" y="49270"/>
                  <a:pt x="35404" y="48710"/>
                  <a:pt x="37541" y="47555"/>
                </a:cubicBezTo>
                <a:cubicBezTo>
                  <a:pt x="39923" y="49778"/>
                  <a:pt x="43011" y="50945"/>
                  <a:pt x="46141" y="50945"/>
                </a:cubicBezTo>
                <a:cubicBezTo>
                  <a:pt x="47938" y="50945"/>
                  <a:pt x="49749" y="50560"/>
                  <a:pt x="51447" y="49770"/>
                </a:cubicBezTo>
                <a:cubicBezTo>
                  <a:pt x="54016" y="53457"/>
                  <a:pt x="58227" y="55664"/>
                  <a:pt x="62710" y="55664"/>
                </a:cubicBezTo>
                <a:cubicBezTo>
                  <a:pt x="62758" y="55664"/>
                  <a:pt x="62806" y="55664"/>
                  <a:pt x="62854" y="55663"/>
                </a:cubicBezTo>
                <a:cubicBezTo>
                  <a:pt x="67402" y="55627"/>
                  <a:pt x="71629" y="53330"/>
                  <a:pt x="74153" y="49555"/>
                </a:cubicBezTo>
                <a:cubicBezTo>
                  <a:pt x="76665" y="45769"/>
                  <a:pt x="77153" y="40995"/>
                  <a:pt x="75450" y="36780"/>
                </a:cubicBezTo>
                <a:cubicBezTo>
                  <a:pt x="73748" y="32565"/>
                  <a:pt x="70069" y="29469"/>
                  <a:pt x="65628" y="28517"/>
                </a:cubicBezTo>
                <a:cubicBezTo>
                  <a:pt x="64701" y="28311"/>
                  <a:pt x="63748" y="28212"/>
                  <a:pt x="62799" y="28212"/>
                </a:cubicBezTo>
                <a:cubicBezTo>
                  <a:pt x="62651" y="28212"/>
                  <a:pt x="62502" y="28214"/>
                  <a:pt x="62354" y="28219"/>
                </a:cubicBezTo>
                <a:cubicBezTo>
                  <a:pt x="62461" y="27874"/>
                  <a:pt x="62556" y="27529"/>
                  <a:pt x="62627" y="27172"/>
                </a:cubicBezTo>
                <a:cubicBezTo>
                  <a:pt x="64121" y="20265"/>
                  <a:pt x="58827" y="13847"/>
                  <a:pt x="51895" y="13847"/>
                </a:cubicBezTo>
                <a:cubicBezTo>
                  <a:pt x="51645" y="13847"/>
                  <a:pt x="51392" y="13855"/>
                  <a:pt x="51138" y="13872"/>
                </a:cubicBezTo>
                <a:cubicBezTo>
                  <a:pt x="51221" y="6288"/>
                  <a:pt x="45125" y="73"/>
                  <a:pt x="37541" y="2"/>
                </a:cubicBezTo>
                <a:cubicBezTo>
                  <a:pt x="37497" y="1"/>
                  <a:pt x="37453" y="1"/>
                  <a:pt x="3740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p:nvPr/>
        </p:nvSpPr>
        <p:spPr>
          <a:xfrm>
            <a:off x="7728566" y="2303537"/>
            <a:ext cx="4003855" cy="2144239"/>
          </a:xfrm>
          <a:custGeom>
            <a:avLst/>
            <a:gdLst/>
            <a:ahLst/>
            <a:cxnLst/>
            <a:rect l="l" t="t" r="r" b="b"/>
            <a:pathLst>
              <a:path w="75611" h="40493" extrusionOk="0">
                <a:moveTo>
                  <a:pt x="56636" y="0"/>
                </a:moveTo>
                <a:cubicBezTo>
                  <a:pt x="53130" y="0"/>
                  <a:pt x="49674" y="1375"/>
                  <a:pt x="47095" y="3991"/>
                </a:cubicBezTo>
                <a:cubicBezTo>
                  <a:pt x="45798" y="3427"/>
                  <a:pt x="44448" y="3161"/>
                  <a:pt x="43120" y="3161"/>
                </a:cubicBezTo>
                <a:cubicBezTo>
                  <a:pt x="39124" y="3161"/>
                  <a:pt x="35330" y="5575"/>
                  <a:pt x="33784" y="9552"/>
                </a:cubicBezTo>
                <a:cubicBezTo>
                  <a:pt x="33009" y="9173"/>
                  <a:pt x="32176" y="8988"/>
                  <a:pt x="31349" y="8988"/>
                </a:cubicBezTo>
                <a:cubicBezTo>
                  <a:pt x="29917" y="8988"/>
                  <a:pt x="28503" y="9542"/>
                  <a:pt x="27438" y="10599"/>
                </a:cubicBezTo>
                <a:cubicBezTo>
                  <a:pt x="25732" y="7406"/>
                  <a:pt x="22431" y="5510"/>
                  <a:pt x="18952" y="5510"/>
                </a:cubicBezTo>
                <a:cubicBezTo>
                  <a:pt x="18086" y="5510"/>
                  <a:pt x="17208" y="5628"/>
                  <a:pt x="16341" y="5873"/>
                </a:cubicBezTo>
                <a:cubicBezTo>
                  <a:pt x="11984" y="7099"/>
                  <a:pt x="9079" y="11195"/>
                  <a:pt x="9353" y="15707"/>
                </a:cubicBezTo>
                <a:cubicBezTo>
                  <a:pt x="9269" y="15695"/>
                  <a:pt x="9198" y="15671"/>
                  <a:pt x="9114" y="15659"/>
                </a:cubicBezTo>
                <a:lnTo>
                  <a:pt x="9114" y="15671"/>
                </a:lnTo>
                <a:cubicBezTo>
                  <a:pt x="8693" y="15601"/>
                  <a:pt x="8275" y="15567"/>
                  <a:pt x="7865" y="15567"/>
                </a:cubicBezTo>
                <a:cubicBezTo>
                  <a:pt x="3538" y="15567"/>
                  <a:pt x="1" y="19323"/>
                  <a:pt x="447" y="23803"/>
                </a:cubicBezTo>
                <a:cubicBezTo>
                  <a:pt x="850" y="27760"/>
                  <a:pt x="4188" y="30531"/>
                  <a:pt x="7882" y="30531"/>
                </a:cubicBezTo>
                <a:cubicBezTo>
                  <a:pt x="8769" y="30531"/>
                  <a:pt x="9675" y="30371"/>
                  <a:pt x="10567" y="30030"/>
                </a:cubicBezTo>
                <a:cubicBezTo>
                  <a:pt x="11317" y="33828"/>
                  <a:pt x="14079" y="36888"/>
                  <a:pt x="17782" y="38019"/>
                </a:cubicBezTo>
                <a:cubicBezTo>
                  <a:pt x="18781" y="38322"/>
                  <a:pt x="19803" y="38470"/>
                  <a:pt x="20818" y="38470"/>
                </a:cubicBezTo>
                <a:cubicBezTo>
                  <a:pt x="23551" y="38470"/>
                  <a:pt x="26223" y="37397"/>
                  <a:pt x="28212" y="35400"/>
                </a:cubicBezTo>
                <a:cubicBezTo>
                  <a:pt x="29131" y="35647"/>
                  <a:pt x="30067" y="35769"/>
                  <a:pt x="30999" y="35769"/>
                </a:cubicBezTo>
                <a:cubicBezTo>
                  <a:pt x="33205" y="35769"/>
                  <a:pt x="35380" y="35087"/>
                  <a:pt x="37213" y="33781"/>
                </a:cubicBezTo>
                <a:cubicBezTo>
                  <a:pt x="39004" y="37859"/>
                  <a:pt x="42944" y="40144"/>
                  <a:pt x="46978" y="40144"/>
                </a:cubicBezTo>
                <a:cubicBezTo>
                  <a:pt x="49327" y="40144"/>
                  <a:pt x="51708" y="39369"/>
                  <a:pt x="53715" y="37722"/>
                </a:cubicBezTo>
                <a:cubicBezTo>
                  <a:pt x="55691" y="39546"/>
                  <a:pt x="58234" y="40493"/>
                  <a:pt x="60806" y="40493"/>
                </a:cubicBezTo>
                <a:cubicBezTo>
                  <a:pt x="62481" y="40493"/>
                  <a:pt x="64167" y="40091"/>
                  <a:pt x="65717" y="39270"/>
                </a:cubicBezTo>
                <a:cubicBezTo>
                  <a:pt x="69646" y="37174"/>
                  <a:pt x="71813" y="32840"/>
                  <a:pt x="71134" y="28447"/>
                </a:cubicBezTo>
                <a:cubicBezTo>
                  <a:pt x="73908" y="27363"/>
                  <a:pt x="75611" y="24553"/>
                  <a:pt x="75301" y="21589"/>
                </a:cubicBezTo>
                <a:cubicBezTo>
                  <a:pt x="74992" y="18636"/>
                  <a:pt x="72729" y="16243"/>
                  <a:pt x="69801" y="15767"/>
                </a:cubicBezTo>
                <a:cubicBezTo>
                  <a:pt x="69812" y="15695"/>
                  <a:pt x="69824" y="15636"/>
                  <a:pt x="69836" y="15564"/>
                </a:cubicBezTo>
                <a:cubicBezTo>
                  <a:pt x="70789" y="9814"/>
                  <a:pt x="67896" y="4110"/>
                  <a:pt x="62704" y="1455"/>
                </a:cubicBezTo>
                <a:cubicBezTo>
                  <a:pt x="60777" y="476"/>
                  <a:pt x="58698" y="0"/>
                  <a:pt x="56636" y="0"/>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 name="Google Shape;11;p2"/>
          <p:cNvSpPr/>
          <p:nvPr/>
        </p:nvSpPr>
        <p:spPr>
          <a:xfrm rot="-571728">
            <a:off x="2424999" y="412377"/>
            <a:ext cx="3498599" cy="2524120"/>
          </a:xfrm>
          <a:custGeom>
            <a:avLst/>
            <a:gdLst/>
            <a:ahLst/>
            <a:cxnLst/>
            <a:rect l="l" t="t" r="r" b="b"/>
            <a:pathLst>
              <a:path w="77154" h="55664" extrusionOk="0">
                <a:moveTo>
                  <a:pt x="37409" y="1"/>
                </a:moveTo>
                <a:cubicBezTo>
                  <a:pt x="29885" y="1"/>
                  <a:pt x="23753" y="6058"/>
                  <a:pt x="23670" y="13598"/>
                </a:cubicBezTo>
                <a:cubicBezTo>
                  <a:pt x="23587" y="13575"/>
                  <a:pt x="23503" y="13551"/>
                  <a:pt x="23408" y="13539"/>
                </a:cubicBezTo>
                <a:cubicBezTo>
                  <a:pt x="22631" y="13370"/>
                  <a:pt x="21847" y="13287"/>
                  <a:pt x="21070" y="13287"/>
                </a:cubicBezTo>
                <a:cubicBezTo>
                  <a:pt x="17862" y="13287"/>
                  <a:pt x="14766" y="14695"/>
                  <a:pt x="12657" y="17206"/>
                </a:cubicBezTo>
                <a:cubicBezTo>
                  <a:pt x="10026" y="20337"/>
                  <a:pt x="9347" y="24659"/>
                  <a:pt x="10895" y="28446"/>
                </a:cubicBezTo>
                <a:cubicBezTo>
                  <a:pt x="3811" y="29469"/>
                  <a:pt x="1" y="37328"/>
                  <a:pt x="3596" y="43531"/>
                </a:cubicBezTo>
                <a:cubicBezTo>
                  <a:pt x="5522" y="46858"/>
                  <a:pt x="8931" y="48573"/>
                  <a:pt x="12357" y="48573"/>
                </a:cubicBezTo>
                <a:cubicBezTo>
                  <a:pt x="15306" y="48573"/>
                  <a:pt x="18269" y="47303"/>
                  <a:pt x="20313" y="44698"/>
                </a:cubicBezTo>
                <a:cubicBezTo>
                  <a:pt x="23081" y="47690"/>
                  <a:pt x="26898" y="49270"/>
                  <a:pt x="30772" y="49270"/>
                </a:cubicBezTo>
                <a:cubicBezTo>
                  <a:pt x="33078" y="49270"/>
                  <a:pt x="35404" y="48710"/>
                  <a:pt x="37541" y="47555"/>
                </a:cubicBezTo>
                <a:cubicBezTo>
                  <a:pt x="39923" y="49778"/>
                  <a:pt x="43011" y="50945"/>
                  <a:pt x="46141" y="50945"/>
                </a:cubicBezTo>
                <a:cubicBezTo>
                  <a:pt x="47938" y="50945"/>
                  <a:pt x="49749" y="50560"/>
                  <a:pt x="51447" y="49770"/>
                </a:cubicBezTo>
                <a:cubicBezTo>
                  <a:pt x="54016" y="53457"/>
                  <a:pt x="58227" y="55664"/>
                  <a:pt x="62710" y="55664"/>
                </a:cubicBezTo>
                <a:cubicBezTo>
                  <a:pt x="62758" y="55664"/>
                  <a:pt x="62806" y="55664"/>
                  <a:pt x="62854" y="55663"/>
                </a:cubicBezTo>
                <a:cubicBezTo>
                  <a:pt x="67402" y="55627"/>
                  <a:pt x="71629" y="53330"/>
                  <a:pt x="74153" y="49555"/>
                </a:cubicBezTo>
                <a:cubicBezTo>
                  <a:pt x="76665" y="45769"/>
                  <a:pt x="77153" y="40995"/>
                  <a:pt x="75450" y="36780"/>
                </a:cubicBezTo>
                <a:cubicBezTo>
                  <a:pt x="73748" y="32565"/>
                  <a:pt x="70069" y="29469"/>
                  <a:pt x="65628" y="28517"/>
                </a:cubicBezTo>
                <a:cubicBezTo>
                  <a:pt x="64701" y="28311"/>
                  <a:pt x="63748" y="28212"/>
                  <a:pt x="62799" y="28212"/>
                </a:cubicBezTo>
                <a:cubicBezTo>
                  <a:pt x="62651" y="28212"/>
                  <a:pt x="62502" y="28214"/>
                  <a:pt x="62354" y="28219"/>
                </a:cubicBezTo>
                <a:cubicBezTo>
                  <a:pt x="62461" y="27874"/>
                  <a:pt x="62556" y="27529"/>
                  <a:pt x="62627" y="27172"/>
                </a:cubicBezTo>
                <a:cubicBezTo>
                  <a:pt x="64121" y="20265"/>
                  <a:pt x="58827" y="13847"/>
                  <a:pt x="51895" y="13847"/>
                </a:cubicBezTo>
                <a:cubicBezTo>
                  <a:pt x="51645" y="13847"/>
                  <a:pt x="51392" y="13855"/>
                  <a:pt x="51138" y="13872"/>
                </a:cubicBezTo>
                <a:cubicBezTo>
                  <a:pt x="51221" y="6288"/>
                  <a:pt x="45125" y="73"/>
                  <a:pt x="37541" y="2"/>
                </a:cubicBezTo>
                <a:cubicBezTo>
                  <a:pt x="37497" y="1"/>
                  <a:pt x="37453" y="1"/>
                  <a:pt x="37409" y="1"/>
                </a:cubicBez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 name="Google Shape;21;p2"/>
          <p:cNvSpPr txBox="1">
            <a:spLocks noGrp="1"/>
          </p:cNvSpPr>
          <p:nvPr>
            <p:ph type="title"/>
          </p:nvPr>
        </p:nvSpPr>
        <p:spPr>
          <a:xfrm>
            <a:off x="4948917" y="670667"/>
            <a:ext cx="6429200" cy="2406800"/>
          </a:xfrm>
          <a:prstGeom prst="rect">
            <a:avLst/>
          </a:prstGeom>
        </p:spPr>
        <p:txBody>
          <a:bodyPr spcFirstLastPara="1" wrap="square" lIns="91425" tIns="91425" rIns="91425" bIns="91425" anchor="ctr" anchorCtr="0">
            <a:noAutofit/>
          </a:bodyPr>
          <a:lstStyle>
            <a:lvl1pPr lvl="0">
              <a:lnSpc>
                <a:spcPct val="70000"/>
              </a:lnSpc>
              <a:spcBef>
                <a:spcPts val="0"/>
              </a:spcBef>
              <a:spcAft>
                <a:spcPts val="0"/>
              </a:spcAft>
              <a:buSzPts val="3600"/>
              <a:buNone/>
              <a:defRPr sz="8000" b="0">
                <a:solidFill>
                  <a:schemeClr val="dk1"/>
                </a:solidFill>
              </a:defRPr>
            </a:lvl1pPr>
            <a:lvl2pPr lvl="1">
              <a:spcBef>
                <a:spcPts val="0"/>
              </a:spcBef>
              <a:spcAft>
                <a:spcPts val="0"/>
              </a:spcAft>
              <a:buSzPts val="3600"/>
              <a:buNone/>
              <a:defRPr>
                <a:latin typeface="Roboto"/>
                <a:ea typeface="Roboto"/>
                <a:cs typeface="Roboto"/>
                <a:sym typeface="Roboto"/>
              </a:defRPr>
            </a:lvl2pPr>
            <a:lvl3pPr lvl="2">
              <a:spcBef>
                <a:spcPts val="0"/>
              </a:spcBef>
              <a:spcAft>
                <a:spcPts val="0"/>
              </a:spcAft>
              <a:buSzPts val="3600"/>
              <a:buNone/>
              <a:defRPr>
                <a:latin typeface="Roboto"/>
                <a:ea typeface="Roboto"/>
                <a:cs typeface="Roboto"/>
                <a:sym typeface="Roboto"/>
              </a:defRPr>
            </a:lvl3pPr>
            <a:lvl4pPr lvl="3">
              <a:spcBef>
                <a:spcPts val="0"/>
              </a:spcBef>
              <a:spcAft>
                <a:spcPts val="0"/>
              </a:spcAft>
              <a:buSzPts val="3600"/>
              <a:buNone/>
              <a:defRPr>
                <a:latin typeface="Roboto"/>
                <a:ea typeface="Roboto"/>
                <a:cs typeface="Roboto"/>
                <a:sym typeface="Roboto"/>
              </a:defRPr>
            </a:lvl4pPr>
            <a:lvl5pPr lvl="4">
              <a:spcBef>
                <a:spcPts val="0"/>
              </a:spcBef>
              <a:spcAft>
                <a:spcPts val="0"/>
              </a:spcAft>
              <a:buSzPts val="3600"/>
              <a:buNone/>
              <a:defRPr>
                <a:latin typeface="Roboto"/>
                <a:ea typeface="Roboto"/>
                <a:cs typeface="Roboto"/>
                <a:sym typeface="Roboto"/>
              </a:defRPr>
            </a:lvl5pPr>
            <a:lvl6pPr lvl="5">
              <a:spcBef>
                <a:spcPts val="0"/>
              </a:spcBef>
              <a:spcAft>
                <a:spcPts val="0"/>
              </a:spcAft>
              <a:buSzPts val="3600"/>
              <a:buNone/>
              <a:defRPr>
                <a:latin typeface="Roboto"/>
                <a:ea typeface="Roboto"/>
                <a:cs typeface="Roboto"/>
                <a:sym typeface="Roboto"/>
              </a:defRPr>
            </a:lvl6pPr>
            <a:lvl7pPr lvl="6">
              <a:spcBef>
                <a:spcPts val="0"/>
              </a:spcBef>
              <a:spcAft>
                <a:spcPts val="0"/>
              </a:spcAft>
              <a:buSzPts val="3600"/>
              <a:buNone/>
              <a:defRPr>
                <a:latin typeface="Roboto"/>
                <a:ea typeface="Roboto"/>
                <a:cs typeface="Roboto"/>
                <a:sym typeface="Roboto"/>
              </a:defRPr>
            </a:lvl7pPr>
            <a:lvl8pPr lvl="7">
              <a:spcBef>
                <a:spcPts val="0"/>
              </a:spcBef>
              <a:spcAft>
                <a:spcPts val="0"/>
              </a:spcAft>
              <a:buSzPts val="3600"/>
              <a:buNone/>
              <a:defRPr>
                <a:latin typeface="Roboto"/>
                <a:ea typeface="Roboto"/>
                <a:cs typeface="Roboto"/>
                <a:sym typeface="Roboto"/>
              </a:defRPr>
            </a:lvl8pPr>
            <a:lvl9pPr lvl="8">
              <a:spcBef>
                <a:spcPts val="0"/>
              </a:spcBef>
              <a:spcAft>
                <a:spcPts val="0"/>
              </a:spcAft>
              <a:buSzPts val="3600"/>
              <a:buNone/>
              <a:defRPr>
                <a:latin typeface="Roboto"/>
                <a:ea typeface="Roboto"/>
                <a:cs typeface="Roboto"/>
                <a:sym typeface="Roboto"/>
              </a:defRPr>
            </a:lvl9pPr>
          </a:lstStyle>
          <a:p>
            <a:endParaRPr/>
          </a:p>
        </p:txBody>
      </p:sp>
      <p:sp>
        <p:nvSpPr>
          <p:cNvPr id="22" name="Google Shape;22;p2"/>
          <p:cNvSpPr txBox="1">
            <a:spLocks noGrp="1"/>
          </p:cNvSpPr>
          <p:nvPr>
            <p:ph type="subTitle" idx="1"/>
          </p:nvPr>
        </p:nvSpPr>
        <p:spPr>
          <a:xfrm>
            <a:off x="4881917" y="2844917"/>
            <a:ext cx="6563200" cy="580800"/>
          </a:xfrm>
          <a:prstGeom prst="rect">
            <a:avLst/>
          </a:prstGeom>
        </p:spPr>
        <p:txBody>
          <a:bodyPr spcFirstLastPara="1" wrap="square" lIns="91425" tIns="91425" rIns="91425" bIns="91425" anchor="t" anchorCtr="0">
            <a:noAutofit/>
          </a:bodyPr>
          <a:lstStyle>
            <a:lvl1pPr lvl="0" algn="ctr">
              <a:spcBef>
                <a:spcPts val="0"/>
              </a:spcBef>
              <a:spcAft>
                <a:spcPts val="0"/>
              </a:spcAft>
              <a:buSzPts val="2200"/>
              <a:buNone/>
              <a:defRPr sz="2133">
                <a:solidFill>
                  <a:schemeClr val="dk1"/>
                </a:solidFill>
                <a:latin typeface="Ubuntu"/>
                <a:ea typeface="Ubuntu"/>
                <a:cs typeface="Ubuntu"/>
                <a:sym typeface="Ubuntu"/>
              </a:defRPr>
            </a:lvl1pPr>
            <a:lvl2pPr lvl="1">
              <a:spcBef>
                <a:spcPts val="0"/>
              </a:spcBef>
              <a:spcAft>
                <a:spcPts val="0"/>
              </a:spcAft>
              <a:buSzPts val="2200"/>
              <a:buNone/>
              <a:defRPr>
                <a:latin typeface="Roboto"/>
                <a:ea typeface="Roboto"/>
                <a:cs typeface="Roboto"/>
                <a:sym typeface="Roboto"/>
              </a:defRPr>
            </a:lvl2pPr>
            <a:lvl3pPr lvl="2">
              <a:spcBef>
                <a:spcPts val="0"/>
              </a:spcBef>
              <a:spcAft>
                <a:spcPts val="0"/>
              </a:spcAft>
              <a:buSzPts val="2200"/>
              <a:buNone/>
              <a:defRPr>
                <a:latin typeface="Roboto"/>
                <a:ea typeface="Roboto"/>
                <a:cs typeface="Roboto"/>
                <a:sym typeface="Roboto"/>
              </a:defRPr>
            </a:lvl3pPr>
            <a:lvl4pPr lvl="3">
              <a:spcBef>
                <a:spcPts val="0"/>
              </a:spcBef>
              <a:spcAft>
                <a:spcPts val="0"/>
              </a:spcAft>
              <a:buSzPts val="2200"/>
              <a:buNone/>
              <a:defRPr>
                <a:latin typeface="Roboto"/>
                <a:ea typeface="Roboto"/>
                <a:cs typeface="Roboto"/>
                <a:sym typeface="Roboto"/>
              </a:defRPr>
            </a:lvl4pPr>
            <a:lvl5pPr lvl="4">
              <a:spcBef>
                <a:spcPts val="0"/>
              </a:spcBef>
              <a:spcAft>
                <a:spcPts val="0"/>
              </a:spcAft>
              <a:buSzPts val="2200"/>
              <a:buNone/>
              <a:defRPr>
                <a:latin typeface="Roboto"/>
                <a:ea typeface="Roboto"/>
                <a:cs typeface="Roboto"/>
                <a:sym typeface="Roboto"/>
              </a:defRPr>
            </a:lvl5pPr>
            <a:lvl6pPr lvl="5">
              <a:spcBef>
                <a:spcPts val="0"/>
              </a:spcBef>
              <a:spcAft>
                <a:spcPts val="0"/>
              </a:spcAft>
              <a:buSzPts val="2200"/>
              <a:buNone/>
              <a:defRPr>
                <a:latin typeface="Roboto"/>
                <a:ea typeface="Roboto"/>
                <a:cs typeface="Roboto"/>
                <a:sym typeface="Roboto"/>
              </a:defRPr>
            </a:lvl6pPr>
            <a:lvl7pPr lvl="6">
              <a:spcBef>
                <a:spcPts val="0"/>
              </a:spcBef>
              <a:spcAft>
                <a:spcPts val="0"/>
              </a:spcAft>
              <a:buSzPts val="2200"/>
              <a:buNone/>
              <a:defRPr>
                <a:latin typeface="Roboto"/>
                <a:ea typeface="Roboto"/>
                <a:cs typeface="Roboto"/>
                <a:sym typeface="Roboto"/>
              </a:defRPr>
            </a:lvl7pPr>
            <a:lvl8pPr lvl="7">
              <a:spcBef>
                <a:spcPts val="0"/>
              </a:spcBef>
              <a:spcAft>
                <a:spcPts val="0"/>
              </a:spcAft>
              <a:buSzPts val="2200"/>
              <a:buNone/>
              <a:defRPr>
                <a:latin typeface="Roboto"/>
                <a:ea typeface="Roboto"/>
                <a:cs typeface="Roboto"/>
                <a:sym typeface="Roboto"/>
              </a:defRPr>
            </a:lvl8pPr>
            <a:lvl9pPr lvl="8">
              <a:spcBef>
                <a:spcPts val="0"/>
              </a:spcBef>
              <a:spcAft>
                <a:spcPts val="0"/>
              </a:spcAft>
              <a:buSzPts val="2200"/>
              <a:buNone/>
              <a:defRPr>
                <a:latin typeface="Roboto"/>
                <a:ea typeface="Roboto"/>
                <a:cs typeface="Roboto"/>
                <a:sym typeface="Roboto"/>
              </a:defRPr>
            </a:lvl9pPr>
          </a:lstStyle>
          <a:p>
            <a:endParaRPr/>
          </a:p>
        </p:txBody>
      </p:sp>
      <p:grpSp>
        <p:nvGrpSpPr>
          <p:cNvPr id="23" name="Google Shape;23;p2"/>
          <p:cNvGrpSpPr/>
          <p:nvPr/>
        </p:nvGrpSpPr>
        <p:grpSpPr>
          <a:xfrm>
            <a:off x="109153" y="140213"/>
            <a:ext cx="12697548" cy="6831679"/>
            <a:chOff x="81864" y="105159"/>
            <a:chExt cx="9523161" cy="5123759"/>
          </a:xfrm>
        </p:grpSpPr>
        <p:sp>
          <p:nvSpPr>
            <p:cNvPr id="24" name="Google Shape;24;p2"/>
            <p:cNvSpPr/>
            <p:nvPr/>
          </p:nvSpPr>
          <p:spPr>
            <a:xfrm>
              <a:off x="5073375" y="3782263"/>
              <a:ext cx="322506" cy="315531"/>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 name="Google Shape;25;p2"/>
            <p:cNvSpPr/>
            <p:nvPr/>
          </p:nvSpPr>
          <p:spPr>
            <a:xfrm>
              <a:off x="81864" y="4869574"/>
              <a:ext cx="367301" cy="35934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 name="Google Shape;26;p2"/>
            <p:cNvSpPr/>
            <p:nvPr/>
          </p:nvSpPr>
          <p:spPr>
            <a:xfrm>
              <a:off x="186363" y="3669733"/>
              <a:ext cx="158289" cy="155310"/>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 name="Google Shape;27;p2"/>
            <p:cNvSpPr/>
            <p:nvPr/>
          </p:nvSpPr>
          <p:spPr>
            <a:xfrm>
              <a:off x="7053062" y="3669732"/>
              <a:ext cx="158289" cy="155310"/>
            </a:xfrm>
            <a:custGeom>
              <a:avLst/>
              <a:gdLst/>
              <a:ahLst/>
              <a:cxnLst/>
              <a:rect l="l" t="t" r="r" b="b"/>
              <a:pathLst>
                <a:path w="4834" h="4743" extrusionOk="0">
                  <a:moveTo>
                    <a:pt x="3648" y="1"/>
                  </a:moveTo>
                  <a:lnTo>
                    <a:pt x="2219" y="943"/>
                  </a:lnTo>
                  <a:lnTo>
                    <a:pt x="669" y="274"/>
                  </a:lnTo>
                  <a:lnTo>
                    <a:pt x="1095" y="1916"/>
                  </a:lnTo>
                  <a:lnTo>
                    <a:pt x="0" y="3192"/>
                  </a:lnTo>
                  <a:lnTo>
                    <a:pt x="1672" y="3284"/>
                  </a:lnTo>
                  <a:lnTo>
                    <a:pt x="2554" y="4743"/>
                  </a:lnTo>
                  <a:lnTo>
                    <a:pt x="3192" y="3162"/>
                  </a:lnTo>
                  <a:lnTo>
                    <a:pt x="4833"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 name="Google Shape;28;p2"/>
            <p:cNvSpPr/>
            <p:nvPr/>
          </p:nvSpPr>
          <p:spPr>
            <a:xfrm>
              <a:off x="1789314" y="4971591"/>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 name="Google Shape;29;p2"/>
            <p:cNvSpPr/>
            <p:nvPr/>
          </p:nvSpPr>
          <p:spPr>
            <a:xfrm>
              <a:off x="4338428" y="4930299"/>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 name="Google Shape;30;p2"/>
            <p:cNvSpPr/>
            <p:nvPr/>
          </p:nvSpPr>
          <p:spPr>
            <a:xfrm>
              <a:off x="8915257" y="2526422"/>
              <a:ext cx="286680" cy="281236"/>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1" name="Google Shape;31;p2"/>
            <p:cNvSpPr/>
            <p:nvPr/>
          </p:nvSpPr>
          <p:spPr>
            <a:xfrm>
              <a:off x="7312825" y="4883093"/>
              <a:ext cx="242872" cy="236731"/>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2" name="Google Shape;32;p2"/>
            <p:cNvSpPr/>
            <p:nvPr/>
          </p:nvSpPr>
          <p:spPr>
            <a:xfrm>
              <a:off x="702932" y="105159"/>
              <a:ext cx="430990" cy="450931"/>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 name="Google Shape;33;p2"/>
            <p:cNvSpPr/>
            <p:nvPr/>
          </p:nvSpPr>
          <p:spPr>
            <a:xfrm>
              <a:off x="8915252" y="4194710"/>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 name="Google Shape;34;p2"/>
            <p:cNvSpPr/>
            <p:nvPr/>
          </p:nvSpPr>
          <p:spPr>
            <a:xfrm>
              <a:off x="142502" y="1818152"/>
              <a:ext cx="242876" cy="237624"/>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2" name="Picture 1">
            <a:extLst>
              <a:ext uri="{FF2B5EF4-FFF2-40B4-BE49-F238E27FC236}">
                <a16:creationId xmlns:a16="http://schemas.microsoft.com/office/drawing/2014/main" id="{2CE7BFBB-052A-4B27-BC00-B6D543751813}"/>
              </a:ext>
            </a:extLst>
          </p:cNvPr>
          <p:cNvPicPr>
            <a:picLocks noChangeAspect="1"/>
          </p:cNvPicPr>
          <p:nvPr userDrawn="1"/>
        </p:nvPicPr>
        <p:blipFill>
          <a:blip r:embed="rId2"/>
          <a:stretch>
            <a:fillRect/>
          </a:stretch>
        </p:blipFill>
        <p:spPr>
          <a:xfrm>
            <a:off x="0" y="8423"/>
            <a:ext cx="12192000" cy="6841155"/>
          </a:xfrm>
          <a:prstGeom prst="rect">
            <a:avLst/>
          </a:prstGeom>
        </p:spPr>
      </p:pic>
    </p:spTree>
    <p:extLst>
      <p:ext uri="{BB962C8B-B14F-4D97-AF65-F5344CB8AC3E}">
        <p14:creationId xmlns:p14="http://schemas.microsoft.com/office/powerpoint/2010/main" val="301014288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matchingName="Section title and description">
  <p:cSld name="Section title and description">
    <p:spTree>
      <p:nvGrpSpPr>
        <p:cNvPr id="1" name="Shape 169"/>
        <p:cNvGrpSpPr/>
        <p:nvPr/>
      </p:nvGrpSpPr>
      <p:grpSpPr>
        <a:xfrm>
          <a:off x="0" y="0"/>
          <a:ext cx="0" cy="0"/>
          <a:chOff x="0" y="0"/>
          <a:chExt cx="0" cy="0"/>
        </a:xfrm>
      </p:grpSpPr>
      <p:grpSp>
        <p:nvGrpSpPr>
          <p:cNvPr id="170" name="Google Shape;170;p9"/>
          <p:cNvGrpSpPr/>
          <p:nvPr/>
        </p:nvGrpSpPr>
        <p:grpSpPr>
          <a:xfrm>
            <a:off x="-245087" y="4802563"/>
            <a:ext cx="12514633" cy="3691163"/>
            <a:chOff x="-183816" y="3601922"/>
            <a:chExt cx="9385975" cy="2768372"/>
          </a:xfrm>
        </p:grpSpPr>
        <p:sp>
          <p:nvSpPr>
            <p:cNvPr id="171" name="Google Shape;171;p9"/>
            <p:cNvSpPr/>
            <p:nvPr/>
          </p:nvSpPr>
          <p:spPr>
            <a:xfrm>
              <a:off x="-58157" y="3601922"/>
              <a:ext cx="9260316" cy="998078"/>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9"/>
            <p:cNvSpPr/>
            <p:nvPr/>
          </p:nvSpPr>
          <p:spPr>
            <a:xfrm>
              <a:off x="-58157" y="3940032"/>
              <a:ext cx="9260316" cy="976688"/>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9"/>
            <p:cNvSpPr/>
            <p:nvPr/>
          </p:nvSpPr>
          <p:spPr>
            <a:xfrm>
              <a:off x="-58157" y="4108028"/>
              <a:ext cx="9260316" cy="113025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9"/>
            <p:cNvSpPr/>
            <p:nvPr/>
          </p:nvSpPr>
          <p:spPr>
            <a:xfrm>
              <a:off x="-58157" y="4268153"/>
              <a:ext cx="9260316" cy="1294616"/>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9"/>
            <p:cNvSpPr/>
            <p:nvPr/>
          </p:nvSpPr>
          <p:spPr>
            <a:xfrm>
              <a:off x="-58157" y="4424545"/>
              <a:ext cx="9260316" cy="1468765"/>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9"/>
            <p:cNvSpPr/>
            <p:nvPr/>
          </p:nvSpPr>
          <p:spPr>
            <a:xfrm>
              <a:off x="-58157" y="4578616"/>
              <a:ext cx="9260316"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9"/>
            <p:cNvSpPr/>
            <p:nvPr/>
          </p:nvSpPr>
          <p:spPr>
            <a:xfrm>
              <a:off x="-183816" y="4721024"/>
              <a:ext cx="9260284"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78" name="Google Shape;178;p9"/>
          <p:cNvSpPr txBox="1">
            <a:spLocks noGrp="1"/>
          </p:cNvSpPr>
          <p:nvPr>
            <p:ph type="title"/>
          </p:nvPr>
        </p:nvSpPr>
        <p:spPr>
          <a:xfrm>
            <a:off x="3127200" y="1766684"/>
            <a:ext cx="5937600" cy="1520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6000"/>
              <a:buNone/>
              <a:defRPr sz="15066" b="0">
                <a:solidFill>
                  <a:schemeClr val="dk1"/>
                </a:solidFill>
              </a:defRPr>
            </a:lvl1pPr>
            <a:lvl2pPr lvl="1" algn="ctr" rtl="0">
              <a:spcBef>
                <a:spcPts val="0"/>
              </a:spcBef>
              <a:spcAft>
                <a:spcPts val="0"/>
              </a:spcAft>
              <a:buClr>
                <a:schemeClr val="dk1"/>
              </a:buClr>
              <a:buSzPts val="6000"/>
              <a:buNone/>
              <a:defRPr sz="8000">
                <a:solidFill>
                  <a:schemeClr val="dk1"/>
                </a:solidFill>
              </a:defRPr>
            </a:lvl2pPr>
            <a:lvl3pPr lvl="2" algn="ctr" rtl="0">
              <a:spcBef>
                <a:spcPts val="0"/>
              </a:spcBef>
              <a:spcAft>
                <a:spcPts val="0"/>
              </a:spcAft>
              <a:buClr>
                <a:schemeClr val="dk1"/>
              </a:buClr>
              <a:buSzPts val="6000"/>
              <a:buNone/>
              <a:defRPr sz="8000">
                <a:solidFill>
                  <a:schemeClr val="dk1"/>
                </a:solidFill>
              </a:defRPr>
            </a:lvl3pPr>
            <a:lvl4pPr lvl="3" algn="ctr" rtl="0">
              <a:spcBef>
                <a:spcPts val="0"/>
              </a:spcBef>
              <a:spcAft>
                <a:spcPts val="0"/>
              </a:spcAft>
              <a:buClr>
                <a:schemeClr val="dk1"/>
              </a:buClr>
              <a:buSzPts val="6000"/>
              <a:buNone/>
              <a:defRPr sz="8000">
                <a:solidFill>
                  <a:schemeClr val="dk1"/>
                </a:solidFill>
              </a:defRPr>
            </a:lvl4pPr>
            <a:lvl5pPr lvl="4" algn="ctr" rtl="0">
              <a:spcBef>
                <a:spcPts val="0"/>
              </a:spcBef>
              <a:spcAft>
                <a:spcPts val="0"/>
              </a:spcAft>
              <a:buClr>
                <a:schemeClr val="dk1"/>
              </a:buClr>
              <a:buSzPts val="6000"/>
              <a:buNone/>
              <a:defRPr sz="8000">
                <a:solidFill>
                  <a:schemeClr val="dk1"/>
                </a:solidFill>
              </a:defRPr>
            </a:lvl5pPr>
            <a:lvl6pPr lvl="5" algn="ctr" rtl="0">
              <a:spcBef>
                <a:spcPts val="0"/>
              </a:spcBef>
              <a:spcAft>
                <a:spcPts val="0"/>
              </a:spcAft>
              <a:buClr>
                <a:schemeClr val="dk1"/>
              </a:buClr>
              <a:buSzPts val="6000"/>
              <a:buNone/>
              <a:defRPr sz="8000">
                <a:solidFill>
                  <a:schemeClr val="dk1"/>
                </a:solidFill>
              </a:defRPr>
            </a:lvl6pPr>
            <a:lvl7pPr lvl="6" algn="ctr" rtl="0">
              <a:spcBef>
                <a:spcPts val="0"/>
              </a:spcBef>
              <a:spcAft>
                <a:spcPts val="0"/>
              </a:spcAft>
              <a:buClr>
                <a:schemeClr val="dk1"/>
              </a:buClr>
              <a:buSzPts val="6000"/>
              <a:buNone/>
              <a:defRPr sz="8000">
                <a:solidFill>
                  <a:schemeClr val="dk1"/>
                </a:solidFill>
              </a:defRPr>
            </a:lvl7pPr>
            <a:lvl8pPr lvl="7" algn="ctr" rtl="0">
              <a:spcBef>
                <a:spcPts val="0"/>
              </a:spcBef>
              <a:spcAft>
                <a:spcPts val="0"/>
              </a:spcAft>
              <a:buClr>
                <a:schemeClr val="dk1"/>
              </a:buClr>
              <a:buSzPts val="6000"/>
              <a:buNone/>
              <a:defRPr sz="8000">
                <a:solidFill>
                  <a:schemeClr val="dk1"/>
                </a:solidFill>
              </a:defRPr>
            </a:lvl8pPr>
            <a:lvl9pPr lvl="8" algn="ctr" rtl="0">
              <a:spcBef>
                <a:spcPts val="0"/>
              </a:spcBef>
              <a:spcAft>
                <a:spcPts val="0"/>
              </a:spcAft>
              <a:buClr>
                <a:schemeClr val="dk1"/>
              </a:buClr>
              <a:buSzPts val="6000"/>
              <a:buNone/>
              <a:defRPr sz="8000">
                <a:solidFill>
                  <a:schemeClr val="dk1"/>
                </a:solidFill>
              </a:defRPr>
            </a:lvl9pPr>
          </a:lstStyle>
          <a:p>
            <a:endParaRPr/>
          </a:p>
        </p:txBody>
      </p:sp>
      <p:sp>
        <p:nvSpPr>
          <p:cNvPr id="179" name="Google Shape;179;p9"/>
          <p:cNvSpPr txBox="1">
            <a:spLocks noGrp="1"/>
          </p:cNvSpPr>
          <p:nvPr>
            <p:ph type="subTitle" idx="1"/>
          </p:nvPr>
        </p:nvSpPr>
        <p:spPr>
          <a:xfrm>
            <a:off x="2874800" y="3388684"/>
            <a:ext cx="6442400" cy="8572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867">
                <a:solidFill>
                  <a:schemeClr val="dk1"/>
                </a:solidFill>
                <a:latin typeface="Ubuntu"/>
                <a:ea typeface="Ubuntu"/>
                <a:cs typeface="Ubuntu"/>
                <a:sym typeface="Ubuntu"/>
              </a:defRPr>
            </a:lvl1pPr>
            <a:lvl2pPr lvl="1" rtl="0">
              <a:spcBef>
                <a:spcPts val="0"/>
              </a:spcBef>
              <a:spcAft>
                <a:spcPts val="0"/>
              </a:spcAft>
              <a:buNone/>
              <a:defRPr sz="1867">
                <a:solidFill>
                  <a:schemeClr val="dk1"/>
                </a:solidFill>
                <a:latin typeface="Ubuntu"/>
                <a:ea typeface="Ubuntu"/>
                <a:cs typeface="Ubuntu"/>
                <a:sym typeface="Ubuntu"/>
              </a:defRPr>
            </a:lvl2pPr>
            <a:lvl3pPr lvl="2" rtl="0">
              <a:spcBef>
                <a:spcPts val="0"/>
              </a:spcBef>
              <a:spcAft>
                <a:spcPts val="0"/>
              </a:spcAft>
              <a:buNone/>
              <a:defRPr sz="1867">
                <a:solidFill>
                  <a:schemeClr val="dk1"/>
                </a:solidFill>
                <a:latin typeface="Ubuntu"/>
                <a:ea typeface="Ubuntu"/>
                <a:cs typeface="Ubuntu"/>
                <a:sym typeface="Ubuntu"/>
              </a:defRPr>
            </a:lvl3pPr>
            <a:lvl4pPr lvl="3" rtl="0">
              <a:spcBef>
                <a:spcPts val="0"/>
              </a:spcBef>
              <a:spcAft>
                <a:spcPts val="0"/>
              </a:spcAft>
              <a:buNone/>
              <a:defRPr sz="1867">
                <a:solidFill>
                  <a:schemeClr val="dk1"/>
                </a:solidFill>
                <a:latin typeface="Ubuntu"/>
                <a:ea typeface="Ubuntu"/>
                <a:cs typeface="Ubuntu"/>
                <a:sym typeface="Ubuntu"/>
              </a:defRPr>
            </a:lvl4pPr>
            <a:lvl5pPr lvl="4" rtl="0">
              <a:spcBef>
                <a:spcPts val="0"/>
              </a:spcBef>
              <a:spcAft>
                <a:spcPts val="0"/>
              </a:spcAft>
              <a:buNone/>
              <a:defRPr sz="1867">
                <a:solidFill>
                  <a:schemeClr val="dk1"/>
                </a:solidFill>
                <a:latin typeface="Ubuntu"/>
                <a:ea typeface="Ubuntu"/>
                <a:cs typeface="Ubuntu"/>
                <a:sym typeface="Ubuntu"/>
              </a:defRPr>
            </a:lvl5pPr>
            <a:lvl6pPr lvl="5" rtl="0">
              <a:spcBef>
                <a:spcPts val="0"/>
              </a:spcBef>
              <a:spcAft>
                <a:spcPts val="0"/>
              </a:spcAft>
              <a:buNone/>
              <a:defRPr sz="1867">
                <a:solidFill>
                  <a:schemeClr val="dk1"/>
                </a:solidFill>
                <a:latin typeface="Ubuntu"/>
                <a:ea typeface="Ubuntu"/>
                <a:cs typeface="Ubuntu"/>
                <a:sym typeface="Ubuntu"/>
              </a:defRPr>
            </a:lvl6pPr>
            <a:lvl7pPr lvl="6" rtl="0">
              <a:spcBef>
                <a:spcPts val="0"/>
              </a:spcBef>
              <a:spcAft>
                <a:spcPts val="0"/>
              </a:spcAft>
              <a:buNone/>
              <a:defRPr sz="1867">
                <a:solidFill>
                  <a:schemeClr val="dk1"/>
                </a:solidFill>
                <a:latin typeface="Ubuntu"/>
                <a:ea typeface="Ubuntu"/>
                <a:cs typeface="Ubuntu"/>
                <a:sym typeface="Ubuntu"/>
              </a:defRPr>
            </a:lvl7pPr>
            <a:lvl8pPr lvl="7" rtl="0">
              <a:spcBef>
                <a:spcPts val="0"/>
              </a:spcBef>
              <a:spcAft>
                <a:spcPts val="0"/>
              </a:spcAft>
              <a:buNone/>
              <a:defRPr sz="1867">
                <a:solidFill>
                  <a:schemeClr val="dk1"/>
                </a:solidFill>
                <a:latin typeface="Ubuntu"/>
                <a:ea typeface="Ubuntu"/>
                <a:cs typeface="Ubuntu"/>
                <a:sym typeface="Ubuntu"/>
              </a:defRPr>
            </a:lvl8pPr>
            <a:lvl9pPr lvl="8" rtl="0">
              <a:spcBef>
                <a:spcPts val="0"/>
              </a:spcBef>
              <a:spcAft>
                <a:spcPts val="0"/>
              </a:spcAft>
              <a:buNone/>
              <a:defRPr sz="1867">
                <a:solidFill>
                  <a:schemeClr val="dk1"/>
                </a:solidFill>
                <a:latin typeface="Ubuntu"/>
                <a:ea typeface="Ubuntu"/>
                <a:cs typeface="Ubuntu"/>
                <a:sym typeface="Ubuntu"/>
              </a:defRPr>
            </a:lvl9pPr>
          </a:lstStyle>
          <a:p>
            <a:endParaRPr/>
          </a:p>
        </p:txBody>
      </p:sp>
      <p:grpSp>
        <p:nvGrpSpPr>
          <p:cNvPr id="180" name="Google Shape;180;p9"/>
          <p:cNvGrpSpPr/>
          <p:nvPr/>
        </p:nvGrpSpPr>
        <p:grpSpPr>
          <a:xfrm>
            <a:off x="-291290" y="-282102"/>
            <a:ext cx="12600559" cy="6650665"/>
            <a:chOff x="-218468" y="-287777"/>
            <a:chExt cx="9450419" cy="4987999"/>
          </a:xfrm>
        </p:grpSpPr>
        <p:sp>
          <p:nvSpPr>
            <p:cNvPr id="181" name="Google Shape;181;p9"/>
            <p:cNvSpPr/>
            <p:nvPr/>
          </p:nvSpPr>
          <p:spPr>
            <a:xfrm rot="-636707">
              <a:off x="7082639" y="-238540"/>
              <a:ext cx="588260" cy="576347"/>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9"/>
            <p:cNvSpPr/>
            <p:nvPr/>
          </p:nvSpPr>
          <p:spPr>
            <a:xfrm>
              <a:off x="6339325" y="4364700"/>
              <a:ext cx="322530" cy="315555"/>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9"/>
            <p:cNvSpPr/>
            <p:nvPr/>
          </p:nvSpPr>
          <p:spPr>
            <a:xfrm>
              <a:off x="-218468" y="2823193"/>
              <a:ext cx="597838" cy="58491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9"/>
            <p:cNvSpPr/>
            <p:nvPr/>
          </p:nvSpPr>
          <p:spPr>
            <a:xfrm rot="2254481">
              <a:off x="2994003" y="4202145"/>
              <a:ext cx="242871" cy="238309"/>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9"/>
            <p:cNvSpPr/>
            <p:nvPr/>
          </p:nvSpPr>
          <p:spPr>
            <a:xfrm>
              <a:off x="7444387" y="3615757"/>
              <a:ext cx="158289" cy="155310"/>
            </a:xfrm>
            <a:custGeom>
              <a:avLst/>
              <a:gdLst/>
              <a:ahLst/>
              <a:cxnLst/>
              <a:rect l="l" t="t" r="r" b="b"/>
              <a:pathLst>
                <a:path w="4834" h="4743" extrusionOk="0">
                  <a:moveTo>
                    <a:pt x="3648" y="1"/>
                  </a:moveTo>
                  <a:lnTo>
                    <a:pt x="2219" y="943"/>
                  </a:lnTo>
                  <a:lnTo>
                    <a:pt x="669" y="274"/>
                  </a:lnTo>
                  <a:lnTo>
                    <a:pt x="1095" y="1916"/>
                  </a:lnTo>
                  <a:lnTo>
                    <a:pt x="0" y="3192"/>
                  </a:lnTo>
                  <a:lnTo>
                    <a:pt x="1672" y="3284"/>
                  </a:lnTo>
                  <a:lnTo>
                    <a:pt x="2554" y="4743"/>
                  </a:lnTo>
                  <a:lnTo>
                    <a:pt x="3192" y="3162"/>
                  </a:lnTo>
                  <a:lnTo>
                    <a:pt x="4833"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9"/>
            <p:cNvSpPr/>
            <p:nvPr/>
          </p:nvSpPr>
          <p:spPr>
            <a:xfrm>
              <a:off x="8765628" y="1839437"/>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9"/>
            <p:cNvSpPr/>
            <p:nvPr/>
          </p:nvSpPr>
          <p:spPr>
            <a:xfrm>
              <a:off x="5173502" y="840974"/>
              <a:ext cx="159280" cy="155348"/>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9"/>
            <p:cNvSpPr/>
            <p:nvPr/>
          </p:nvSpPr>
          <p:spPr>
            <a:xfrm>
              <a:off x="3271006" y="84733"/>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9"/>
            <p:cNvSpPr/>
            <p:nvPr/>
          </p:nvSpPr>
          <p:spPr>
            <a:xfrm>
              <a:off x="450676" y="197649"/>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0" name="Google Shape;190;p9"/>
            <p:cNvSpPr/>
            <p:nvPr/>
          </p:nvSpPr>
          <p:spPr>
            <a:xfrm>
              <a:off x="8542177" y="4025348"/>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1" name="Google Shape;191;p9"/>
            <p:cNvSpPr/>
            <p:nvPr/>
          </p:nvSpPr>
          <p:spPr>
            <a:xfrm>
              <a:off x="220098" y="4364706"/>
              <a:ext cx="159283" cy="155353"/>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2" name="Google Shape;192;p9"/>
            <p:cNvSpPr/>
            <p:nvPr/>
          </p:nvSpPr>
          <p:spPr>
            <a:xfrm>
              <a:off x="1434353" y="1834849"/>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910903248"/>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240"/>
        <p:cNvGrpSpPr/>
        <p:nvPr/>
      </p:nvGrpSpPr>
      <p:grpSpPr>
        <a:xfrm>
          <a:off x="0" y="0"/>
          <a:ext cx="0" cy="0"/>
          <a:chOff x="0" y="0"/>
          <a:chExt cx="0" cy="0"/>
        </a:xfrm>
      </p:grpSpPr>
    </p:spTree>
    <p:extLst>
      <p:ext uri="{BB962C8B-B14F-4D97-AF65-F5344CB8AC3E}">
        <p14:creationId xmlns:p14="http://schemas.microsoft.com/office/powerpoint/2010/main" val="8042700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matchingName="Title and three columns ">
  <p:cSld name="Title and three columns ">
    <p:spTree>
      <p:nvGrpSpPr>
        <p:cNvPr id="1" name="Shape 378"/>
        <p:cNvGrpSpPr/>
        <p:nvPr/>
      </p:nvGrpSpPr>
      <p:grpSpPr>
        <a:xfrm>
          <a:off x="0" y="0"/>
          <a:ext cx="0" cy="0"/>
          <a:chOff x="0" y="0"/>
          <a:chExt cx="0" cy="0"/>
        </a:xfrm>
      </p:grpSpPr>
      <p:sp>
        <p:nvSpPr>
          <p:cNvPr id="379" name="Google Shape;379;p18"/>
          <p:cNvSpPr txBox="1">
            <a:spLocks noGrp="1"/>
          </p:cNvSpPr>
          <p:nvPr>
            <p:ph type="subTitle" idx="1"/>
          </p:nvPr>
        </p:nvSpPr>
        <p:spPr>
          <a:xfrm>
            <a:off x="8300903" y="3991984"/>
            <a:ext cx="1841200" cy="5528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3200"/>
            </a:lvl1pPr>
            <a:lvl2pPr lvl="1" algn="ctr" rtl="0">
              <a:spcBef>
                <a:spcPts val="0"/>
              </a:spcBef>
              <a:spcAft>
                <a:spcPts val="0"/>
              </a:spcAft>
              <a:buNone/>
              <a:defRPr sz="3200"/>
            </a:lvl2pPr>
            <a:lvl3pPr lvl="2" algn="ctr" rtl="0">
              <a:spcBef>
                <a:spcPts val="0"/>
              </a:spcBef>
              <a:spcAft>
                <a:spcPts val="0"/>
              </a:spcAft>
              <a:buNone/>
              <a:defRPr sz="3200"/>
            </a:lvl3pPr>
            <a:lvl4pPr lvl="3" algn="ctr" rtl="0">
              <a:spcBef>
                <a:spcPts val="0"/>
              </a:spcBef>
              <a:spcAft>
                <a:spcPts val="0"/>
              </a:spcAft>
              <a:buNone/>
              <a:defRPr sz="3200"/>
            </a:lvl4pPr>
            <a:lvl5pPr lvl="4" algn="ctr" rtl="0">
              <a:spcBef>
                <a:spcPts val="0"/>
              </a:spcBef>
              <a:spcAft>
                <a:spcPts val="0"/>
              </a:spcAft>
              <a:buNone/>
              <a:defRPr sz="3200"/>
            </a:lvl5pPr>
            <a:lvl6pPr lvl="5" algn="ctr" rtl="0">
              <a:spcBef>
                <a:spcPts val="0"/>
              </a:spcBef>
              <a:spcAft>
                <a:spcPts val="0"/>
              </a:spcAft>
              <a:buNone/>
              <a:defRPr sz="3200"/>
            </a:lvl6pPr>
            <a:lvl7pPr lvl="6" algn="ctr" rtl="0">
              <a:spcBef>
                <a:spcPts val="0"/>
              </a:spcBef>
              <a:spcAft>
                <a:spcPts val="0"/>
              </a:spcAft>
              <a:buNone/>
              <a:defRPr sz="3200"/>
            </a:lvl7pPr>
            <a:lvl8pPr lvl="7" algn="ctr" rtl="0">
              <a:spcBef>
                <a:spcPts val="0"/>
              </a:spcBef>
              <a:spcAft>
                <a:spcPts val="0"/>
              </a:spcAft>
              <a:buNone/>
              <a:defRPr sz="3200"/>
            </a:lvl8pPr>
            <a:lvl9pPr lvl="8" algn="ctr" rtl="0">
              <a:spcBef>
                <a:spcPts val="0"/>
              </a:spcBef>
              <a:spcAft>
                <a:spcPts val="0"/>
              </a:spcAft>
              <a:buNone/>
              <a:defRPr sz="3200"/>
            </a:lvl9pPr>
          </a:lstStyle>
          <a:p>
            <a:endParaRPr/>
          </a:p>
        </p:txBody>
      </p:sp>
      <p:sp>
        <p:nvSpPr>
          <p:cNvPr id="380" name="Google Shape;380;p18"/>
          <p:cNvSpPr txBox="1">
            <a:spLocks noGrp="1"/>
          </p:cNvSpPr>
          <p:nvPr>
            <p:ph type="subTitle" idx="2"/>
          </p:nvPr>
        </p:nvSpPr>
        <p:spPr>
          <a:xfrm>
            <a:off x="7522303" y="4464641"/>
            <a:ext cx="3398400" cy="1016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867">
                <a:latin typeface="Ubuntu"/>
                <a:ea typeface="Ubuntu"/>
                <a:cs typeface="Ubuntu"/>
                <a:sym typeface="Ubuntu"/>
              </a:defRPr>
            </a:lvl1pPr>
            <a:lvl2pPr lvl="1" algn="ctr" rtl="0">
              <a:spcBef>
                <a:spcPts val="0"/>
              </a:spcBef>
              <a:spcAft>
                <a:spcPts val="0"/>
              </a:spcAft>
              <a:buNone/>
              <a:defRPr sz="1867">
                <a:latin typeface="Ubuntu"/>
                <a:ea typeface="Ubuntu"/>
                <a:cs typeface="Ubuntu"/>
                <a:sym typeface="Ubuntu"/>
              </a:defRPr>
            </a:lvl2pPr>
            <a:lvl3pPr lvl="2" algn="ctr" rtl="0">
              <a:spcBef>
                <a:spcPts val="0"/>
              </a:spcBef>
              <a:spcAft>
                <a:spcPts val="0"/>
              </a:spcAft>
              <a:buNone/>
              <a:defRPr sz="1867">
                <a:latin typeface="Ubuntu"/>
                <a:ea typeface="Ubuntu"/>
                <a:cs typeface="Ubuntu"/>
                <a:sym typeface="Ubuntu"/>
              </a:defRPr>
            </a:lvl3pPr>
            <a:lvl4pPr lvl="3" algn="ctr" rtl="0">
              <a:spcBef>
                <a:spcPts val="0"/>
              </a:spcBef>
              <a:spcAft>
                <a:spcPts val="0"/>
              </a:spcAft>
              <a:buNone/>
              <a:defRPr sz="1867">
                <a:latin typeface="Ubuntu"/>
                <a:ea typeface="Ubuntu"/>
                <a:cs typeface="Ubuntu"/>
                <a:sym typeface="Ubuntu"/>
              </a:defRPr>
            </a:lvl4pPr>
            <a:lvl5pPr lvl="4" algn="ctr" rtl="0">
              <a:spcBef>
                <a:spcPts val="0"/>
              </a:spcBef>
              <a:spcAft>
                <a:spcPts val="0"/>
              </a:spcAft>
              <a:buNone/>
              <a:defRPr sz="1867">
                <a:latin typeface="Ubuntu"/>
                <a:ea typeface="Ubuntu"/>
                <a:cs typeface="Ubuntu"/>
                <a:sym typeface="Ubuntu"/>
              </a:defRPr>
            </a:lvl5pPr>
            <a:lvl6pPr lvl="5" algn="ctr" rtl="0">
              <a:spcBef>
                <a:spcPts val="0"/>
              </a:spcBef>
              <a:spcAft>
                <a:spcPts val="0"/>
              </a:spcAft>
              <a:buNone/>
              <a:defRPr sz="1867">
                <a:latin typeface="Ubuntu"/>
                <a:ea typeface="Ubuntu"/>
                <a:cs typeface="Ubuntu"/>
                <a:sym typeface="Ubuntu"/>
              </a:defRPr>
            </a:lvl6pPr>
            <a:lvl7pPr lvl="6" algn="ctr" rtl="0">
              <a:spcBef>
                <a:spcPts val="0"/>
              </a:spcBef>
              <a:spcAft>
                <a:spcPts val="0"/>
              </a:spcAft>
              <a:buNone/>
              <a:defRPr sz="1867">
                <a:latin typeface="Ubuntu"/>
                <a:ea typeface="Ubuntu"/>
                <a:cs typeface="Ubuntu"/>
                <a:sym typeface="Ubuntu"/>
              </a:defRPr>
            </a:lvl7pPr>
            <a:lvl8pPr lvl="7" algn="ctr" rtl="0">
              <a:spcBef>
                <a:spcPts val="0"/>
              </a:spcBef>
              <a:spcAft>
                <a:spcPts val="0"/>
              </a:spcAft>
              <a:buNone/>
              <a:defRPr sz="1867">
                <a:latin typeface="Ubuntu"/>
                <a:ea typeface="Ubuntu"/>
                <a:cs typeface="Ubuntu"/>
                <a:sym typeface="Ubuntu"/>
              </a:defRPr>
            </a:lvl8pPr>
            <a:lvl9pPr lvl="8" algn="ctr" rtl="0">
              <a:spcBef>
                <a:spcPts val="0"/>
              </a:spcBef>
              <a:spcAft>
                <a:spcPts val="0"/>
              </a:spcAft>
              <a:buNone/>
              <a:defRPr sz="1867">
                <a:latin typeface="Ubuntu"/>
                <a:ea typeface="Ubuntu"/>
                <a:cs typeface="Ubuntu"/>
                <a:sym typeface="Ubuntu"/>
              </a:defRPr>
            </a:lvl9pPr>
          </a:lstStyle>
          <a:p>
            <a:endParaRPr/>
          </a:p>
        </p:txBody>
      </p:sp>
      <p:sp>
        <p:nvSpPr>
          <p:cNvPr id="381" name="Google Shape;381;p18"/>
          <p:cNvSpPr txBox="1">
            <a:spLocks noGrp="1"/>
          </p:cNvSpPr>
          <p:nvPr>
            <p:ph type="subTitle" idx="3"/>
          </p:nvPr>
        </p:nvSpPr>
        <p:spPr>
          <a:xfrm>
            <a:off x="2049897" y="3991984"/>
            <a:ext cx="1841200" cy="5528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3200"/>
            </a:lvl1pPr>
            <a:lvl2pPr lvl="1" algn="ctr" rtl="0">
              <a:spcBef>
                <a:spcPts val="0"/>
              </a:spcBef>
              <a:spcAft>
                <a:spcPts val="0"/>
              </a:spcAft>
              <a:buNone/>
              <a:defRPr sz="3200"/>
            </a:lvl2pPr>
            <a:lvl3pPr lvl="2" algn="ctr" rtl="0">
              <a:spcBef>
                <a:spcPts val="0"/>
              </a:spcBef>
              <a:spcAft>
                <a:spcPts val="0"/>
              </a:spcAft>
              <a:buNone/>
              <a:defRPr sz="3200"/>
            </a:lvl3pPr>
            <a:lvl4pPr lvl="3" algn="ctr" rtl="0">
              <a:spcBef>
                <a:spcPts val="0"/>
              </a:spcBef>
              <a:spcAft>
                <a:spcPts val="0"/>
              </a:spcAft>
              <a:buNone/>
              <a:defRPr sz="3200"/>
            </a:lvl4pPr>
            <a:lvl5pPr lvl="4" algn="ctr" rtl="0">
              <a:spcBef>
                <a:spcPts val="0"/>
              </a:spcBef>
              <a:spcAft>
                <a:spcPts val="0"/>
              </a:spcAft>
              <a:buNone/>
              <a:defRPr sz="3200"/>
            </a:lvl5pPr>
            <a:lvl6pPr lvl="5" algn="ctr" rtl="0">
              <a:spcBef>
                <a:spcPts val="0"/>
              </a:spcBef>
              <a:spcAft>
                <a:spcPts val="0"/>
              </a:spcAft>
              <a:buNone/>
              <a:defRPr sz="3200"/>
            </a:lvl6pPr>
            <a:lvl7pPr lvl="6" algn="ctr" rtl="0">
              <a:spcBef>
                <a:spcPts val="0"/>
              </a:spcBef>
              <a:spcAft>
                <a:spcPts val="0"/>
              </a:spcAft>
              <a:buNone/>
              <a:defRPr sz="3200"/>
            </a:lvl7pPr>
            <a:lvl8pPr lvl="7" algn="ctr" rtl="0">
              <a:spcBef>
                <a:spcPts val="0"/>
              </a:spcBef>
              <a:spcAft>
                <a:spcPts val="0"/>
              </a:spcAft>
              <a:buNone/>
              <a:defRPr sz="3200"/>
            </a:lvl8pPr>
            <a:lvl9pPr lvl="8" algn="ctr" rtl="0">
              <a:spcBef>
                <a:spcPts val="0"/>
              </a:spcBef>
              <a:spcAft>
                <a:spcPts val="0"/>
              </a:spcAft>
              <a:buNone/>
              <a:defRPr sz="3200"/>
            </a:lvl9pPr>
          </a:lstStyle>
          <a:p>
            <a:endParaRPr/>
          </a:p>
        </p:txBody>
      </p:sp>
      <p:sp>
        <p:nvSpPr>
          <p:cNvPr id="382" name="Google Shape;382;p18"/>
          <p:cNvSpPr txBox="1">
            <a:spLocks noGrp="1"/>
          </p:cNvSpPr>
          <p:nvPr>
            <p:ph type="subTitle" idx="4"/>
          </p:nvPr>
        </p:nvSpPr>
        <p:spPr>
          <a:xfrm>
            <a:off x="1271297" y="4464641"/>
            <a:ext cx="3398400" cy="1016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867">
                <a:latin typeface="Ubuntu"/>
                <a:ea typeface="Ubuntu"/>
                <a:cs typeface="Ubuntu"/>
                <a:sym typeface="Ubuntu"/>
              </a:defRPr>
            </a:lvl1pPr>
            <a:lvl2pPr lvl="1" algn="ctr" rtl="0">
              <a:spcBef>
                <a:spcPts val="0"/>
              </a:spcBef>
              <a:spcAft>
                <a:spcPts val="0"/>
              </a:spcAft>
              <a:buNone/>
              <a:defRPr sz="1867">
                <a:latin typeface="Ubuntu"/>
                <a:ea typeface="Ubuntu"/>
                <a:cs typeface="Ubuntu"/>
                <a:sym typeface="Ubuntu"/>
              </a:defRPr>
            </a:lvl2pPr>
            <a:lvl3pPr lvl="2" algn="ctr" rtl="0">
              <a:spcBef>
                <a:spcPts val="0"/>
              </a:spcBef>
              <a:spcAft>
                <a:spcPts val="0"/>
              </a:spcAft>
              <a:buNone/>
              <a:defRPr sz="1867">
                <a:latin typeface="Ubuntu"/>
                <a:ea typeface="Ubuntu"/>
                <a:cs typeface="Ubuntu"/>
                <a:sym typeface="Ubuntu"/>
              </a:defRPr>
            </a:lvl3pPr>
            <a:lvl4pPr lvl="3" algn="ctr" rtl="0">
              <a:spcBef>
                <a:spcPts val="0"/>
              </a:spcBef>
              <a:spcAft>
                <a:spcPts val="0"/>
              </a:spcAft>
              <a:buNone/>
              <a:defRPr sz="1867">
                <a:latin typeface="Ubuntu"/>
                <a:ea typeface="Ubuntu"/>
                <a:cs typeface="Ubuntu"/>
                <a:sym typeface="Ubuntu"/>
              </a:defRPr>
            </a:lvl4pPr>
            <a:lvl5pPr lvl="4" algn="ctr" rtl="0">
              <a:spcBef>
                <a:spcPts val="0"/>
              </a:spcBef>
              <a:spcAft>
                <a:spcPts val="0"/>
              </a:spcAft>
              <a:buNone/>
              <a:defRPr sz="1867">
                <a:latin typeface="Ubuntu"/>
                <a:ea typeface="Ubuntu"/>
                <a:cs typeface="Ubuntu"/>
                <a:sym typeface="Ubuntu"/>
              </a:defRPr>
            </a:lvl5pPr>
            <a:lvl6pPr lvl="5" algn="ctr" rtl="0">
              <a:spcBef>
                <a:spcPts val="0"/>
              </a:spcBef>
              <a:spcAft>
                <a:spcPts val="0"/>
              </a:spcAft>
              <a:buNone/>
              <a:defRPr sz="1867">
                <a:latin typeface="Ubuntu"/>
                <a:ea typeface="Ubuntu"/>
                <a:cs typeface="Ubuntu"/>
                <a:sym typeface="Ubuntu"/>
              </a:defRPr>
            </a:lvl6pPr>
            <a:lvl7pPr lvl="6" algn="ctr" rtl="0">
              <a:spcBef>
                <a:spcPts val="0"/>
              </a:spcBef>
              <a:spcAft>
                <a:spcPts val="0"/>
              </a:spcAft>
              <a:buNone/>
              <a:defRPr sz="1867">
                <a:latin typeface="Ubuntu"/>
                <a:ea typeface="Ubuntu"/>
                <a:cs typeface="Ubuntu"/>
                <a:sym typeface="Ubuntu"/>
              </a:defRPr>
            </a:lvl7pPr>
            <a:lvl8pPr lvl="7" algn="ctr" rtl="0">
              <a:spcBef>
                <a:spcPts val="0"/>
              </a:spcBef>
              <a:spcAft>
                <a:spcPts val="0"/>
              </a:spcAft>
              <a:buNone/>
              <a:defRPr sz="1867">
                <a:latin typeface="Ubuntu"/>
                <a:ea typeface="Ubuntu"/>
                <a:cs typeface="Ubuntu"/>
                <a:sym typeface="Ubuntu"/>
              </a:defRPr>
            </a:lvl8pPr>
            <a:lvl9pPr lvl="8" algn="ctr" rtl="0">
              <a:spcBef>
                <a:spcPts val="0"/>
              </a:spcBef>
              <a:spcAft>
                <a:spcPts val="0"/>
              </a:spcAft>
              <a:buNone/>
              <a:defRPr sz="1867">
                <a:latin typeface="Ubuntu"/>
                <a:ea typeface="Ubuntu"/>
                <a:cs typeface="Ubuntu"/>
                <a:sym typeface="Ubuntu"/>
              </a:defRPr>
            </a:lvl9pPr>
          </a:lstStyle>
          <a:p>
            <a:endParaRPr/>
          </a:p>
        </p:txBody>
      </p:sp>
      <p:sp>
        <p:nvSpPr>
          <p:cNvPr id="383" name="Google Shape;383;p18"/>
          <p:cNvSpPr txBox="1">
            <a:spLocks noGrp="1"/>
          </p:cNvSpPr>
          <p:nvPr>
            <p:ph type="subTitle" idx="5"/>
          </p:nvPr>
        </p:nvSpPr>
        <p:spPr>
          <a:xfrm>
            <a:off x="5175400" y="3209951"/>
            <a:ext cx="1841200" cy="552800"/>
          </a:xfrm>
          <a:prstGeom prst="rect">
            <a:avLst/>
          </a:prstGeom>
        </p:spPr>
        <p:txBody>
          <a:bodyPr spcFirstLastPara="1" wrap="square" lIns="91425" tIns="91425" rIns="91425" bIns="91425" anchor="ctr" anchorCtr="0">
            <a:noAutofit/>
          </a:bodyPr>
          <a:lstStyle>
            <a:lvl1pPr lvl="0" algn="ctr" rtl="0">
              <a:spcBef>
                <a:spcPts val="0"/>
              </a:spcBef>
              <a:spcAft>
                <a:spcPts val="0"/>
              </a:spcAft>
              <a:buNone/>
              <a:defRPr sz="3200"/>
            </a:lvl1pPr>
            <a:lvl2pPr lvl="1" algn="ctr" rtl="0">
              <a:spcBef>
                <a:spcPts val="0"/>
              </a:spcBef>
              <a:spcAft>
                <a:spcPts val="0"/>
              </a:spcAft>
              <a:buNone/>
              <a:defRPr sz="3200"/>
            </a:lvl2pPr>
            <a:lvl3pPr lvl="2" algn="ctr" rtl="0">
              <a:spcBef>
                <a:spcPts val="0"/>
              </a:spcBef>
              <a:spcAft>
                <a:spcPts val="0"/>
              </a:spcAft>
              <a:buNone/>
              <a:defRPr sz="3200"/>
            </a:lvl3pPr>
            <a:lvl4pPr lvl="3" algn="ctr" rtl="0">
              <a:spcBef>
                <a:spcPts val="0"/>
              </a:spcBef>
              <a:spcAft>
                <a:spcPts val="0"/>
              </a:spcAft>
              <a:buNone/>
              <a:defRPr sz="3200"/>
            </a:lvl4pPr>
            <a:lvl5pPr lvl="4" algn="ctr" rtl="0">
              <a:spcBef>
                <a:spcPts val="0"/>
              </a:spcBef>
              <a:spcAft>
                <a:spcPts val="0"/>
              </a:spcAft>
              <a:buNone/>
              <a:defRPr sz="3200"/>
            </a:lvl5pPr>
            <a:lvl6pPr lvl="5" algn="ctr" rtl="0">
              <a:spcBef>
                <a:spcPts val="0"/>
              </a:spcBef>
              <a:spcAft>
                <a:spcPts val="0"/>
              </a:spcAft>
              <a:buNone/>
              <a:defRPr sz="3200"/>
            </a:lvl6pPr>
            <a:lvl7pPr lvl="6" algn="ctr" rtl="0">
              <a:spcBef>
                <a:spcPts val="0"/>
              </a:spcBef>
              <a:spcAft>
                <a:spcPts val="0"/>
              </a:spcAft>
              <a:buNone/>
              <a:defRPr sz="3200"/>
            </a:lvl7pPr>
            <a:lvl8pPr lvl="7" algn="ctr" rtl="0">
              <a:spcBef>
                <a:spcPts val="0"/>
              </a:spcBef>
              <a:spcAft>
                <a:spcPts val="0"/>
              </a:spcAft>
              <a:buNone/>
              <a:defRPr sz="3200"/>
            </a:lvl8pPr>
            <a:lvl9pPr lvl="8" algn="ctr" rtl="0">
              <a:spcBef>
                <a:spcPts val="0"/>
              </a:spcBef>
              <a:spcAft>
                <a:spcPts val="0"/>
              </a:spcAft>
              <a:buNone/>
              <a:defRPr sz="3200"/>
            </a:lvl9pPr>
          </a:lstStyle>
          <a:p>
            <a:endParaRPr/>
          </a:p>
        </p:txBody>
      </p:sp>
      <p:sp>
        <p:nvSpPr>
          <p:cNvPr id="384" name="Google Shape;384;p18"/>
          <p:cNvSpPr txBox="1">
            <a:spLocks noGrp="1"/>
          </p:cNvSpPr>
          <p:nvPr>
            <p:ph type="subTitle" idx="6"/>
          </p:nvPr>
        </p:nvSpPr>
        <p:spPr>
          <a:xfrm>
            <a:off x="4396800" y="3694041"/>
            <a:ext cx="3398400" cy="1016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1867">
                <a:latin typeface="Ubuntu"/>
                <a:ea typeface="Ubuntu"/>
                <a:cs typeface="Ubuntu"/>
                <a:sym typeface="Ubuntu"/>
              </a:defRPr>
            </a:lvl1pPr>
            <a:lvl2pPr lvl="1" algn="ctr" rtl="0">
              <a:spcBef>
                <a:spcPts val="0"/>
              </a:spcBef>
              <a:spcAft>
                <a:spcPts val="0"/>
              </a:spcAft>
              <a:buNone/>
              <a:defRPr sz="1867">
                <a:latin typeface="Ubuntu"/>
                <a:ea typeface="Ubuntu"/>
                <a:cs typeface="Ubuntu"/>
                <a:sym typeface="Ubuntu"/>
              </a:defRPr>
            </a:lvl2pPr>
            <a:lvl3pPr lvl="2" algn="ctr" rtl="0">
              <a:spcBef>
                <a:spcPts val="0"/>
              </a:spcBef>
              <a:spcAft>
                <a:spcPts val="0"/>
              </a:spcAft>
              <a:buNone/>
              <a:defRPr sz="1867">
                <a:latin typeface="Ubuntu"/>
                <a:ea typeface="Ubuntu"/>
                <a:cs typeface="Ubuntu"/>
                <a:sym typeface="Ubuntu"/>
              </a:defRPr>
            </a:lvl3pPr>
            <a:lvl4pPr lvl="3" algn="ctr" rtl="0">
              <a:spcBef>
                <a:spcPts val="0"/>
              </a:spcBef>
              <a:spcAft>
                <a:spcPts val="0"/>
              </a:spcAft>
              <a:buNone/>
              <a:defRPr sz="1867">
                <a:latin typeface="Ubuntu"/>
                <a:ea typeface="Ubuntu"/>
                <a:cs typeface="Ubuntu"/>
                <a:sym typeface="Ubuntu"/>
              </a:defRPr>
            </a:lvl4pPr>
            <a:lvl5pPr lvl="4" algn="ctr" rtl="0">
              <a:spcBef>
                <a:spcPts val="0"/>
              </a:spcBef>
              <a:spcAft>
                <a:spcPts val="0"/>
              </a:spcAft>
              <a:buNone/>
              <a:defRPr sz="1867">
                <a:latin typeface="Ubuntu"/>
                <a:ea typeface="Ubuntu"/>
                <a:cs typeface="Ubuntu"/>
                <a:sym typeface="Ubuntu"/>
              </a:defRPr>
            </a:lvl5pPr>
            <a:lvl6pPr lvl="5" algn="ctr" rtl="0">
              <a:spcBef>
                <a:spcPts val="0"/>
              </a:spcBef>
              <a:spcAft>
                <a:spcPts val="0"/>
              </a:spcAft>
              <a:buNone/>
              <a:defRPr sz="1867">
                <a:latin typeface="Ubuntu"/>
                <a:ea typeface="Ubuntu"/>
                <a:cs typeface="Ubuntu"/>
                <a:sym typeface="Ubuntu"/>
              </a:defRPr>
            </a:lvl6pPr>
            <a:lvl7pPr lvl="6" algn="ctr" rtl="0">
              <a:spcBef>
                <a:spcPts val="0"/>
              </a:spcBef>
              <a:spcAft>
                <a:spcPts val="0"/>
              </a:spcAft>
              <a:buNone/>
              <a:defRPr sz="1867">
                <a:latin typeface="Ubuntu"/>
                <a:ea typeface="Ubuntu"/>
                <a:cs typeface="Ubuntu"/>
                <a:sym typeface="Ubuntu"/>
              </a:defRPr>
            </a:lvl7pPr>
            <a:lvl8pPr lvl="7" algn="ctr" rtl="0">
              <a:spcBef>
                <a:spcPts val="0"/>
              </a:spcBef>
              <a:spcAft>
                <a:spcPts val="0"/>
              </a:spcAft>
              <a:buNone/>
              <a:defRPr sz="1867">
                <a:latin typeface="Ubuntu"/>
                <a:ea typeface="Ubuntu"/>
                <a:cs typeface="Ubuntu"/>
                <a:sym typeface="Ubuntu"/>
              </a:defRPr>
            </a:lvl8pPr>
            <a:lvl9pPr lvl="8" algn="ctr" rtl="0">
              <a:spcBef>
                <a:spcPts val="0"/>
              </a:spcBef>
              <a:spcAft>
                <a:spcPts val="0"/>
              </a:spcAft>
              <a:buNone/>
              <a:defRPr sz="1867">
                <a:latin typeface="Ubuntu"/>
                <a:ea typeface="Ubuntu"/>
                <a:cs typeface="Ubuntu"/>
                <a:sym typeface="Ubuntu"/>
              </a:defRPr>
            </a:lvl9pPr>
          </a:lstStyle>
          <a:p>
            <a:endParaRPr/>
          </a:p>
        </p:txBody>
      </p:sp>
      <p:sp>
        <p:nvSpPr>
          <p:cNvPr id="385" name="Google Shape;385;p18"/>
          <p:cNvSpPr txBox="1">
            <a:spLocks noGrp="1"/>
          </p:cNvSpPr>
          <p:nvPr>
            <p:ph type="title"/>
          </p:nvPr>
        </p:nvSpPr>
        <p:spPr>
          <a:xfrm>
            <a:off x="1297200" y="382900"/>
            <a:ext cx="9597600" cy="9852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b="0">
                <a:solidFill>
                  <a:schemeClr val="dk1"/>
                </a:solidFill>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386" name="Google Shape;386;p18"/>
          <p:cNvSpPr/>
          <p:nvPr/>
        </p:nvSpPr>
        <p:spPr>
          <a:xfrm rot="-5400000">
            <a:off x="411859" y="6580600"/>
            <a:ext cx="489715" cy="512373"/>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7" name="Google Shape;387;p18"/>
          <p:cNvSpPr/>
          <p:nvPr/>
        </p:nvSpPr>
        <p:spPr>
          <a:xfrm rot="-5400000">
            <a:off x="7615492" y="6167215"/>
            <a:ext cx="430008" cy="419397"/>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8" name="Google Shape;388;p18"/>
          <p:cNvSpPr/>
          <p:nvPr/>
        </p:nvSpPr>
        <p:spPr>
          <a:xfrm rot="-5400000">
            <a:off x="10413993" y="6158523"/>
            <a:ext cx="212363" cy="20708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89" name="Google Shape;389;p18"/>
          <p:cNvSpPr/>
          <p:nvPr/>
        </p:nvSpPr>
        <p:spPr>
          <a:xfrm rot="-5400000">
            <a:off x="3771627" y="6534889"/>
            <a:ext cx="212363" cy="20708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grpSp>
        <p:nvGrpSpPr>
          <p:cNvPr id="390" name="Google Shape;390;p18"/>
          <p:cNvGrpSpPr/>
          <p:nvPr/>
        </p:nvGrpSpPr>
        <p:grpSpPr>
          <a:xfrm>
            <a:off x="-192316" y="-61400"/>
            <a:ext cx="12384301" cy="3847609"/>
            <a:chOff x="-114512" y="-46051"/>
            <a:chExt cx="9288226" cy="2885707"/>
          </a:xfrm>
        </p:grpSpPr>
        <p:sp>
          <p:nvSpPr>
            <p:cNvPr id="391" name="Google Shape;391;p18"/>
            <p:cNvSpPr/>
            <p:nvPr/>
          </p:nvSpPr>
          <p:spPr>
            <a:xfrm>
              <a:off x="8920250" y="2591674"/>
              <a:ext cx="253464" cy="247982"/>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18"/>
            <p:cNvSpPr/>
            <p:nvPr/>
          </p:nvSpPr>
          <p:spPr>
            <a:xfrm>
              <a:off x="-114512" y="387470"/>
              <a:ext cx="431017" cy="411997"/>
            </a:xfrm>
            <a:custGeom>
              <a:avLst/>
              <a:gdLst/>
              <a:ahLst/>
              <a:cxnLst/>
              <a:rect l="l" t="t" r="r" b="b"/>
              <a:pathLst>
                <a:path w="15138" h="14470" extrusionOk="0">
                  <a:moveTo>
                    <a:pt x="7508" y="1"/>
                  </a:moveTo>
                  <a:lnTo>
                    <a:pt x="5228" y="4773"/>
                  </a:lnTo>
                  <a:lnTo>
                    <a:pt x="0" y="5594"/>
                  </a:lnTo>
                  <a:lnTo>
                    <a:pt x="3830" y="9241"/>
                  </a:lnTo>
                  <a:lnTo>
                    <a:pt x="3010" y="14469"/>
                  </a:lnTo>
                  <a:lnTo>
                    <a:pt x="3010" y="14469"/>
                  </a:lnTo>
                  <a:lnTo>
                    <a:pt x="7660" y="11946"/>
                  </a:lnTo>
                  <a:lnTo>
                    <a:pt x="12371" y="14347"/>
                  </a:lnTo>
                  <a:lnTo>
                    <a:pt x="11399" y="9150"/>
                  </a:lnTo>
                  <a:lnTo>
                    <a:pt x="15137" y="5411"/>
                  </a:lnTo>
                  <a:lnTo>
                    <a:pt x="9909" y="4712"/>
                  </a:lnTo>
                  <a:lnTo>
                    <a:pt x="750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18"/>
            <p:cNvSpPr/>
            <p:nvPr/>
          </p:nvSpPr>
          <p:spPr>
            <a:xfrm>
              <a:off x="377226" y="2684341"/>
              <a:ext cx="159272" cy="155310"/>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18"/>
            <p:cNvSpPr/>
            <p:nvPr/>
          </p:nvSpPr>
          <p:spPr>
            <a:xfrm>
              <a:off x="6291206" y="46733"/>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18"/>
            <p:cNvSpPr/>
            <p:nvPr/>
          </p:nvSpPr>
          <p:spPr>
            <a:xfrm>
              <a:off x="8275209" y="435707"/>
              <a:ext cx="322506" cy="315531"/>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18"/>
            <p:cNvSpPr/>
            <p:nvPr/>
          </p:nvSpPr>
          <p:spPr>
            <a:xfrm>
              <a:off x="2540478" y="-46051"/>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97" name="Google Shape;397;p18"/>
          <p:cNvGrpSpPr/>
          <p:nvPr/>
        </p:nvGrpSpPr>
        <p:grpSpPr>
          <a:xfrm rot="-5399633" flipH="1">
            <a:off x="4821974" y="-62730"/>
            <a:ext cx="2732068" cy="12879289"/>
            <a:chOff x="7936330" y="-198069"/>
            <a:chExt cx="2187989" cy="5483037"/>
          </a:xfrm>
        </p:grpSpPr>
        <p:sp>
          <p:nvSpPr>
            <p:cNvPr id="398" name="Google Shape;398;p18"/>
            <p:cNvSpPr/>
            <p:nvPr/>
          </p:nvSpPr>
          <p:spPr>
            <a:xfrm rot="-5058270" flipH="1">
              <a:off x="5877738" y="2147352"/>
              <a:ext cx="5356449" cy="711357"/>
            </a:xfrm>
            <a:custGeom>
              <a:avLst/>
              <a:gdLst/>
              <a:ahLst/>
              <a:cxnLst/>
              <a:rect l="l" t="t" r="r" b="b"/>
              <a:pathLst>
                <a:path w="48502" h="12299" extrusionOk="0">
                  <a:moveTo>
                    <a:pt x="10245" y="0"/>
                  </a:moveTo>
                  <a:cubicBezTo>
                    <a:pt x="6831" y="0"/>
                    <a:pt x="3417" y="1277"/>
                    <a:pt x="0" y="4763"/>
                  </a:cubicBezTo>
                  <a:lnTo>
                    <a:pt x="0" y="7532"/>
                  </a:lnTo>
                  <a:cubicBezTo>
                    <a:pt x="3419" y="4042"/>
                    <a:pt x="6837" y="2765"/>
                    <a:pt x="10253" y="2765"/>
                  </a:cubicBezTo>
                  <a:cubicBezTo>
                    <a:pt x="19587" y="2765"/>
                    <a:pt x="28915" y="12298"/>
                    <a:pt x="38249" y="12298"/>
                  </a:cubicBezTo>
                  <a:cubicBezTo>
                    <a:pt x="41666" y="12298"/>
                    <a:pt x="45083" y="11021"/>
                    <a:pt x="48502" y="7532"/>
                  </a:cubicBezTo>
                  <a:lnTo>
                    <a:pt x="48502" y="4763"/>
                  </a:lnTo>
                  <a:cubicBezTo>
                    <a:pt x="45080" y="8262"/>
                    <a:pt x="41660" y="9543"/>
                    <a:pt x="38241" y="9543"/>
                  </a:cubicBezTo>
                  <a:cubicBezTo>
                    <a:pt x="28907" y="9543"/>
                    <a:pt x="19579" y="0"/>
                    <a:pt x="1024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9" name="Google Shape;399;p18"/>
            <p:cNvSpPr/>
            <p:nvPr/>
          </p:nvSpPr>
          <p:spPr>
            <a:xfrm rot="-5058270" flipH="1">
              <a:off x="6036836" y="2163581"/>
              <a:ext cx="5356449" cy="711357"/>
            </a:xfrm>
            <a:custGeom>
              <a:avLst/>
              <a:gdLst/>
              <a:ahLst/>
              <a:cxnLst/>
              <a:rect l="l" t="t" r="r" b="b"/>
              <a:pathLst>
                <a:path w="48502" h="12299" extrusionOk="0">
                  <a:moveTo>
                    <a:pt x="10253" y="0"/>
                  </a:moveTo>
                  <a:cubicBezTo>
                    <a:pt x="6837" y="0"/>
                    <a:pt x="3419" y="1277"/>
                    <a:pt x="0" y="4767"/>
                  </a:cubicBezTo>
                  <a:lnTo>
                    <a:pt x="0" y="7535"/>
                  </a:lnTo>
                  <a:cubicBezTo>
                    <a:pt x="3422" y="4036"/>
                    <a:pt x="6842" y="2756"/>
                    <a:pt x="10261" y="2756"/>
                  </a:cubicBezTo>
                  <a:cubicBezTo>
                    <a:pt x="19595" y="2756"/>
                    <a:pt x="28923" y="12299"/>
                    <a:pt x="38257" y="12299"/>
                  </a:cubicBezTo>
                  <a:cubicBezTo>
                    <a:pt x="41671" y="12299"/>
                    <a:pt x="45086" y="11022"/>
                    <a:pt x="48502" y="7535"/>
                  </a:cubicBezTo>
                  <a:lnTo>
                    <a:pt x="48502" y="4767"/>
                  </a:lnTo>
                  <a:cubicBezTo>
                    <a:pt x="45083" y="8256"/>
                    <a:pt x="41666" y="9533"/>
                    <a:pt x="38249" y="9533"/>
                  </a:cubicBezTo>
                  <a:cubicBezTo>
                    <a:pt x="28915" y="9533"/>
                    <a:pt x="19587" y="0"/>
                    <a:pt x="1025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0" name="Google Shape;400;p18"/>
            <p:cNvSpPr/>
            <p:nvPr/>
          </p:nvSpPr>
          <p:spPr>
            <a:xfrm rot="-5058270" flipH="1">
              <a:off x="6194812" y="2179319"/>
              <a:ext cx="5356449" cy="712109"/>
            </a:xfrm>
            <a:custGeom>
              <a:avLst/>
              <a:gdLst/>
              <a:ahLst/>
              <a:cxnLst/>
              <a:rect l="l" t="t" r="r" b="b"/>
              <a:pathLst>
                <a:path w="48502" h="12312" extrusionOk="0">
                  <a:moveTo>
                    <a:pt x="10245" y="0"/>
                  </a:moveTo>
                  <a:cubicBezTo>
                    <a:pt x="6831" y="0"/>
                    <a:pt x="3417" y="1277"/>
                    <a:pt x="0" y="4763"/>
                  </a:cubicBezTo>
                  <a:lnTo>
                    <a:pt x="0" y="7532"/>
                  </a:lnTo>
                  <a:cubicBezTo>
                    <a:pt x="3417" y="4045"/>
                    <a:pt x="6831" y="2769"/>
                    <a:pt x="10245" y="2769"/>
                  </a:cubicBezTo>
                  <a:cubicBezTo>
                    <a:pt x="19579" y="2769"/>
                    <a:pt x="28907" y="12311"/>
                    <a:pt x="38241" y="12311"/>
                  </a:cubicBezTo>
                  <a:cubicBezTo>
                    <a:pt x="41660" y="12311"/>
                    <a:pt x="45080" y="11031"/>
                    <a:pt x="48502" y="7532"/>
                  </a:cubicBezTo>
                  <a:lnTo>
                    <a:pt x="48502" y="4763"/>
                  </a:lnTo>
                  <a:cubicBezTo>
                    <a:pt x="45080" y="8262"/>
                    <a:pt x="41660" y="9543"/>
                    <a:pt x="38241" y="9543"/>
                  </a:cubicBezTo>
                  <a:cubicBezTo>
                    <a:pt x="28907" y="9543"/>
                    <a:pt x="19579" y="0"/>
                    <a:pt x="1024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1" name="Google Shape;401;p18"/>
            <p:cNvSpPr/>
            <p:nvPr/>
          </p:nvSpPr>
          <p:spPr>
            <a:xfrm rot="-5058270" flipH="1">
              <a:off x="6353622" y="2195980"/>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18"/>
            <p:cNvSpPr/>
            <p:nvPr/>
          </p:nvSpPr>
          <p:spPr>
            <a:xfrm rot="-5058270" flipH="1">
              <a:off x="6511972" y="2212132"/>
              <a:ext cx="5356449" cy="711184"/>
            </a:xfrm>
            <a:custGeom>
              <a:avLst/>
              <a:gdLst/>
              <a:ahLst/>
              <a:cxnLst/>
              <a:rect l="l" t="t" r="r" b="b"/>
              <a:pathLst>
                <a:path w="48502" h="12296" extrusionOk="0">
                  <a:moveTo>
                    <a:pt x="10261" y="1"/>
                  </a:moveTo>
                  <a:cubicBezTo>
                    <a:pt x="6842" y="1"/>
                    <a:pt x="3422" y="1281"/>
                    <a:pt x="0" y="4780"/>
                  </a:cubicBezTo>
                  <a:lnTo>
                    <a:pt x="0" y="7516"/>
                  </a:lnTo>
                  <a:cubicBezTo>
                    <a:pt x="3417" y="4029"/>
                    <a:pt x="6831" y="2753"/>
                    <a:pt x="10245" y="2753"/>
                  </a:cubicBezTo>
                  <a:cubicBezTo>
                    <a:pt x="19579" y="2753"/>
                    <a:pt x="28907" y="12295"/>
                    <a:pt x="38241" y="12295"/>
                  </a:cubicBezTo>
                  <a:cubicBezTo>
                    <a:pt x="41660" y="12295"/>
                    <a:pt x="45080" y="11015"/>
                    <a:pt x="48502" y="7516"/>
                  </a:cubicBezTo>
                  <a:lnTo>
                    <a:pt x="48502" y="4780"/>
                  </a:lnTo>
                  <a:cubicBezTo>
                    <a:pt x="45086" y="8267"/>
                    <a:pt x="41671" y="9543"/>
                    <a:pt x="38257" y="9543"/>
                  </a:cubicBezTo>
                  <a:cubicBezTo>
                    <a:pt x="28923" y="9543"/>
                    <a:pt x="19595" y="1"/>
                    <a:pt x="1026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18"/>
            <p:cNvSpPr/>
            <p:nvPr/>
          </p:nvSpPr>
          <p:spPr>
            <a:xfrm rot="-5058270" flipH="1">
              <a:off x="6670322" y="2228284"/>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18"/>
            <p:cNvSpPr/>
            <p:nvPr/>
          </p:nvSpPr>
          <p:spPr>
            <a:xfrm rot="-5058270" flipH="1">
              <a:off x="6826547" y="2228272"/>
              <a:ext cx="5356449" cy="711184"/>
            </a:xfrm>
            <a:custGeom>
              <a:avLst/>
              <a:gdLst/>
              <a:ahLst/>
              <a:cxnLst/>
              <a:rect l="l" t="t" r="r" b="b"/>
              <a:pathLst>
                <a:path w="48502" h="12296" extrusionOk="0">
                  <a:moveTo>
                    <a:pt x="10245" y="1"/>
                  </a:moveTo>
                  <a:cubicBezTo>
                    <a:pt x="6831" y="1"/>
                    <a:pt x="3417" y="1277"/>
                    <a:pt x="0" y="4764"/>
                  </a:cubicBezTo>
                  <a:lnTo>
                    <a:pt x="0" y="7532"/>
                  </a:lnTo>
                  <a:cubicBezTo>
                    <a:pt x="3422" y="4033"/>
                    <a:pt x="6842" y="2753"/>
                    <a:pt x="10261" y="2753"/>
                  </a:cubicBezTo>
                  <a:cubicBezTo>
                    <a:pt x="19595" y="2753"/>
                    <a:pt x="28923" y="12295"/>
                    <a:pt x="38257" y="12295"/>
                  </a:cubicBezTo>
                  <a:cubicBezTo>
                    <a:pt x="41671" y="12295"/>
                    <a:pt x="45086" y="11019"/>
                    <a:pt x="48502" y="7532"/>
                  </a:cubicBezTo>
                  <a:lnTo>
                    <a:pt x="48502" y="4764"/>
                  </a:lnTo>
                  <a:cubicBezTo>
                    <a:pt x="45080" y="8263"/>
                    <a:pt x="41660" y="9543"/>
                    <a:pt x="38241" y="9543"/>
                  </a:cubicBezTo>
                  <a:cubicBezTo>
                    <a:pt x="28907" y="9543"/>
                    <a:pt x="19579" y="1"/>
                    <a:pt x="102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95429066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matchingName="Background">
  <p:cSld name="Background">
    <p:spTree>
      <p:nvGrpSpPr>
        <p:cNvPr id="1" name="Shape 1152"/>
        <p:cNvGrpSpPr/>
        <p:nvPr/>
      </p:nvGrpSpPr>
      <p:grpSpPr>
        <a:xfrm>
          <a:off x="0" y="0"/>
          <a:ext cx="0" cy="0"/>
          <a:chOff x="0" y="0"/>
          <a:chExt cx="0" cy="0"/>
        </a:xfrm>
      </p:grpSpPr>
      <p:grpSp>
        <p:nvGrpSpPr>
          <p:cNvPr id="1153" name="Google Shape;1153;p31"/>
          <p:cNvGrpSpPr/>
          <p:nvPr/>
        </p:nvGrpSpPr>
        <p:grpSpPr>
          <a:xfrm>
            <a:off x="-346688" y="4904163"/>
            <a:ext cx="12514591" cy="3691163"/>
            <a:chOff x="-183816" y="3601922"/>
            <a:chExt cx="9385943" cy="2768372"/>
          </a:xfrm>
        </p:grpSpPr>
        <p:sp>
          <p:nvSpPr>
            <p:cNvPr id="1154" name="Google Shape;1154;p31"/>
            <p:cNvSpPr/>
            <p:nvPr/>
          </p:nvSpPr>
          <p:spPr>
            <a:xfrm>
              <a:off x="-58157" y="3601922"/>
              <a:ext cx="9260284" cy="998078"/>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31"/>
            <p:cNvSpPr/>
            <p:nvPr/>
          </p:nvSpPr>
          <p:spPr>
            <a:xfrm>
              <a:off x="-58157" y="3940032"/>
              <a:ext cx="9260284" cy="976688"/>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31"/>
            <p:cNvSpPr/>
            <p:nvPr/>
          </p:nvSpPr>
          <p:spPr>
            <a:xfrm>
              <a:off x="-58157" y="4108028"/>
              <a:ext cx="9260284" cy="113025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31"/>
            <p:cNvSpPr/>
            <p:nvPr/>
          </p:nvSpPr>
          <p:spPr>
            <a:xfrm>
              <a:off x="-58157" y="4268153"/>
              <a:ext cx="9260284" cy="1294616"/>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31"/>
            <p:cNvSpPr/>
            <p:nvPr/>
          </p:nvSpPr>
          <p:spPr>
            <a:xfrm>
              <a:off x="-58157" y="4424545"/>
              <a:ext cx="9260284" cy="1468765"/>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31"/>
            <p:cNvSpPr/>
            <p:nvPr/>
          </p:nvSpPr>
          <p:spPr>
            <a:xfrm>
              <a:off x="-58157" y="4578616"/>
              <a:ext cx="9260284"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31"/>
            <p:cNvSpPr/>
            <p:nvPr/>
          </p:nvSpPr>
          <p:spPr>
            <a:xfrm>
              <a:off x="-183816" y="4721024"/>
              <a:ext cx="9260284" cy="164927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1" name="Google Shape;1161;p31"/>
          <p:cNvGrpSpPr/>
          <p:nvPr/>
        </p:nvGrpSpPr>
        <p:grpSpPr>
          <a:xfrm>
            <a:off x="-250791" y="-188636"/>
            <a:ext cx="12560059" cy="6760399"/>
            <a:chOff x="-188093" y="-370077"/>
            <a:chExt cx="9420044" cy="5070299"/>
          </a:xfrm>
        </p:grpSpPr>
        <p:sp>
          <p:nvSpPr>
            <p:cNvPr id="1162" name="Google Shape;1162;p31"/>
            <p:cNvSpPr/>
            <p:nvPr/>
          </p:nvSpPr>
          <p:spPr>
            <a:xfrm rot="-636707">
              <a:off x="7961364" y="-320840"/>
              <a:ext cx="588260" cy="576347"/>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3" name="Google Shape;1163;p31"/>
            <p:cNvSpPr/>
            <p:nvPr/>
          </p:nvSpPr>
          <p:spPr>
            <a:xfrm>
              <a:off x="6339325" y="4364700"/>
              <a:ext cx="322530" cy="315555"/>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31"/>
            <p:cNvSpPr/>
            <p:nvPr/>
          </p:nvSpPr>
          <p:spPr>
            <a:xfrm>
              <a:off x="-188093" y="2987793"/>
              <a:ext cx="597838" cy="584914"/>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5" name="Google Shape;1165;p31"/>
            <p:cNvSpPr/>
            <p:nvPr/>
          </p:nvSpPr>
          <p:spPr>
            <a:xfrm rot="2254481">
              <a:off x="2994003" y="4202145"/>
              <a:ext cx="242871" cy="238309"/>
            </a:xfrm>
            <a:custGeom>
              <a:avLst/>
              <a:gdLst/>
              <a:ahLst/>
              <a:cxnLst/>
              <a:rect l="l" t="t" r="r" b="b"/>
              <a:pathLst>
                <a:path w="4834" h="4743" extrusionOk="0">
                  <a:moveTo>
                    <a:pt x="3648" y="1"/>
                  </a:moveTo>
                  <a:lnTo>
                    <a:pt x="2219" y="913"/>
                  </a:lnTo>
                  <a:lnTo>
                    <a:pt x="669" y="274"/>
                  </a:lnTo>
                  <a:lnTo>
                    <a:pt x="1095" y="1916"/>
                  </a:lnTo>
                  <a:lnTo>
                    <a:pt x="1" y="3192"/>
                  </a:lnTo>
                  <a:lnTo>
                    <a:pt x="1703" y="3283"/>
                  </a:lnTo>
                  <a:lnTo>
                    <a:pt x="2584" y="4742"/>
                  </a:lnTo>
                  <a:lnTo>
                    <a:pt x="3192" y="3162"/>
                  </a:lnTo>
                  <a:lnTo>
                    <a:pt x="4834"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6" name="Google Shape;1166;p31"/>
            <p:cNvSpPr/>
            <p:nvPr/>
          </p:nvSpPr>
          <p:spPr>
            <a:xfrm>
              <a:off x="7444387" y="3615757"/>
              <a:ext cx="158289" cy="155310"/>
            </a:xfrm>
            <a:custGeom>
              <a:avLst/>
              <a:gdLst/>
              <a:ahLst/>
              <a:cxnLst/>
              <a:rect l="l" t="t" r="r" b="b"/>
              <a:pathLst>
                <a:path w="4834" h="4743" extrusionOk="0">
                  <a:moveTo>
                    <a:pt x="3648" y="1"/>
                  </a:moveTo>
                  <a:lnTo>
                    <a:pt x="2219" y="943"/>
                  </a:lnTo>
                  <a:lnTo>
                    <a:pt x="669" y="274"/>
                  </a:lnTo>
                  <a:lnTo>
                    <a:pt x="1095" y="1916"/>
                  </a:lnTo>
                  <a:lnTo>
                    <a:pt x="0" y="3192"/>
                  </a:lnTo>
                  <a:lnTo>
                    <a:pt x="1672" y="3284"/>
                  </a:lnTo>
                  <a:lnTo>
                    <a:pt x="2554" y="4743"/>
                  </a:lnTo>
                  <a:lnTo>
                    <a:pt x="3192" y="3162"/>
                  </a:lnTo>
                  <a:lnTo>
                    <a:pt x="4833" y="2767"/>
                  </a:lnTo>
                  <a:lnTo>
                    <a:pt x="3526" y="1703"/>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7" name="Google Shape;1167;p31"/>
            <p:cNvSpPr/>
            <p:nvPr/>
          </p:nvSpPr>
          <p:spPr>
            <a:xfrm>
              <a:off x="8765628" y="1839437"/>
              <a:ext cx="242870" cy="237892"/>
            </a:xfrm>
            <a:custGeom>
              <a:avLst/>
              <a:gdLst/>
              <a:ahLst/>
              <a:cxnLst/>
              <a:rect l="l" t="t" r="r" b="b"/>
              <a:pathLst>
                <a:path w="7417" h="7265" extrusionOk="0">
                  <a:moveTo>
                    <a:pt x="5593" y="0"/>
                  </a:moveTo>
                  <a:lnTo>
                    <a:pt x="3405" y="1429"/>
                  </a:lnTo>
                  <a:lnTo>
                    <a:pt x="1003" y="426"/>
                  </a:lnTo>
                  <a:lnTo>
                    <a:pt x="1672" y="2948"/>
                  </a:lnTo>
                  <a:lnTo>
                    <a:pt x="0" y="4924"/>
                  </a:lnTo>
                  <a:lnTo>
                    <a:pt x="2584" y="5046"/>
                  </a:lnTo>
                  <a:lnTo>
                    <a:pt x="3952" y="7265"/>
                  </a:lnTo>
                  <a:lnTo>
                    <a:pt x="4864" y="4863"/>
                  </a:lnTo>
                  <a:lnTo>
                    <a:pt x="7417" y="4255"/>
                  </a:lnTo>
                  <a:lnTo>
                    <a:pt x="5380" y="2614"/>
                  </a:lnTo>
                  <a:lnTo>
                    <a:pt x="559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8" name="Google Shape;1168;p31"/>
            <p:cNvSpPr/>
            <p:nvPr/>
          </p:nvSpPr>
          <p:spPr>
            <a:xfrm>
              <a:off x="5173502" y="840974"/>
              <a:ext cx="159280" cy="155348"/>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9" name="Google Shape;1169;p31"/>
            <p:cNvSpPr/>
            <p:nvPr/>
          </p:nvSpPr>
          <p:spPr>
            <a:xfrm>
              <a:off x="3271006" y="-67667"/>
              <a:ext cx="158289" cy="15429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0" name="Google Shape;1170;p31"/>
            <p:cNvSpPr/>
            <p:nvPr/>
          </p:nvSpPr>
          <p:spPr>
            <a:xfrm>
              <a:off x="116101" y="-67676"/>
              <a:ext cx="367286" cy="384280"/>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1" name="Google Shape;1171;p31"/>
            <p:cNvSpPr/>
            <p:nvPr/>
          </p:nvSpPr>
          <p:spPr>
            <a:xfrm>
              <a:off x="8542177" y="4025348"/>
              <a:ext cx="689773" cy="674874"/>
            </a:xfrm>
            <a:custGeom>
              <a:avLst/>
              <a:gdLst/>
              <a:ahLst/>
              <a:cxnLst/>
              <a:rect l="l" t="t" r="r" b="b"/>
              <a:pathLst>
                <a:path w="21065" h="20610" extrusionOk="0">
                  <a:moveTo>
                    <a:pt x="15928" y="1"/>
                  </a:moveTo>
                  <a:lnTo>
                    <a:pt x="9727" y="4013"/>
                  </a:lnTo>
                  <a:lnTo>
                    <a:pt x="2918" y="1156"/>
                  </a:lnTo>
                  <a:lnTo>
                    <a:pt x="2918" y="1156"/>
                  </a:lnTo>
                  <a:lnTo>
                    <a:pt x="4803" y="8299"/>
                  </a:lnTo>
                  <a:lnTo>
                    <a:pt x="0" y="13892"/>
                  </a:lnTo>
                  <a:lnTo>
                    <a:pt x="7387" y="14287"/>
                  </a:lnTo>
                  <a:lnTo>
                    <a:pt x="11216" y="20609"/>
                  </a:lnTo>
                  <a:lnTo>
                    <a:pt x="13891" y="13709"/>
                  </a:lnTo>
                  <a:lnTo>
                    <a:pt x="21065" y="12007"/>
                  </a:lnTo>
                  <a:lnTo>
                    <a:pt x="15350" y="7357"/>
                  </a:lnTo>
                  <a:lnTo>
                    <a:pt x="1592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2" name="Google Shape;1172;p31"/>
            <p:cNvSpPr/>
            <p:nvPr/>
          </p:nvSpPr>
          <p:spPr>
            <a:xfrm>
              <a:off x="220098" y="4364706"/>
              <a:ext cx="159283" cy="155353"/>
            </a:xfrm>
            <a:custGeom>
              <a:avLst/>
              <a:gdLst/>
              <a:ahLst/>
              <a:cxnLst/>
              <a:rect l="l" t="t" r="r" b="b"/>
              <a:pathLst>
                <a:path w="9849" h="9606" extrusionOk="0">
                  <a:moveTo>
                    <a:pt x="7448" y="1"/>
                  </a:moveTo>
                  <a:lnTo>
                    <a:pt x="4560" y="1855"/>
                  </a:lnTo>
                  <a:lnTo>
                    <a:pt x="1369" y="548"/>
                  </a:lnTo>
                  <a:lnTo>
                    <a:pt x="2250" y="3861"/>
                  </a:lnTo>
                  <a:lnTo>
                    <a:pt x="1" y="6475"/>
                  </a:lnTo>
                  <a:lnTo>
                    <a:pt x="3435" y="6688"/>
                  </a:lnTo>
                  <a:lnTo>
                    <a:pt x="5229" y="9606"/>
                  </a:lnTo>
                  <a:lnTo>
                    <a:pt x="6475" y="6414"/>
                  </a:lnTo>
                  <a:lnTo>
                    <a:pt x="9849" y="5593"/>
                  </a:lnTo>
                  <a:lnTo>
                    <a:pt x="7174" y="3435"/>
                  </a:lnTo>
                  <a:lnTo>
                    <a:pt x="74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3" name="Google Shape;1173;p31"/>
            <p:cNvSpPr/>
            <p:nvPr/>
          </p:nvSpPr>
          <p:spPr>
            <a:xfrm>
              <a:off x="564478" y="1547049"/>
              <a:ext cx="253471" cy="247074"/>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pic>
        <p:nvPicPr>
          <p:cNvPr id="23" name="Picture 22">
            <a:extLst>
              <a:ext uri="{FF2B5EF4-FFF2-40B4-BE49-F238E27FC236}">
                <a16:creationId xmlns:a16="http://schemas.microsoft.com/office/drawing/2014/main" id="{57977B1C-3097-4DD8-AC05-83192B6D75B2}"/>
              </a:ext>
            </a:extLst>
          </p:cNvPr>
          <p:cNvPicPr>
            <a:picLocks noChangeAspect="1"/>
          </p:cNvPicPr>
          <p:nvPr userDrawn="1"/>
        </p:nvPicPr>
        <p:blipFill>
          <a:blip r:embed="rId2"/>
          <a:stretch>
            <a:fillRect/>
          </a:stretch>
        </p:blipFill>
        <p:spPr>
          <a:xfrm>
            <a:off x="-68994867" y="-28177067"/>
            <a:ext cx="6858000" cy="6858000"/>
          </a:xfrm>
          <a:prstGeom prst="rect">
            <a:avLst/>
          </a:prstGeom>
        </p:spPr>
      </p:pic>
    </p:spTree>
    <p:extLst>
      <p:ext uri="{BB962C8B-B14F-4D97-AF65-F5344CB8AC3E}">
        <p14:creationId xmlns:p14="http://schemas.microsoft.com/office/powerpoint/2010/main" val="186054739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matchingName="Background 1">
  <p:cSld name="Background 1">
    <p:spTree>
      <p:nvGrpSpPr>
        <p:cNvPr id="1" name="Shape 1174"/>
        <p:cNvGrpSpPr/>
        <p:nvPr/>
      </p:nvGrpSpPr>
      <p:grpSpPr>
        <a:xfrm>
          <a:off x="0" y="0"/>
          <a:ext cx="0" cy="0"/>
          <a:chOff x="0" y="0"/>
          <a:chExt cx="0" cy="0"/>
        </a:xfrm>
      </p:grpSpPr>
      <p:grpSp>
        <p:nvGrpSpPr>
          <p:cNvPr id="1175" name="Google Shape;1175;p32"/>
          <p:cNvGrpSpPr/>
          <p:nvPr/>
        </p:nvGrpSpPr>
        <p:grpSpPr>
          <a:xfrm flipH="1">
            <a:off x="8798702" y="-199517"/>
            <a:ext cx="4061405" cy="7257036"/>
            <a:chOff x="-514649" y="-178950"/>
            <a:chExt cx="3046054" cy="5442777"/>
          </a:xfrm>
        </p:grpSpPr>
        <p:sp>
          <p:nvSpPr>
            <p:cNvPr id="1176" name="Google Shape;1176;p32"/>
            <p:cNvSpPr/>
            <p:nvPr/>
          </p:nvSpPr>
          <p:spPr>
            <a:xfrm rot="-5400000" flipH="1">
              <a:off x="-2279192" y="2070392"/>
              <a:ext cx="5284395" cy="1017541"/>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7" name="Google Shape;1177;p32"/>
            <p:cNvSpPr/>
            <p:nvPr/>
          </p:nvSpPr>
          <p:spPr>
            <a:xfrm rot="-5400000" flipH="1">
              <a:off x="-1945393" y="2081296"/>
              <a:ext cx="5284395" cy="995733"/>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8" name="Google Shape;1178;p32"/>
            <p:cNvSpPr/>
            <p:nvPr/>
          </p:nvSpPr>
          <p:spPr>
            <a:xfrm rot="-5400000" flipH="1">
              <a:off x="-1695842" y="2003015"/>
              <a:ext cx="5284395" cy="115229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9" name="Google Shape;1179;p32"/>
            <p:cNvSpPr/>
            <p:nvPr/>
          </p:nvSpPr>
          <p:spPr>
            <a:xfrm rot="-5400000" flipH="1">
              <a:off x="-1448810" y="1919232"/>
              <a:ext cx="5284395" cy="1319861"/>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0" name="Google Shape;1180;p32"/>
            <p:cNvSpPr/>
            <p:nvPr/>
          </p:nvSpPr>
          <p:spPr>
            <a:xfrm rot="-5400000" flipH="1">
              <a:off x="-1200596" y="1830459"/>
              <a:ext cx="5284395" cy="1497406"/>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1" name="Google Shape;1181;p32"/>
            <p:cNvSpPr/>
            <p:nvPr/>
          </p:nvSpPr>
          <p:spPr>
            <a:xfrm rot="-5400000" flipH="1">
              <a:off x="-951508" y="1738446"/>
              <a:ext cx="5284395" cy="168143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2" name="Google Shape;1182;p32"/>
            <p:cNvSpPr/>
            <p:nvPr/>
          </p:nvSpPr>
          <p:spPr>
            <a:xfrm rot="-5153672" flipH="1">
              <a:off x="-2525502" y="2051674"/>
              <a:ext cx="5386341" cy="981529"/>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83" name="Google Shape;1183;p32"/>
          <p:cNvGrpSpPr/>
          <p:nvPr/>
        </p:nvGrpSpPr>
        <p:grpSpPr>
          <a:xfrm>
            <a:off x="-686199" y="-238599"/>
            <a:ext cx="4061405" cy="7257036"/>
            <a:chOff x="-514649" y="-178950"/>
            <a:chExt cx="3046054" cy="5442777"/>
          </a:xfrm>
        </p:grpSpPr>
        <p:sp>
          <p:nvSpPr>
            <p:cNvPr id="1184" name="Google Shape;1184;p32"/>
            <p:cNvSpPr/>
            <p:nvPr/>
          </p:nvSpPr>
          <p:spPr>
            <a:xfrm rot="-5400000" flipH="1">
              <a:off x="-2279192" y="2070392"/>
              <a:ext cx="5284395" cy="1017541"/>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32"/>
            <p:cNvSpPr/>
            <p:nvPr/>
          </p:nvSpPr>
          <p:spPr>
            <a:xfrm rot="-5400000" flipH="1">
              <a:off x="-1945393" y="2081296"/>
              <a:ext cx="5284395" cy="995733"/>
            </a:xfrm>
            <a:custGeom>
              <a:avLst/>
              <a:gdLst/>
              <a:ahLst/>
              <a:cxnLst/>
              <a:rect l="l" t="t" r="r" b="b"/>
              <a:pathLst>
                <a:path w="42064" h="9680" extrusionOk="0">
                  <a:moveTo>
                    <a:pt x="10341" y="0"/>
                  </a:moveTo>
                  <a:cubicBezTo>
                    <a:pt x="6894" y="0"/>
                    <a:pt x="3447" y="1535"/>
                    <a:pt x="0" y="6089"/>
                  </a:cubicBezTo>
                  <a:lnTo>
                    <a:pt x="0" y="7090"/>
                  </a:lnTo>
                  <a:cubicBezTo>
                    <a:pt x="3198" y="3078"/>
                    <a:pt x="6395" y="1665"/>
                    <a:pt x="9593" y="1665"/>
                  </a:cubicBezTo>
                  <a:cubicBezTo>
                    <a:pt x="17209" y="1665"/>
                    <a:pt x="24827" y="9679"/>
                    <a:pt x="32453" y="9679"/>
                  </a:cubicBezTo>
                  <a:cubicBezTo>
                    <a:pt x="35655" y="9679"/>
                    <a:pt x="38859" y="8267"/>
                    <a:pt x="42064" y="4255"/>
                  </a:cubicBezTo>
                  <a:lnTo>
                    <a:pt x="42064" y="452"/>
                  </a:lnTo>
                  <a:cubicBezTo>
                    <a:pt x="38609" y="5007"/>
                    <a:pt x="35156" y="6541"/>
                    <a:pt x="31704" y="6541"/>
                  </a:cubicBezTo>
                  <a:cubicBezTo>
                    <a:pt x="24578" y="6541"/>
                    <a:pt x="17458" y="0"/>
                    <a:pt x="1034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32"/>
            <p:cNvSpPr/>
            <p:nvPr/>
          </p:nvSpPr>
          <p:spPr>
            <a:xfrm rot="-5400000" flipH="1">
              <a:off x="-1695842" y="2003015"/>
              <a:ext cx="5284395" cy="1152294"/>
            </a:xfrm>
            <a:custGeom>
              <a:avLst/>
              <a:gdLst/>
              <a:ahLst/>
              <a:cxnLst/>
              <a:rect l="l" t="t" r="r" b="b"/>
              <a:pathLst>
                <a:path w="42064" h="11202" extrusionOk="0">
                  <a:moveTo>
                    <a:pt x="9593" y="0"/>
                  </a:moveTo>
                  <a:cubicBezTo>
                    <a:pt x="6395" y="0"/>
                    <a:pt x="3198" y="1413"/>
                    <a:pt x="0" y="5425"/>
                  </a:cubicBezTo>
                  <a:lnTo>
                    <a:pt x="0" y="6392"/>
                  </a:lnTo>
                  <a:cubicBezTo>
                    <a:pt x="2958" y="2885"/>
                    <a:pt x="5917" y="1601"/>
                    <a:pt x="8875" y="1601"/>
                  </a:cubicBezTo>
                  <a:cubicBezTo>
                    <a:pt x="16965" y="1601"/>
                    <a:pt x="25057" y="11201"/>
                    <a:pt x="33157" y="11201"/>
                  </a:cubicBezTo>
                  <a:cubicBezTo>
                    <a:pt x="36125" y="11201"/>
                    <a:pt x="39093" y="9913"/>
                    <a:pt x="42064" y="6392"/>
                  </a:cubicBezTo>
                  <a:lnTo>
                    <a:pt x="42064" y="2590"/>
                  </a:lnTo>
                  <a:cubicBezTo>
                    <a:pt x="38859" y="6602"/>
                    <a:pt x="35655" y="8014"/>
                    <a:pt x="32453" y="8014"/>
                  </a:cubicBezTo>
                  <a:cubicBezTo>
                    <a:pt x="24827" y="8014"/>
                    <a:pt x="17209" y="0"/>
                    <a:pt x="959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32"/>
            <p:cNvSpPr/>
            <p:nvPr/>
          </p:nvSpPr>
          <p:spPr>
            <a:xfrm rot="-5400000" flipH="1">
              <a:off x="-1448810" y="1919232"/>
              <a:ext cx="5284395" cy="1319861"/>
            </a:xfrm>
            <a:custGeom>
              <a:avLst/>
              <a:gdLst/>
              <a:ahLst/>
              <a:cxnLst/>
              <a:rect l="l" t="t" r="r" b="b"/>
              <a:pathLst>
                <a:path w="42064" h="12831" extrusionOk="0">
                  <a:moveTo>
                    <a:pt x="8882" y="0"/>
                  </a:moveTo>
                  <a:cubicBezTo>
                    <a:pt x="5921" y="0"/>
                    <a:pt x="2961" y="1288"/>
                    <a:pt x="0" y="4805"/>
                  </a:cubicBezTo>
                  <a:lnTo>
                    <a:pt x="0" y="5773"/>
                  </a:lnTo>
                  <a:cubicBezTo>
                    <a:pt x="2737" y="2710"/>
                    <a:pt x="5474" y="1550"/>
                    <a:pt x="8211" y="1550"/>
                  </a:cubicBezTo>
                  <a:cubicBezTo>
                    <a:pt x="16748" y="1550"/>
                    <a:pt x="25287" y="12830"/>
                    <a:pt x="33837" y="12830"/>
                  </a:cubicBezTo>
                  <a:cubicBezTo>
                    <a:pt x="36578" y="12830"/>
                    <a:pt x="39320" y="11671"/>
                    <a:pt x="42064" y="8608"/>
                  </a:cubicBezTo>
                  <a:lnTo>
                    <a:pt x="42064" y="4805"/>
                  </a:lnTo>
                  <a:cubicBezTo>
                    <a:pt x="39096" y="8323"/>
                    <a:pt x="36130" y="9611"/>
                    <a:pt x="33165" y="9611"/>
                  </a:cubicBezTo>
                  <a:cubicBezTo>
                    <a:pt x="25064" y="9611"/>
                    <a:pt x="16972" y="0"/>
                    <a:pt x="888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32"/>
            <p:cNvSpPr/>
            <p:nvPr/>
          </p:nvSpPr>
          <p:spPr>
            <a:xfrm rot="-5400000" flipH="1">
              <a:off x="-1200596" y="1830459"/>
              <a:ext cx="5284395" cy="1497406"/>
            </a:xfrm>
            <a:custGeom>
              <a:avLst/>
              <a:gdLst/>
              <a:ahLst/>
              <a:cxnLst/>
              <a:rect l="l" t="t" r="r" b="b"/>
              <a:pathLst>
                <a:path w="42064" h="14557" extrusionOk="0">
                  <a:moveTo>
                    <a:pt x="8211" y="0"/>
                  </a:moveTo>
                  <a:cubicBezTo>
                    <a:pt x="5474" y="0"/>
                    <a:pt x="2737" y="1160"/>
                    <a:pt x="0" y="4223"/>
                  </a:cubicBezTo>
                  <a:lnTo>
                    <a:pt x="0" y="5224"/>
                  </a:lnTo>
                  <a:cubicBezTo>
                    <a:pt x="2527" y="2564"/>
                    <a:pt x="5054" y="1527"/>
                    <a:pt x="7581" y="1527"/>
                  </a:cubicBezTo>
                  <a:cubicBezTo>
                    <a:pt x="16538" y="1527"/>
                    <a:pt x="25497" y="14557"/>
                    <a:pt x="34468" y="14557"/>
                  </a:cubicBezTo>
                  <a:cubicBezTo>
                    <a:pt x="36999" y="14557"/>
                    <a:pt x="39531" y="13520"/>
                    <a:pt x="42064" y="10861"/>
                  </a:cubicBezTo>
                  <a:lnTo>
                    <a:pt x="42064" y="7058"/>
                  </a:lnTo>
                  <a:cubicBezTo>
                    <a:pt x="39320" y="10121"/>
                    <a:pt x="36578" y="11280"/>
                    <a:pt x="33837" y="11280"/>
                  </a:cubicBezTo>
                  <a:cubicBezTo>
                    <a:pt x="25287" y="11280"/>
                    <a:pt x="16748" y="0"/>
                    <a:pt x="82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32"/>
            <p:cNvSpPr/>
            <p:nvPr/>
          </p:nvSpPr>
          <p:spPr>
            <a:xfrm rot="-5400000" flipH="1">
              <a:off x="-951508" y="1738446"/>
              <a:ext cx="5284395" cy="1681431"/>
            </a:xfrm>
            <a:custGeom>
              <a:avLst/>
              <a:gdLst/>
              <a:ahLst/>
              <a:cxnLst/>
              <a:rect l="l" t="t" r="r" b="b"/>
              <a:pathLst>
                <a:path w="42064" h="16346" extrusionOk="0">
                  <a:moveTo>
                    <a:pt x="7581" y="0"/>
                  </a:moveTo>
                  <a:cubicBezTo>
                    <a:pt x="5054" y="0"/>
                    <a:pt x="2527" y="1037"/>
                    <a:pt x="0" y="3697"/>
                  </a:cubicBezTo>
                  <a:lnTo>
                    <a:pt x="0" y="4664"/>
                  </a:lnTo>
                  <a:cubicBezTo>
                    <a:pt x="2324" y="2373"/>
                    <a:pt x="4648" y="1455"/>
                    <a:pt x="6973" y="1455"/>
                  </a:cubicBezTo>
                  <a:cubicBezTo>
                    <a:pt x="16335" y="1455"/>
                    <a:pt x="25700" y="16345"/>
                    <a:pt x="35077" y="16345"/>
                  </a:cubicBezTo>
                  <a:cubicBezTo>
                    <a:pt x="37405" y="16345"/>
                    <a:pt x="39734" y="15428"/>
                    <a:pt x="42064" y="13137"/>
                  </a:cubicBezTo>
                  <a:lnTo>
                    <a:pt x="42064" y="9334"/>
                  </a:lnTo>
                  <a:cubicBezTo>
                    <a:pt x="39531" y="11993"/>
                    <a:pt x="36999" y="13030"/>
                    <a:pt x="34468" y="13030"/>
                  </a:cubicBezTo>
                  <a:cubicBezTo>
                    <a:pt x="25497" y="13030"/>
                    <a:pt x="16538" y="0"/>
                    <a:pt x="75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32"/>
            <p:cNvSpPr/>
            <p:nvPr/>
          </p:nvSpPr>
          <p:spPr>
            <a:xfrm rot="-5153672" flipH="1">
              <a:off x="-2525502" y="2051674"/>
              <a:ext cx="5386341" cy="981529"/>
            </a:xfrm>
            <a:custGeom>
              <a:avLst/>
              <a:gdLst/>
              <a:ahLst/>
              <a:cxnLst/>
              <a:rect l="l" t="t" r="r" b="b"/>
              <a:pathLst>
                <a:path w="42064" h="9892" extrusionOk="0">
                  <a:moveTo>
                    <a:pt x="42064" y="0"/>
                  </a:moveTo>
                  <a:cubicBezTo>
                    <a:pt x="38336" y="5162"/>
                    <a:pt x="34610" y="6811"/>
                    <a:pt x="30887" y="6811"/>
                  </a:cubicBezTo>
                  <a:cubicBezTo>
                    <a:pt x="24306" y="6811"/>
                    <a:pt x="17731" y="1662"/>
                    <a:pt x="11157" y="1662"/>
                  </a:cubicBezTo>
                  <a:cubicBezTo>
                    <a:pt x="7438" y="1662"/>
                    <a:pt x="3719" y="3311"/>
                    <a:pt x="0" y="8473"/>
                  </a:cubicBezTo>
                  <a:lnTo>
                    <a:pt x="0" y="9440"/>
                  </a:lnTo>
                  <a:cubicBezTo>
                    <a:pt x="3447" y="4886"/>
                    <a:pt x="6894" y="3351"/>
                    <a:pt x="10341" y="3351"/>
                  </a:cubicBezTo>
                  <a:cubicBezTo>
                    <a:pt x="17458" y="3351"/>
                    <a:pt x="24578" y="9892"/>
                    <a:pt x="31704" y="9892"/>
                  </a:cubicBezTo>
                  <a:cubicBezTo>
                    <a:pt x="35156" y="9892"/>
                    <a:pt x="38609" y="8358"/>
                    <a:pt x="42064" y="3803"/>
                  </a:cubicBezTo>
                  <a:lnTo>
                    <a:pt x="4206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191" name="Google Shape;1191;p32"/>
          <p:cNvSpPr/>
          <p:nvPr/>
        </p:nvSpPr>
        <p:spPr>
          <a:xfrm rot="-636976">
            <a:off x="2265738" y="5649388"/>
            <a:ext cx="656521" cy="643225"/>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2" name="Google Shape;1192;p32"/>
          <p:cNvSpPr/>
          <p:nvPr/>
        </p:nvSpPr>
        <p:spPr>
          <a:xfrm>
            <a:off x="11013945" y="3899731"/>
            <a:ext cx="282863" cy="276745"/>
          </a:xfrm>
          <a:custGeom>
            <a:avLst/>
            <a:gdLst/>
            <a:ahLst/>
            <a:cxnLst/>
            <a:rect l="l" t="t" r="r" b="b"/>
            <a:pathLst>
              <a:path w="9849" h="9636" extrusionOk="0">
                <a:moveTo>
                  <a:pt x="7447" y="1"/>
                </a:moveTo>
                <a:lnTo>
                  <a:pt x="4529" y="1855"/>
                </a:lnTo>
                <a:lnTo>
                  <a:pt x="1368" y="548"/>
                </a:lnTo>
                <a:lnTo>
                  <a:pt x="1368" y="548"/>
                </a:lnTo>
                <a:lnTo>
                  <a:pt x="2250" y="3861"/>
                </a:lnTo>
                <a:lnTo>
                  <a:pt x="0" y="6475"/>
                </a:lnTo>
                <a:lnTo>
                  <a:pt x="3435" y="6688"/>
                </a:lnTo>
                <a:lnTo>
                  <a:pt x="5229" y="9636"/>
                </a:lnTo>
                <a:lnTo>
                  <a:pt x="6475" y="6414"/>
                </a:lnTo>
                <a:lnTo>
                  <a:pt x="9849" y="5624"/>
                </a:lnTo>
                <a:lnTo>
                  <a:pt x="7174" y="3435"/>
                </a:lnTo>
                <a:lnTo>
                  <a:pt x="7447"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3" name="Google Shape;1193;p32"/>
          <p:cNvSpPr/>
          <p:nvPr/>
        </p:nvSpPr>
        <p:spPr>
          <a:xfrm>
            <a:off x="566337" y="3498688"/>
            <a:ext cx="409907" cy="401027"/>
          </a:xfrm>
          <a:custGeom>
            <a:avLst/>
            <a:gdLst/>
            <a:ahLst/>
            <a:cxnLst/>
            <a:rect l="l" t="t" r="r" b="b"/>
            <a:pathLst>
              <a:path w="11217" h="10974" extrusionOk="0">
                <a:moveTo>
                  <a:pt x="8481" y="1"/>
                </a:moveTo>
                <a:lnTo>
                  <a:pt x="5168" y="2129"/>
                </a:lnTo>
                <a:lnTo>
                  <a:pt x="1551" y="639"/>
                </a:lnTo>
                <a:lnTo>
                  <a:pt x="2554" y="4439"/>
                </a:lnTo>
                <a:lnTo>
                  <a:pt x="1" y="7417"/>
                </a:lnTo>
                <a:lnTo>
                  <a:pt x="3922" y="7630"/>
                </a:lnTo>
                <a:lnTo>
                  <a:pt x="5958" y="10974"/>
                </a:lnTo>
                <a:lnTo>
                  <a:pt x="7387" y="7326"/>
                </a:lnTo>
                <a:lnTo>
                  <a:pt x="11217" y="6414"/>
                </a:lnTo>
                <a:lnTo>
                  <a:pt x="8177" y="3922"/>
                </a:lnTo>
                <a:lnTo>
                  <a:pt x="8481"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4" name="Google Shape;1194;p32"/>
          <p:cNvSpPr/>
          <p:nvPr/>
        </p:nvSpPr>
        <p:spPr>
          <a:xfrm>
            <a:off x="9419287" y="5092364"/>
            <a:ext cx="480984" cy="502105"/>
          </a:xfrm>
          <a:custGeom>
            <a:avLst/>
            <a:gdLst/>
            <a:ahLst/>
            <a:cxnLst/>
            <a:rect l="l" t="t" r="r" b="b"/>
            <a:pathLst>
              <a:path w="13162" h="13740" extrusionOk="0">
                <a:moveTo>
                  <a:pt x="4894" y="1"/>
                </a:moveTo>
                <a:lnTo>
                  <a:pt x="4286" y="4742"/>
                </a:lnTo>
                <a:lnTo>
                  <a:pt x="1" y="6931"/>
                </a:lnTo>
                <a:lnTo>
                  <a:pt x="4347" y="8998"/>
                </a:lnTo>
                <a:lnTo>
                  <a:pt x="5107" y="13739"/>
                </a:lnTo>
                <a:lnTo>
                  <a:pt x="8390" y="10244"/>
                </a:lnTo>
                <a:lnTo>
                  <a:pt x="13162" y="10973"/>
                </a:lnTo>
                <a:lnTo>
                  <a:pt x="13162" y="10973"/>
                </a:lnTo>
                <a:lnTo>
                  <a:pt x="10852" y="6779"/>
                </a:lnTo>
                <a:lnTo>
                  <a:pt x="13010" y="2493"/>
                </a:lnTo>
                <a:lnTo>
                  <a:pt x="8299" y="3375"/>
                </a:lnTo>
                <a:lnTo>
                  <a:pt x="4894"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5" name="Google Shape;1195;p32"/>
          <p:cNvSpPr/>
          <p:nvPr/>
        </p:nvSpPr>
        <p:spPr>
          <a:xfrm>
            <a:off x="2212107" y="4210670"/>
            <a:ext cx="177747" cy="173325"/>
          </a:xfrm>
          <a:custGeom>
            <a:avLst/>
            <a:gdLst/>
            <a:ahLst/>
            <a:cxnLst/>
            <a:rect l="l" t="t" r="r" b="b"/>
            <a:pathLst>
              <a:path w="4864" h="4743" extrusionOk="0">
                <a:moveTo>
                  <a:pt x="3679" y="0"/>
                </a:moveTo>
                <a:lnTo>
                  <a:pt x="2250" y="912"/>
                </a:lnTo>
                <a:lnTo>
                  <a:pt x="700" y="274"/>
                </a:lnTo>
                <a:lnTo>
                  <a:pt x="1125" y="1915"/>
                </a:lnTo>
                <a:lnTo>
                  <a:pt x="1" y="3192"/>
                </a:lnTo>
                <a:lnTo>
                  <a:pt x="1703" y="3283"/>
                </a:lnTo>
                <a:lnTo>
                  <a:pt x="2584" y="4742"/>
                </a:lnTo>
                <a:lnTo>
                  <a:pt x="3192" y="3162"/>
                </a:lnTo>
                <a:lnTo>
                  <a:pt x="4864" y="2766"/>
                </a:lnTo>
                <a:lnTo>
                  <a:pt x="3527" y="1703"/>
                </a:lnTo>
                <a:lnTo>
                  <a:pt x="3679"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6" name="Google Shape;1196;p32"/>
          <p:cNvSpPr/>
          <p:nvPr/>
        </p:nvSpPr>
        <p:spPr>
          <a:xfrm>
            <a:off x="361387" y="929521"/>
            <a:ext cx="409908" cy="428875"/>
          </a:xfrm>
          <a:custGeom>
            <a:avLst/>
            <a:gdLst/>
            <a:ahLst/>
            <a:cxnLst/>
            <a:rect l="l" t="t" r="r" b="b"/>
            <a:pathLst>
              <a:path w="13162" h="13771" extrusionOk="0">
                <a:moveTo>
                  <a:pt x="4894" y="1"/>
                </a:moveTo>
                <a:lnTo>
                  <a:pt x="4286" y="4773"/>
                </a:lnTo>
                <a:lnTo>
                  <a:pt x="0" y="6962"/>
                </a:lnTo>
                <a:lnTo>
                  <a:pt x="4347" y="9028"/>
                </a:lnTo>
                <a:lnTo>
                  <a:pt x="5107" y="13770"/>
                </a:lnTo>
                <a:lnTo>
                  <a:pt x="8420" y="10275"/>
                </a:lnTo>
                <a:lnTo>
                  <a:pt x="13162" y="11004"/>
                </a:lnTo>
                <a:lnTo>
                  <a:pt x="10852" y="6779"/>
                </a:lnTo>
                <a:lnTo>
                  <a:pt x="13010" y="2493"/>
                </a:lnTo>
                <a:lnTo>
                  <a:pt x="8298" y="3405"/>
                </a:lnTo>
                <a:lnTo>
                  <a:pt x="4894"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7" name="Google Shape;1197;p32"/>
          <p:cNvSpPr/>
          <p:nvPr/>
        </p:nvSpPr>
        <p:spPr>
          <a:xfrm>
            <a:off x="10975424" y="517421"/>
            <a:ext cx="359915" cy="352132"/>
          </a:xfrm>
          <a:custGeom>
            <a:avLst/>
            <a:gdLst/>
            <a:ahLst/>
            <a:cxnLst/>
            <a:rect l="l" t="t" r="r" b="b"/>
            <a:pathLst>
              <a:path w="9849" h="9636" extrusionOk="0">
                <a:moveTo>
                  <a:pt x="7447" y="0"/>
                </a:moveTo>
                <a:lnTo>
                  <a:pt x="4560" y="1854"/>
                </a:lnTo>
                <a:lnTo>
                  <a:pt x="1368" y="547"/>
                </a:lnTo>
                <a:lnTo>
                  <a:pt x="2250" y="3860"/>
                </a:lnTo>
                <a:lnTo>
                  <a:pt x="0" y="6505"/>
                </a:lnTo>
                <a:lnTo>
                  <a:pt x="3435" y="6687"/>
                </a:lnTo>
                <a:lnTo>
                  <a:pt x="5259" y="9636"/>
                </a:lnTo>
                <a:lnTo>
                  <a:pt x="6505" y="6414"/>
                </a:lnTo>
                <a:lnTo>
                  <a:pt x="9849" y="5623"/>
                </a:lnTo>
                <a:lnTo>
                  <a:pt x="7174" y="3435"/>
                </a:lnTo>
                <a:lnTo>
                  <a:pt x="7447"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8" name="Google Shape;1198;p32"/>
          <p:cNvSpPr/>
          <p:nvPr/>
        </p:nvSpPr>
        <p:spPr>
          <a:xfrm rot="-636691">
            <a:off x="8264952" y="-160475"/>
            <a:ext cx="637393" cy="624552"/>
          </a:xfrm>
          <a:custGeom>
            <a:avLst/>
            <a:gdLst/>
            <a:ahLst/>
            <a:cxnLst/>
            <a:rect l="l" t="t" r="r" b="b"/>
            <a:pathLst>
              <a:path w="21035" h="20609" extrusionOk="0">
                <a:moveTo>
                  <a:pt x="15928" y="0"/>
                </a:moveTo>
                <a:lnTo>
                  <a:pt x="9727" y="4013"/>
                </a:lnTo>
                <a:lnTo>
                  <a:pt x="2919" y="1156"/>
                </a:lnTo>
                <a:lnTo>
                  <a:pt x="4803" y="8298"/>
                </a:lnTo>
                <a:lnTo>
                  <a:pt x="1" y="13891"/>
                </a:lnTo>
                <a:lnTo>
                  <a:pt x="7356" y="14286"/>
                </a:lnTo>
                <a:lnTo>
                  <a:pt x="11186" y="20609"/>
                </a:lnTo>
                <a:lnTo>
                  <a:pt x="13861" y="13709"/>
                </a:lnTo>
                <a:lnTo>
                  <a:pt x="21034" y="12007"/>
                </a:lnTo>
                <a:lnTo>
                  <a:pt x="15320" y="7356"/>
                </a:lnTo>
                <a:lnTo>
                  <a:pt x="15928"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199" name="Google Shape;1199;p32"/>
          <p:cNvSpPr/>
          <p:nvPr/>
        </p:nvSpPr>
        <p:spPr>
          <a:xfrm>
            <a:off x="5375536" y="310299"/>
            <a:ext cx="212373" cy="207131"/>
          </a:xfrm>
          <a:custGeom>
            <a:avLst/>
            <a:gdLst/>
            <a:ahLst/>
            <a:cxnLst/>
            <a:rect l="l" t="t" r="r" b="b"/>
            <a:pathLst>
              <a:path w="4834" h="4742" extrusionOk="0">
                <a:moveTo>
                  <a:pt x="3648" y="0"/>
                </a:moveTo>
                <a:lnTo>
                  <a:pt x="2219" y="912"/>
                </a:lnTo>
                <a:lnTo>
                  <a:pt x="669" y="274"/>
                </a:lnTo>
                <a:lnTo>
                  <a:pt x="669" y="274"/>
                </a:lnTo>
                <a:lnTo>
                  <a:pt x="1094" y="1915"/>
                </a:lnTo>
                <a:lnTo>
                  <a:pt x="0" y="3192"/>
                </a:lnTo>
                <a:lnTo>
                  <a:pt x="1672" y="3283"/>
                </a:lnTo>
                <a:lnTo>
                  <a:pt x="2553" y="4742"/>
                </a:lnTo>
                <a:lnTo>
                  <a:pt x="3192" y="3161"/>
                </a:lnTo>
                <a:lnTo>
                  <a:pt x="4833" y="2766"/>
                </a:lnTo>
                <a:lnTo>
                  <a:pt x="3526" y="1702"/>
                </a:lnTo>
                <a:lnTo>
                  <a:pt x="3648" y="0"/>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00" name="Google Shape;1200;p32"/>
          <p:cNvSpPr/>
          <p:nvPr/>
        </p:nvSpPr>
        <p:spPr>
          <a:xfrm>
            <a:off x="2488475" y="104578"/>
            <a:ext cx="211052" cy="205725"/>
          </a:xfrm>
          <a:custGeom>
            <a:avLst/>
            <a:gdLst/>
            <a:ahLst/>
            <a:cxnLst/>
            <a:rect l="l" t="t" r="r" b="b"/>
            <a:pathLst>
              <a:path w="4834" h="4712" extrusionOk="0">
                <a:moveTo>
                  <a:pt x="3648" y="1"/>
                </a:moveTo>
                <a:lnTo>
                  <a:pt x="2219" y="912"/>
                </a:lnTo>
                <a:lnTo>
                  <a:pt x="669" y="244"/>
                </a:lnTo>
                <a:lnTo>
                  <a:pt x="669" y="244"/>
                </a:lnTo>
                <a:lnTo>
                  <a:pt x="1094" y="1885"/>
                </a:lnTo>
                <a:lnTo>
                  <a:pt x="0" y="3192"/>
                </a:lnTo>
                <a:lnTo>
                  <a:pt x="1672" y="3283"/>
                </a:lnTo>
                <a:lnTo>
                  <a:pt x="2553" y="4712"/>
                </a:lnTo>
                <a:lnTo>
                  <a:pt x="3161" y="3131"/>
                </a:lnTo>
                <a:lnTo>
                  <a:pt x="4833" y="2736"/>
                </a:lnTo>
                <a:lnTo>
                  <a:pt x="3496" y="1672"/>
                </a:lnTo>
                <a:lnTo>
                  <a:pt x="3648" y="1"/>
                </a:lnTo>
                <a:close/>
              </a:path>
            </a:pathLst>
          </a:custGeom>
          <a:solidFill>
            <a:srgbClr val="FFFFFF"/>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extLst>
      <p:ext uri="{BB962C8B-B14F-4D97-AF65-F5344CB8AC3E}">
        <p14:creationId xmlns:p14="http://schemas.microsoft.com/office/powerpoint/2010/main" val="215773952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7"/>
            <a:ext cx="9144000" cy="1655763"/>
          </a:xfrm>
          <a:prstGeom prst="rect">
            <a:avLst/>
          </a:prstGeo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B0392B6E-AC57-4EC7-A4ED-45A8F494EAAC}" type="datetimeFigureOut">
              <a:rPr lang="vi-VN" smtClean="0"/>
              <a:t>08/11/2023</a:t>
            </a:fld>
            <a:endParaRPr lang="vi-VN"/>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195718590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p:cNvSpPr>
            <a:spLocks noGrp="1"/>
          </p:cNvSpPr>
          <p:nvPr>
            <p:ph idx="1"/>
          </p:nvPr>
        </p:nvSpPr>
        <p:spPr>
          <a:xfrm>
            <a:off x="838200" y="1825625"/>
            <a:ext cx="10515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B0392B6E-AC57-4EC7-A4ED-45A8F494EAAC}" type="datetimeFigureOut">
              <a:rPr lang="vi-VN" smtClean="0"/>
              <a:t>08/11/2023</a:t>
            </a:fld>
            <a:endParaRPr lang="vi-VN"/>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93775361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1" y="4589464"/>
            <a:ext cx="10515600" cy="1500187"/>
          </a:xfrm>
          <a:prstGeom prst="rect">
            <a:avLst/>
          </a:prstGeo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1"/>
            <a:ext cx="2743200" cy="365125"/>
          </a:xfrm>
          <a:prstGeom prst="rect">
            <a:avLst/>
          </a:prstGeom>
        </p:spPr>
        <p:txBody>
          <a:bodyPr/>
          <a:lstStyle/>
          <a:p>
            <a:fld id="{B0392B6E-AC57-4EC7-A4ED-45A8F494EAAC}" type="datetimeFigureOut">
              <a:rPr lang="vi-VN" smtClean="0"/>
              <a:t>08/11/2023</a:t>
            </a:fld>
            <a:endParaRPr lang="vi-VN"/>
          </a:p>
        </p:txBody>
      </p:sp>
      <p:sp>
        <p:nvSpPr>
          <p:cNvPr id="5" name="Footer Placeholder 4"/>
          <p:cNvSpPr>
            <a:spLocks noGrp="1"/>
          </p:cNvSpPr>
          <p:nvPr>
            <p:ph type="ftr" sz="quarter" idx="11"/>
          </p:nvPr>
        </p:nvSpPr>
        <p:spPr>
          <a:xfrm>
            <a:off x="4038600" y="6356351"/>
            <a:ext cx="4114800" cy="365125"/>
          </a:xfrm>
          <a:prstGeom prst="rect">
            <a:avLst/>
          </a:prstGeom>
        </p:spPr>
        <p:txBody>
          <a:bodyPr/>
          <a:lstStyle/>
          <a:p>
            <a:endParaRPr lang="vi-VN"/>
          </a:p>
        </p:txBody>
      </p:sp>
      <p:sp>
        <p:nvSpPr>
          <p:cNvPr id="6" name="Slide Number Placeholder 5"/>
          <p:cNvSpPr>
            <a:spLocks noGrp="1"/>
          </p:cNvSpPr>
          <p:nvPr>
            <p:ph type="sldNum" sz="quarter" idx="12"/>
          </p:nvPr>
        </p:nvSpPr>
        <p:spPr>
          <a:xfrm>
            <a:off x="8610600" y="6356351"/>
            <a:ext cx="2743200" cy="365125"/>
          </a:xfrm>
          <a:prstGeom prst="rect">
            <a:avLst/>
          </a:prstGeom>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109433656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9"/>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a:xfrm>
            <a:off x="838200" y="6356351"/>
            <a:ext cx="2743200" cy="365125"/>
          </a:xfrm>
          <a:prstGeom prst="rect">
            <a:avLst/>
          </a:prstGeom>
        </p:spPr>
        <p:txBody>
          <a:bodyPr/>
          <a:lstStyle/>
          <a:p>
            <a:fld id="{B0392B6E-AC57-4EC7-A4ED-45A8F494EAAC}" type="datetimeFigureOut">
              <a:rPr lang="vi-VN" smtClean="0"/>
              <a:t>08/11/2023</a:t>
            </a:fld>
            <a:endParaRPr lang="vi-VN"/>
          </a:p>
        </p:txBody>
      </p:sp>
      <p:sp>
        <p:nvSpPr>
          <p:cNvPr id="6" name="Footer Placeholder 5"/>
          <p:cNvSpPr>
            <a:spLocks noGrp="1"/>
          </p:cNvSpPr>
          <p:nvPr>
            <p:ph type="ftr" sz="quarter" idx="11"/>
          </p:nvPr>
        </p:nvSpPr>
        <p:spPr>
          <a:xfrm>
            <a:off x="4038600" y="6356351"/>
            <a:ext cx="4114800" cy="365125"/>
          </a:xfrm>
          <a:prstGeom prst="rect">
            <a:avLst/>
          </a:prstGeom>
        </p:spPr>
        <p:txBody>
          <a:bodyPr/>
          <a:lstStyle/>
          <a:p>
            <a:endParaRPr lang="vi-VN"/>
          </a:p>
        </p:txBody>
      </p:sp>
      <p:sp>
        <p:nvSpPr>
          <p:cNvPr id="7" name="Slide Number Placeholder 6"/>
          <p:cNvSpPr>
            <a:spLocks noGrp="1"/>
          </p:cNvSpPr>
          <p:nvPr>
            <p:ph type="sldNum" sz="quarter" idx="12"/>
          </p:nvPr>
        </p:nvSpPr>
        <p:spPr>
          <a:xfrm>
            <a:off x="8610600" y="6356351"/>
            <a:ext cx="2743200" cy="365125"/>
          </a:xfrm>
          <a:prstGeom prst="rect">
            <a:avLst/>
          </a:prstGeom>
        </p:spPr>
        <p:txBody>
          <a:bodyPr/>
          <a:lstStyle/>
          <a:p>
            <a:fld id="{BFB40588-9AA4-4EE8-A8F0-AB40AAF79670}" type="slidenum">
              <a:rPr lang="vi-VN" smtClean="0"/>
              <a:t>‹#›</a:t>
            </a:fld>
            <a:endParaRPr lang="vi-VN"/>
          </a:p>
        </p:txBody>
      </p:sp>
    </p:spTree>
    <p:extLst>
      <p:ext uri="{BB962C8B-B14F-4D97-AF65-F5344CB8AC3E}">
        <p14:creationId xmlns:p14="http://schemas.microsoft.com/office/powerpoint/2010/main" val="1694150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theme" Target="../theme/theme3.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4.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heme" Target="../theme/theme5.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6.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7.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92.xml"/><Relationship Id="rId7" Type="http://schemas.openxmlformats.org/officeDocument/2006/relationships/theme" Target="../theme/theme8.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5" Type="http://schemas.openxmlformats.org/officeDocument/2006/relationships/slideLayout" Target="../slideLayouts/slideLayout94.xml"/><Relationship Id="rId4" Type="http://schemas.openxmlformats.org/officeDocument/2006/relationships/slideLayout" Target="../slideLayouts/slideLayout9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image" Target="../media/image15.png"/><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theme" Target="../theme/theme9.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图片 6" descr="图片包含 户外&#10;&#10;描述已自动生成">
            <a:extLst>
              <a:ext uri="{FF2B5EF4-FFF2-40B4-BE49-F238E27FC236}">
                <a16:creationId xmlns:a16="http://schemas.microsoft.com/office/drawing/2014/main" id="{51D981AD-9FC1-4415-8F8F-8DBB61E1CAAF}"/>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636009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mc:AlternateContent xmlns:mc="http://schemas.openxmlformats.org/markup-compatibility/2006" xmlns:p14="http://schemas.microsoft.com/office/powerpoint/2010/main">
    <mc:Choice Requires="p14">
      <p:transition spd="med" p14:dur="700" advClick="0" advTm="5000">
        <p:fade/>
      </p:transition>
    </mc:Choice>
    <mc:Fallback xmlns="">
      <p:transition spd="med" advClick="0" advTm="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49"/>
        <p:cNvGrpSpPr/>
        <p:nvPr/>
      </p:nvGrpSpPr>
      <p:grpSpPr>
        <a:xfrm>
          <a:off x="0" y="0"/>
          <a:ext cx="0" cy="0"/>
          <a:chOff x="0" y="0"/>
          <a:chExt cx="0" cy="0"/>
        </a:xfrm>
      </p:grpSpPr>
      <p:sp>
        <p:nvSpPr>
          <p:cNvPr id="750" name="Google Shape;750;p5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51" name="Google Shape;751;p5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752" name="Google Shape;752;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53" name="Google Shape;753;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754" name="Google Shape;754;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888888"/>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17608496"/>
      </p:ext>
    </p:extLst>
  </p:cSld>
  <p:clrMap bg1="lt1" tx1="dk1" bg2="dk2" tx2="lt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61400" y="593367"/>
            <a:ext cx="102692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500"/>
              <a:buFont typeface="Chau Philomene One" panose="02000806040000020003"/>
              <a:buNone/>
              <a:defRPr sz="3500">
                <a:solidFill>
                  <a:schemeClr val="dk1"/>
                </a:solidFill>
                <a:latin typeface="Chau Philomene One" panose="02000806040000020003"/>
                <a:ea typeface="Chau Philomene One" panose="02000806040000020003"/>
                <a:cs typeface="Chau Philomene One" panose="02000806040000020003"/>
                <a:sym typeface="Chau Philomene One" panose="02000806040000020003"/>
              </a:defRPr>
            </a:lvl1pPr>
            <a:lvl2pPr lvl="1" rtl="0">
              <a:spcBef>
                <a:spcPts val="0"/>
              </a:spcBef>
              <a:spcAft>
                <a:spcPts val="0"/>
              </a:spcAft>
              <a:buClr>
                <a:schemeClr val="dk1"/>
              </a:buClr>
              <a:buSzPts val="3500"/>
              <a:buFont typeface="Bebas Neue" panose="020B0606020202050201"/>
              <a:buNone/>
              <a:defRPr sz="3500">
                <a:solidFill>
                  <a:schemeClr val="dk1"/>
                </a:solidFill>
                <a:latin typeface="Bebas Neue" panose="020B0606020202050201"/>
                <a:ea typeface="Bebas Neue" panose="020B0606020202050201"/>
                <a:cs typeface="Bebas Neue" panose="020B0606020202050201"/>
                <a:sym typeface="Bebas Neue" panose="020B0606020202050201"/>
              </a:defRPr>
            </a:lvl2pPr>
            <a:lvl3pPr lvl="2" rtl="0">
              <a:spcBef>
                <a:spcPts val="0"/>
              </a:spcBef>
              <a:spcAft>
                <a:spcPts val="0"/>
              </a:spcAft>
              <a:buClr>
                <a:schemeClr val="dk1"/>
              </a:buClr>
              <a:buSzPts val="3500"/>
              <a:buFont typeface="Bebas Neue" panose="020B0606020202050201"/>
              <a:buNone/>
              <a:defRPr sz="3500">
                <a:solidFill>
                  <a:schemeClr val="dk1"/>
                </a:solidFill>
                <a:latin typeface="Bebas Neue" panose="020B0606020202050201"/>
                <a:ea typeface="Bebas Neue" panose="020B0606020202050201"/>
                <a:cs typeface="Bebas Neue" panose="020B0606020202050201"/>
                <a:sym typeface="Bebas Neue" panose="020B0606020202050201"/>
              </a:defRPr>
            </a:lvl3pPr>
            <a:lvl4pPr lvl="3" rtl="0">
              <a:spcBef>
                <a:spcPts val="0"/>
              </a:spcBef>
              <a:spcAft>
                <a:spcPts val="0"/>
              </a:spcAft>
              <a:buClr>
                <a:schemeClr val="dk1"/>
              </a:buClr>
              <a:buSzPts val="3500"/>
              <a:buFont typeface="Bebas Neue" panose="020B0606020202050201"/>
              <a:buNone/>
              <a:defRPr sz="3500">
                <a:solidFill>
                  <a:schemeClr val="dk1"/>
                </a:solidFill>
                <a:latin typeface="Bebas Neue" panose="020B0606020202050201"/>
                <a:ea typeface="Bebas Neue" panose="020B0606020202050201"/>
                <a:cs typeface="Bebas Neue" panose="020B0606020202050201"/>
                <a:sym typeface="Bebas Neue" panose="020B0606020202050201"/>
              </a:defRPr>
            </a:lvl4pPr>
            <a:lvl5pPr lvl="4" rtl="0">
              <a:spcBef>
                <a:spcPts val="0"/>
              </a:spcBef>
              <a:spcAft>
                <a:spcPts val="0"/>
              </a:spcAft>
              <a:buClr>
                <a:schemeClr val="dk1"/>
              </a:buClr>
              <a:buSzPts val="3500"/>
              <a:buFont typeface="Bebas Neue" panose="020B0606020202050201"/>
              <a:buNone/>
              <a:defRPr sz="3500">
                <a:solidFill>
                  <a:schemeClr val="dk1"/>
                </a:solidFill>
                <a:latin typeface="Bebas Neue" panose="020B0606020202050201"/>
                <a:ea typeface="Bebas Neue" panose="020B0606020202050201"/>
                <a:cs typeface="Bebas Neue" panose="020B0606020202050201"/>
                <a:sym typeface="Bebas Neue" panose="020B0606020202050201"/>
              </a:defRPr>
            </a:lvl5pPr>
            <a:lvl6pPr lvl="5" rtl="0">
              <a:spcBef>
                <a:spcPts val="0"/>
              </a:spcBef>
              <a:spcAft>
                <a:spcPts val="0"/>
              </a:spcAft>
              <a:buClr>
                <a:schemeClr val="dk1"/>
              </a:buClr>
              <a:buSzPts val="3500"/>
              <a:buFont typeface="Bebas Neue" panose="020B0606020202050201"/>
              <a:buNone/>
              <a:defRPr sz="3500">
                <a:solidFill>
                  <a:schemeClr val="dk1"/>
                </a:solidFill>
                <a:latin typeface="Bebas Neue" panose="020B0606020202050201"/>
                <a:ea typeface="Bebas Neue" panose="020B0606020202050201"/>
                <a:cs typeface="Bebas Neue" panose="020B0606020202050201"/>
                <a:sym typeface="Bebas Neue" panose="020B0606020202050201"/>
              </a:defRPr>
            </a:lvl6pPr>
            <a:lvl7pPr lvl="6" rtl="0">
              <a:spcBef>
                <a:spcPts val="0"/>
              </a:spcBef>
              <a:spcAft>
                <a:spcPts val="0"/>
              </a:spcAft>
              <a:buClr>
                <a:schemeClr val="dk1"/>
              </a:buClr>
              <a:buSzPts val="3500"/>
              <a:buFont typeface="Bebas Neue" panose="020B0606020202050201"/>
              <a:buNone/>
              <a:defRPr sz="3500">
                <a:solidFill>
                  <a:schemeClr val="dk1"/>
                </a:solidFill>
                <a:latin typeface="Bebas Neue" panose="020B0606020202050201"/>
                <a:ea typeface="Bebas Neue" panose="020B0606020202050201"/>
                <a:cs typeface="Bebas Neue" panose="020B0606020202050201"/>
                <a:sym typeface="Bebas Neue" panose="020B0606020202050201"/>
              </a:defRPr>
            </a:lvl7pPr>
            <a:lvl8pPr lvl="7" rtl="0">
              <a:spcBef>
                <a:spcPts val="0"/>
              </a:spcBef>
              <a:spcAft>
                <a:spcPts val="0"/>
              </a:spcAft>
              <a:buClr>
                <a:schemeClr val="dk1"/>
              </a:buClr>
              <a:buSzPts val="3500"/>
              <a:buFont typeface="Bebas Neue" panose="020B0606020202050201"/>
              <a:buNone/>
              <a:defRPr sz="3500">
                <a:solidFill>
                  <a:schemeClr val="dk1"/>
                </a:solidFill>
                <a:latin typeface="Bebas Neue" panose="020B0606020202050201"/>
                <a:ea typeface="Bebas Neue" panose="020B0606020202050201"/>
                <a:cs typeface="Bebas Neue" panose="020B0606020202050201"/>
                <a:sym typeface="Bebas Neue" panose="020B0606020202050201"/>
              </a:defRPr>
            </a:lvl8pPr>
            <a:lvl9pPr lvl="8" rtl="0">
              <a:spcBef>
                <a:spcPts val="0"/>
              </a:spcBef>
              <a:spcAft>
                <a:spcPts val="0"/>
              </a:spcAft>
              <a:buClr>
                <a:schemeClr val="dk1"/>
              </a:buClr>
              <a:buSzPts val="3500"/>
              <a:buFont typeface="Bebas Neue" panose="020B0606020202050201"/>
              <a:buNone/>
              <a:defRPr sz="3500">
                <a:solidFill>
                  <a:schemeClr val="dk1"/>
                </a:solidFill>
                <a:latin typeface="Bebas Neue" panose="020B0606020202050201"/>
                <a:ea typeface="Bebas Neue" panose="020B0606020202050201"/>
                <a:cs typeface="Bebas Neue" panose="020B0606020202050201"/>
                <a:sym typeface="Bebas Neue" panose="020B0606020202050201"/>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Didact Gothic" panose="00000500000000000000"/>
              <a:buChar char="●"/>
              <a:defRPr>
                <a:solidFill>
                  <a:schemeClr val="dk1"/>
                </a:solidFill>
                <a:latin typeface="Didact Gothic" panose="00000500000000000000"/>
                <a:ea typeface="Didact Gothic" panose="00000500000000000000"/>
                <a:cs typeface="Didact Gothic" panose="00000500000000000000"/>
                <a:sym typeface="Didact Gothic" panose="00000500000000000000"/>
              </a:defRPr>
            </a:lvl1pPr>
            <a:lvl2pPr marL="914400" lvl="1" indent="-317500">
              <a:lnSpc>
                <a:spcPct val="115000"/>
              </a:lnSpc>
              <a:spcBef>
                <a:spcPts val="1600"/>
              </a:spcBef>
              <a:spcAft>
                <a:spcPts val="0"/>
              </a:spcAft>
              <a:buClr>
                <a:schemeClr val="dk1"/>
              </a:buClr>
              <a:buSzPts val="1400"/>
              <a:buFont typeface="Didact Gothic" panose="00000500000000000000"/>
              <a:buChar char="○"/>
              <a:defRPr>
                <a:solidFill>
                  <a:schemeClr val="dk1"/>
                </a:solidFill>
                <a:latin typeface="Didact Gothic" panose="00000500000000000000"/>
                <a:ea typeface="Didact Gothic" panose="00000500000000000000"/>
                <a:cs typeface="Didact Gothic" panose="00000500000000000000"/>
                <a:sym typeface="Didact Gothic" panose="00000500000000000000"/>
              </a:defRPr>
            </a:lvl2pPr>
            <a:lvl3pPr marL="1371600" lvl="2" indent="-317500">
              <a:lnSpc>
                <a:spcPct val="115000"/>
              </a:lnSpc>
              <a:spcBef>
                <a:spcPts val="1600"/>
              </a:spcBef>
              <a:spcAft>
                <a:spcPts val="0"/>
              </a:spcAft>
              <a:buClr>
                <a:schemeClr val="dk1"/>
              </a:buClr>
              <a:buSzPts val="1400"/>
              <a:buFont typeface="Didact Gothic" panose="00000500000000000000"/>
              <a:buChar char="■"/>
              <a:defRPr>
                <a:solidFill>
                  <a:schemeClr val="dk1"/>
                </a:solidFill>
                <a:latin typeface="Didact Gothic" panose="00000500000000000000"/>
                <a:ea typeface="Didact Gothic" panose="00000500000000000000"/>
                <a:cs typeface="Didact Gothic" panose="00000500000000000000"/>
                <a:sym typeface="Didact Gothic" panose="00000500000000000000"/>
              </a:defRPr>
            </a:lvl3pPr>
            <a:lvl4pPr marL="1828800" lvl="3" indent="-317500">
              <a:lnSpc>
                <a:spcPct val="115000"/>
              </a:lnSpc>
              <a:spcBef>
                <a:spcPts val="1600"/>
              </a:spcBef>
              <a:spcAft>
                <a:spcPts val="0"/>
              </a:spcAft>
              <a:buClr>
                <a:schemeClr val="dk1"/>
              </a:buClr>
              <a:buSzPts val="1400"/>
              <a:buFont typeface="Didact Gothic" panose="00000500000000000000"/>
              <a:buChar char="●"/>
              <a:defRPr>
                <a:solidFill>
                  <a:schemeClr val="dk1"/>
                </a:solidFill>
                <a:latin typeface="Didact Gothic" panose="00000500000000000000"/>
                <a:ea typeface="Didact Gothic" panose="00000500000000000000"/>
                <a:cs typeface="Didact Gothic" panose="00000500000000000000"/>
                <a:sym typeface="Didact Gothic" panose="00000500000000000000"/>
              </a:defRPr>
            </a:lvl4pPr>
            <a:lvl5pPr marL="2286000" lvl="4" indent="-317500">
              <a:lnSpc>
                <a:spcPct val="115000"/>
              </a:lnSpc>
              <a:spcBef>
                <a:spcPts val="1600"/>
              </a:spcBef>
              <a:spcAft>
                <a:spcPts val="0"/>
              </a:spcAft>
              <a:buClr>
                <a:schemeClr val="dk1"/>
              </a:buClr>
              <a:buSzPts val="1400"/>
              <a:buFont typeface="Didact Gothic" panose="00000500000000000000"/>
              <a:buChar char="○"/>
              <a:defRPr>
                <a:solidFill>
                  <a:schemeClr val="dk1"/>
                </a:solidFill>
                <a:latin typeface="Didact Gothic" panose="00000500000000000000"/>
                <a:ea typeface="Didact Gothic" panose="00000500000000000000"/>
                <a:cs typeface="Didact Gothic" panose="00000500000000000000"/>
                <a:sym typeface="Didact Gothic" panose="00000500000000000000"/>
              </a:defRPr>
            </a:lvl5pPr>
            <a:lvl6pPr marL="2743200" lvl="5" indent="-317500">
              <a:lnSpc>
                <a:spcPct val="115000"/>
              </a:lnSpc>
              <a:spcBef>
                <a:spcPts val="1600"/>
              </a:spcBef>
              <a:spcAft>
                <a:spcPts val="0"/>
              </a:spcAft>
              <a:buClr>
                <a:schemeClr val="dk1"/>
              </a:buClr>
              <a:buSzPts val="1400"/>
              <a:buFont typeface="Didact Gothic" panose="00000500000000000000"/>
              <a:buChar char="■"/>
              <a:defRPr>
                <a:solidFill>
                  <a:schemeClr val="dk1"/>
                </a:solidFill>
                <a:latin typeface="Didact Gothic" panose="00000500000000000000"/>
                <a:ea typeface="Didact Gothic" panose="00000500000000000000"/>
                <a:cs typeface="Didact Gothic" panose="00000500000000000000"/>
                <a:sym typeface="Didact Gothic" panose="00000500000000000000"/>
              </a:defRPr>
            </a:lvl6pPr>
            <a:lvl7pPr marL="3200400" lvl="6" indent="-317500">
              <a:lnSpc>
                <a:spcPct val="115000"/>
              </a:lnSpc>
              <a:spcBef>
                <a:spcPts val="1600"/>
              </a:spcBef>
              <a:spcAft>
                <a:spcPts val="0"/>
              </a:spcAft>
              <a:buClr>
                <a:schemeClr val="dk1"/>
              </a:buClr>
              <a:buSzPts val="1400"/>
              <a:buFont typeface="Didact Gothic" panose="00000500000000000000"/>
              <a:buChar char="●"/>
              <a:defRPr>
                <a:solidFill>
                  <a:schemeClr val="dk1"/>
                </a:solidFill>
                <a:latin typeface="Didact Gothic" panose="00000500000000000000"/>
                <a:ea typeface="Didact Gothic" panose="00000500000000000000"/>
                <a:cs typeface="Didact Gothic" panose="00000500000000000000"/>
                <a:sym typeface="Didact Gothic" panose="00000500000000000000"/>
              </a:defRPr>
            </a:lvl7pPr>
            <a:lvl8pPr marL="3657600" lvl="7" indent="-317500">
              <a:lnSpc>
                <a:spcPct val="115000"/>
              </a:lnSpc>
              <a:spcBef>
                <a:spcPts val="1600"/>
              </a:spcBef>
              <a:spcAft>
                <a:spcPts val="0"/>
              </a:spcAft>
              <a:buClr>
                <a:schemeClr val="dk1"/>
              </a:buClr>
              <a:buSzPts val="1400"/>
              <a:buFont typeface="Didact Gothic" panose="00000500000000000000"/>
              <a:buChar char="○"/>
              <a:defRPr>
                <a:solidFill>
                  <a:schemeClr val="dk1"/>
                </a:solidFill>
                <a:latin typeface="Didact Gothic" panose="00000500000000000000"/>
                <a:ea typeface="Didact Gothic" panose="00000500000000000000"/>
                <a:cs typeface="Didact Gothic" panose="00000500000000000000"/>
                <a:sym typeface="Didact Gothic" panose="00000500000000000000"/>
              </a:defRPr>
            </a:lvl8pPr>
            <a:lvl9pPr marL="4114800" lvl="8" indent="-317500">
              <a:lnSpc>
                <a:spcPct val="115000"/>
              </a:lnSpc>
              <a:spcBef>
                <a:spcPts val="1600"/>
              </a:spcBef>
              <a:spcAft>
                <a:spcPts val="1600"/>
              </a:spcAft>
              <a:buClr>
                <a:schemeClr val="dk1"/>
              </a:buClr>
              <a:buSzPts val="1400"/>
              <a:buFont typeface="Didact Gothic" panose="00000500000000000000"/>
              <a:buChar char="■"/>
              <a:defRPr>
                <a:solidFill>
                  <a:schemeClr val="dk1"/>
                </a:solidFill>
                <a:latin typeface="Didact Gothic" panose="00000500000000000000"/>
                <a:ea typeface="Didact Gothic" panose="00000500000000000000"/>
                <a:cs typeface="Didact Gothic" panose="00000500000000000000"/>
                <a:sym typeface="Didact Gothic" panose="00000500000000000000"/>
              </a:defRPr>
            </a:lvl9pPr>
          </a:lstStyle>
          <a:p>
            <a:endParaRPr/>
          </a:p>
        </p:txBody>
      </p:sp>
      <p:sp>
        <p:nvSpPr>
          <p:cNvPr id="8" name="Google Shape;8;p1"/>
          <p:cNvSpPr txBox="1">
            <a:spLocks noGrp="1"/>
          </p:cNvSpPr>
          <p:nvPr>
            <p:ph type="sldNum" idx="12"/>
          </p:nvPr>
        </p:nvSpPr>
        <p:spPr>
          <a:xfrm>
            <a:off x="11205845" y="6231535"/>
            <a:ext cx="731600" cy="524800"/>
          </a:xfrm>
          <a:prstGeom prst="rect">
            <a:avLst/>
          </a:prstGeom>
          <a:noFill/>
          <a:ln>
            <a:noFill/>
          </a:ln>
        </p:spPr>
        <p:txBody>
          <a:bodyPr spcFirstLastPara="1" wrap="square" lIns="91425" tIns="91425" rIns="91425" bIns="91425" anchor="t" anchorCtr="0">
            <a:noAutofit/>
          </a:bodyPr>
          <a:lstStyle>
            <a:lvl1pPr lvl="0" algn="r">
              <a:buNone/>
              <a:defRPr sz="1733">
                <a:solidFill>
                  <a:schemeClr val="dk2"/>
                </a:solidFill>
                <a:latin typeface="Bebas Neue" panose="020B0606020202050201"/>
                <a:ea typeface="Bebas Neue" panose="020B0606020202050201"/>
                <a:cs typeface="Bebas Neue" panose="020B0606020202050201"/>
                <a:sym typeface="Bebas Neue" panose="020B0606020202050201"/>
              </a:defRPr>
            </a:lvl1pPr>
            <a:lvl2pPr lvl="1" algn="r">
              <a:buNone/>
              <a:defRPr sz="1733">
                <a:solidFill>
                  <a:schemeClr val="dk2"/>
                </a:solidFill>
                <a:latin typeface="Bebas Neue" panose="020B0606020202050201"/>
                <a:ea typeface="Bebas Neue" panose="020B0606020202050201"/>
                <a:cs typeface="Bebas Neue" panose="020B0606020202050201"/>
                <a:sym typeface="Bebas Neue" panose="020B0606020202050201"/>
              </a:defRPr>
            </a:lvl2pPr>
            <a:lvl3pPr lvl="2" algn="r">
              <a:buNone/>
              <a:defRPr sz="1733">
                <a:solidFill>
                  <a:schemeClr val="dk2"/>
                </a:solidFill>
                <a:latin typeface="Bebas Neue" panose="020B0606020202050201"/>
                <a:ea typeface="Bebas Neue" panose="020B0606020202050201"/>
                <a:cs typeface="Bebas Neue" panose="020B0606020202050201"/>
                <a:sym typeface="Bebas Neue" panose="020B0606020202050201"/>
              </a:defRPr>
            </a:lvl3pPr>
            <a:lvl4pPr lvl="3" algn="r">
              <a:buNone/>
              <a:defRPr sz="1733">
                <a:solidFill>
                  <a:schemeClr val="dk2"/>
                </a:solidFill>
                <a:latin typeface="Bebas Neue" panose="020B0606020202050201"/>
                <a:ea typeface="Bebas Neue" panose="020B0606020202050201"/>
                <a:cs typeface="Bebas Neue" panose="020B0606020202050201"/>
                <a:sym typeface="Bebas Neue" panose="020B0606020202050201"/>
              </a:defRPr>
            </a:lvl4pPr>
            <a:lvl5pPr lvl="4" algn="r">
              <a:buNone/>
              <a:defRPr sz="1733">
                <a:solidFill>
                  <a:schemeClr val="dk2"/>
                </a:solidFill>
                <a:latin typeface="Bebas Neue" panose="020B0606020202050201"/>
                <a:ea typeface="Bebas Neue" panose="020B0606020202050201"/>
                <a:cs typeface="Bebas Neue" panose="020B0606020202050201"/>
                <a:sym typeface="Bebas Neue" panose="020B0606020202050201"/>
              </a:defRPr>
            </a:lvl5pPr>
            <a:lvl6pPr lvl="5" algn="r">
              <a:buNone/>
              <a:defRPr sz="1733">
                <a:solidFill>
                  <a:schemeClr val="dk2"/>
                </a:solidFill>
                <a:latin typeface="Bebas Neue" panose="020B0606020202050201"/>
                <a:ea typeface="Bebas Neue" panose="020B0606020202050201"/>
                <a:cs typeface="Bebas Neue" panose="020B0606020202050201"/>
                <a:sym typeface="Bebas Neue" panose="020B0606020202050201"/>
              </a:defRPr>
            </a:lvl6pPr>
            <a:lvl7pPr lvl="6" algn="r">
              <a:buNone/>
              <a:defRPr sz="1733">
                <a:solidFill>
                  <a:schemeClr val="dk2"/>
                </a:solidFill>
                <a:latin typeface="Bebas Neue" panose="020B0606020202050201"/>
                <a:ea typeface="Bebas Neue" panose="020B0606020202050201"/>
                <a:cs typeface="Bebas Neue" panose="020B0606020202050201"/>
                <a:sym typeface="Bebas Neue" panose="020B0606020202050201"/>
              </a:defRPr>
            </a:lvl7pPr>
            <a:lvl8pPr lvl="7" algn="r">
              <a:buNone/>
              <a:defRPr sz="1733">
                <a:solidFill>
                  <a:schemeClr val="dk2"/>
                </a:solidFill>
                <a:latin typeface="Bebas Neue" panose="020B0606020202050201"/>
                <a:ea typeface="Bebas Neue" panose="020B0606020202050201"/>
                <a:cs typeface="Bebas Neue" panose="020B0606020202050201"/>
                <a:sym typeface="Bebas Neue" panose="020B0606020202050201"/>
              </a:defRPr>
            </a:lvl8pPr>
            <a:lvl9pPr lvl="8" algn="r">
              <a:buNone/>
              <a:defRPr sz="1733">
                <a:solidFill>
                  <a:schemeClr val="dk2"/>
                </a:solidFill>
                <a:latin typeface="Bebas Neue" panose="020B0606020202050201"/>
                <a:ea typeface="Bebas Neue" panose="020B0606020202050201"/>
                <a:cs typeface="Bebas Neue" panose="020B0606020202050201"/>
                <a:sym typeface="Bebas Neue" panose="020B0606020202050201"/>
              </a:defRPr>
            </a:lvl9pPr>
          </a:lstStyle>
          <a:p>
            <a:pPr defTabSz="1219170">
              <a:buClr>
                <a:srgbClr val="000000"/>
              </a:buClr>
            </a:pPr>
            <a:fld id="{00000000-1234-1234-1234-123412341234}" type="slidenum">
              <a:rPr lang="en-GB" kern="0" smtClean="0">
                <a:solidFill>
                  <a:srgbClr val="CBF0F1"/>
                </a:solidFill>
              </a:rPr>
              <a:pPr defTabSz="1219170">
                <a:buClr>
                  <a:srgbClr val="000000"/>
                </a:buClr>
              </a:pPr>
              <a:t>‹#›</a:t>
            </a:fld>
            <a:endParaRPr lang="en-GB" kern="0">
              <a:solidFill>
                <a:srgbClr val="CBF0F1"/>
              </a:solidFill>
            </a:endParaRPr>
          </a:p>
        </p:txBody>
      </p:sp>
    </p:spTree>
    <p:extLst>
      <p:ext uri="{BB962C8B-B14F-4D97-AF65-F5344CB8AC3E}">
        <p14:creationId xmlns:p14="http://schemas.microsoft.com/office/powerpoint/2010/main" val="2512180338"/>
      </p:ext>
    </p:extLst>
  </p:cSld>
  <p:clrMap bg1="lt1" tx1="dk1" bg2="dk2" tx2="lt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 id="2147483725" r:id="rId19"/>
    <p:sldLayoutId id="2147483726" r:id="rId20"/>
    <p:sldLayoutId id="2147483727" r:id="rId21"/>
    <p:sldLayoutId id="2147483728" r:id="rId22"/>
    <p:sldLayoutId id="2147483729" r:id="rId23"/>
    <p:sldLayoutId id="2147483730" r:id="rId24"/>
    <p:sldLayoutId id="2147483731" r:id="rId2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867"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l="-27000" r="-27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8BB48B6-9552-4C80-A013-F237408909B2}" type="datetimeFigureOut">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l" defTabSz="914400" rtl="0" eaLnBrk="1" fontAlgn="auto" latinLnBrk="0" hangingPunct="1">
                <a:lnSpc>
                  <a:spcPct val="100000"/>
                </a:lnSpc>
                <a:spcBef>
                  <a:spcPts val="0"/>
                </a:spcBef>
                <a:spcAft>
                  <a:spcPts val="0"/>
                </a:spcAft>
                <a:buClrTx/>
                <a:buSzTx/>
                <a:buFontTx/>
                <a:buNone/>
                <a:tabLst/>
                <a:defRPr/>
              </a:pPr>
              <a:t>2023/11/8</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B5D6DDD-9ED7-4898-A94F-2D1104140EA3}" type="slidenum">
              <a:rPr kumimoji="0" lang="zh-CN" altLang="en-US" sz="1200" b="0" i="0" u="none" strike="noStrike" kern="1200" cap="none" spc="0" normalizeH="0" baseline="0" noProof="0" smtClean="0">
                <a:ln>
                  <a:noFill/>
                </a:ln>
                <a:solidFill>
                  <a:prstClr val="black">
                    <a:tint val="75000"/>
                  </a:prstClr>
                </a:solidFill>
                <a:effectLst/>
                <a:uLnTx/>
                <a:uFillTx/>
                <a:latin typeface="字魂59号-创粗黑"/>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字魂59号-创粗黑"/>
              <a:cs typeface="+mn-cs"/>
            </a:endParaRPr>
          </a:p>
        </p:txBody>
      </p:sp>
    </p:spTree>
    <p:extLst>
      <p:ext uri="{BB962C8B-B14F-4D97-AF65-F5344CB8AC3E}">
        <p14:creationId xmlns:p14="http://schemas.microsoft.com/office/powerpoint/2010/main" val="334083586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9759410"/>
      </p:ext>
    </p:extLst>
  </p:cSld>
  <p:clrMap bg1="lt1" tx1="dk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 id="214748375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7479EBDA-21E0-25BA-9FBF-8FFA5168D9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82C27F80-2D3C-0024-325E-3F2E6FD5F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7E565C7-EEC4-3801-A452-7A24933EB6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7D3017-C9EE-40A3-919E-E766EDC3D7CB}" type="datetimeFigureOut">
              <a:rPr lang="en-US" smtClean="0"/>
              <a:t>11/8/2023</a:t>
            </a:fld>
            <a:endParaRPr lang="en-US"/>
          </a:p>
        </p:txBody>
      </p:sp>
      <p:sp>
        <p:nvSpPr>
          <p:cNvPr id="5" name="Chỗ dành sẵn cho Chân trang 4">
            <a:extLst>
              <a:ext uri="{FF2B5EF4-FFF2-40B4-BE49-F238E27FC236}">
                <a16:creationId xmlns:a16="http://schemas.microsoft.com/office/drawing/2014/main" id="{72F62378-D0B9-A50F-5166-33E0F6B4B02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79010C01-6546-DD63-541F-7B1C5E537D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F87879-4987-438A-A9F9-B166DA534988}" type="slidenum">
              <a:rPr lang="en-US" smtClean="0"/>
              <a:t>‹#›</a:t>
            </a:fld>
            <a:endParaRPr lang="en-US"/>
          </a:p>
        </p:txBody>
      </p:sp>
    </p:spTree>
    <p:extLst>
      <p:ext uri="{BB962C8B-B14F-4D97-AF65-F5344CB8AC3E}">
        <p14:creationId xmlns:p14="http://schemas.microsoft.com/office/powerpoint/2010/main" val="975969641"/>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Lst>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3946859"/>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E1FDFF"/>
        </a:solidFill>
        <a:effectLst/>
      </p:bgPr>
    </p:bg>
    <p:spTree>
      <p:nvGrpSpPr>
        <p:cNvPr id="1" name="Shape 5"/>
        <p:cNvGrpSpPr/>
        <p:nvPr/>
      </p:nvGrpSpPr>
      <p:grpSpPr>
        <a:xfrm>
          <a:off x="0" y="0"/>
          <a:ext cx="0" cy="0"/>
          <a:chOff x="0" y="0"/>
          <a:chExt cx="0" cy="0"/>
        </a:xfrm>
      </p:grpSpPr>
      <p:pic>
        <p:nvPicPr>
          <p:cNvPr id="3" name="Picture 2" descr="A white circle with leaves and blue text&#10;&#10;Description automatically generated">
            <a:extLst>
              <a:ext uri="{FF2B5EF4-FFF2-40B4-BE49-F238E27FC236}">
                <a16:creationId xmlns:a16="http://schemas.microsoft.com/office/drawing/2014/main" id="{F5C7FFE6-75B5-D21A-CA3E-F4518308FDA7}"/>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533525" y="142875"/>
            <a:ext cx="1219200" cy="1219200"/>
          </a:xfrm>
          <a:prstGeom prst="rect">
            <a:avLst/>
          </a:prstGeom>
        </p:spPr>
      </p:pic>
    </p:spTree>
    <p:extLst>
      <p:ext uri="{BB962C8B-B14F-4D97-AF65-F5344CB8AC3E}">
        <p14:creationId xmlns:p14="http://schemas.microsoft.com/office/powerpoint/2010/main" val="4050846115"/>
      </p:ext>
    </p:extLst>
  </p:cSld>
  <p:clrMap bg1="lt1" tx1="dk1" bg2="dk2" tx2="lt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A white circle with leaves and blue text&#10;&#10;Description automatically generated">
            <a:extLst>
              <a:ext uri="{FF2B5EF4-FFF2-40B4-BE49-F238E27FC236}">
                <a16:creationId xmlns:a16="http://schemas.microsoft.com/office/drawing/2014/main" id="{85321CAC-ED01-361E-1C8D-EA002762457A}"/>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533525" y="142875"/>
            <a:ext cx="1219200" cy="1219200"/>
          </a:xfrm>
          <a:prstGeom prst="rect">
            <a:avLst/>
          </a:prstGeom>
        </p:spPr>
      </p:pic>
    </p:spTree>
    <p:extLst>
      <p:ext uri="{BB962C8B-B14F-4D97-AF65-F5344CB8AC3E}">
        <p14:creationId xmlns:p14="http://schemas.microsoft.com/office/powerpoint/2010/main" val="3262181938"/>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1.xml"/><Relationship Id="rId7" Type="http://schemas.openxmlformats.org/officeDocument/2006/relationships/image" Target="../media/image2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9.emf"/><Relationship Id="rId5" Type="http://schemas.openxmlformats.org/officeDocument/2006/relationships/image" Target="../media/image18.png"/><Relationship Id="rId4" Type="http://schemas.openxmlformats.org/officeDocument/2006/relationships/notesSlide" Target="../notesSlides/notesSlide1.xml"/><Relationship Id="rId9" Type="http://schemas.openxmlformats.org/officeDocument/2006/relationships/image" Target="../media/image22.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31.emf"/><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5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emf"/><Relationship Id="rId2" Type="http://schemas.openxmlformats.org/officeDocument/2006/relationships/notesSlide" Target="../notesSlides/notesSlide13.xml"/><Relationship Id="rId1" Type="http://schemas.openxmlformats.org/officeDocument/2006/relationships/slideLayout" Target="../slideLayouts/slideLayout58.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png"/><Relationship Id="rId4" Type="http://schemas.openxmlformats.org/officeDocument/2006/relationships/image" Target="../media/image40.png"/><Relationship Id="rId9" Type="http://schemas.openxmlformats.org/officeDocument/2006/relationships/image" Target="../media/image45.jpg"/><Relationship Id="rId1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51.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1.xml"/></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97.xml"/></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51.xml"/><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55.png"/><Relationship Id="rId7" Type="http://schemas.openxmlformats.org/officeDocument/2006/relationships/image" Target="../media/image57.png"/><Relationship Id="rId2" Type="http://schemas.openxmlformats.org/officeDocument/2006/relationships/image" Target="../media/image54.jpeg"/><Relationship Id="rId1" Type="http://schemas.openxmlformats.org/officeDocument/2006/relationships/slideLayout" Target="../slideLayouts/slideLayout69.xml"/><Relationship Id="rId6" Type="http://schemas.microsoft.com/office/2007/relationships/hdphoto" Target="../media/hdphoto4.wdp"/><Relationship Id="rId11" Type="http://schemas.openxmlformats.org/officeDocument/2006/relationships/image" Target="../media/image59.png"/><Relationship Id="rId5" Type="http://schemas.openxmlformats.org/officeDocument/2006/relationships/image" Target="../media/image56.png"/><Relationship Id="rId10" Type="http://schemas.microsoft.com/office/2007/relationships/hdphoto" Target="../media/hdphoto6.wdp"/><Relationship Id="rId4" Type="http://schemas.microsoft.com/office/2007/relationships/hdphoto" Target="../media/hdphoto3.wdp"/><Relationship Id="rId9" Type="http://schemas.openxmlformats.org/officeDocument/2006/relationships/image" Target="../media/image58.png"/></Relationships>
</file>

<file path=ppt/slides/_rels/slide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g"/><Relationship Id="rId1" Type="http://schemas.openxmlformats.org/officeDocument/2006/relationships/slideLayout" Target="../slideLayouts/slideLayout69.xml"/><Relationship Id="rId5" Type="http://schemas.openxmlformats.org/officeDocument/2006/relationships/image" Target="../media/image62.png"/><Relationship Id="rId4" Type="http://schemas.microsoft.com/office/2007/relationships/hdphoto" Target="../media/hdphoto7.wdp"/></Relationships>
</file>

<file path=ppt/slides/_rels/slide2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g"/><Relationship Id="rId1" Type="http://schemas.openxmlformats.org/officeDocument/2006/relationships/slideLayout" Target="../slideLayouts/slideLayout69.xml"/><Relationship Id="rId6" Type="http://schemas.microsoft.com/office/2007/relationships/hdphoto" Target="../media/hdphoto8.wdp"/><Relationship Id="rId5" Type="http://schemas.openxmlformats.org/officeDocument/2006/relationships/image" Target="../media/image65.png"/><Relationship Id="rId4" Type="http://schemas.microsoft.com/office/2007/relationships/hdphoto" Target="../media/hdphoto6.wdp"/></Relationships>
</file>

<file path=ppt/slides/_rels/slide2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g"/><Relationship Id="rId1" Type="http://schemas.openxmlformats.org/officeDocument/2006/relationships/slideLayout" Target="../slideLayouts/slideLayout69.xml"/><Relationship Id="rId5" Type="http://schemas.openxmlformats.org/officeDocument/2006/relationships/image" Target="../media/image62.png"/><Relationship Id="rId4" Type="http://schemas.microsoft.com/office/2007/relationships/hdphoto" Target="../media/hdphoto7.wdp"/></Relationships>
</file>

<file path=ppt/slides/_rels/slide2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g"/><Relationship Id="rId1" Type="http://schemas.openxmlformats.org/officeDocument/2006/relationships/slideLayout" Target="../slideLayouts/slideLayout69.xml"/><Relationship Id="rId5" Type="http://schemas.openxmlformats.org/officeDocument/2006/relationships/image" Target="../media/image62.png"/><Relationship Id="rId4" Type="http://schemas.microsoft.com/office/2007/relationships/hdphoto" Target="../media/hdphoto7.wdp"/></Relationships>
</file>

<file path=ppt/slides/_rels/slide2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jpg"/><Relationship Id="rId1" Type="http://schemas.openxmlformats.org/officeDocument/2006/relationships/slideLayout" Target="../slideLayouts/slideLayout69.xml"/><Relationship Id="rId6" Type="http://schemas.microsoft.com/office/2007/relationships/hdphoto" Target="../media/hdphoto8.wdp"/><Relationship Id="rId5" Type="http://schemas.openxmlformats.org/officeDocument/2006/relationships/image" Target="../media/image65.png"/><Relationship Id="rId4" Type="http://schemas.microsoft.com/office/2007/relationships/hdphoto" Target="../media/hdphoto6.wdp"/></Relationships>
</file>

<file path=ppt/slides/_rels/slide2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54.jpeg"/><Relationship Id="rId1" Type="http://schemas.openxmlformats.org/officeDocument/2006/relationships/slideLayout" Target="../slideLayouts/slideLayout69.xml"/><Relationship Id="rId4" Type="http://schemas.microsoft.com/office/2007/relationships/hdphoto" Target="../media/hdphoto9.wdp"/></Relationships>
</file>

<file path=ppt/slides/_rels/slide2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g"/><Relationship Id="rId1" Type="http://schemas.openxmlformats.org/officeDocument/2006/relationships/slideLayout" Target="../slideLayouts/slideLayout69.xml"/><Relationship Id="rId4" Type="http://schemas.microsoft.com/office/2007/relationships/hdphoto" Target="../media/hdphoto10.wdp"/></Relationships>
</file>

<file path=ppt/slides/_rels/slide27.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audio" Target="../media/audio1.wav"/><Relationship Id="rId1" Type="http://schemas.openxmlformats.org/officeDocument/2006/relationships/slideLayout" Target="../slideLayouts/slideLayout69.xml"/><Relationship Id="rId5" Type="http://schemas.microsoft.com/office/2007/relationships/hdphoto" Target="../media/hdphoto11.wdp"/><Relationship Id="rId4" Type="http://schemas.openxmlformats.org/officeDocument/2006/relationships/image" Target="../media/image70.png"/></Relationships>
</file>

<file path=ppt/slides/_rels/slide28.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g"/><Relationship Id="rId1" Type="http://schemas.openxmlformats.org/officeDocument/2006/relationships/slideLayout" Target="../slideLayouts/slideLayout85.xml"/></Relationships>
</file>

<file path=ppt/slides/_rels/slide29.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69.jpg"/><Relationship Id="rId1" Type="http://schemas.openxmlformats.org/officeDocument/2006/relationships/slideLayout" Target="../slideLayouts/slideLayout69.xml"/><Relationship Id="rId4" Type="http://schemas.openxmlformats.org/officeDocument/2006/relationships/image" Target="../media/image74.svg"/></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69.jpg"/><Relationship Id="rId1" Type="http://schemas.openxmlformats.org/officeDocument/2006/relationships/slideLayout" Target="../slideLayouts/slideLayout69.xml"/><Relationship Id="rId4" Type="http://schemas.openxmlformats.org/officeDocument/2006/relationships/image" Target="../media/image74.svg"/></Relationships>
</file>

<file path=ppt/slides/_rels/slide3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69.jpg"/><Relationship Id="rId1" Type="http://schemas.openxmlformats.org/officeDocument/2006/relationships/slideLayout" Target="../slideLayouts/slideLayout69.xml"/></Relationships>
</file>

<file path=ppt/slides/_rels/slide3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g"/><Relationship Id="rId1" Type="http://schemas.openxmlformats.org/officeDocument/2006/relationships/slideLayout" Target="../slideLayouts/slideLayout85.xml"/></Relationships>
</file>

<file path=ppt/slides/_rels/slide3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69.jpg"/><Relationship Id="rId1" Type="http://schemas.openxmlformats.org/officeDocument/2006/relationships/slideLayout" Target="../slideLayouts/slideLayout69.xml"/><Relationship Id="rId5" Type="http://schemas.openxmlformats.org/officeDocument/2006/relationships/image" Target="../media/image76.png"/><Relationship Id="rId4" Type="http://schemas.openxmlformats.org/officeDocument/2006/relationships/image" Target="../media/image74.svg"/></Relationships>
</file>

<file path=ppt/slides/_rels/slide3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69.jpg"/><Relationship Id="rId1" Type="http://schemas.openxmlformats.org/officeDocument/2006/relationships/slideLayout" Target="../slideLayouts/slideLayout69.xml"/><Relationship Id="rId5" Type="http://schemas.openxmlformats.org/officeDocument/2006/relationships/image" Target="../media/image77.png"/><Relationship Id="rId4" Type="http://schemas.openxmlformats.org/officeDocument/2006/relationships/image" Target="../media/image74.svg"/></Relationships>
</file>

<file path=ppt/slides/_rels/slide3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97.xm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51.xml"/><Relationship Id="rId4" Type="http://schemas.microsoft.com/office/2007/relationships/hdphoto" Target="../media/hdphoto2.wdp"/></Relationships>
</file>

<file path=ppt/slides/_rels/slide3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6.xml"/><Relationship Id="rId1" Type="http://schemas.openxmlformats.org/officeDocument/2006/relationships/slideLayout" Target="../slideLayouts/slideLayout91.xml"/></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pn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8.xml"/><Relationship Id="rId5" Type="http://schemas.openxmlformats.org/officeDocument/2006/relationships/image" Target="../media/image31.emf"/><Relationship Id="rId4" Type="http://schemas.openxmlformats.org/officeDocument/2006/relationships/image" Target="../media/image30.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20.xml"/><Relationship Id="rId5" Type="http://schemas.openxmlformats.org/officeDocument/2006/relationships/image" Target="../media/image33.png"/><Relationship Id="rId4" Type="http://schemas.openxmlformats.org/officeDocument/2006/relationships/image" Target="../media/image3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夏日欢快轻松口哨尤克里里">
            <a:hlinkClick r:id="" action="ppaction://media"/>
            <a:extLst>
              <a:ext uri="{FF2B5EF4-FFF2-40B4-BE49-F238E27FC236}">
                <a16:creationId xmlns:a16="http://schemas.microsoft.com/office/drawing/2014/main" id="{87D785C4-7DB5-4B95-8ABA-80A225AD33CE}"/>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5"/>
          <a:stretch>
            <a:fillRect/>
          </a:stretch>
        </p:blipFill>
        <p:spPr>
          <a:xfrm>
            <a:off x="11257817" y="7248892"/>
            <a:ext cx="609600" cy="609600"/>
          </a:xfrm>
          <a:prstGeom prst="rect">
            <a:avLst/>
          </a:prstGeom>
        </p:spPr>
      </p:pic>
      <p:pic>
        <p:nvPicPr>
          <p:cNvPr id="13" name="Picture 12">
            <a:extLst>
              <a:ext uri="{FF2B5EF4-FFF2-40B4-BE49-F238E27FC236}">
                <a16:creationId xmlns:a16="http://schemas.microsoft.com/office/drawing/2014/main" id="{F49AEC24-D0E5-4CE9-84DC-757BCB7C679F}"/>
              </a:ext>
            </a:extLst>
          </p:cNvPr>
          <p:cNvPicPr>
            <a:picLocks noChangeAspect="1"/>
          </p:cNvPicPr>
          <p:nvPr/>
        </p:nvPicPr>
        <p:blipFill>
          <a:blip r:embed="rId6"/>
          <a:stretch>
            <a:fillRect/>
          </a:stretch>
        </p:blipFill>
        <p:spPr>
          <a:xfrm>
            <a:off x="3381022" y="1384469"/>
            <a:ext cx="5429956" cy="959556"/>
          </a:xfrm>
          <a:prstGeom prst="rect">
            <a:avLst/>
          </a:prstGeom>
        </p:spPr>
      </p:pic>
      <p:pic>
        <p:nvPicPr>
          <p:cNvPr id="3" name="Picture 2"/>
          <p:cNvPicPr>
            <a:picLocks noChangeAspect="1"/>
          </p:cNvPicPr>
          <p:nvPr/>
        </p:nvPicPr>
        <p:blipFill>
          <a:blip r:embed="rId7"/>
          <a:stretch>
            <a:fillRect/>
          </a:stretch>
        </p:blipFill>
        <p:spPr>
          <a:xfrm>
            <a:off x="3875283" y="1349480"/>
            <a:ext cx="4237087" cy="859611"/>
          </a:xfrm>
          <a:prstGeom prst="rect">
            <a:avLst/>
          </a:prstGeom>
        </p:spPr>
      </p:pic>
      <p:sp>
        <p:nvSpPr>
          <p:cNvPr id="12" name="TextBox 11">
            <a:extLst>
              <a:ext uri="{FF2B5EF4-FFF2-40B4-BE49-F238E27FC236}">
                <a16:creationId xmlns:a16="http://schemas.microsoft.com/office/drawing/2014/main" id="{329B7AB3-CC94-4B20-BDD9-DB9353552C38}"/>
              </a:ext>
            </a:extLst>
          </p:cNvPr>
          <p:cNvSpPr txBox="1"/>
          <p:nvPr/>
        </p:nvSpPr>
        <p:spPr>
          <a:xfrm>
            <a:off x="2968377" y="152354"/>
            <a:ext cx="5745612" cy="553998"/>
          </a:xfrm>
          <a:prstGeom prst="rect">
            <a:avLst/>
          </a:prstGeom>
          <a:noFill/>
        </p:spPr>
        <p:txBody>
          <a:bodyPr wrap="non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Thứ</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ngày</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tháng</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 </a:t>
            </a:r>
            <a:r>
              <a:rPr kumimoji="0" lang="en-US" sz="3600" b="0" i="0" u="none" strike="noStrike" kern="1200" cap="none" spc="0" normalizeH="0" baseline="0" noProof="0" dirty="0" err="1">
                <a:ln>
                  <a:noFill/>
                </a:ln>
                <a:solidFill>
                  <a:srgbClr val="000000"/>
                </a:solidFill>
                <a:effectLst/>
                <a:uLnTx/>
                <a:uFillTx/>
                <a:latin typeface="Calibri" panose="020F0502020204030204" pitchFamily="34" charset="0"/>
                <a:cs typeface="Calibri" panose="020F0502020204030204" pitchFamily="34" charset="0"/>
              </a:rPr>
              <a:t>năm</a:t>
            </a:r>
            <a:r>
              <a:rPr kumimoji="0" lang="en-US" sz="3600" b="0" i="0" u="none" strike="noStrike" kern="1200" cap="none" spc="0" normalizeH="0" baseline="0" noProof="0" dirty="0">
                <a:ln>
                  <a:noFill/>
                </a:ln>
                <a:solidFill>
                  <a:srgbClr val="000000"/>
                </a:solidFill>
                <a:effectLst/>
                <a:uLnTx/>
                <a:uFillTx/>
                <a:latin typeface="Calibri" panose="020F0502020204030204" pitchFamily="34" charset="0"/>
                <a:cs typeface="Calibri" panose="020F0502020204030204" pitchFamily="34" charset="0"/>
              </a:rPr>
              <a:t> ….</a:t>
            </a:r>
          </a:p>
        </p:txBody>
      </p:sp>
      <p:pic>
        <p:nvPicPr>
          <p:cNvPr id="2" name="Picture 1">
            <a:extLst>
              <a:ext uri="{FF2B5EF4-FFF2-40B4-BE49-F238E27FC236}">
                <a16:creationId xmlns:a16="http://schemas.microsoft.com/office/drawing/2014/main" id="{34254A40-1771-4AAD-3261-DA95EE12CD64}"/>
              </a:ext>
            </a:extLst>
          </p:cNvPr>
          <p:cNvPicPr>
            <a:picLocks noChangeAspect="1"/>
          </p:cNvPicPr>
          <p:nvPr/>
        </p:nvPicPr>
        <p:blipFill>
          <a:blip r:embed="rId8"/>
          <a:stretch>
            <a:fillRect/>
          </a:stretch>
        </p:blipFill>
        <p:spPr>
          <a:xfrm>
            <a:off x="4792477" y="2450173"/>
            <a:ext cx="2816596" cy="871804"/>
          </a:xfrm>
          <a:prstGeom prst="rect">
            <a:avLst/>
          </a:prstGeom>
        </p:spPr>
      </p:pic>
      <p:pic>
        <p:nvPicPr>
          <p:cNvPr id="5" name="Picture 4">
            <a:extLst>
              <a:ext uri="{FF2B5EF4-FFF2-40B4-BE49-F238E27FC236}">
                <a16:creationId xmlns:a16="http://schemas.microsoft.com/office/drawing/2014/main" id="{3782055D-5A2D-B824-05E2-396F98B76F08}"/>
              </a:ext>
            </a:extLst>
          </p:cNvPr>
          <p:cNvPicPr>
            <a:picLocks noChangeAspect="1"/>
          </p:cNvPicPr>
          <p:nvPr/>
        </p:nvPicPr>
        <p:blipFill>
          <a:blip r:embed="rId9"/>
          <a:stretch>
            <a:fillRect/>
          </a:stretch>
        </p:blipFill>
        <p:spPr>
          <a:xfrm>
            <a:off x="2550095" y="3604966"/>
            <a:ext cx="7358510" cy="1286367"/>
          </a:xfrm>
          <a:prstGeom prst="rect">
            <a:avLst/>
          </a:prstGeom>
        </p:spPr>
      </p:pic>
    </p:spTree>
    <p:extLst>
      <p:ext uri="{BB962C8B-B14F-4D97-AF65-F5344CB8AC3E}">
        <p14:creationId xmlns:p14="http://schemas.microsoft.com/office/powerpoint/2010/main" val="8518659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4233" fill="hold"/>
                                        <p:tgtEl>
                                          <p:spTgt spid="10"/>
                                        </p:tgtEl>
                                      </p:cBhvr>
                                    </p:cmd>
                                  </p:childTnLst>
                                </p:cTn>
                              </p:par>
                              <p:par>
                                <p:cTn id="7" presetID="2" presetClass="entr" presetSubtype="1"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 calcmode="lin" valueType="num">
                                      <p:cBhvr additive="base">
                                        <p:cTn id="9" dur="500" fill="hold"/>
                                        <p:tgtEl>
                                          <p:spTgt spid="3"/>
                                        </p:tgtEl>
                                        <p:attrNameLst>
                                          <p:attrName>ppt_x</p:attrName>
                                        </p:attrNameLst>
                                      </p:cBhvr>
                                      <p:tavLst>
                                        <p:tav tm="0">
                                          <p:val>
                                            <p:strVal val="#ppt_x"/>
                                          </p:val>
                                        </p:tav>
                                        <p:tav tm="100000">
                                          <p:val>
                                            <p:strVal val="#ppt_x"/>
                                          </p:val>
                                        </p:tav>
                                      </p:tavLst>
                                    </p:anim>
                                    <p:anim calcmode="lin" valueType="num">
                                      <p:cBhvr additive="base">
                                        <p:cTn id="10"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6" repeatCount="indefinite" fill="remove" display="0">
                  <p:stCondLst>
                    <p:cond delay="indefinite"/>
                  </p:stCondLst>
                  <p:endCondLst>
                    <p:cond evt="onStopAudio" delay="0">
                      <p:tgtEl>
                        <p:sldTgt/>
                      </p:tgtEl>
                    </p:cond>
                  </p:endCondLst>
                </p:cTn>
                <p:tgtEl>
                  <p:spTgt spid="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63"/>
        <p:cNvGrpSpPr/>
        <p:nvPr/>
      </p:nvGrpSpPr>
      <p:grpSpPr>
        <a:xfrm>
          <a:off x="0" y="0"/>
          <a:ext cx="0" cy="0"/>
          <a:chOff x="0" y="0"/>
          <a:chExt cx="0" cy="0"/>
        </a:xfrm>
      </p:grpSpPr>
      <p:pic>
        <p:nvPicPr>
          <p:cNvPr id="1264" name="Google Shape;1264;p29"/>
          <p:cNvPicPr preferRelativeResize="0"/>
          <p:nvPr/>
        </p:nvPicPr>
        <p:blipFill rotWithShape="1">
          <a:blip r:embed="rId3">
            <a:alphaModFix/>
          </a:blip>
          <a:srcRect t="27083" b="45000"/>
          <a:stretch/>
        </p:blipFill>
        <p:spPr>
          <a:xfrm>
            <a:off x="-15760" y="-1"/>
            <a:ext cx="12192000" cy="6858001"/>
          </a:xfrm>
          <a:prstGeom prst="rect">
            <a:avLst/>
          </a:prstGeom>
          <a:noFill/>
          <a:ln>
            <a:noFill/>
          </a:ln>
        </p:spPr>
      </p:pic>
      <p:pic>
        <p:nvPicPr>
          <p:cNvPr id="1265" name="Google Shape;1265;p29"/>
          <p:cNvPicPr preferRelativeResize="0"/>
          <p:nvPr/>
        </p:nvPicPr>
        <p:blipFill rotWithShape="1">
          <a:blip r:embed="rId4">
            <a:alphaModFix/>
          </a:blip>
          <a:srcRect/>
          <a:stretch/>
        </p:blipFill>
        <p:spPr>
          <a:xfrm>
            <a:off x="9643857" y="462"/>
            <a:ext cx="2548349" cy="2542252"/>
          </a:xfrm>
          <a:prstGeom prst="rect">
            <a:avLst/>
          </a:prstGeom>
          <a:noFill/>
          <a:ln>
            <a:noFill/>
          </a:ln>
        </p:spPr>
      </p:pic>
      <p:grpSp>
        <p:nvGrpSpPr>
          <p:cNvPr id="1267" name="Google Shape;1267;p29"/>
          <p:cNvGrpSpPr/>
          <p:nvPr/>
        </p:nvGrpSpPr>
        <p:grpSpPr>
          <a:xfrm>
            <a:off x="1907598" y="817190"/>
            <a:ext cx="9701349" cy="2507036"/>
            <a:chOff x="4312920" y="2438400"/>
            <a:chExt cx="6823393" cy="3368040"/>
          </a:xfrm>
        </p:grpSpPr>
        <p:sp>
          <p:nvSpPr>
            <p:cNvPr id="1268" name="Google Shape;1268;p29"/>
            <p:cNvSpPr/>
            <p:nvPr/>
          </p:nvSpPr>
          <p:spPr>
            <a:xfrm>
              <a:off x="4312920" y="2438400"/>
              <a:ext cx="6823393" cy="3368040"/>
            </a:xfrm>
            <a:prstGeom prst="round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269" name="Google Shape;1269;p29"/>
            <p:cNvSpPr/>
            <p:nvPr/>
          </p:nvSpPr>
          <p:spPr>
            <a:xfrm>
              <a:off x="4508976" y="2535174"/>
              <a:ext cx="6431280" cy="3174492"/>
            </a:xfrm>
            <a:prstGeom prst="roundRect">
              <a:avLst/>
            </a:prstGeom>
            <a:noFill/>
            <a:ln w="38100" cap="flat" cmpd="sng">
              <a:solidFill>
                <a:srgbClr val="FF6699"/>
              </a:solidFill>
              <a:prstDash val="dash"/>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pic>
        <p:nvPicPr>
          <p:cNvPr id="11" name="Picture 10">
            <a:extLst>
              <a:ext uri="{FF2B5EF4-FFF2-40B4-BE49-F238E27FC236}">
                <a16:creationId xmlns:a16="http://schemas.microsoft.com/office/drawing/2014/main" id="{37417853-F9EB-4A80-8488-152AA7395BBF}"/>
              </a:ext>
            </a:extLst>
          </p:cNvPr>
          <p:cNvPicPr>
            <a:picLocks noChangeAspect="1"/>
          </p:cNvPicPr>
          <p:nvPr/>
        </p:nvPicPr>
        <p:blipFill>
          <a:blip r:embed="rId5"/>
          <a:stretch>
            <a:fillRect/>
          </a:stretch>
        </p:blipFill>
        <p:spPr>
          <a:xfrm>
            <a:off x="15760" y="3094951"/>
            <a:ext cx="2372404" cy="3580820"/>
          </a:xfrm>
          <a:prstGeom prst="rect">
            <a:avLst/>
          </a:prstGeom>
        </p:spPr>
      </p:pic>
      <p:sp>
        <p:nvSpPr>
          <p:cNvPr id="15" name="Google Shape;1270;p29">
            <a:extLst>
              <a:ext uri="{FF2B5EF4-FFF2-40B4-BE49-F238E27FC236}">
                <a16:creationId xmlns:a16="http://schemas.microsoft.com/office/drawing/2014/main" id="{54BD421B-25D3-4D89-8966-64B24B6C8294}"/>
              </a:ext>
            </a:extLst>
          </p:cNvPr>
          <p:cNvSpPr txBox="1"/>
          <p:nvPr/>
        </p:nvSpPr>
        <p:spPr>
          <a:xfrm>
            <a:off x="2705100" y="1191087"/>
            <a:ext cx="8286750" cy="1776408"/>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14000"/>
              </a:lnSpc>
              <a:spcBef>
                <a:spcPts val="0"/>
              </a:spcBef>
              <a:spcAft>
                <a:spcPts val="0"/>
              </a:spcAft>
              <a:buClr>
                <a:srgbClr val="000000"/>
              </a:buClr>
              <a:buSzPts val="3200"/>
              <a:buFontTx/>
              <a:buNone/>
              <a:tabLst/>
              <a:defRPr/>
            </a:pPr>
            <a:r>
              <a:rPr kumimoji="0" lang="en-US" sz="3200" b="1" i="0" u="none" strike="noStrike" kern="0" cap="none" spc="0" normalizeH="0" baseline="0" noProof="0" dirty="0" err="1">
                <a:ln>
                  <a:noFill/>
                </a:ln>
                <a:solidFill>
                  <a:srgbClr val="000000"/>
                </a:solidFill>
                <a:effectLst/>
                <a:uLnTx/>
                <a:uFillTx/>
                <a:latin typeface="Arial"/>
                <a:ea typeface="Arial"/>
                <a:cs typeface="Arial"/>
                <a:sym typeface="Arial"/>
              </a:rPr>
              <a:t>Vẽ</a:t>
            </a:r>
            <a:r>
              <a:rPr kumimoji="0" lang="en-US" sz="3200" b="1" i="0" u="none" strike="noStrike" kern="0" cap="none" spc="0" normalizeH="0" noProof="0" dirty="0">
                <a:ln>
                  <a:noFill/>
                </a:ln>
                <a:solidFill>
                  <a:srgbClr val="000000"/>
                </a:solidFill>
                <a:effectLst/>
                <a:uLnTx/>
                <a:uFillTx/>
                <a:latin typeface="Arial"/>
                <a:ea typeface="Arial"/>
                <a:cs typeface="Arial"/>
                <a:sym typeface="Arial"/>
              </a:rPr>
              <a:t> </a:t>
            </a:r>
            <a:r>
              <a:rPr kumimoji="0" lang="en-US" sz="3200" b="1" i="0" u="none" strike="noStrike" kern="0" cap="none" spc="0" normalizeH="0" noProof="0" dirty="0" err="1">
                <a:ln>
                  <a:noFill/>
                </a:ln>
                <a:solidFill>
                  <a:srgbClr val="000000"/>
                </a:solidFill>
                <a:effectLst/>
                <a:uLnTx/>
                <a:uFillTx/>
                <a:latin typeface="Arial"/>
                <a:ea typeface="Arial"/>
                <a:cs typeface="Arial"/>
                <a:sym typeface="Arial"/>
              </a:rPr>
              <a:t>và</a:t>
            </a:r>
            <a:r>
              <a:rPr kumimoji="0" lang="en-US" sz="3200" b="1" i="0" u="none" strike="noStrike" kern="0" cap="none" spc="0" normalizeH="0" noProof="0" dirty="0">
                <a:ln>
                  <a:noFill/>
                </a:ln>
                <a:solidFill>
                  <a:srgbClr val="000000"/>
                </a:solidFill>
                <a:effectLst/>
                <a:uLnTx/>
                <a:uFillTx/>
                <a:latin typeface="Arial"/>
                <a:ea typeface="Arial"/>
                <a:cs typeface="Arial"/>
                <a:sym typeface="Arial"/>
              </a:rPr>
              <a:t> </a:t>
            </a:r>
            <a:r>
              <a:rPr kumimoji="0" lang="en-US" sz="3200" b="1" i="0" u="none" strike="noStrike" kern="0" cap="none" spc="0" normalizeH="0" noProof="0" dirty="0" err="1">
                <a:ln>
                  <a:noFill/>
                </a:ln>
                <a:solidFill>
                  <a:srgbClr val="000000"/>
                </a:solidFill>
                <a:effectLst/>
                <a:uLnTx/>
                <a:uFillTx/>
                <a:latin typeface="Arial"/>
                <a:ea typeface="Arial"/>
                <a:cs typeface="Arial"/>
                <a:sym typeface="Arial"/>
              </a:rPr>
              <a:t>sáng</a:t>
            </a:r>
            <a:r>
              <a:rPr kumimoji="0" lang="en-US" sz="3200" b="1" i="0" u="none" strike="noStrike" kern="0" cap="none" spc="0" normalizeH="0" noProof="0" dirty="0">
                <a:ln>
                  <a:noFill/>
                </a:ln>
                <a:solidFill>
                  <a:srgbClr val="000000"/>
                </a:solidFill>
                <a:effectLst/>
                <a:uLnTx/>
                <a:uFillTx/>
                <a:latin typeface="Arial"/>
                <a:ea typeface="Arial"/>
                <a:cs typeface="Arial"/>
                <a:sym typeface="Arial"/>
              </a:rPr>
              <a:t> </a:t>
            </a:r>
            <a:r>
              <a:rPr kumimoji="0" lang="en-US" sz="3200" b="1" i="0" u="none" strike="noStrike" kern="0" cap="none" spc="0" normalizeH="0" noProof="0" dirty="0" err="1">
                <a:ln>
                  <a:noFill/>
                </a:ln>
                <a:solidFill>
                  <a:srgbClr val="000000"/>
                </a:solidFill>
                <a:effectLst/>
                <a:uLnTx/>
                <a:uFillTx/>
                <a:latin typeface="Arial"/>
                <a:ea typeface="Arial"/>
                <a:cs typeface="Arial"/>
                <a:sym typeface="Arial"/>
              </a:rPr>
              <a:t>tác</a:t>
            </a:r>
            <a:r>
              <a:rPr kumimoji="0" lang="en-US" sz="3200" b="1" i="0" u="none" strike="noStrike" kern="0" cap="none" spc="0" normalizeH="0" noProof="0" dirty="0">
                <a:ln>
                  <a:noFill/>
                </a:ln>
                <a:solidFill>
                  <a:srgbClr val="000000"/>
                </a:solidFill>
                <a:effectLst/>
                <a:uLnTx/>
                <a:uFillTx/>
                <a:latin typeface="Arial"/>
                <a:ea typeface="Arial"/>
                <a:cs typeface="Arial"/>
                <a:sym typeface="Arial"/>
              </a:rPr>
              <a:t> </a:t>
            </a:r>
            <a:r>
              <a:rPr kumimoji="0" lang="en-US" sz="3200" b="1" i="0" u="none" strike="noStrike" kern="0" cap="none" spc="0" normalizeH="0" noProof="0" dirty="0" err="1">
                <a:ln>
                  <a:noFill/>
                </a:ln>
                <a:solidFill>
                  <a:srgbClr val="000000"/>
                </a:solidFill>
                <a:effectLst/>
                <a:uLnTx/>
                <a:uFillTx/>
                <a:latin typeface="Arial"/>
                <a:ea typeface="Arial"/>
                <a:cs typeface="Arial"/>
                <a:sym typeface="Arial"/>
              </a:rPr>
              <a:t>thơ</a:t>
            </a:r>
            <a:r>
              <a:rPr kumimoji="0" lang="en-US" sz="3200" b="1" i="0" u="none" strike="noStrike" kern="0" cap="none" spc="0" normalizeH="0" noProof="0" dirty="0">
                <a:ln>
                  <a:noFill/>
                </a:ln>
                <a:solidFill>
                  <a:srgbClr val="000000"/>
                </a:solidFill>
                <a:effectLst/>
                <a:uLnTx/>
                <a:uFillTx/>
                <a:latin typeface="Arial"/>
                <a:ea typeface="Arial"/>
                <a:cs typeface="Arial"/>
                <a:sym typeface="Arial"/>
              </a:rPr>
              <a:t> </a:t>
            </a:r>
            <a:r>
              <a:rPr kumimoji="0" lang="en-US" sz="3200" b="1" i="0" u="none" strike="noStrike" kern="0" cap="none" spc="0" normalizeH="0" noProof="0" dirty="0" err="1">
                <a:ln>
                  <a:noFill/>
                </a:ln>
                <a:solidFill>
                  <a:srgbClr val="000000"/>
                </a:solidFill>
                <a:effectLst/>
                <a:uLnTx/>
                <a:uFillTx/>
                <a:latin typeface="Arial"/>
                <a:ea typeface="Arial"/>
                <a:cs typeface="Arial"/>
                <a:sym typeface="Arial"/>
              </a:rPr>
              <a:t>hoặc</a:t>
            </a:r>
            <a:r>
              <a:rPr kumimoji="0" lang="en-US" sz="3200" b="1" i="0" u="none" strike="noStrike" kern="0" cap="none" spc="0" normalizeH="0" noProof="0" dirty="0">
                <a:ln>
                  <a:noFill/>
                </a:ln>
                <a:solidFill>
                  <a:srgbClr val="000000"/>
                </a:solidFill>
                <a:effectLst/>
                <a:uLnTx/>
                <a:uFillTx/>
                <a:latin typeface="Arial"/>
                <a:ea typeface="Arial"/>
                <a:cs typeface="Arial"/>
                <a:sym typeface="Arial"/>
              </a:rPr>
              <a:t> </a:t>
            </a:r>
            <a:r>
              <a:rPr kumimoji="0" lang="en-US" sz="3200" b="1" i="0" u="none" strike="noStrike" kern="0" cap="none" spc="0" normalizeH="0" noProof="0" dirty="0" err="1">
                <a:ln>
                  <a:noFill/>
                </a:ln>
                <a:solidFill>
                  <a:srgbClr val="000000"/>
                </a:solidFill>
                <a:effectLst/>
                <a:uLnTx/>
                <a:uFillTx/>
                <a:latin typeface="Arial"/>
                <a:ea typeface="Arial"/>
                <a:cs typeface="Arial"/>
                <a:sym typeface="Arial"/>
              </a:rPr>
              <a:t>viết</a:t>
            </a:r>
            <a:r>
              <a:rPr kumimoji="0" lang="en-US" sz="3200" b="1" i="0" u="none" strike="noStrike" kern="0" cap="none" spc="0" normalizeH="0" noProof="0" dirty="0">
                <a:ln>
                  <a:noFill/>
                </a:ln>
                <a:solidFill>
                  <a:srgbClr val="000000"/>
                </a:solidFill>
                <a:effectLst/>
                <a:uLnTx/>
                <a:uFillTx/>
                <a:latin typeface="Arial"/>
                <a:ea typeface="Arial"/>
                <a:cs typeface="Arial"/>
                <a:sym typeface="Arial"/>
              </a:rPr>
              <a:t> </a:t>
            </a:r>
            <a:r>
              <a:rPr kumimoji="0" lang="en-US" sz="3200" b="1" i="0" u="none" strike="noStrike" kern="0" cap="none" spc="0" normalizeH="0" noProof="0" dirty="0" err="1">
                <a:ln>
                  <a:noFill/>
                </a:ln>
                <a:solidFill>
                  <a:srgbClr val="000000"/>
                </a:solidFill>
                <a:effectLst/>
                <a:uLnTx/>
                <a:uFillTx/>
                <a:latin typeface="Arial"/>
                <a:ea typeface="Arial"/>
                <a:cs typeface="Arial"/>
                <a:sym typeface="Arial"/>
              </a:rPr>
              <a:t>một</a:t>
            </a:r>
            <a:r>
              <a:rPr kumimoji="0" lang="en-US" sz="3200" b="1" i="0" u="none" strike="noStrike" kern="0" cap="none" spc="0" normalizeH="0" noProof="0" dirty="0">
                <a:ln>
                  <a:noFill/>
                </a:ln>
                <a:solidFill>
                  <a:srgbClr val="000000"/>
                </a:solidFill>
                <a:effectLst/>
                <a:uLnTx/>
                <a:uFillTx/>
                <a:latin typeface="Arial"/>
                <a:ea typeface="Arial"/>
                <a:cs typeface="Arial"/>
                <a:sym typeface="Arial"/>
              </a:rPr>
              <a:t> </a:t>
            </a:r>
            <a:r>
              <a:rPr kumimoji="0" lang="en-US" sz="3200" b="1" i="0" u="none" strike="noStrike" kern="0" cap="none" spc="0" normalizeH="0" noProof="0" dirty="0" err="1">
                <a:ln>
                  <a:noFill/>
                </a:ln>
                <a:solidFill>
                  <a:srgbClr val="000000"/>
                </a:solidFill>
                <a:effectLst/>
                <a:uLnTx/>
                <a:uFillTx/>
                <a:latin typeface="Arial"/>
                <a:ea typeface="Arial"/>
                <a:cs typeface="Arial"/>
                <a:sym typeface="Arial"/>
              </a:rPr>
              <a:t>câu</a:t>
            </a:r>
            <a:r>
              <a:rPr kumimoji="0" lang="en-US" sz="3200" b="1" i="0" u="none" strike="noStrike" kern="0" cap="none" spc="0" normalizeH="0" noProof="0" dirty="0">
                <a:ln>
                  <a:noFill/>
                </a:ln>
                <a:solidFill>
                  <a:srgbClr val="000000"/>
                </a:solidFill>
                <a:effectLst/>
                <a:uLnTx/>
                <a:uFillTx/>
                <a:latin typeface="Arial"/>
                <a:ea typeface="Arial"/>
                <a:cs typeface="Arial"/>
                <a:sym typeface="Arial"/>
              </a:rPr>
              <a:t> </a:t>
            </a:r>
            <a:r>
              <a:rPr kumimoji="0" lang="en-US" sz="3200" b="1" i="0" u="none" strike="noStrike" kern="0" cap="none" spc="0" normalizeH="0" noProof="0" dirty="0" err="1">
                <a:ln>
                  <a:noFill/>
                </a:ln>
                <a:solidFill>
                  <a:srgbClr val="000000"/>
                </a:solidFill>
                <a:effectLst/>
                <a:uLnTx/>
                <a:uFillTx/>
                <a:latin typeface="Arial"/>
                <a:ea typeface="Arial"/>
                <a:cs typeface="Arial"/>
                <a:sym typeface="Arial"/>
              </a:rPr>
              <a:t>văn</a:t>
            </a:r>
            <a:r>
              <a:rPr lang="en-US" sz="3200" b="1" kern="0" dirty="0">
                <a:solidFill>
                  <a:srgbClr val="000000"/>
                </a:solidFill>
                <a:latin typeface="Arial"/>
                <a:ea typeface="Arial"/>
                <a:cs typeface="Arial"/>
                <a:sym typeface="Arial"/>
              </a:rPr>
              <a:t>, </a:t>
            </a:r>
            <a:r>
              <a:rPr lang="en-US" sz="3200" b="1" kern="0" dirty="0" err="1">
                <a:solidFill>
                  <a:srgbClr val="000000"/>
                </a:solidFill>
                <a:latin typeface="Arial"/>
                <a:ea typeface="Arial"/>
                <a:cs typeface="Arial"/>
                <a:sym typeface="Arial"/>
              </a:rPr>
              <a:t>đoạn</a:t>
            </a:r>
            <a:r>
              <a:rPr lang="en-US" sz="3200" b="1" kern="0" dirty="0">
                <a:solidFill>
                  <a:srgbClr val="000000"/>
                </a:solidFill>
                <a:latin typeface="Arial"/>
                <a:ea typeface="Arial"/>
                <a:cs typeface="Arial"/>
                <a:sym typeface="Arial"/>
              </a:rPr>
              <a:t> </a:t>
            </a:r>
            <a:r>
              <a:rPr lang="en-US" sz="3200" b="1" kern="0" dirty="0" err="1">
                <a:solidFill>
                  <a:srgbClr val="000000"/>
                </a:solidFill>
                <a:latin typeface="Arial"/>
                <a:ea typeface="Arial"/>
                <a:cs typeface="Arial"/>
                <a:sym typeface="Arial"/>
              </a:rPr>
              <a:t>văn</a:t>
            </a:r>
            <a:r>
              <a:rPr lang="en-US" sz="3200" b="1" kern="0" dirty="0">
                <a:solidFill>
                  <a:srgbClr val="000000"/>
                </a:solidFill>
                <a:latin typeface="Arial"/>
                <a:ea typeface="Arial"/>
                <a:cs typeface="Arial"/>
                <a:sym typeface="Arial"/>
              </a:rPr>
              <a:t> </a:t>
            </a:r>
            <a:r>
              <a:rPr lang="en-US" sz="3200" b="1" kern="0" dirty="0" err="1">
                <a:solidFill>
                  <a:srgbClr val="000000"/>
                </a:solidFill>
                <a:latin typeface="Arial"/>
                <a:ea typeface="Arial"/>
                <a:cs typeface="Arial"/>
                <a:sym typeface="Arial"/>
              </a:rPr>
              <a:t>để</a:t>
            </a:r>
            <a:r>
              <a:rPr lang="en-US" sz="3200" b="1" kern="0" dirty="0">
                <a:solidFill>
                  <a:srgbClr val="000000"/>
                </a:solidFill>
                <a:latin typeface="Arial"/>
                <a:ea typeface="Arial"/>
                <a:cs typeface="Arial"/>
                <a:sym typeface="Arial"/>
              </a:rPr>
              <a:t> </a:t>
            </a:r>
            <a:r>
              <a:rPr lang="en-US" sz="3200" b="1" kern="0" dirty="0" err="1">
                <a:solidFill>
                  <a:srgbClr val="000000"/>
                </a:solidFill>
                <a:latin typeface="Arial"/>
                <a:ea typeface="Arial"/>
                <a:cs typeface="Arial"/>
                <a:sym typeface="Arial"/>
              </a:rPr>
              <a:t>nói</a:t>
            </a:r>
            <a:r>
              <a:rPr lang="en-US" sz="3200" b="1" kern="0" dirty="0">
                <a:solidFill>
                  <a:srgbClr val="000000"/>
                </a:solidFill>
                <a:latin typeface="Arial"/>
                <a:ea typeface="Arial"/>
                <a:cs typeface="Arial"/>
                <a:sym typeface="Arial"/>
              </a:rPr>
              <a:t> </a:t>
            </a:r>
            <a:r>
              <a:rPr lang="en-US" sz="3200" b="1" kern="0" dirty="0" err="1">
                <a:solidFill>
                  <a:srgbClr val="000000"/>
                </a:solidFill>
                <a:latin typeface="Arial"/>
                <a:ea typeface="Arial"/>
                <a:cs typeface="Arial"/>
                <a:sym typeface="Arial"/>
              </a:rPr>
              <a:t>về</a:t>
            </a:r>
            <a:r>
              <a:rPr lang="en-US" sz="3200" b="1" kern="0" dirty="0">
                <a:solidFill>
                  <a:srgbClr val="000000"/>
                </a:solidFill>
                <a:latin typeface="Arial"/>
                <a:ea typeface="Arial"/>
                <a:cs typeface="Arial"/>
                <a:sym typeface="Arial"/>
              </a:rPr>
              <a:t> ý </a:t>
            </a:r>
            <a:r>
              <a:rPr lang="en-US" sz="3200" b="1" kern="0" dirty="0" err="1">
                <a:solidFill>
                  <a:srgbClr val="000000"/>
                </a:solidFill>
                <a:latin typeface="Arial"/>
                <a:ea typeface="Arial"/>
                <a:cs typeface="Arial"/>
                <a:sym typeface="Arial"/>
              </a:rPr>
              <a:t>nghĩa</a:t>
            </a:r>
            <a:r>
              <a:rPr lang="en-US" sz="3200" b="1" kern="0" dirty="0">
                <a:solidFill>
                  <a:srgbClr val="000000"/>
                </a:solidFill>
                <a:latin typeface="Arial"/>
                <a:ea typeface="Arial"/>
                <a:cs typeface="Arial"/>
                <a:sym typeface="Arial"/>
              </a:rPr>
              <a:t> </a:t>
            </a:r>
            <a:r>
              <a:rPr lang="en-US" sz="3200" b="1" kern="0" dirty="0" err="1">
                <a:solidFill>
                  <a:srgbClr val="000000"/>
                </a:solidFill>
                <a:latin typeface="Arial"/>
                <a:ea typeface="Arial"/>
                <a:cs typeface="Arial"/>
                <a:sym typeface="Arial"/>
              </a:rPr>
              <a:t>của</a:t>
            </a:r>
            <a:r>
              <a:rPr lang="en-US" sz="3200" b="1" kern="0" dirty="0">
                <a:solidFill>
                  <a:srgbClr val="000000"/>
                </a:solidFill>
                <a:latin typeface="Arial"/>
                <a:ea typeface="Arial"/>
                <a:cs typeface="Arial"/>
                <a:sym typeface="Arial"/>
              </a:rPr>
              <a:t> </a:t>
            </a:r>
            <a:r>
              <a:rPr lang="en-US" sz="3200" b="1" kern="0" dirty="0" err="1">
                <a:solidFill>
                  <a:srgbClr val="000000"/>
                </a:solidFill>
                <a:latin typeface="Arial"/>
                <a:ea typeface="Arial"/>
                <a:cs typeface="Arial"/>
                <a:sym typeface="Arial"/>
              </a:rPr>
              <a:t>các</a:t>
            </a:r>
            <a:r>
              <a:rPr lang="en-US" sz="3200" b="1" kern="0" dirty="0">
                <a:solidFill>
                  <a:srgbClr val="000000"/>
                </a:solidFill>
                <a:latin typeface="Arial"/>
                <a:ea typeface="Arial"/>
                <a:cs typeface="Arial"/>
                <a:sym typeface="Arial"/>
              </a:rPr>
              <a:t> </a:t>
            </a:r>
            <a:r>
              <a:rPr lang="en-US" sz="3200" b="1" kern="0" dirty="0" err="1">
                <a:solidFill>
                  <a:srgbClr val="000000"/>
                </a:solidFill>
                <a:latin typeface="Arial"/>
                <a:ea typeface="Arial"/>
                <a:cs typeface="Arial"/>
                <a:sym typeface="Arial"/>
              </a:rPr>
              <a:t>hoạt</a:t>
            </a:r>
            <a:r>
              <a:rPr lang="en-US" sz="3200" b="1" kern="0" dirty="0">
                <a:solidFill>
                  <a:srgbClr val="000000"/>
                </a:solidFill>
                <a:latin typeface="Arial"/>
                <a:ea typeface="Arial"/>
                <a:cs typeface="Arial"/>
                <a:sym typeface="Arial"/>
              </a:rPr>
              <a:t> </a:t>
            </a:r>
            <a:r>
              <a:rPr lang="en-US" sz="3200" b="1" kern="0" dirty="0" err="1">
                <a:solidFill>
                  <a:srgbClr val="000000"/>
                </a:solidFill>
                <a:latin typeface="Arial"/>
                <a:ea typeface="Arial"/>
                <a:cs typeface="Arial"/>
                <a:sym typeface="Arial"/>
              </a:rPr>
              <a:t>động</a:t>
            </a:r>
            <a:r>
              <a:rPr lang="en-US" sz="3200" b="1" kern="0" dirty="0">
                <a:solidFill>
                  <a:srgbClr val="000000"/>
                </a:solidFill>
                <a:latin typeface="Arial"/>
                <a:ea typeface="Arial"/>
                <a:cs typeface="Arial"/>
                <a:sym typeface="Arial"/>
              </a:rPr>
              <a:t> </a:t>
            </a:r>
            <a:r>
              <a:rPr lang="en-US" sz="3200" b="1" kern="0" dirty="0" err="1">
                <a:solidFill>
                  <a:srgbClr val="000000"/>
                </a:solidFill>
                <a:latin typeface="Arial"/>
                <a:ea typeface="Arial"/>
                <a:cs typeface="Arial"/>
                <a:sym typeface="Arial"/>
              </a:rPr>
              <a:t>đền</a:t>
            </a:r>
            <a:r>
              <a:rPr lang="en-US" sz="3200" b="1" kern="0" dirty="0">
                <a:solidFill>
                  <a:srgbClr val="000000"/>
                </a:solidFill>
                <a:latin typeface="Arial"/>
                <a:ea typeface="Arial"/>
                <a:cs typeface="Arial"/>
                <a:sym typeface="Arial"/>
              </a:rPr>
              <a:t> </a:t>
            </a:r>
            <a:r>
              <a:rPr lang="en-US" sz="3200" b="1" kern="0" dirty="0" err="1">
                <a:solidFill>
                  <a:srgbClr val="000000"/>
                </a:solidFill>
                <a:latin typeface="Arial"/>
                <a:ea typeface="Arial"/>
                <a:cs typeface="Arial"/>
                <a:sym typeface="Arial"/>
              </a:rPr>
              <a:t>ơn</a:t>
            </a:r>
            <a:r>
              <a:rPr lang="en-US" sz="3200" b="1" kern="0" dirty="0">
                <a:solidFill>
                  <a:srgbClr val="000000"/>
                </a:solidFill>
                <a:latin typeface="Arial"/>
                <a:ea typeface="Arial"/>
                <a:cs typeface="Arial"/>
                <a:sym typeface="Arial"/>
              </a:rPr>
              <a:t> </a:t>
            </a:r>
            <a:r>
              <a:rPr lang="en-US" sz="3200" b="1" kern="0" dirty="0" err="1">
                <a:solidFill>
                  <a:srgbClr val="000000"/>
                </a:solidFill>
                <a:latin typeface="Arial"/>
                <a:ea typeface="Arial"/>
                <a:cs typeface="Arial"/>
                <a:sym typeface="Arial"/>
              </a:rPr>
              <a:t>đáp</a:t>
            </a:r>
            <a:r>
              <a:rPr lang="en-US" sz="3200" b="1" kern="0" dirty="0">
                <a:solidFill>
                  <a:srgbClr val="000000"/>
                </a:solidFill>
                <a:latin typeface="Arial"/>
                <a:ea typeface="Arial"/>
                <a:cs typeface="Arial"/>
                <a:sym typeface="Arial"/>
              </a:rPr>
              <a:t> </a:t>
            </a:r>
            <a:r>
              <a:rPr lang="en-US" sz="3200" b="1" kern="0" dirty="0" err="1">
                <a:solidFill>
                  <a:srgbClr val="000000"/>
                </a:solidFill>
                <a:latin typeface="Arial"/>
                <a:ea typeface="Arial"/>
                <a:cs typeface="Arial"/>
                <a:sym typeface="Arial"/>
              </a:rPr>
              <a:t>nghĩa</a:t>
            </a:r>
            <a:r>
              <a:rPr lang="en-US" sz="3200" b="1" kern="0" dirty="0">
                <a:solidFill>
                  <a:srgbClr val="000000"/>
                </a:solidFill>
                <a:latin typeface="Arial"/>
                <a:ea typeface="Arial"/>
                <a:cs typeface="Arial"/>
                <a:sym typeface="Arial"/>
              </a:rPr>
              <a:t>.</a:t>
            </a:r>
            <a:endParaRPr kumimoji="0" lang="en-US" sz="3200" b="1" i="0" u="none" strike="noStrike" kern="0" cap="none" spc="0" normalizeH="0" baseline="0" noProof="0" dirty="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37902215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917684" y="1282881"/>
            <a:ext cx="9996876" cy="2908119"/>
            <a:chOff x="1511500" y="979714"/>
            <a:chExt cx="9996876" cy="3882198"/>
          </a:xfrm>
        </p:grpSpPr>
        <p:sp>
          <p:nvSpPr>
            <p:cNvPr id="2" name="Rounded Rectangle 1"/>
            <p:cNvSpPr/>
            <p:nvPr/>
          </p:nvSpPr>
          <p:spPr>
            <a:xfrm>
              <a:off x="1511500" y="979714"/>
              <a:ext cx="9892374" cy="388219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3" name="TextBox 2"/>
            <p:cNvSpPr txBox="1"/>
            <p:nvPr/>
          </p:nvSpPr>
          <p:spPr>
            <a:xfrm>
              <a:off x="1833433" y="1181875"/>
              <a:ext cx="9674943" cy="258532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vi-VN"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Uống nước nhớ nguồn” là truyền thống quý báu của dân tộc ta từ bao đời nay</a:t>
              </a:r>
              <a:endParaRPr kumimoji="0" lang="en-US" sz="5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grpSp>
      <p:pic>
        <p:nvPicPr>
          <p:cNvPr id="21" name="图片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74476" y="-474579"/>
            <a:ext cx="2404505" cy="2404505"/>
          </a:xfrm>
          <a:prstGeom prst="rect">
            <a:avLst/>
          </a:prstGeom>
        </p:spPr>
      </p:pic>
      <p:grpSp>
        <p:nvGrpSpPr>
          <p:cNvPr id="22" name="组合 24">
            <a:extLst>
              <a:ext uri="{FF2B5EF4-FFF2-40B4-BE49-F238E27FC236}">
                <a16:creationId xmlns:a16="http://schemas.microsoft.com/office/drawing/2014/main" id="{FF946401-A754-4D28-8FC0-8A5ACB4D5B8B}"/>
              </a:ext>
            </a:extLst>
          </p:cNvPr>
          <p:cNvGrpSpPr/>
          <p:nvPr/>
        </p:nvGrpSpPr>
        <p:grpSpPr>
          <a:xfrm>
            <a:off x="0" y="2686117"/>
            <a:ext cx="12265024" cy="4210953"/>
            <a:chOff x="0" y="2686117"/>
            <a:chExt cx="12265024" cy="4210953"/>
          </a:xfrm>
        </p:grpSpPr>
        <p:grpSp>
          <p:nvGrpSpPr>
            <p:cNvPr id="23" name="组合 25">
              <a:extLst>
                <a:ext uri="{FF2B5EF4-FFF2-40B4-BE49-F238E27FC236}">
                  <a16:creationId xmlns:a16="http://schemas.microsoft.com/office/drawing/2014/main" id="{3C8208C8-F741-48BA-803F-1A4124D43CA3}"/>
                </a:ext>
              </a:extLst>
            </p:cNvPr>
            <p:cNvGrpSpPr/>
            <p:nvPr/>
          </p:nvGrpSpPr>
          <p:grpSpPr>
            <a:xfrm>
              <a:off x="4734045" y="2686117"/>
              <a:ext cx="7530979" cy="4210953"/>
              <a:chOff x="-1" y="39071"/>
              <a:chExt cx="12265026" cy="6858000"/>
            </a:xfrm>
          </p:grpSpPr>
          <p:pic>
            <p:nvPicPr>
              <p:cNvPr id="27" name="图片 29">
                <a:extLst>
                  <a:ext uri="{FF2B5EF4-FFF2-40B4-BE49-F238E27FC236}">
                    <a16:creationId xmlns:a16="http://schemas.microsoft.com/office/drawing/2014/main" id="{5192F37C-45CE-4802-9A84-E95108A84E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7025" y="39071"/>
                <a:ext cx="6858000" cy="6858000"/>
              </a:xfrm>
              <a:prstGeom prst="rect">
                <a:avLst/>
              </a:prstGeom>
            </p:spPr>
          </p:pic>
          <p:pic>
            <p:nvPicPr>
              <p:cNvPr id="28" name="图片 30">
                <a:extLst>
                  <a:ext uri="{FF2B5EF4-FFF2-40B4-BE49-F238E27FC236}">
                    <a16:creationId xmlns:a16="http://schemas.microsoft.com/office/drawing/2014/main" id="{1E5BE042-2365-4F0E-A37A-85F504F9091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758"/>
              <a:stretch/>
            </p:blipFill>
            <p:spPr>
              <a:xfrm>
                <a:off x="-1" y="39071"/>
                <a:ext cx="5845893" cy="6858000"/>
              </a:xfrm>
              <a:prstGeom prst="rect">
                <a:avLst/>
              </a:prstGeom>
            </p:spPr>
          </p:pic>
        </p:grpSp>
        <p:grpSp>
          <p:nvGrpSpPr>
            <p:cNvPr id="24" name="组合 26">
              <a:extLst>
                <a:ext uri="{FF2B5EF4-FFF2-40B4-BE49-F238E27FC236}">
                  <a16:creationId xmlns:a16="http://schemas.microsoft.com/office/drawing/2014/main" id="{7DB48047-073D-4AEA-925C-0E0C124E137E}"/>
                </a:ext>
              </a:extLst>
            </p:cNvPr>
            <p:cNvGrpSpPr/>
            <p:nvPr/>
          </p:nvGrpSpPr>
          <p:grpSpPr>
            <a:xfrm>
              <a:off x="0" y="2686117"/>
              <a:ext cx="4969257" cy="4210953"/>
              <a:chOff x="4172044" y="39071"/>
              <a:chExt cx="8092981" cy="6858000"/>
            </a:xfrm>
          </p:grpSpPr>
          <p:pic>
            <p:nvPicPr>
              <p:cNvPr id="25" name="图片 27">
                <a:extLst>
                  <a:ext uri="{FF2B5EF4-FFF2-40B4-BE49-F238E27FC236}">
                    <a16:creationId xmlns:a16="http://schemas.microsoft.com/office/drawing/2014/main" id="{46743C91-7E9C-4339-AAA2-6EC9D2A437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7025" y="39071"/>
                <a:ext cx="6858000" cy="6858000"/>
              </a:xfrm>
              <a:prstGeom prst="rect">
                <a:avLst/>
              </a:prstGeom>
            </p:spPr>
          </p:pic>
          <p:pic>
            <p:nvPicPr>
              <p:cNvPr id="26" name="图片 28">
                <a:extLst>
                  <a:ext uri="{FF2B5EF4-FFF2-40B4-BE49-F238E27FC236}">
                    <a16:creationId xmlns:a16="http://schemas.microsoft.com/office/drawing/2014/main" id="{3D23991A-FEDF-40C1-9E42-B002965B520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5593"/>
              <a:stretch/>
            </p:blipFill>
            <p:spPr>
              <a:xfrm>
                <a:off x="4172044" y="39071"/>
                <a:ext cx="1673848" cy="6858000"/>
              </a:xfrm>
              <a:prstGeom prst="rect">
                <a:avLst/>
              </a:prstGeom>
            </p:spPr>
          </p:pic>
        </p:grpSp>
      </p:grpSp>
      <p:pic>
        <p:nvPicPr>
          <p:cNvPr id="29" name="图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9532" y="3217189"/>
            <a:ext cx="3679881" cy="3679881"/>
          </a:xfrm>
          <a:prstGeom prst="rect">
            <a:avLst/>
          </a:prstGeom>
        </p:spPr>
      </p:pic>
      <p:pic>
        <p:nvPicPr>
          <p:cNvPr id="6" name="Picture 5">
            <a:extLst>
              <a:ext uri="{FF2B5EF4-FFF2-40B4-BE49-F238E27FC236}">
                <a16:creationId xmlns:a16="http://schemas.microsoft.com/office/drawing/2014/main" id="{03E0222D-FDED-80AF-5436-BC702B118C7D}"/>
              </a:ext>
            </a:extLst>
          </p:cNvPr>
          <p:cNvPicPr>
            <a:picLocks noChangeAspect="1"/>
          </p:cNvPicPr>
          <p:nvPr/>
        </p:nvPicPr>
        <p:blipFill>
          <a:blip r:embed="rId6"/>
          <a:stretch>
            <a:fillRect/>
          </a:stretch>
        </p:blipFill>
        <p:spPr>
          <a:xfrm>
            <a:off x="3942024" y="-87319"/>
            <a:ext cx="4212701" cy="1603387"/>
          </a:xfrm>
          <a:prstGeom prst="rect">
            <a:avLst/>
          </a:prstGeom>
        </p:spPr>
      </p:pic>
    </p:spTree>
    <p:extLst>
      <p:ext uri="{BB962C8B-B14F-4D97-AF65-F5344CB8AC3E}">
        <p14:creationId xmlns:p14="http://schemas.microsoft.com/office/powerpoint/2010/main" val="9040835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wipe(left)">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1647;p46"/>
          <p:cNvGrpSpPr/>
          <p:nvPr/>
        </p:nvGrpSpPr>
        <p:grpSpPr>
          <a:xfrm>
            <a:off x="931593" y="2771345"/>
            <a:ext cx="3503920" cy="3884389"/>
            <a:chOff x="3440163" y="1715825"/>
            <a:chExt cx="2040801" cy="2262400"/>
          </a:xfrm>
        </p:grpSpPr>
        <p:grpSp>
          <p:nvGrpSpPr>
            <p:cNvPr id="3" name="Google Shape;1648;p46"/>
            <p:cNvGrpSpPr/>
            <p:nvPr/>
          </p:nvGrpSpPr>
          <p:grpSpPr>
            <a:xfrm flipH="1">
              <a:off x="4433661" y="1715825"/>
              <a:ext cx="1047303" cy="2262400"/>
              <a:chOff x="4656536" y="1715825"/>
              <a:chExt cx="1047303" cy="2262400"/>
            </a:xfrm>
          </p:grpSpPr>
          <p:sp>
            <p:nvSpPr>
              <p:cNvPr id="79" name="Google Shape;1649;p46"/>
              <p:cNvSpPr/>
              <p:nvPr/>
            </p:nvSpPr>
            <p:spPr>
              <a:xfrm>
                <a:off x="4656536" y="3862030"/>
                <a:ext cx="1004699" cy="116194"/>
              </a:xfrm>
              <a:custGeom>
                <a:avLst/>
                <a:gdLst/>
                <a:ahLst/>
                <a:cxnLst/>
                <a:rect l="l" t="t" r="r" b="b"/>
                <a:pathLst>
                  <a:path w="61141" h="7071" extrusionOk="0">
                    <a:moveTo>
                      <a:pt x="30558" y="0"/>
                    </a:moveTo>
                    <a:cubicBezTo>
                      <a:pt x="13695" y="0"/>
                      <a:pt x="0" y="1571"/>
                      <a:pt x="0" y="3535"/>
                    </a:cubicBezTo>
                    <a:cubicBezTo>
                      <a:pt x="0" y="5499"/>
                      <a:pt x="13695" y="7070"/>
                      <a:pt x="30558" y="7070"/>
                    </a:cubicBezTo>
                    <a:cubicBezTo>
                      <a:pt x="47447" y="7070"/>
                      <a:pt x="61141" y="5499"/>
                      <a:pt x="61141" y="3535"/>
                    </a:cubicBezTo>
                    <a:cubicBezTo>
                      <a:pt x="61141" y="1571"/>
                      <a:pt x="47447" y="0"/>
                      <a:pt x="3055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0" name="Google Shape;1650;p46"/>
              <p:cNvSpPr/>
              <p:nvPr/>
            </p:nvSpPr>
            <p:spPr>
              <a:xfrm>
                <a:off x="4769262" y="2510930"/>
                <a:ext cx="560660" cy="609711"/>
              </a:xfrm>
              <a:custGeom>
                <a:avLst/>
                <a:gdLst/>
                <a:ahLst/>
                <a:cxnLst/>
                <a:rect l="l" t="t" r="r" b="b"/>
                <a:pathLst>
                  <a:path w="34119" h="37104" extrusionOk="0">
                    <a:moveTo>
                      <a:pt x="19122" y="0"/>
                    </a:moveTo>
                    <a:cubicBezTo>
                      <a:pt x="17440" y="0"/>
                      <a:pt x="15672" y="79"/>
                      <a:pt x="13905" y="264"/>
                    </a:cubicBezTo>
                    <a:cubicBezTo>
                      <a:pt x="6154" y="1102"/>
                      <a:pt x="3850" y="8198"/>
                      <a:pt x="3248" y="13959"/>
                    </a:cubicBezTo>
                    <a:cubicBezTo>
                      <a:pt x="2619" y="19719"/>
                      <a:pt x="1" y="33257"/>
                      <a:pt x="2226" y="35299"/>
                    </a:cubicBezTo>
                    <a:cubicBezTo>
                      <a:pt x="3441" y="36414"/>
                      <a:pt x="10060" y="37104"/>
                      <a:pt x="16346" y="37104"/>
                    </a:cubicBezTo>
                    <a:cubicBezTo>
                      <a:pt x="21718" y="37104"/>
                      <a:pt x="26846" y="36600"/>
                      <a:pt x="28149" y="35430"/>
                    </a:cubicBezTo>
                    <a:cubicBezTo>
                      <a:pt x="30951" y="32890"/>
                      <a:pt x="34119" y="8670"/>
                      <a:pt x="29956" y="1652"/>
                    </a:cubicBezTo>
                    <a:cubicBezTo>
                      <a:pt x="29531" y="904"/>
                      <a:pt x="24816" y="0"/>
                      <a:pt x="19122"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1" name="Google Shape;1651;p46"/>
              <p:cNvSpPr/>
              <p:nvPr/>
            </p:nvSpPr>
            <p:spPr>
              <a:xfrm>
                <a:off x="4769262" y="2535924"/>
                <a:ext cx="195793" cy="574858"/>
              </a:xfrm>
              <a:custGeom>
                <a:avLst/>
                <a:gdLst/>
                <a:ahLst/>
                <a:cxnLst/>
                <a:rect l="l" t="t" r="r" b="b"/>
                <a:pathLst>
                  <a:path w="11915" h="34983" extrusionOk="0">
                    <a:moveTo>
                      <a:pt x="9768" y="0"/>
                    </a:moveTo>
                    <a:cubicBezTo>
                      <a:pt x="5290" y="2462"/>
                      <a:pt x="3719" y="7882"/>
                      <a:pt x="3248" y="12438"/>
                    </a:cubicBezTo>
                    <a:cubicBezTo>
                      <a:pt x="2619" y="18198"/>
                      <a:pt x="1" y="31736"/>
                      <a:pt x="2226" y="33778"/>
                    </a:cubicBezTo>
                    <a:cubicBezTo>
                      <a:pt x="2750" y="34276"/>
                      <a:pt x="4321" y="34668"/>
                      <a:pt x="6416" y="34983"/>
                    </a:cubicBezTo>
                    <a:cubicBezTo>
                      <a:pt x="6992" y="34668"/>
                      <a:pt x="7516" y="34197"/>
                      <a:pt x="7935" y="33595"/>
                    </a:cubicBezTo>
                    <a:cubicBezTo>
                      <a:pt x="8694" y="32547"/>
                      <a:pt x="9139" y="31343"/>
                      <a:pt x="9479" y="30086"/>
                    </a:cubicBezTo>
                    <a:cubicBezTo>
                      <a:pt x="9846" y="28803"/>
                      <a:pt x="10056" y="27494"/>
                      <a:pt x="10265" y="26185"/>
                    </a:cubicBezTo>
                    <a:cubicBezTo>
                      <a:pt x="10605" y="24011"/>
                      <a:pt x="10893" y="21838"/>
                      <a:pt x="11103" y="19639"/>
                    </a:cubicBezTo>
                    <a:cubicBezTo>
                      <a:pt x="11496" y="15397"/>
                      <a:pt x="11784" y="11129"/>
                      <a:pt x="11888" y="6913"/>
                    </a:cubicBezTo>
                    <a:cubicBezTo>
                      <a:pt x="11915" y="5054"/>
                      <a:pt x="11810" y="3195"/>
                      <a:pt x="11051" y="1624"/>
                    </a:cubicBezTo>
                    <a:cubicBezTo>
                      <a:pt x="10736" y="969"/>
                      <a:pt x="10291" y="419"/>
                      <a:pt x="9768"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2" name="Google Shape;1652;p46"/>
              <p:cNvSpPr/>
              <p:nvPr/>
            </p:nvSpPr>
            <p:spPr>
              <a:xfrm>
                <a:off x="4874249" y="3026008"/>
                <a:ext cx="569271" cy="808923"/>
              </a:xfrm>
              <a:custGeom>
                <a:avLst/>
                <a:gdLst/>
                <a:ahLst/>
                <a:cxnLst/>
                <a:rect l="l" t="t" r="r" b="b"/>
                <a:pathLst>
                  <a:path w="34643" h="49227" extrusionOk="0">
                    <a:moveTo>
                      <a:pt x="34643" y="0"/>
                    </a:moveTo>
                    <a:lnTo>
                      <a:pt x="34643" y="0"/>
                    </a:lnTo>
                    <a:cubicBezTo>
                      <a:pt x="33621" y="157"/>
                      <a:pt x="32626" y="262"/>
                      <a:pt x="31631" y="367"/>
                    </a:cubicBezTo>
                    <a:cubicBezTo>
                      <a:pt x="28777" y="733"/>
                      <a:pt x="25897" y="943"/>
                      <a:pt x="23043" y="1021"/>
                    </a:cubicBezTo>
                    <a:cubicBezTo>
                      <a:pt x="21934" y="1046"/>
                      <a:pt x="20823" y="1059"/>
                      <a:pt x="19710" y="1059"/>
                    </a:cubicBezTo>
                    <a:cubicBezTo>
                      <a:pt x="15988" y="1059"/>
                      <a:pt x="12252" y="913"/>
                      <a:pt x="8563" y="550"/>
                    </a:cubicBezTo>
                    <a:cubicBezTo>
                      <a:pt x="8458" y="550"/>
                      <a:pt x="8354" y="550"/>
                      <a:pt x="8249" y="524"/>
                    </a:cubicBezTo>
                    <a:cubicBezTo>
                      <a:pt x="7594" y="472"/>
                      <a:pt x="6966" y="393"/>
                      <a:pt x="6311" y="314"/>
                    </a:cubicBezTo>
                    <a:cubicBezTo>
                      <a:pt x="6311" y="1179"/>
                      <a:pt x="6285" y="1859"/>
                      <a:pt x="6233" y="2331"/>
                    </a:cubicBezTo>
                    <a:cubicBezTo>
                      <a:pt x="5971" y="5132"/>
                      <a:pt x="3876" y="19874"/>
                      <a:pt x="2148" y="32574"/>
                    </a:cubicBezTo>
                    <a:cubicBezTo>
                      <a:pt x="2122" y="32652"/>
                      <a:pt x="2122" y="32757"/>
                      <a:pt x="2095" y="32862"/>
                    </a:cubicBezTo>
                    <a:cubicBezTo>
                      <a:pt x="1179" y="39643"/>
                      <a:pt x="367" y="45797"/>
                      <a:pt x="1" y="49227"/>
                    </a:cubicBezTo>
                    <a:lnTo>
                      <a:pt x="10029" y="49227"/>
                    </a:lnTo>
                    <a:cubicBezTo>
                      <a:pt x="10029" y="49227"/>
                      <a:pt x="11391" y="41319"/>
                      <a:pt x="13041" y="32757"/>
                    </a:cubicBezTo>
                    <a:cubicBezTo>
                      <a:pt x="13067" y="32678"/>
                      <a:pt x="13067" y="32626"/>
                      <a:pt x="13067" y="32547"/>
                    </a:cubicBezTo>
                    <a:cubicBezTo>
                      <a:pt x="14978" y="22623"/>
                      <a:pt x="17256" y="11836"/>
                      <a:pt x="18277" y="11312"/>
                    </a:cubicBezTo>
                    <a:cubicBezTo>
                      <a:pt x="18382" y="11233"/>
                      <a:pt x="18513" y="11181"/>
                      <a:pt x="18618" y="11102"/>
                    </a:cubicBezTo>
                    <a:lnTo>
                      <a:pt x="18644" y="11102"/>
                    </a:lnTo>
                    <a:cubicBezTo>
                      <a:pt x="19444" y="10702"/>
                      <a:pt x="20055" y="10566"/>
                      <a:pt x="20542" y="10566"/>
                    </a:cubicBezTo>
                    <a:cubicBezTo>
                      <a:pt x="20629" y="10566"/>
                      <a:pt x="20712" y="10571"/>
                      <a:pt x="20791" y="10579"/>
                    </a:cubicBezTo>
                    <a:cubicBezTo>
                      <a:pt x="20922" y="10579"/>
                      <a:pt x="21027" y="10605"/>
                      <a:pt x="21158" y="10605"/>
                    </a:cubicBezTo>
                    <a:cubicBezTo>
                      <a:pt x="21550" y="10683"/>
                      <a:pt x="21158" y="22414"/>
                      <a:pt x="20791" y="33254"/>
                    </a:cubicBezTo>
                    <a:cubicBezTo>
                      <a:pt x="20791" y="33359"/>
                      <a:pt x="20791" y="33464"/>
                      <a:pt x="20791" y="33569"/>
                    </a:cubicBezTo>
                    <a:cubicBezTo>
                      <a:pt x="20582" y="40088"/>
                      <a:pt x="20372" y="46216"/>
                      <a:pt x="20346" y="49227"/>
                    </a:cubicBezTo>
                    <a:lnTo>
                      <a:pt x="30453" y="49227"/>
                    </a:lnTo>
                    <a:cubicBezTo>
                      <a:pt x="30453" y="49227"/>
                      <a:pt x="31291" y="41398"/>
                      <a:pt x="32208" y="33516"/>
                    </a:cubicBezTo>
                    <a:cubicBezTo>
                      <a:pt x="32208" y="33411"/>
                      <a:pt x="32208" y="33333"/>
                      <a:pt x="32234" y="33254"/>
                    </a:cubicBezTo>
                    <a:cubicBezTo>
                      <a:pt x="32731" y="28960"/>
                      <a:pt x="33229" y="24692"/>
                      <a:pt x="33674" y="21681"/>
                    </a:cubicBezTo>
                    <a:cubicBezTo>
                      <a:pt x="34198" y="17910"/>
                      <a:pt x="34643" y="9139"/>
                      <a:pt x="346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3" name="Google Shape;1653;p46"/>
              <p:cNvSpPr/>
              <p:nvPr/>
            </p:nvSpPr>
            <p:spPr>
              <a:xfrm>
                <a:off x="5208566" y="3772966"/>
                <a:ext cx="173001" cy="61967"/>
              </a:xfrm>
              <a:custGeom>
                <a:avLst/>
                <a:gdLst/>
                <a:ahLst/>
                <a:cxnLst/>
                <a:rect l="l" t="t" r="r" b="b"/>
                <a:pathLst>
                  <a:path w="10528" h="3771" extrusionOk="0">
                    <a:moveTo>
                      <a:pt x="10527" y="0"/>
                    </a:moveTo>
                    <a:lnTo>
                      <a:pt x="10527" y="0"/>
                    </a:lnTo>
                    <a:cubicBezTo>
                      <a:pt x="7045" y="419"/>
                      <a:pt x="3536" y="707"/>
                      <a:pt x="53" y="812"/>
                    </a:cubicBezTo>
                    <a:cubicBezTo>
                      <a:pt x="27" y="1990"/>
                      <a:pt x="1" y="2985"/>
                      <a:pt x="1" y="3771"/>
                    </a:cubicBezTo>
                    <a:lnTo>
                      <a:pt x="10108" y="3771"/>
                    </a:lnTo>
                    <a:cubicBezTo>
                      <a:pt x="10108" y="3771"/>
                      <a:pt x="10265" y="2304"/>
                      <a:pt x="10527" y="0"/>
                    </a:cubicBez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4" name="Google Shape;1654;p46"/>
              <p:cNvSpPr/>
              <p:nvPr/>
            </p:nvSpPr>
            <p:spPr>
              <a:xfrm>
                <a:off x="4874249" y="3767363"/>
                <a:ext cx="173856" cy="67570"/>
              </a:xfrm>
              <a:custGeom>
                <a:avLst/>
                <a:gdLst/>
                <a:ahLst/>
                <a:cxnLst/>
                <a:rect l="l" t="t" r="r" b="b"/>
                <a:pathLst>
                  <a:path w="10580" h="4112" extrusionOk="0">
                    <a:moveTo>
                      <a:pt x="498" y="1"/>
                    </a:moveTo>
                    <a:cubicBezTo>
                      <a:pt x="289" y="1624"/>
                      <a:pt x="132" y="3012"/>
                      <a:pt x="1" y="4112"/>
                    </a:cubicBezTo>
                    <a:lnTo>
                      <a:pt x="10029" y="4112"/>
                    </a:lnTo>
                    <a:cubicBezTo>
                      <a:pt x="10029" y="4112"/>
                      <a:pt x="10239" y="2933"/>
                      <a:pt x="10579" y="1022"/>
                    </a:cubicBezTo>
                    <a:cubicBezTo>
                      <a:pt x="8380" y="891"/>
                      <a:pt x="6180" y="708"/>
                      <a:pt x="3981" y="446"/>
                    </a:cubicBezTo>
                    <a:cubicBezTo>
                      <a:pt x="3221" y="367"/>
                      <a:pt x="2462" y="289"/>
                      <a:pt x="1703" y="184"/>
                    </a:cubicBezTo>
                    <a:cubicBezTo>
                      <a:pt x="1284" y="132"/>
                      <a:pt x="891" y="79"/>
                      <a:pt x="498" y="1"/>
                    </a:cubicBez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5" name="Google Shape;1655;p46"/>
              <p:cNvSpPr/>
              <p:nvPr/>
            </p:nvSpPr>
            <p:spPr>
              <a:xfrm>
                <a:off x="5208566" y="3806094"/>
                <a:ext cx="169123" cy="28839"/>
              </a:xfrm>
              <a:custGeom>
                <a:avLst/>
                <a:gdLst/>
                <a:ahLst/>
                <a:cxnLst/>
                <a:rect l="l" t="t" r="r" b="b"/>
                <a:pathLst>
                  <a:path w="10292" h="1755" extrusionOk="0">
                    <a:moveTo>
                      <a:pt x="10291" y="0"/>
                    </a:moveTo>
                    <a:lnTo>
                      <a:pt x="10291" y="0"/>
                    </a:lnTo>
                    <a:cubicBezTo>
                      <a:pt x="8432" y="210"/>
                      <a:pt x="6573" y="367"/>
                      <a:pt x="4688" y="419"/>
                    </a:cubicBezTo>
                    <a:cubicBezTo>
                      <a:pt x="4164" y="432"/>
                      <a:pt x="3634" y="439"/>
                      <a:pt x="3104" y="439"/>
                    </a:cubicBezTo>
                    <a:cubicBezTo>
                      <a:pt x="2574" y="439"/>
                      <a:pt x="2043" y="432"/>
                      <a:pt x="1520" y="419"/>
                    </a:cubicBezTo>
                    <a:cubicBezTo>
                      <a:pt x="1022" y="393"/>
                      <a:pt x="525" y="341"/>
                      <a:pt x="27" y="288"/>
                    </a:cubicBezTo>
                    <a:cubicBezTo>
                      <a:pt x="1" y="838"/>
                      <a:pt x="1" y="1336"/>
                      <a:pt x="1" y="1755"/>
                    </a:cubicBezTo>
                    <a:lnTo>
                      <a:pt x="10108" y="1755"/>
                    </a:lnTo>
                    <a:cubicBezTo>
                      <a:pt x="10108" y="1755"/>
                      <a:pt x="10187" y="1100"/>
                      <a:pt x="1029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6" name="Google Shape;1656;p46"/>
              <p:cNvSpPr/>
              <p:nvPr/>
            </p:nvSpPr>
            <p:spPr>
              <a:xfrm>
                <a:off x="4874249" y="3806521"/>
                <a:ext cx="169978" cy="28412"/>
              </a:xfrm>
              <a:custGeom>
                <a:avLst/>
                <a:gdLst/>
                <a:ahLst/>
                <a:cxnLst/>
                <a:rect l="l" t="t" r="r" b="b"/>
                <a:pathLst>
                  <a:path w="10344" h="1729" extrusionOk="0">
                    <a:moveTo>
                      <a:pt x="10344" y="1"/>
                    </a:moveTo>
                    <a:lnTo>
                      <a:pt x="10344" y="1"/>
                    </a:lnTo>
                    <a:cubicBezTo>
                      <a:pt x="9898" y="53"/>
                      <a:pt x="9479" y="79"/>
                      <a:pt x="9034" y="131"/>
                    </a:cubicBezTo>
                    <a:cubicBezTo>
                      <a:pt x="7336" y="275"/>
                      <a:pt x="5616" y="397"/>
                      <a:pt x="3914" y="397"/>
                    </a:cubicBezTo>
                    <a:cubicBezTo>
                      <a:pt x="3753" y="397"/>
                      <a:pt x="3592" y="396"/>
                      <a:pt x="3431" y="393"/>
                    </a:cubicBezTo>
                    <a:cubicBezTo>
                      <a:pt x="2488" y="393"/>
                      <a:pt x="1572" y="367"/>
                      <a:pt x="629" y="289"/>
                    </a:cubicBezTo>
                    <a:cubicBezTo>
                      <a:pt x="472" y="289"/>
                      <a:pt x="315" y="262"/>
                      <a:pt x="184" y="236"/>
                    </a:cubicBezTo>
                    <a:cubicBezTo>
                      <a:pt x="105" y="786"/>
                      <a:pt x="53" y="1284"/>
                      <a:pt x="1" y="1729"/>
                    </a:cubicBezTo>
                    <a:lnTo>
                      <a:pt x="10029" y="1729"/>
                    </a:lnTo>
                    <a:cubicBezTo>
                      <a:pt x="10029" y="1729"/>
                      <a:pt x="10134" y="1100"/>
                      <a:pt x="1034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7" name="Google Shape;1657;p46"/>
              <p:cNvSpPr/>
              <p:nvPr/>
            </p:nvSpPr>
            <p:spPr>
              <a:xfrm>
                <a:off x="5184049" y="3825797"/>
                <a:ext cx="299482" cy="94372"/>
              </a:xfrm>
              <a:custGeom>
                <a:avLst/>
                <a:gdLst/>
                <a:ahLst/>
                <a:cxnLst/>
                <a:rect l="l" t="t" r="r" b="b"/>
                <a:pathLst>
                  <a:path w="18225" h="5743" extrusionOk="0">
                    <a:moveTo>
                      <a:pt x="9126" y="1"/>
                    </a:moveTo>
                    <a:cubicBezTo>
                      <a:pt x="6159" y="1"/>
                      <a:pt x="1740" y="101"/>
                      <a:pt x="1441" y="189"/>
                    </a:cubicBezTo>
                    <a:cubicBezTo>
                      <a:pt x="969" y="320"/>
                      <a:pt x="0" y="4431"/>
                      <a:pt x="524" y="5347"/>
                    </a:cubicBezTo>
                    <a:cubicBezTo>
                      <a:pt x="692" y="5643"/>
                      <a:pt x="2688" y="5742"/>
                      <a:pt x="5288" y="5742"/>
                    </a:cubicBezTo>
                    <a:cubicBezTo>
                      <a:pt x="9588" y="5742"/>
                      <a:pt x="15540" y="5472"/>
                      <a:pt x="17596" y="5374"/>
                    </a:cubicBezTo>
                    <a:cubicBezTo>
                      <a:pt x="17989" y="5347"/>
                      <a:pt x="18225" y="4955"/>
                      <a:pt x="18068" y="4588"/>
                    </a:cubicBezTo>
                    <a:cubicBezTo>
                      <a:pt x="17701" y="3907"/>
                      <a:pt x="16863" y="2912"/>
                      <a:pt x="15266" y="1865"/>
                    </a:cubicBezTo>
                    <a:cubicBezTo>
                      <a:pt x="12648" y="137"/>
                      <a:pt x="11783" y="84"/>
                      <a:pt x="11783" y="84"/>
                    </a:cubicBezTo>
                    <a:cubicBezTo>
                      <a:pt x="11664" y="25"/>
                      <a:pt x="10566" y="1"/>
                      <a:pt x="912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8" name="Google Shape;1658;p46"/>
              <p:cNvSpPr/>
              <p:nvPr/>
            </p:nvSpPr>
            <p:spPr>
              <a:xfrm>
                <a:off x="5190079" y="3894304"/>
                <a:ext cx="293452" cy="25865"/>
              </a:xfrm>
              <a:custGeom>
                <a:avLst/>
                <a:gdLst/>
                <a:ahLst/>
                <a:cxnLst/>
                <a:rect l="l" t="t" r="r" b="b"/>
                <a:pathLst>
                  <a:path w="17858" h="1574" extrusionOk="0">
                    <a:moveTo>
                      <a:pt x="17439" y="0"/>
                    </a:moveTo>
                    <a:cubicBezTo>
                      <a:pt x="14061" y="288"/>
                      <a:pt x="10709" y="471"/>
                      <a:pt x="7358" y="471"/>
                    </a:cubicBezTo>
                    <a:cubicBezTo>
                      <a:pt x="6749" y="471"/>
                      <a:pt x="6137" y="475"/>
                      <a:pt x="5523" y="475"/>
                    </a:cubicBezTo>
                    <a:cubicBezTo>
                      <a:pt x="3682" y="475"/>
                      <a:pt x="1826" y="445"/>
                      <a:pt x="0" y="210"/>
                    </a:cubicBezTo>
                    <a:lnTo>
                      <a:pt x="0" y="210"/>
                    </a:lnTo>
                    <a:cubicBezTo>
                      <a:pt x="0" y="629"/>
                      <a:pt x="52" y="969"/>
                      <a:pt x="157" y="1178"/>
                    </a:cubicBezTo>
                    <a:cubicBezTo>
                      <a:pt x="325" y="1474"/>
                      <a:pt x="2321" y="1573"/>
                      <a:pt x="4921" y="1573"/>
                    </a:cubicBezTo>
                    <a:cubicBezTo>
                      <a:pt x="9221" y="1573"/>
                      <a:pt x="15173" y="1303"/>
                      <a:pt x="17229" y="1205"/>
                    </a:cubicBezTo>
                    <a:cubicBezTo>
                      <a:pt x="17622" y="1178"/>
                      <a:pt x="17858" y="786"/>
                      <a:pt x="17701" y="419"/>
                    </a:cubicBezTo>
                    <a:cubicBezTo>
                      <a:pt x="17622" y="288"/>
                      <a:pt x="17544" y="157"/>
                      <a:pt x="1743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9" name="Google Shape;1659;p46"/>
              <p:cNvSpPr/>
              <p:nvPr/>
            </p:nvSpPr>
            <p:spPr>
              <a:xfrm>
                <a:off x="4847579" y="3825797"/>
                <a:ext cx="299482" cy="94372"/>
              </a:xfrm>
              <a:custGeom>
                <a:avLst/>
                <a:gdLst/>
                <a:ahLst/>
                <a:cxnLst/>
                <a:rect l="l" t="t" r="r" b="b"/>
                <a:pathLst>
                  <a:path w="18225" h="5743" extrusionOk="0">
                    <a:moveTo>
                      <a:pt x="9126" y="1"/>
                    </a:moveTo>
                    <a:cubicBezTo>
                      <a:pt x="6159" y="1"/>
                      <a:pt x="1740" y="101"/>
                      <a:pt x="1440" y="189"/>
                    </a:cubicBezTo>
                    <a:cubicBezTo>
                      <a:pt x="969" y="320"/>
                      <a:pt x="0" y="4431"/>
                      <a:pt x="524" y="5347"/>
                    </a:cubicBezTo>
                    <a:cubicBezTo>
                      <a:pt x="692" y="5643"/>
                      <a:pt x="2688" y="5742"/>
                      <a:pt x="5288" y="5742"/>
                    </a:cubicBezTo>
                    <a:cubicBezTo>
                      <a:pt x="9588" y="5742"/>
                      <a:pt x="15540" y="5472"/>
                      <a:pt x="17596" y="5374"/>
                    </a:cubicBezTo>
                    <a:cubicBezTo>
                      <a:pt x="17989" y="5347"/>
                      <a:pt x="18225" y="4955"/>
                      <a:pt x="18068" y="4588"/>
                    </a:cubicBezTo>
                    <a:cubicBezTo>
                      <a:pt x="17701" y="3907"/>
                      <a:pt x="16863" y="2912"/>
                      <a:pt x="15266" y="1865"/>
                    </a:cubicBezTo>
                    <a:cubicBezTo>
                      <a:pt x="12647" y="137"/>
                      <a:pt x="11783" y="84"/>
                      <a:pt x="11783" y="84"/>
                    </a:cubicBezTo>
                    <a:cubicBezTo>
                      <a:pt x="11664" y="25"/>
                      <a:pt x="10566" y="1"/>
                      <a:pt x="912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0" name="Google Shape;1660;p46"/>
              <p:cNvSpPr/>
              <p:nvPr/>
            </p:nvSpPr>
            <p:spPr>
              <a:xfrm>
                <a:off x="4853593" y="3893860"/>
                <a:ext cx="293468" cy="26308"/>
              </a:xfrm>
              <a:custGeom>
                <a:avLst/>
                <a:gdLst/>
                <a:ahLst/>
                <a:cxnLst/>
                <a:rect l="l" t="t" r="r" b="b"/>
                <a:pathLst>
                  <a:path w="17859" h="1601" extrusionOk="0">
                    <a:moveTo>
                      <a:pt x="17413" y="1"/>
                    </a:moveTo>
                    <a:cubicBezTo>
                      <a:pt x="17073" y="53"/>
                      <a:pt x="16707" y="106"/>
                      <a:pt x="16366" y="132"/>
                    </a:cubicBezTo>
                    <a:cubicBezTo>
                      <a:pt x="13250" y="498"/>
                      <a:pt x="10160" y="760"/>
                      <a:pt x="7044" y="760"/>
                    </a:cubicBezTo>
                    <a:cubicBezTo>
                      <a:pt x="5473" y="760"/>
                      <a:pt x="3902" y="708"/>
                      <a:pt x="2331" y="629"/>
                    </a:cubicBezTo>
                    <a:cubicBezTo>
                      <a:pt x="1546" y="577"/>
                      <a:pt x="786" y="525"/>
                      <a:pt x="1" y="472"/>
                    </a:cubicBezTo>
                    <a:lnTo>
                      <a:pt x="1" y="472"/>
                    </a:lnTo>
                    <a:cubicBezTo>
                      <a:pt x="1" y="787"/>
                      <a:pt x="53" y="1048"/>
                      <a:pt x="158" y="1205"/>
                    </a:cubicBezTo>
                    <a:cubicBezTo>
                      <a:pt x="326" y="1501"/>
                      <a:pt x="2322" y="1600"/>
                      <a:pt x="4922" y="1600"/>
                    </a:cubicBezTo>
                    <a:cubicBezTo>
                      <a:pt x="9222" y="1600"/>
                      <a:pt x="15174" y="1330"/>
                      <a:pt x="17230" y="1232"/>
                    </a:cubicBezTo>
                    <a:cubicBezTo>
                      <a:pt x="17623" y="1205"/>
                      <a:pt x="17859" y="813"/>
                      <a:pt x="17702" y="446"/>
                    </a:cubicBezTo>
                    <a:cubicBezTo>
                      <a:pt x="17623" y="315"/>
                      <a:pt x="17518" y="158"/>
                      <a:pt x="1741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1" name="Google Shape;1661;p46"/>
              <p:cNvSpPr/>
              <p:nvPr/>
            </p:nvSpPr>
            <p:spPr>
              <a:xfrm>
                <a:off x="5508046" y="2494498"/>
                <a:ext cx="195793" cy="277660"/>
              </a:xfrm>
              <a:custGeom>
                <a:avLst/>
                <a:gdLst/>
                <a:ahLst/>
                <a:cxnLst/>
                <a:rect l="l" t="t" r="r" b="b"/>
                <a:pathLst>
                  <a:path w="11915" h="16897" extrusionOk="0">
                    <a:moveTo>
                      <a:pt x="7657" y="0"/>
                    </a:moveTo>
                    <a:cubicBezTo>
                      <a:pt x="6612" y="0"/>
                      <a:pt x="5132" y="5192"/>
                      <a:pt x="5132" y="5192"/>
                    </a:cubicBezTo>
                    <a:cubicBezTo>
                      <a:pt x="5132" y="5192"/>
                      <a:pt x="5761" y="819"/>
                      <a:pt x="4844" y="793"/>
                    </a:cubicBezTo>
                    <a:cubicBezTo>
                      <a:pt x="4842" y="793"/>
                      <a:pt x="4840" y="793"/>
                      <a:pt x="4838" y="793"/>
                    </a:cubicBezTo>
                    <a:cubicBezTo>
                      <a:pt x="3921" y="793"/>
                      <a:pt x="2462" y="6632"/>
                      <a:pt x="2462" y="6632"/>
                    </a:cubicBezTo>
                    <a:cubicBezTo>
                      <a:pt x="2462" y="6632"/>
                      <a:pt x="1646" y="3666"/>
                      <a:pt x="879" y="3666"/>
                    </a:cubicBezTo>
                    <a:cubicBezTo>
                      <a:pt x="857" y="3666"/>
                      <a:pt x="834" y="3668"/>
                      <a:pt x="812" y="3673"/>
                    </a:cubicBezTo>
                    <a:cubicBezTo>
                      <a:pt x="0" y="3857"/>
                      <a:pt x="1257" y="10272"/>
                      <a:pt x="1231" y="11555"/>
                    </a:cubicBezTo>
                    <a:cubicBezTo>
                      <a:pt x="1231" y="12864"/>
                      <a:pt x="576" y="15823"/>
                      <a:pt x="576" y="15823"/>
                    </a:cubicBezTo>
                    <a:lnTo>
                      <a:pt x="6939" y="16896"/>
                    </a:lnTo>
                    <a:cubicBezTo>
                      <a:pt x="6939" y="16896"/>
                      <a:pt x="8144" y="12681"/>
                      <a:pt x="8824" y="10926"/>
                    </a:cubicBezTo>
                    <a:cubicBezTo>
                      <a:pt x="9531" y="9198"/>
                      <a:pt x="11914" y="4878"/>
                      <a:pt x="11417" y="4590"/>
                    </a:cubicBezTo>
                    <a:cubicBezTo>
                      <a:pt x="11390" y="4575"/>
                      <a:pt x="11360" y="4568"/>
                      <a:pt x="11327" y="4568"/>
                    </a:cubicBezTo>
                    <a:cubicBezTo>
                      <a:pt x="10707" y="4568"/>
                      <a:pt x="9008" y="6999"/>
                      <a:pt x="9008" y="6999"/>
                    </a:cubicBezTo>
                    <a:cubicBezTo>
                      <a:pt x="9008" y="6999"/>
                      <a:pt x="11050" y="2050"/>
                      <a:pt x="10317" y="1762"/>
                    </a:cubicBezTo>
                    <a:cubicBezTo>
                      <a:pt x="10292" y="1751"/>
                      <a:pt x="10265" y="1746"/>
                      <a:pt x="10236" y="1746"/>
                    </a:cubicBezTo>
                    <a:cubicBezTo>
                      <a:pt x="9437" y="1746"/>
                      <a:pt x="7122" y="5742"/>
                      <a:pt x="7122" y="5742"/>
                    </a:cubicBezTo>
                    <a:cubicBezTo>
                      <a:pt x="7122" y="5742"/>
                      <a:pt x="8746" y="243"/>
                      <a:pt x="7725" y="8"/>
                    </a:cubicBezTo>
                    <a:cubicBezTo>
                      <a:pt x="7702" y="3"/>
                      <a:pt x="7680" y="0"/>
                      <a:pt x="7657" y="0"/>
                    </a:cubicBez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2" name="Google Shape;1662;p46"/>
              <p:cNvSpPr/>
              <p:nvPr/>
            </p:nvSpPr>
            <p:spPr>
              <a:xfrm>
                <a:off x="5319583" y="2570547"/>
                <a:ext cx="211716" cy="374628"/>
              </a:xfrm>
              <a:custGeom>
                <a:avLst/>
                <a:gdLst/>
                <a:ahLst/>
                <a:cxnLst/>
                <a:rect l="l" t="t" r="r" b="b"/>
                <a:pathLst>
                  <a:path w="12884" h="22798" extrusionOk="0">
                    <a:moveTo>
                      <a:pt x="3271" y="1"/>
                    </a:moveTo>
                    <a:cubicBezTo>
                      <a:pt x="2723" y="1"/>
                      <a:pt x="2197" y="137"/>
                      <a:pt x="1781" y="486"/>
                    </a:cubicBezTo>
                    <a:cubicBezTo>
                      <a:pt x="1205" y="957"/>
                      <a:pt x="943" y="1690"/>
                      <a:pt x="760" y="2423"/>
                    </a:cubicBezTo>
                    <a:cubicBezTo>
                      <a:pt x="1" y="5801"/>
                      <a:pt x="891" y="9336"/>
                      <a:pt x="2121" y="12583"/>
                    </a:cubicBezTo>
                    <a:cubicBezTo>
                      <a:pt x="2881" y="14573"/>
                      <a:pt x="3745" y="16510"/>
                      <a:pt x="4792" y="18343"/>
                    </a:cubicBezTo>
                    <a:cubicBezTo>
                      <a:pt x="5709" y="19967"/>
                      <a:pt x="6861" y="21669"/>
                      <a:pt x="8615" y="22480"/>
                    </a:cubicBezTo>
                    <a:cubicBezTo>
                      <a:pt x="9049" y="22666"/>
                      <a:pt x="9538" y="22797"/>
                      <a:pt x="10016" y="22797"/>
                    </a:cubicBezTo>
                    <a:cubicBezTo>
                      <a:pt x="10347" y="22797"/>
                      <a:pt x="10672" y="22735"/>
                      <a:pt x="10972" y="22585"/>
                    </a:cubicBezTo>
                    <a:cubicBezTo>
                      <a:pt x="11914" y="22088"/>
                      <a:pt x="12255" y="20935"/>
                      <a:pt x="12386" y="19914"/>
                    </a:cubicBezTo>
                    <a:cubicBezTo>
                      <a:pt x="12883" y="16275"/>
                      <a:pt x="12150" y="12452"/>
                      <a:pt x="11050" y="8995"/>
                    </a:cubicBezTo>
                    <a:cubicBezTo>
                      <a:pt x="10762" y="8131"/>
                      <a:pt x="10448" y="7267"/>
                      <a:pt x="10082" y="6403"/>
                    </a:cubicBezTo>
                    <a:cubicBezTo>
                      <a:pt x="9008" y="3837"/>
                      <a:pt x="7568" y="1376"/>
                      <a:pt x="4818" y="302"/>
                    </a:cubicBezTo>
                    <a:cubicBezTo>
                      <a:pt x="4333" y="124"/>
                      <a:pt x="3793" y="1"/>
                      <a:pt x="3271" y="1"/>
                    </a:cubicBezTo>
                    <a:close/>
                  </a:path>
                </a:pathLst>
              </a:custGeom>
              <a:solidFill>
                <a:srgbClr val="E5EEF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3" name="Google Shape;1663;p46"/>
              <p:cNvSpPr/>
              <p:nvPr/>
            </p:nvSpPr>
            <p:spPr>
              <a:xfrm>
                <a:off x="5410799" y="2680498"/>
                <a:ext cx="238386" cy="278449"/>
              </a:xfrm>
              <a:custGeom>
                <a:avLst/>
                <a:gdLst/>
                <a:ahLst/>
                <a:cxnLst/>
                <a:rect l="l" t="t" r="r" b="b"/>
                <a:pathLst>
                  <a:path w="14507" h="16945" extrusionOk="0">
                    <a:moveTo>
                      <a:pt x="6233" y="0"/>
                    </a:moveTo>
                    <a:cubicBezTo>
                      <a:pt x="6233" y="0"/>
                      <a:pt x="5997" y="524"/>
                      <a:pt x="5604" y="1388"/>
                    </a:cubicBezTo>
                    <a:cubicBezTo>
                      <a:pt x="5578" y="1467"/>
                      <a:pt x="5552" y="1519"/>
                      <a:pt x="5526" y="1597"/>
                    </a:cubicBezTo>
                    <a:cubicBezTo>
                      <a:pt x="3824" y="5577"/>
                      <a:pt x="1" y="15685"/>
                      <a:pt x="4583" y="16811"/>
                    </a:cubicBezTo>
                    <a:cubicBezTo>
                      <a:pt x="4953" y="16901"/>
                      <a:pt x="5312" y="16944"/>
                      <a:pt x="5658" y="16944"/>
                    </a:cubicBezTo>
                    <a:cubicBezTo>
                      <a:pt x="9817" y="16944"/>
                      <a:pt x="12271" y="10718"/>
                      <a:pt x="13721" y="5473"/>
                    </a:cubicBezTo>
                    <a:cubicBezTo>
                      <a:pt x="13774" y="5342"/>
                      <a:pt x="13800" y="5237"/>
                      <a:pt x="13826" y="5106"/>
                    </a:cubicBezTo>
                    <a:cubicBezTo>
                      <a:pt x="14088" y="4164"/>
                      <a:pt x="14297" y="3273"/>
                      <a:pt x="14507" y="2462"/>
                    </a:cubicBezTo>
                    <a:lnTo>
                      <a:pt x="6233" y="0"/>
                    </a:lnTo>
                    <a:close/>
                  </a:path>
                </a:pathLst>
              </a:custGeom>
              <a:solidFill>
                <a:srgbClr val="E5EEF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4" name="Google Shape;1664;p46"/>
              <p:cNvSpPr/>
              <p:nvPr/>
            </p:nvSpPr>
            <p:spPr>
              <a:xfrm>
                <a:off x="5501588" y="2703290"/>
                <a:ext cx="136406" cy="67143"/>
              </a:xfrm>
              <a:custGeom>
                <a:avLst/>
                <a:gdLst/>
                <a:ahLst/>
                <a:cxnLst/>
                <a:rect l="l" t="t" r="r" b="b"/>
                <a:pathLst>
                  <a:path w="8301" h="4086" extrusionOk="0">
                    <a:moveTo>
                      <a:pt x="79" y="1"/>
                    </a:moveTo>
                    <a:cubicBezTo>
                      <a:pt x="53" y="80"/>
                      <a:pt x="27" y="132"/>
                      <a:pt x="1" y="210"/>
                    </a:cubicBezTo>
                    <a:cubicBezTo>
                      <a:pt x="1388" y="1048"/>
                      <a:pt x="2828" y="1808"/>
                      <a:pt x="4295" y="2515"/>
                    </a:cubicBezTo>
                    <a:cubicBezTo>
                      <a:pt x="5578" y="3091"/>
                      <a:pt x="6887" y="3614"/>
                      <a:pt x="8196" y="4086"/>
                    </a:cubicBezTo>
                    <a:cubicBezTo>
                      <a:pt x="8249" y="3955"/>
                      <a:pt x="8275" y="3850"/>
                      <a:pt x="8301" y="3719"/>
                    </a:cubicBezTo>
                    <a:cubicBezTo>
                      <a:pt x="8092" y="3641"/>
                      <a:pt x="7882" y="3562"/>
                      <a:pt x="7673" y="3510"/>
                    </a:cubicBezTo>
                    <a:cubicBezTo>
                      <a:pt x="5683" y="2777"/>
                      <a:pt x="3745" y="1939"/>
                      <a:pt x="1860" y="970"/>
                    </a:cubicBezTo>
                    <a:cubicBezTo>
                      <a:pt x="1257" y="656"/>
                      <a:pt x="681" y="341"/>
                      <a:pt x="79" y="1"/>
                    </a:cubicBezTo>
                    <a:close/>
                  </a:path>
                </a:pathLst>
              </a:custGeom>
              <a:solidFill>
                <a:srgbClr val="B4C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5" name="Google Shape;1665;p46"/>
              <p:cNvSpPr/>
              <p:nvPr/>
            </p:nvSpPr>
            <p:spPr>
              <a:xfrm>
                <a:off x="5455544" y="2715778"/>
                <a:ext cx="42182" cy="127812"/>
              </a:xfrm>
              <a:custGeom>
                <a:avLst/>
                <a:gdLst/>
                <a:ahLst/>
                <a:cxnLst/>
                <a:rect l="l" t="t" r="r" b="b"/>
                <a:pathLst>
                  <a:path w="2567" h="7778" extrusionOk="0">
                    <a:moveTo>
                      <a:pt x="2567" y="0"/>
                    </a:moveTo>
                    <a:cubicBezTo>
                      <a:pt x="2174" y="786"/>
                      <a:pt x="1860" y="1624"/>
                      <a:pt x="1546" y="2435"/>
                    </a:cubicBezTo>
                    <a:cubicBezTo>
                      <a:pt x="1493" y="2566"/>
                      <a:pt x="1467" y="2645"/>
                      <a:pt x="1389" y="2828"/>
                    </a:cubicBezTo>
                    <a:cubicBezTo>
                      <a:pt x="1231" y="3300"/>
                      <a:pt x="1074" y="3771"/>
                      <a:pt x="917" y="4242"/>
                    </a:cubicBezTo>
                    <a:cubicBezTo>
                      <a:pt x="577" y="5237"/>
                      <a:pt x="236" y="6258"/>
                      <a:pt x="1" y="7306"/>
                    </a:cubicBezTo>
                    <a:cubicBezTo>
                      <a:pt x="1" y="7463"/>
                      <a:pt x="27" y="7620"/>
                      <a:pt x="53" y="7777"/>
                    </a:cubicBezTo>
                    <a:cubicBezTo>
                      <a:pt x="629" y="4975"/>
                      <a:pt x="1755" y="1964"/>
                      <a:pt x="2567" y="0"/>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6" name="Google Shape;1666;p46"/>
              <p:cNvSpPr/>
              <p:nvPr/>
            </p:nvSpPr>
            <p:spPr>
              <a:xfrm>
                <a:off x="5456415" y="2715351"/>
                <a:ext cx="43891" cy="131246"/>
              </a:xfrm>
              <a:custGeom>
                <a:avLst/>
                <a:gdLst/>
                <a:ahLst/>
                <a:cxnLst/>
                <a:rect l="l" t="t" r="r" b="b"/>
                <a:pathLst>
                  <a:path w="2671" h="7987" extrusionOk="0">
                    <a:moveTo>
                      <a:pt x="2566" y="0"/>
                    </a:moveTo>
                    <a:cubicBezTo>
                      <a:pt x="2566" y="0"/>
                      <a:pt x="2540" y="0"/>
                      <a:pt x="2514" y="26"/>
                    </a:cubicBezTo>
                    <a:cubicBezTo>
                      <a:pt x="1702" y="1990"/>
                      <a:pt x="576" y="5001"/>
                      <a:pt x="0" y="7803"/>
                    </a:cubicBezTo>
                    <a:cubicBezTo>
                      <a:pt x="0" y="7855"/>
                      <a:pt x="0" y="7908"/>
                      <a:pt x="0" y="7986"/>
                    </a:cubicBezTo>
                    <a:cubicBezTo>
                      <a:pt x="367" y="6782"/>
                      <a:pt x="655" y="5551"/>
                      <a:pt x="1048" y="4373"/>
                    </a:cubicBezTo>
                    <a:cubicBezTo>
                      <a:pt x="1283" y="3666"/>
                      <a:pt x="1519" y="2959"/>
                      <a:pt x="1807" y="2278"/>
                    </a:cubicBezTo>
                    <a:lnTo>
                      <a:pt x="1807" y="2226"/>
                    </a:lnTo>
                    <a:cubicBezTo>
                      <a:pt x="2095" y="1519"/>
                      <a:pt x="2383" y="812"/>
                      <a:pt x="2645" y="105"/>
                    </a:cubicBezTo>
                    <a:cubicBezTo>
                      <a:pt x="2671" y="53"/>
                      <a:pt x="2619" y="0"/>
                      <a:pt x="2566" y="0"/>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7" name="Google Shape;1667;p46"/>
              <p:cNvSpPr/>
              <p:nvPr/>
            </p:nvSpPr>
            <p:spPr>
              <a:xfrm>
                <a:off x="5423715" y="2660269"/>
                <a:ext cx="31846" cy="184603"/>
              </a:xfrm>
              <a:custGeom>
                <a:avLst/>
                <a:gdLst/>
                <a:ahLst/>
                <a:cxnLst/>
                <a:rect l="l" t="t" r="r" b="b"/>
                <a:pathLst>
                  <a:path w="1938" h="11234" extrusionOk="0">
                    <a:moveTo>
                      <a:pt x="0" y="1"/>
                    </a:moveTo>
                    <a:lnTo>
                      <a:pt x="0" y="1"/>
                    </a:lnTo>
                    <a:cubicBezTo>
                      <a:pt x="183" y="812"/>
                      <a:pt x="367" y="1703"/>
                      <a:pt x="524" y="2645"/>
                    </a:cubicBezTo>
                    <a:cubicBezTo>
                      <a:pt x="812" y="4112"/>
                      <a:pt x="1074" y="5735"/>
                      <a:pt x="1309" y="7411"/>
                    </a:cubicBezTo>
                    <a:cubicBezTo>
                      <a:pt x="1493" y="8641"/>
                      <a:pt x="1650" y="9924"/>
                      <a:pt x="1807" y="11234"/>
                    </a:cubicBezTo>
                    <a:cubicBezTo>
                      <a:pt x="1859" y="11050"/>
                      <a:pt x="1885" y="10867"/>
                      <a:pt x="1938" y="10684"/>
                    </a:cubicBezTo>
                    <a:cubicBezTo>
                      <a:pt x="1833" y="9924"/>
                      <a:pt x="1755" y="9191"/>
                      <a:pt x="1676" y="8432"/>
                    </a:cubicBezTo>
                    <a:lnTo>
                      <a:pt x="1519" y="7358"/>
                    </a:lnTo>
                    <a:lnTo>
                      <a:pt x="1336" y="6311"/>
                    </a:lnTo>
                    <a:cubicBezTo>
                      <a:pt x="1205" y="5604"/>
                      <a:pt x="1100" y="4897"/>
                      <a:pt x="969" y="4190"/>
                    </a:cubicBezTo>
                    <a:cubicBezTo>
                      <a:pt x="812" y="3483"/>
                      <a:pt x="707" y="2776"/>
                      <a:pt x="524" y="2095"/>
                    </a:cubicBezTo>
                    <a:cubicBezTo>
                      <a:pt x="341" y="1388"/>
                      <a:pt x="183" y="681"/>
                      <a:pt x="0" y="1"/>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8" name="Google Shape;1668;p46"/>
              <p:cNvSpPr/>
              <p:nvPr/>
            </p:nvSpPr>
            <p:spPr>
              <a:xfrm>
                <a:off x="5454263" y="2846581"/>
                <a:ext cx="8183" cy="92959"/>
              </a:xfrm>
              <a:custGeom>
                <a:avLst/>
                <a:gdLst/>
                <a:ahLst/>
                <a:cxnLst/>
                <a:rect l="l" t="t" r="r" b="b"/>
                <a:pathLst>
                  <a:path w="498" h="5657" extrusionOk="0">
                    <a:moveTo>
                      <a:pt x="131" y="0"/>
                    </a:moveTo>
                    <a:cubicBezTo>
                      <a:pt x="105" y="131"/>
                      <a:pt x="53" y="288"/>
                      <a:pt x="0" y="446"/>
                    </a:cubicBezTo>
                    <a:cubicBezTo>
                      <a:pt x="53" y="707"/>
                      <a:pt x="79" y="995"/>
                      <a:pt x="105" y="1257"/>
                    </a:cubicBezTo>
                    <a:cubicBezTo>
                      <a:pt x="262" y="2724"/>
                      <a:pt x="393" y="4190"/>
                      <a:pt x="498" y="5656"/>
                    </a:cubicBezTo>
                    <a:cubicBezTo>
                      <a:pt x="472" y="4242"/>
                      <a:pt x="367" y="2802"/>
                      <a:pt x="288" y="1362"/>
                    </a:cubicBezTo>
                    <a:cubicBezTo>
                      <a:pt x="236" y="917"/>
                      <a:pt x="184" y="446"/>
                      <a:pt x="131" y="0"/>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9" name="Google Shape;1669;p46"/>
              <p:cNvSpPr/>
              <p:nvPr/>
            </p:nvSpPr>
            <p:spPr>
              <a:xfrm>
                <a:off x="5453392" y="2835818"/>
                <a:ext cx="3040" cy="17238"/>
              </a:xfrm>
              <a:custGeom>
                <a:avLst/>
                <a:gdLst/>
                <a:ahLst/>
                <a:cxnLst/>
                <a:rect l="l" t="t" r="r" b="b"/>
                <a:pathLst>
                  <a:path w="185" h="1049" extrusionOk="0">
                    <a:moveTo>
                      <a:pt x="132" y="1"/>
                    </a:moveTo>
                    <a:cubicBezTo>
                      <a:pt x="79" y="184"/>
                      <a:pt x="53" y="367"/>
                      <a:pt x="1" y="551"/>
                    </a:cubicBezTo>
                    <a:cubicBezTo>
                      <a:pt x="27" y="708"/>
                      <a:pt x="53" y="891"/>
                      <a:pt x="53" y="1048"/>
                    </a:cubicBezTo>
                    <a:cubicBezTo>
                      <a:pt x="106" y="865"/>
                      <a:pt x="132" y="655"/>
                      <a:pt x="184" y="472"/>
                    </a:cubicBezTo>
                    <a:cubicBezTo>
                      <a:pt x="158" y="315"/>
                      <a:pt x="132" y="158"/>
                      <a:pt x="132" y="1"/>
                    </a:cubicBezTo>
                    <a:close/>
                  </a:path>
                </a:pathLst>
              </a:custGeom>
              <a:solidFill>
                <a:srgbClr val="758FD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0" name="Google Shape;1670;p46"/>
              <p:cNvSpPr/>
              <p:nvPr/>
            </p:nvSpPr>
            <p:spPr>
              <a:xfrm>
                <a:off x="5454263" y="2843574"/>
                <a:ext cx="2169" cy="10336"/>
              </a:xfrm>
              <a:custGeom>
                <a:avLst/>
                <a:gdLst/>
                <a:ahLst/>
                <a:cxnLst/>
                <a:rect l="l" t="t" r="r" b="b"/>
                <a:pathLst>
                  <a:path w="132" h="629" extrusionOk="0">
                    <a:moveTo>
                      <a:pt x="131" y="0"/>
                    </a:moveTo>
                    <a:cubicBezTo>
                      <a:pt x="79" y="183"/>
                      <a:pt x="53" y="393"/>
                      <a:pt x="0" y="576"/>
                    </a:cubicBezTo>
                    <a:cubicBezTo>
                      <a:pt x="0" y="602"/>
                      <a:pt x="0" y="602"/>
                      <a:pt x="0" y="629"/>
                    </a:cubicBezTo>
                    <a:cubicBezTo>
                      <a:pt x="53" y="471"/>
                      <a:pt x="105" y="314"/>
                      <a:pt x="131" y="183"/>
                    </a:cubicBezTo>
                    <a:cubicBezTo>
                      <a:pt x="131" y="105"/>
                      <a:pt x="131" y="52"/>
                      <a:pt x="131" y="0"/>
                    </a:cubicBezTo>
                    <a:close/>
                  </a:path>
                </a:pathLst>
              </a:custGeom>
              <a:solidFill>
                <a:srgbClr val="758FD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1" name="Google Shape;1671;p46"/>
              <p:cNvSpPr/>
              <p:nvPr/>
            </p:nvSpPr>
            <p:spPr>
              <a:xfrm>
                <a:off x="4937941" y="2519048"/>
                <a:ext cx="530967" cy="593246"/>
              </a:xfrm>
              <a:custGeom>
                <a:avLst/>
                <a:gdLst/>
                <a:ahLst/>
                <a:cxnLst/>
                <a:rect l="l" t="t" r="r" b="b"/>
                <a:pathLst>
                  <a:path w="32312" h="36102" extrusionOk="0">
                    <a:moveTo>
                      <a:pt x="12749" y="1"/>
                    </a:moveTo>
                    <a:cubicBezTo>
                      <a:pt x="12582" y="1"/>
                      <a:pt x="12417" y="2"/>
                      <a:pt x="12254" y="6"/>
                    </a:cubicBezTo>
                    <a:cubicBezTo>
                      <a:pt x="6913" y="137"/>
                      <a:pt x="3090" y="1184"/>
                      <a:pt x="1885" y="2415"/>
                    </a:cubicBezTo>
                    <a:cubicBezTo>
                      <a:pt x="1728" y="2598"/>
                      <a:pt x="1623" y="2755"/>
                      <a:pt x="1545" y="2939"/>
                    </a:cubicBezTo>
                    <a:cubicBezTo>
                      <a:pt x="1440" y="3253"/>
                      <a:pt x="1283" y="5007"/>
                      <a:pt x="1100" y="7600"/>
                    </a:cubicBezTo>
                    <a:cubicBezTo>
                      <a:pt x="1021" y="8778"/>
                      <a:pt x="916" y="10113"/>
                      <a:pt x="838" y="11553"/>
                    </a:cubicBezTo>
                    <a:cubicBezTo>
                      <a:pt x="733" y="13203"/>
                      <a:pt x="655" y="14984"/>
                      <a:pt x="550" y="16816"/>
                    </a:cubicBezTo>
                    <a:cubicBezTo>
                      <a:pt x="471" y="18440"/>
                      <a:pt x="393" y="20063"/>
                      <a:pt x="340" y="21713"/>
                    </a:cubicBezTo>
                    <a:cubicBezTo>
                      <a:pt x="262" y="23520"/>
                      <a:pt x="183" y="25300"/>
                      <a:pt x="131" y="26976"/>
                    </a:cubicBezTo>
                    <a:cubicBezTo>
                      <a:pt x="79" y="28390"/>
                      <a:pt x="52" y="29725"/>
                      <a:pt x="26" y="30956"/>
                    </a:cubicBezTo>
                    <a:cubicBezTo>
                      <a:pt x="0" y="32632"/>
                      <a:pt x="0" y="34098"/>
                      <a:pt x="0" y="35250"/>
                    </a:cubicBezTo>
                    <a:cubicBezTo>
                      <a:pt x="1348" y="35415"/>
                      <a:pt x="7079" y="36102"/>
                      <a:pt x="14393" y="36102"/>
                    </a:cubicBezTo>
                    <a:cubicBezTo>
                      <a:pt x="19870" y="36102"/>
                      <a:pt x="26235" y="35717"/>
                      <a:pt x="32312" y="34438"/>
                    </a:cubicBezTo>
                    <a:cubicBezTo>
                      <a:pt x="32312" y="33129"/>
                      <a:pt x="32285" y="31768"/>
                      <a:pt x="32207" y="30354"/>
                    </a:cubicBezTo>
                    <a:cubicBezTo>
                      <a:pt x="32154" y="28940"/>
                      <a:pt x="32076" y="27473"/>
                      <a:pt x="31971" y="26007"/>
                    </a:cubicBezTo>
                    <a:cubicBezTo>
                      <a:pt x="31840" y="24410"/>
                      <a:pt x="31683" y="22786"/>
                      <a:pt x="31526" y="21189"/>
                    </a:cubicBezTo>
                    <a:cubicBezTo>
                      <a:pt x="31343" y="19409"/>
                      <a:pt x="31107" y="17681"/>
                      <a:pt x="30871" y="16005"/>
                    </a:cubicBezTo>
                    <a:cubicBezTo>
                      <a:pt x="30636" y="14329"/>
                      <a:pt x="30374" y="12706"/>
                      <a:pt x="30086" y="11239"/>
                    </a:cubicBezTo>
                    <a:cubicBezTo>
                      <a:pt x="29798" y="9668"/>
                      <a:pt x="29484" y="8228"/>
                      <a:pt x="29169" y="7050"/>
                    </a:cubicBezTo>
                    <a:cubicBezTo>
                      <a:pt x="28724" y="5400"/>
                      <a:pt x="28279" y="4169"/>
                      <a:pt x="27808" y="3515"/>
                    </a:cubicBezTo>
                    <a:cubicBezTo>
                      <a:pt x="27625" y="3253"/>
                      <a:pt x="26996" y="2886"/>
                      <a:pt x="26053" y="2520"/>
                    </a:cubicBezTo>
                    <a:cubicBezTo>
                      <a:pt x="23148" y="1358"/>
                      <a:pt x="17318" y="1"/>
                      <a:pt x="12749" y="1"/>
                    </a:cubicBezTo>
                    <a:close/>
                  </a:path>
                </a:pathLst>
              </a:custGeom>
              <a:solidFill>
                <a:srgbClr val="E5EEF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2" name="Google Shape;1672;p46"/>
              <p:cNvSpPr/>
              <p:nvPr/>
            </p:nvSpPr>
            <p:spPr>
              <a:xfrm>
                <a:off x="5126387" y="2456752"/>
                <a:ext cx="181168" cy="121124"/>
              </a:xfrm>
              <a:custGeom>
                <a:avLst/>
                <a:gdLst/>
                <a:ahLst/>
                <a:cxnLst/>
                <a:rect l="l" t="t" r="r" b="b"/>
                <a:pathLst>
                  <a:path w="11025" h="7371" extrusionOk="0">
                    <a:moveTo>
                      <a:pt x="446" y="0"/>
                    </a:moveTo>
                    <a:lnTo>
                      <a:pt x="27" y="4007"/>
                    </a:lnTo>
                    <a:cubicBezTo>
                      <a:pt x="27" y="4007"/>
                      <a:pt x="1" y="6442"/>
                      <a:pt x="4819" y="7175"/>
                    </a:cubicBezTo>
                    <a:cubicBezTo>
                      <a:pt x="5715" y="7314"/>
                      <a:pt x="6475" y="7371"/>
                      <a:pt x="7120" y="7371"/>
                    </a:cubicBezTo>
                    <a:cubicBezTo>
                      <a:pt x="10126" y="7371"/>
                      <a:pt x="10605" y="6128"/>
                      <a:pt x="10605" y="6128"/>
                    </a:cubicBezTo>
                    <a:lnTo>
                      <a:pt x="11024" y="1074"/>
                    </a:lnTo>
                    <a:lnTo>
                      <a:pt x="446" y="0"/>
                    </a:ln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3" name="Google Shape;1673;p46"/>
              <p:cNvSpPr/>
              <p:nvPr/>
            </p:nvSpPr>
            <p:spPr>
              <a:xfrm>
                <a:off x="5125533" y="2428274"/>
                <a:ext cx="214723" cy="95917"/>
              </a:xfrm>
              <a:custGeom>
                <a:avLst/>
                <a:gdLst/>
                <a:ahLst/>
                <a:cxnLst/>
                <a:rect l="l" t="t" r="r" b="b"/>
                <a:pathLst>
                  <a:path w="13067" h="5837" extrusionOk="0">
                    <a:moveTo>
                      <a:pt x="3947" y="1"/>
                    </a:moveTo>
                    <a:cubicBezTo>
                      <a:pt x="3810" y="1"/>
                      <a:pt x="3673" y="2"/>
                      <a:pt x="3535" y="5"/>
                    </a:cubicBezTo>
                    <a:cubicBezTo>
                      <a:pt x="2724" y="31"/>
                      <a:pt x="1938" y="110"/>
                      <a:pt x="1179" y="346"/>
                    </a:cubicBezTo>
                    <a:cubicBezTo>
                      <a:pt x="786" y="450"/>
                      <a:pt x="393" y="660"/>
                      <a:pt x="210" y="1000"/>
                    </a:cubicBezTo>
                    <a:cubicBezTo>
                      <a:pt x="0" y="1367"/>
                      <a:pt x="105" y="1812"/>
                      <a:pt x="262" y="2205"/>
                    </a:cubicBezTo>
                    <a:cubicBezTo>
                      <a:pt x="760" y="3357"/>
                      <a:pt x="1833" y="4273"/>
                      <a:pt x="3090" y="4849"/>
                    </a:cubicBezTo>
                    <a:cubicBezTo>
                      <a:pt x="4321" y="5425"/>
                      <a:pt x="5709" y="5661"/>
                      <a:pt x="7070" y="5792"/>
                    </a:cubicBezTo>
                    <a:cubicBezTo>
                      <a:pt x="7456" y="5819"/>
                      <a:pt x="7846" y="5837"/>
                      <a:pt x="8233" y="5837"/>
                    </a:cubicBezTo>
                    <a:cubicBezTo>
                      <a:pt x="8974" y="5837"/>
                      <a:pt x="9708" y="5772"/>
                      <a:pt x="10396" y="5582"/>
                    </a:cubicBezTo>
                    <a:cubicBezTo>
                      <a:pt x="11286" y="5321"/>
                      <a:pt x="12464" y="4745"/>
                      <a:pt x="12805" y="3933"/>
                    </a:cubicBezTo>
                    <a:cubicBezTo>
                      <a:pt x="13066" y="3278"/>
                      <a:pt x="12752" y="2074"/>
                      <a:pt x="12281" y="1550"/>
                    </a:cubicBezTo>
                    <a:cubicBezTo>
                      <a:pt x="11914" y="1131"/>
                      <a:pt x="11286" y="974"/>
                      <a:pt x="10710" y="843"/>
                    </a:cubicBezTo>
                    <a:cubicBezTo>
                      <a:pt x="8488" y="399"/>
                      <a:pt x="6219" y="1"/>
                      <a:pt x="3947" y="1"/>
                    </a:cubicBezTo>
                    <a:close/>
                  </a:path>
                </a:pathLst>
              </a:custGeom>
              <a:solidFill>
                <a:srgbClr val="B2242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4" name="Google Shape;1674;p46"/>
              <p:cNvSpPr/>
              <p:nvPr/>
            </p:nvSpPr>
            <p:spPr>
              <a:xfrm>
                <a:off x="5107457" y="2496338"/>
                <a:ext cx="208709" cy="47769"/>
              </a:xfrm>
              <a:custGeom>
                <a:avLst/>
                <a:gdLst/>
                <a:ahLst/>
                <a:cxnLst/>
                <a:rect l="l" t="t" r="r" b="b"/>
                <a:pathLst>
                  <a:path w="12701" h="2907" extrusionOk="0">
                    <a:moveTo>
                      <a:pt x="1153" y="0"/>
                    </a:moveTo>
                    <a:cubicBezTo>
                      <a:pt x="734" y="0"/>
                      <a:pt x="341" y="393"/>
                      <a:pt x="1" y="917"/>
                    </a:cubicBezTo>
                    <a:cubicBezTo>
                      <a:pt x="420" y="917"/>
                      <a:pt x="839" y="943"/>
                      <a:pt x="1258" y="943"/>
                    </a:cubicBezTo>
                    <a:lnTo>
                      <a:pt x="1336" y="27"/>
                    </a:lnTo>
                    <a:cubicBezTo>
                      <a:pt x="1284" y="0"/>
                      <a:pt x="1205" y="0"/>
                      <a:pt x="1153" y="0"/>
                    </a:cubicBezTo>
                    <a:close/>
                    <a:moveTo>
                      <a:pt x="12124" y="1938"/>
                    </a:moveTo>
                    <a:cubicBezTo>
                      <a:pt x="12072" y="1938"/>
                      <a:pt x="12019" y="1964"/>
                      <a:pt x="11993" y="2017"/>
                    </a:cubicBezTo>
                    <a:cubicBezTo>
                      <a:pt x="11967" y="2121"/>
                      <a:pt x="11915" y="2252"/>
                      <a:pt x="11862" y="2383"/>
                    </a:cubicBezTo>
                    <a:lnTo>
                      <a:pt x="11836" y="2697"/>
                    </a:lnTo>
                    <a:cubicBezTo>
                      <a:pt x="12124" y="2776"/>
                      <a:pt x="12412" y="2854"/>
                      <a:pt x="12700" y="2907"/>
                    </a:cubicBezTo>
                    <a:cubicBezTo>
                      <a:pt x="12543" y="2540"/>
                      <a:pt x="12386" y="2226"/>
                      <a:pt x="12255" y="1990"/>
                    </a:cubicBezTo>
                    <a:cubicBezTo>
                      <a:pt x="12229" y="1938"/>
                      <a:pt x="12176" y="1938"/>
                      <a:pt x="12124" y="1938"/>
                    </a:cubicBezTo>
                    <a:close/>
                  </a:path>
                </a:pathLst>
              </a:custGeom>
              <a:solidFill>
                <a:srgbClr val="B4C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5" name="Google Shape;1675;p46"/>
              <p:cNvSpPr/>
              <p:nvPr/>
            </p:nvSpPr>
            <p:spPr>
              <a:xfrm>
                <a:off x="5101870" y="2511390"/>
                <a:ext cx="26259" cy="9925"/>
              </a:xfrm>
              <a:custGeom>
                <a:avLst/>
                <a:gdLst/>
                <a:ahLst/>
                <a:cxnLst/>
                <a:rect l="l" t="t" r="r" b="b"/>
                <a:pathLst>
                  <a:path w="1598" h="604" extrusionOk="0">
                    <a:moveTo>
                      <a:pt x="341" y="1"/>
                    </a:moveTo>
                    <a:cubicBezTo>
                      <a:pt x="236" y="184"/>
                      <a:pt x="105" y="394"/>
                      <a:pt x="0" y="603"/>
                    </a:cubicBezTo>
                    <a:cubicBezTo>
                      <a:pt x="498" y="551"/>
                      <a:pt x="1021" y="524"/>
                      <a:pt x="1545" y="498"/>
                    </a:cubicBezTo>
                    <a:lnTo>
                      <a:pt x="1598" y="27"/>
                    </a:lnTo>
                    <a:cubicBezTo>
                      <a:pt x="1179" y="27"/>
                      <a:pt x="760" y="1"/>
                      <a:pt x="341" y="1"/>
                    </a:cubicBezTo>
                    <a:close/>
                  </a:path>
                </a:pathLst>
              </a:custGeom>
              <a:solidFill>
                <a:srgbClr val="9E163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6" name="Google Shape;1676;p46"/>
              <p:cNvSpPr/>
              <p:nvPr/>
            </p:nvSpPr>
            <p:spPr>
              <a:xfrm>
                <a:off x="5092832" y="2519574"/>
                <a:ext cx="223334" cy="124788"/>
              </a:xfrm>
              <a:custGeom>
                <a:avLst/>
                <a:gdLst/>
                <a:ahLst/>
                <a:cxnLst/>
                <a:rect l="l" t="t" r="r" b="b"/>
                <a:pathLst>
                  <a:path w="13591" h="7594" extrusionOk="0">
                    <a:moveTo>
                      <a:pt x="2095" y="0"/>
                    </a:moveTo>
                    <a:cubicBezTo>
                      <a:pt x="1571" y="26"/>
                      <a:pt x="1048" y="53"/>
                      <a:pt x="550" y="105"/>
                    </a:cubicBezTo>
                    <a:cubicBezTo>
                      <a:pt x="210" y="812"/>
                      <a:pt x="0" y="1571"/>
                      <a:pt x="79" y="1728"/>
                    </a:cubicBezTo>
                    <a:cubicBezTo>
                      <a:pt x="2566" y="7149"/>
                      <a:pt x="7515" y="7280"/>
                      <a:pt x="8510" y="7568"/>
                    </a:cubicBezTo>
                    <a:cubicBezTo>
                      <a:pt x="8536" y="7568"/>
                      <a:pt x="8536" y="7594"/>
                      <a:pt x="8563" y="7594"/>
                    </a:cubicBezTo>
                    <a:cubicBezTo>
                      <a:pt x="9217" y="7594"/>
                      <a:pt x="11024" y="4216"/>
                      <a:pt x="11024" y="4216"/>
                    </a:cubicBezTo>
                    <a:cubicBezTo>
                      <a:pt x="11024" y="4216"/>
                      <a:pt x="11705" y="5263"/>
                      <a:pt x="12333" y="6049"/>
                    </a:cubicBezTo>
                    <a:cubicBezTo>
                      <a:pt x="12962" y="4268"/>
                      <a:pt x="13328" y="2776"/>
                      <a:pt x="13564" y="1571"/>
                    </a:cubicBezTo>
                    <a:cubicBezTo>
                      <a:pt x="13590" y="1545"/>
                      <a:pt x="13590" y="1519"/>
                      <a:pt x="13590" y="1493"/>
                    </a:cubicBezTo>
                    <a:cubicBezTo>
                      <a:pt x="13302" y="1440"/>
                      <a:pt x="13014" y="1362"/>
                      <a:pt x="12726" y="1283"/>
                    </a:cubicBezTo>
                    <a:lnTo>
                      <a:pt x="12647" y="2305"/>
                    </a:lnTo>
                    <a:cubicBezTo>
                      <a:pt x="12647" y="2305"/>
                      <a:pt x="12176" y="3561"/>
                      <a:pt x="9165" y="3561"/>
                    </a:cubicBezTo>
                    <a:cubicBezTo>
                      <a:pt x="8510" y="3561"/>
                      <a:pt x="7751" y="3509"/>
                      <a:pt x="6861" y="3352"/>
                    </a:cubicBezTo>
                    <a:cubicBezTo>
                      <a:pt x="2043" y="2619"/>
                      <a:pt x="2069" y="184"/>
                      <a:pt x="2069" y="184"/>
                    </a:cubicBezTo>
                    <a:lnTo>
                      <a:pt x="2095" y="0"/>
                    </a:ln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7" name="Google Shape;1677;p46"/>
              <p:cNvSpPr/>
              <p:nvPr/>
            </p:nvSpPr>
            <p:spPr>
              <a:xfrm>
                <a:off x="5126387" y="2496765"/>
                <a:ext cx="176009" cy="81341"/>
              </a:xfrm>
              <a:custGeom>
                <a:avLst/>
                <a:gdLst/>
                <a:ahLst/>
                <a:cxnLst/>
                <a:rect l="l" t="t" r="r" b="b"/>
                <a:pathLst>
                  <a:path w="10711" h="4950" extrusionOk="0">
                    <a:moveTo>
                      <a:pt x="184" y="1"/>
                    </a:moveTo>
                    <a:lnTo>
                      <a:pt x="106" y="917"/>
                    </a:lnTo>
                    <a:lnTo>
                      <a:pt x="53" y="1388"/>
                    </a:lnTo>
                    <a:lnTo>
                      <a:pt x="27" y="1572"/>
                    </a:lnTo>
                    <a:cubicBezTo>
                      <a:pt x="27" y="1572"/>
                      <a:pt x="1" y="4007"/>
                      <a:pt x="4819" y="4740"/>
                    </a:cubicBezTo>
                    <a:cubicBezTo>
                      <a:pt x="5709" y="4897"/>
                      <a:pt x="6468" y="4949"/>
                      <a:pt x="7123" y="4949"/>
                    </a:cubicBezTo>
                    <a:cubicBezTo>
                      <a:pt x="10134" y="4949"/>
                      <a:pt x="10605" y="3693"/>
                      <a:pt x="10605" y="3693"/>
                    </a:cubicBezTo>
                    <a:lnTo>
                      <a:pt x="10684" y="2671"/>
                    </a:lnTo>
                    <a:lnTo>
                      <a:pt x="10710" y="2357"/>
                    </a:lnTo>
                    <a:lnTo>
                      <a:pt x="10710" y="2357"/>
                    </a:lnTo>
                    <a:cubicBezTo>
                      <a:pt x="10448" y="3012"/>
                      <a:pt x="10003" y="3902"/>
                      <a:pt x="9087" y="3981"/>
                    </a:cubicBezTo>
                    <a:cubicBezTo>
                      <a:pt x="8851" y="3981"/>
                      <a:pt x="8615" y="4007"/>
                      <a:pt x="8406" y="4007"/>
                    </a:cubicBezTo>
                    <a:cubicBezTo>
                      <a:pt x="4033" y="4007"/>
                      <a:pt x="1493" y="943"/>
                      <a:pt x="394" y="105"/>
                    </a:cubicBezTo>
                    <a:cubicBezTo>
                      <a:pt x="315" y="53"/>
                      <a:pt x="263" y="27"/>
                      <a:pt x="184" y="1"/>
                    </a:cubicBezTo>
                    <a:close/>
                  </a:path>
                </a:pathLst>
              </a:custGeom>
              <a:solidFill>
                <a:srgbClr val="A8909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8" name="Google Shape;1678;p46"/>
              <p:cNvSpPr/>
              <p:nvPr/>
            </p:nvSpPr>
            <p:spPr>
              <a:xfrm>
                <a:off x="5087147" y="2486643"/>
                <a:ext cx="241919" cy="147087"/>
              </a:xfrm>
              <a:custGeom>
                <a:avLst/>
                <a:gdLst/>
                <a:ahLst/>
                <a:cxnLst/>
                <a:rect l="l" t="t" r="r" b="b"/>
                <a:pathLst>
                  <a:path w="14722" h="8951" extrusionOk="0">
                    <a:moveTo>
                      <a:pt x="2168" y="0"/>
                    </a:moveTo>
                    <a:cubicBezTo>
                      <a:pt x="1096" y="0"/>
                      <a:pt x="0" y="2785"/>
                      <a:pt x="163" y="3156"/>
                    </a:cubicBezTo>
                    <a:cubicBezTo>
                      <a:pt x="2703" y="8550"/>
                      <a:pt x="7730" y="8655"/>
                      <a:pt x="8752" y="8943"/>
                    </a:cubicBezTo>
                    <a:cubicBezTo>
                      <a:pt x="8767" y="8948"/>
                      <a:pt x="8784" y="8950"/>
                      <a:pt x="8802" y="8950"/>
                    </a:cubicBezTo>
                    <a:cubicBezTo>
                      <a:pt x="9477" y="8950"/>
                      <a:pt x="11318" y="5592"/>
                      <a:pt x="11318" y="5592"/>
                    </a:cubicBezTo>
                    <a:cubicBezTo>
                      <a:pt x="11318" y="5592"/>
                      <a:pt x="13116" y="8289"/>
                      <a:pt x="13583" y="8289"/>
                    </a:cubicBezTo>
                    <a:cubicBezTo>
                      <a:pt x="13587" y="8289"/>
                      <a:pt x="13591" y="8289"/>
                      <a:pt x="13596" y="8289"/>
                    </a:cubicBezTo>
                    <a:cubicBezTo>
                      <a:pt x="14041" y="8236"/>
                      <a:pt x="14722" y="5644"/>
                      <a:pt x="14695" y="4885"/>
                    </a:cubicBezTo>
                    <a:cubicBezTo>
                      <a:pt x="14669" y="4439"/>
                      <a:pt x="13858" y="2633"/>
                      <a:pt x="13465" y="1926"/>
                    </a:cubicBezTo>
                    <a:cubicBezTo>
                      <a:pt x="13443" y="1882"/>
                      <a:pt x="13403" y="1861"/>
                      <a:pt x="13360" y="1861"/>
                    </a:cubicBezTo>
                    <a:cubicBezTo>
                      <a:pt x="13299" y="1861"/>
                      <a:pt x="13233" y="1902"/>
                      <a:pt x="13203" y="1978"/>
                    </a:cubicBezTo>
                    <a:cubicBezTo>
                      <a:pt x="12993" y="2554"/>
                      <a:pt x="12548" y="3863"/>
                      <a:pt x="11422" y="3942"/>
                    </a:cubicBezTo>
                    <a:cubicBezTo>
                      <a:pt x="11166" y="3961"/>
                      <a:pt x="10916" y="3970"/>
                      <a:pt x="10672" y="3970"/>
                    </a:cubicBezTo>
                    <a:cubicBezTo>
                      <a:pt x="6240" y="3970"/>
                      <a:pt x="3689" y="964"/>
                      <a:pt x="2572" y="145"/>
                    </a:cubicBezTo>
                    <a:cubicBezTo>
                      <a:pt x="2439" y="45"/>
                      <a:pt x="2304" y="0"/>
                      <a:pt x="2168" y="0"/>
                    </a:cubicBezTo>
                    <a:close/>
                  </a:path>
                </a:pathLst>
              </a:custGeom>
              <a:solidFill>
                <a:srgbClr val="E5EEF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9" name="Google Shape;1679;p46"/>
              <p:cNvSpPr/>
              <p:nvPr/>
            </p:nvSpPr>
            <p:spPr>
              <a:xfrm>
                <a:off x="5226641" y="2624561"/>
                <a:ext cx="111889" cy="455706"/>
              </a:xfrm>
              <a:custGeom>
                <a:avLst/>
                <a:gdLst/>
                <a:ahLst/>
                <a:cxnLst/>
                <a:rect l="l" t="t" r="r" b="b"/>
                <a:pathLst>
                  <a:path w="6809" h="27732" extrusionOk="0">
                    <a:moveTo>
                      <a:pt x="2828" y="0"/>
                    </a:moveTo>
                    <a:cubicBezTo>
                      <a:pt x="2276" y="0"/>
                      <a:pt x="1" y="22912"/>
                      <a:pt x="367" y="23723"/>
                    </a:cubicBezTo>
                    <a:cubicBezTo>
                      <a:pt x="760" y="24535"/>
                      <a:pt x="3038" y="27625"/>
                      <a:pt x="3981" y="27729"/>
                    </a:cubicBezTo>
                    <a:cubicBezTo>
                      <a:pt x="3993" y="27731"/>
                      <a:pt x="4005" y="27732"/>
                      <a:pt x="4018" y="27732"/>
                    </a:cubicBezTo>
                    <a:cubicBezTo>
                      <a:pt x="4948" y="27732"/>
                      <a:pt x="6808" y="23973"/>
                      <a:pt x="6782" y="23095"/>
                    </a:cubicBezTo>
                    <a:cubicBezTo>
                      <a:pt x="6756" y="22231"/>
                      <a:pt x="4059" y="53"/>
                      <a:pt x="2829" y="0"/>
                    </a:cubicBezTo>
                    <a:cubicBezTo>
                      <a:pt x="2828" y="0"/>
                      <a:pt x="2828" y="0"/>
                      <a:pt x="2828"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0" name="Google Shape;1680;p46"/>
              <p:cNvSpPr/>
              <p:nvPr/>
            </p:nvSpPr>
            <p:spPr>
              <a:xfrm>
                <a:off x="5235252" y="2581081"/>
                <a:ext cx="67570" cy="69033"/>
              </a:xfrm>
              <a:custGeom>
                <a:avLst/>
                <a:gdLst/>
                <a:ahLst/>
                <a:cxnLst/>
                <a:rect l="l" t="t" r="r" b="b"/>
                <a:pathLst>
                  <a:path w="4112" h="4201" extrusionOk="0">
                    <a:moveTo>
                      <a:pt x="2096" y="1"/>
                    </a:moveTo>
                    <a:cubicBezTo>
                      <a:pt x="2087" y="1"/>
                      <a:pt x="2078" y="1"/>
                      <a:pt x="2069" y="2"/>
                    </a:cubicBezTo>
                    <a:cubicBezTo>
                      <a:pt x="1571" y="28"/>
                      <a:pt x="0" y="2934"/>
                      <a:pt x="236" y="3222"/>
                    </a:cubicBezTo>
                    <a:cubicBezTo>
                      <a:pt x="432" y="3517"/>
                      <a:pt x="1386" y="4201"/>
                      <a:pt x="2302" y="4201"/>
                    </a:cubicBezTo>
                    <a:cubicBezTo>
                      <a:pt x="2364" y="4201"/>
                      <a:pt x="2426" y="4198"/>
                      <a:pt x="2488" y="4191"/>
                    </a:cubicBezTo>
                    <a:cubicBezTo>
                      <a:pt x="3457" y="4060"/>
                      <a:pt x="4111" y="3275"/>
                      <a:pt x="4085" y="3013"/>
                    </a:cubicBezTo>
                    <a:cubicBezTo>
                      <a:pt x="4059" y="2728"/>
                      <a:pt x="3057" y="1"/>
                      <a:pt x="209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1" name="Google Shape;1681;p46"/>
              <p:cNvSpPr/>
              <p:nvPr/>
            </p:nvSpPr>
            <p:spPr>
              <a:xfrm>
                <a:off x="4916957" y="2541511"/>
                <a:ext cx="473207" cy="554219"/>
              </a:xfrm>
              <a:custGeom>
                <a:avLst/>
                <a:gdLst/>
                <a:ahLst/>
                <a:cxnLst/>
                <a:rect l="l" t="t" r="r" b="b"/>
                <a:pathLst>
                  <a:path w="28797" h="33727" extrusionOk="0">
                    <a:moveTo>
                      <a:pt x="24581" y="1"/>
                    </a:moveTo>
                    <a:cubicBezTo>
                      <a:pt x="24345" y="1"/>
                      <a:pt x="24319" y="53"/>
                      <a:pt x="24267" y="236"/>
                    </a:cubicBezTo>
                    <a:cubicBezTo>
                      <a:pt x="23612" y="3431"/>
                      <a:pt x="22120" y="8956"/>
                      <a:pt x="16778" y="15790"/>
                    </a:cubicBezTo>
                    <a:cubicBezTo>
                      <a:pt x="11437" y="22598"/>
                      <a:pt x="4760" y="28149"/>
                      <a:pt x="2246" y="30217"/>
                    </a:cubicBezTo>
                    <a:cubicBezTo>
                      <a:pt x="1303" y="31003"/>
                      <a:pt x="230" y="32050"/>
                      <a:pt x="99" y="32836"/>
                    </a:cubicBezTo>
                    <a:cubicBezTo>
                      <a:pt x="0" y="33348"/>
                      <a:pt x="435" y="33727"/>
                      <a:pt x="1014" y="33727"/>
                    </a:cubicBezTo>
                    <a:cubicBezTo>
                      <a:pt x="1204" y="33727"/>
                      <a:pt x="1410" y="33686"/>
                      <a:pt x="1617" y="33595"/>
                    </a:cubicBezTo>
                    <a:cubicBezTo>
                      <a:pt x="8504" y="30558"/>
                      <a:pt x="14998" y="25269"/>
                      <a:pt x="20077" y="18880"/>
                    </a:cubicBezTo>
                    <a:cubicBezTo>
                      <a:pt x="25026" y="12622"/>
                      <a:pt x="28142" y="7280"/>
                      <a:pt x="28771" y="1860"/>
                    </a:cubicBezTo>
                    <a:cubicBezTo>
                      <a:pt x="28797" y="1755"/>
                      <a:pt x="28692" y="1598"/>
                      <a:pt x="28614" y="1546"/>
                    </a:cubicBezTo>
                    <a:cubicBezTo>
                      <a:pt x="27330" y="839"/>
                      <a:pt x="24922" y="1"/>
                      <a:pt x="2458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2" name="Google Shape;1682;p46"/>
              <p:cNvSpPr/>
              <p:nvPr/>
            </p:nvSpPr>
            <p:spPr>
              <a:xfrm>
                <a:off x="4971069" y="1824641"/>
                <a:ext cx="591176" cy="677315"/>
              </a:xfrm>
              <a:custGeom>
                <a:avLst/>
                <a:gdLst/>
                <a:ahLst/>
                <a:cxnLst/>
                <a:rect l="l" t="t" r="r" b="b"/>
                <a:pathLst>
                  <a:path w="35976" h="41218" extrusionOk="0">
                    <a:moveTo>
                      <a:pt x="20130" y="0"/>
                    </a:moveTo>
                    <a:cubicBezTo>
                      <a:pt x="20028" y="0"/>
                      <a:pt x="19925" y="1"/>
                      <a:pt x="19822" y="3"/>
                    </a:cubicBezTo>
                    <a:cubicBezTo>
                      <a:pt x="8929" y="160"/>
                      <a:pt x="26" y="10057"/>
                      <a:pt x="0" y="21657"/>
                    </a:cubicBezTo>
                    <a:cubicBezTo>
                      <a:pt x="0" y="25218"/>
                      <a:pt x="838" y="28491"/>
                      <a:pt x="2278" y="31293"/>
                    </a:cubicBezTo>
                    <a:cubicBezTo>
                      <a:pt x="5374" y="37302"/>
                      <a:pt x="11363" y="41217"/>
                      <a:pt x="18373" y="41217"/>
                    </a:cubicBezTo>
                    <a:cubicBezTo>
                      <a:pt x="18419" y="41217"/>
                      <a:pt x="18466" y="41217"/>
                      <a:pt x="18513" y="41217"/>
                    </a:cubicBezTo>
                    <a:cubicBezTo>
                      <a:pt x="19036" y="41217"/>
                      <a:pt x="19534" y="41191"/>
                      <a:pt x="20031" y="41164"/>
                    </a:cubicBezTo>
                    <a:cubicBezTo>
                      <a:pt x="25347" y="40903"/>
                      <a:pt x="28855" y="39541"/>
                      <a:pt x="31186" y="37368"/>
                    </a:cubicBezTo>
                    <a:cubicBezTo>
                      <a:pt x="33883" y="34828"/>
                      <a:pt x="34983" y="31162"/>
                      <a:pt x="35454" y="26894"/>
                    </a:cubicBezTo>
                    <a:cubicBezTo>
                      <a:pt x="35637" y="25061"/>
                      <a:pt x="35716" y="23097"/>
                      <a:pt x="35768" y="21081"/>
                    </a:cubicBezTo>
                    <a:cubicBezTo>
                      <a:pt x="35976" y="8113"/>
                      <a:pt x="30814" y="0"/>
                      <a:pt x="20130" y="0"/>
                    </a:cubicBez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3" name="Google Shape;1683;p46"/>
              <p:cNvSpPr/>
              <p:nvPr/>
            </p:nvSpPr>
            <p:spPr>
              <a:xfrm>
                <a:off x="5272685" y="2030771"/>
                <a:ext cx="444" cy="887"/>
              </a:xfrm>
              <a:custGeom>
                <a:avLst/>
                <a:gdLst/>
                <a:ahLst/>
                <a:cxnLst/>
                <a:rect l="l" t="t" r="r" b="b"/>
                <a:pathLst>
                  <a:path w="27" h="54" extrusionOk="0">
                    <a:moveTo>
                      <a:pt x="27" y="53"/>
                    </a:moveTo>
                    <a:lnTo>
                      <a:pt x="27" y="53"/>
                    </a:lnTo>
                    <a:cubicBezTo>
                      <a:pt x="0" y="1"/>
                      <a:pt x="0" y="1"/>
                      <a:pt x="27" y="53"/>
                    </a:cubicBezTo>
                    <a:close/>
                  </a:path>
                </a:pathLst>
              </a:custGeom>
              <a:solidFill>
                <a:srgbClr val="F0395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4" name="Google Shape;1684;p46"/>
              <p:cNvSpPr/>
              <p:nvPr/>
            </p:nvSpPr>
            <p:spPr>
              <a:xfrm>
                <a:off x="4837243" y="1715891"/>
                <a:ext cx="742240" cy="510278"/>
              </a:xfrm>
              <a:custGeom>
                <a:avLst/>
                <a:gdLst/>
                <a:ahLst/>
                <a:cxnLst/>
                <a:rect l="l" t="t" r="r" b="b"/>
                <a:pathLst>
                  <a:path w="45169" h="31053" extrusionOk="0">
                    <a:moveTo>
                      <a:pt x="22376" y="1"/>
                    </a:moveTo>
                    <a:cubicBezTo>
                      <a:pt x="21830" y="1"/>
                      <a:pt x="21284" y="17"/>
                      <a:pt x="20739" y="48"/>
                    </a:cubicBezTo>
                    <a:cubicBezTo>
                      <a:pt x="17125" y="258"/>
                      <a:pt x="13591" y="1200"/>
                      <a:pt x="10370" y="2902"/>
                    </a:cubicBezTo>
                    <a:cubicBezTo>
                      <a:pt x="9506" y="3374"/>
                      <a:pt x="8668" y="3897"/>
                      <a:pt x="7856" y="4447"/>
                    </a:cubicBezTo>
                    <a:cubicBezTo>
                      <a:pt x="6442" y="5469"/>
                      <a:pt x="5159" y="6621"/>
                      <a:pt x="4033" y="7956"/>
                    </a:cubicBezTo>
                    <a:cubicBezTo>
                      <a:pt x="3667" y="8401"/>
                      <a:pt x="3352" y="8846"/>
                      <a:pt x="3038" y="9318"/>
                    </a:cubicBezTo>
                    <a:cubicBezTo>
                      <a:pt x="2672" y="9841"/>
                      <a:pt x="2331" y="10417"/>
                      <a:pt x="2017" y="10993"/>
                    </a:cubicBezTo>
                    <a:cubicBezTo>
                      <a:pt x="1205" y="12591"/>
                      <a:pt x="708" y="14293"/>
                      <a:pt x="498" y="16021"/>
                    </a:cubicBezTo>
                    <a:cubicBezTo>
                      <a:pt x="1" y="20106"/>
                      <a:pt x="1101" y="24374"/>
                      <a:pt x="3588" y="27725"/>
                    </a:cubicBezTo>
                    <a:cubicBezTo>
                      <a:pt x="4086" y="28380"/>
                      <a:pt x="4636" y="29453"/>
                      <a:pt x="5421" y="29872"/>
                    </a:cubicBezTo>
                    <a:cubicBezTo>
                      <a:pt x="5592" y="29955"/>
                      <a:pt x="5746" y="29991"/>
                      <a:pt x="5889" y="29991"/>
                    </a:cubicBezTo>
                    <a:cubicBezTo>
                      <a:pt x="6379" y="29991"/>
                      <a:pt x="6735" y="29565"/>
                      <a:pt x="7202" y="29139"/>
                    </a:cubicBezTo>
                    <a:cubicBezTo>
                      <a:pt x="7672" y="28718"/>
                      <a:pt x="8260" y="28297"/>
                      <a:pt x="9164" y="28297"/>
                    </a:cubicBezTo>
                    <a:cubicBezTo>
                      <a:pt x="9216" y="28297"/>
                      <a:pt x="9269" y="28298"/>
                      <a:pt x="9323" y="28301"/>
                    </a:cubicBezTo>
                    <a:cubicBezTo>
                      <a:pt x="11574" y="28432"/>
                      <a:pt x="12072" y="30998"/>
                      <a:pt x="13329" y="31051"/>
                    </a:cubicBezTo>
                    <a:cubicBezTo>
                      <a:pt x="13358" y="31052"/>
                      <a:pt x="13386" y="31052"/>
                      <a:pt x="13413" y="31052"/>
                    </a:cubicBezTo>
                    <a:cubicBezTo>
                      <a:pt x="14608" y="31052"/>
                      <a:pt x="14534" y="29952"/>
                      <a:pt x="14586" y="28851"/>
                    </a:cubicBezTo>
                    <a:cubicBezTo>
                      <a:pt x="14612" y="27620"/>
                      <a:pt x="14350" y="26259"/>
                      <a:pt x="14847" y="25133"/>
                    </a:cubicBezTo>
                    <a:cubicBezTo>
                      <a:pt x="15581" y="23483"/>
                      <a:pt x="17047" y="22803"/>
                      <a:pt x="18147" y="21493"/>
                    </a:cubicBezTo>
                    <a:cubicBezTo>
                      <a:pt x="20922" y="18194"/>
                      <a:pt x="20425" y="13036"/>
                      <a:pt x="19351" y="9161"/>
                    </a:cubicBezTo>
                    <a:cubicBezTo>
                      <a:pt x="19299" y="8977"/>
                      <a:pt x="19482" y="8820"/>
                      <a:pt x="19665" y="8820"/>
                    </a:cubicBezTo>
                    <a:cubicBezTo>
                      <a:pt x="19875" y="9030"/>
                      <a:pt x="20058" y="9239"/>
                      <a:pt x="20215" y="9475"/>
                    </a:cubicBezTo>
                    <a:cubicBezTo>
                      <a:pt x="20791" y="10208"/>
                      <a:pt x="21289" y="10993"/>
                      <a:pt x="21812" y="11753"/>
                    </a:cubicBezTo>
                    <a:cubicBezTo>
                      <a:pt x="22886" y="13298"/>
                      <a:pt x="24221" y="14712"/>
                      <a:pt x="25845" y="15654"/>
                    </a:cubicBezTo>
                    <a:cubicBezTo>
                      <a:pt x="27494" y="16623"/>
                      <a:pt x="29406" y="17121"/>
                      <a:pt x="31317" y="17173"/>
                    </a:cubicBezTo>
                    <a:cubicBezTo>
                      <a:pt x="31397" y="17174"/>
                      <a:pt x="31478" y="17175"/>
                      <a:pt x="31558" y="17175"/>
                    </a:cubicBezTo>
                    <a:cubicBezTo>
                      <a:pt x="33111" y="17175"/>
                      <a:pt x="34743" y="16931"/>
                      <a:pt x="36161" y="16309"/>
                    </a:cubicBezTo>
                    <a:cubicBezTo>
                      <a:pt x="37930" y="17624"/>
                      <a:pt x="40150" y="18409"/>
                      <a:pt x="42362" y="18409"/>
                    </a:cubicBezTo>
                    <a:cubicBezTo>
                      <a:pt x="42705" y="18409"/>
                      <a:pt x="43048" y="18390"/>
                      <a:pt x="43388" y="18351"/>
                    </a:cubicBezTo>
                    <a:lnTo>
                      <a:pt x="43415" y="18351"/>
                    </a:lnTo>
                    <a:cubicBezTo>
                      <a:pt x="44252" y="18246"/>
                      <a:pt x="44907" y="17592"/>
                      <a:pt x="45038" y="16754"/>
                    </a:cubicBezTo>
                    <a:cubicBezTo>
                      <a:pt x="45169" y="15942"/>
                      <a:pt x="45143" y="15104"/>
                      <a:pt x="45038" y="14424"/>
                    </a:cubicBezTo>
                    <a:cubicBezTo>
                      <a:pt x="44698" y="12434"/>
                      <a:pt x="43598" y="10653"/>
                      <a:pt x="42315" y="9082"/>
                    </a:cubicBezTo>
                    <a:cubicBezTo>
                      <a:pt x="41634" y="8218"/>
                      <a:pt x="40848" y="7406"/>
                      <a:pt x="40011" y="6647"/>
                    </a:cubicBezTo>
                    <a:cubicBezTo>
                      <a:pt x="39251" y="5966"/>
                      <a:pt x="38466" y="5311"/>
                      <a:pt x="37628" y="4735"/>
                    </a:cubicBezTo>
                    <a:cubicBezTo>
                      <a:pt x="36109" y="3662"/>
                      <a:pt x="34460" y="2772"/>
                      <a:pt x="32731" y="2038"/>
                    </a:cubicBezTo>
                    <a:cubicBezTo>
                      <a:pt x="31867" y="1698"/>
                      <a:pt x="30977" y="1384"/>
                      <a:pt x="30061" y="1122"/>
                    </a:cubicBezTo>
                    <a:cubicBezTo>
                      <a:pt x="27572" y="364"/>
                      <a:pt x="24976" y="1"/>
                      <a:pt x="2237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5" name="Google Shape;1685;p46"/>
              <p:cNvSpPr/>
              <p:nvPr/>
            </p:nvSpPr>
            <p:spPr>
              <a:xfrm>
                <a:off x="5178018" y="1715825"/>
                <a:ext cx="153200" cy="18503"/>
              </a:xfrm>
              <a:custGeom>
                <a:avLst/>
                <a:gdLst/>
                <a:ahLst/>
                <a:cxnLst/>
                <a:rect l="l" t="t" r="r" b="b"/>
                <a:pathLst>
                  <a:path w="9323" h="1126" extrusionOk="0">
                    <a:moveTo>
                      <a:pt x="9323" y="1126"/>
                    </a:moveTo>
                    <a:cubicBezTo>
                      <a:pt x="6835" y="367"/>
                      <a:pt x="4243" y="0"/>
                      <a:pt x="1651" y="0"/>
                    </a:cubicBezTo>
                    <a:cubicBezTo>
                      <a:pt x="4243" y="0"/>
                      <a:pt x="6835" y="367"/>
                      <a:pt x="9323" y="1126"/>
                    </a:cubicBezTo>
                    <a:close/>
                    <a:moveTo>
                      <a:pt x="1" y="52"/>
                    </a:moveTo>
                    <a:cubicBezTo>
                      <a:pt x="27" y="52"/>
                      <a:pt x="53" y="52"/>
                      <a:pt x="79" y="52"/>
                    </a:cubicBezTo>
                    <a:cubicBezTo>
                      <a:pt x="53" y="52"/>
                      <a:pt x="27" y="52"/>
                      <a:pt x="1" y="52"/>
                    </a:cubicBezTo>
                    <a:close/>
                    <a:moveTo>
                      <a:pt x="1651" y="0"/>
                    </a:moveTo>
                    <a:lnTo>
                      <a:pt x="1651" y="0"/>
                    </a:lnTo>
                    <a:lnTo>
                      <a:pt x="1651" y="0"/>
                    </a:lnTo>
                    <a:lnTo>
                      <a:pt x="1651" y="0"/>
                    </a:lnTo>
                    <a:close/>
                  </a:path>
                </a:pathLst>
              </a:custGeom>
              <a:solidFill>
                <a:srgbClr val="A594D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6" name="Google Shape;1686;p46"/>
              <p:cNvSpPr/>
              <p:nvPr/>
            </p:nvSpPr>
            <p:spPr>
              <a:xfrm>
                <a:off x="4853593" y="2155166"/>
                <a:ext cx="169978" cy="184488"/>
              </a:xfrm>
              <a:custGeom>
                <a:avLst/>
                <a:gdLst/>
                <a:ahLst/>
                <a:cxnLst/>
                <a:rect l="l" t="t" r="r" b="b"/>
                <a:pathLst>
                  <a:path w="10344" h="11227" extrusionOk="0">
                    <a:moveTo>
                      <a:pt x="3986" y="1"/>
                    </a:moveTo>
                    <a:cubicBezTo>
                      <a:pt x="3363" y="1"/>
                      <a:pt x="2753" y="110"/>
                      <a:pt x="2200" y="365"/>
                    </a:cubicBezTo>
                    <a:cubicBezTo>
                      <a:pt x="1493" y="679"/>
                      <a:pt x="891" y="1255"/>
                      <a:pt x="472" y="2171"/>
                    </a:cubicBezTo>
                    <a:cubicBezTo>
                      <a:pt x="27" y="3166"/>
                      <a:pt x="1" y="4266"/>
                      <a:pt x="158" y="5261"/>
                    </a:cubicBezTo>
                    <a:cubicBezTo>
                      <a:pt x="551" y="7435"/>
                      <a:pt x="1860" y="9241"/>
                      <a:pt x="3693" y="10289"/>
                    </a:cubicBezTo>
                    <a:cubicBezTo>
                      <a:pt x="4569" y="10779"/>
                      <a:pt x="5782" y="11226"/>
                      <a:pt x="6964" y="11226"/>
                    </a:cubicBezTo>
                    <a:cubicBezTo>
                      <a:pt x="7866" y="11226"/>
                      <a:pt x="8751" y="10965"/>
                      <a:pt x="9453" y="10262"/>
                    </a:cubicBezTo>
                    <a:cubicBezTo>
                      <a:pt x="10160" y="9529"/>
                      <a:pt x="10344" y="8456"/>
                      <a:pt x="10318" y="7487"/>
                    </a:cubicBezTo>
                    <a:cubicBezTo>
                      <a:pt x="10318" y="5418"/>
                      <a:pt x="9925" y="2852"/>
                      <a:pt x="8328" y="1569"/>
                    </a:cubicBezTo>
                    <a:cubicBezTo>
                      <a:pt x="7307" y="737"/>
                      <a:pt x="5603" y="1"/>
                      <a:pt x="3986" y="1"/>
                    </a:cubicBez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7" name="Google Shape;1687;p46"/>
              <p:cNvSpPr/>
              <p:nvPr/>
            </p:nvSpPr>
            <p:spPr>
              <a:xfrm>
                <a:off x="4872524" y="2200667"/>
                <a:ext cx="105398" cy="67275"/>
              </a:xfrm>
              <a:custGeom>
                <a:avLst/>
                <a:gdLst/>
                <a:ahLst/>
                <a:cxnLst/>
                <a:rect l="l" t="t" r="r" b="b"/>
                <a:pathLst>
                  <a:path w="6414" h="4094" extrusionOk="0">
                    <a:moveTo>
                      <a:pt x="2136" y="1"/>
                    </a:moveTo>
                    <a:cubicBezTo>
                      <a:pt x="1947" y="1"/>
                      <a:pt x="1758" y="19"/>
                      <a:pt x="1572" y="57"/>
                    </a:cubicBezTo>
                    <a:cubicBezTo>
                      <a:pt x="1232" y="136"/>
                      <a:pt x="917" y="267"/>
                      <a:pt x="629" y="476"/>
                    </a:cubicBezTo>
                    <a:cubicBezTo>
                      <a:pt x="368" y="686"/>
                      <a:pt x="1" y="1052"/>
                      <a:pt x="53" y="1392"/>
                    </a:cubicBezTo>
                    <a:cubicBezTo>
                      <a:pt x="95" y="1560"/>
                      <a:pt x="221" y="1677"/>
                      <a:pt x="363" y="1677"/>
                    </a:cubicBezTo>
                    <a:cubicBezTo>
                      <a:pt x="399" y="1677"/>
                      <a:pt x="436" y="1670"/>
                      <a:pt x="472" y="1654"/>
                    </a:cubicBezTo>
                    <a:cubicBezTo>
                      <a:pt x="734" y="1576"/>
                      <a:pt x="891" y="1314"/>
                      <a:pt x="1101" y="1183"/>
                    </a:cubicBezTo>
                    <a:cubicBezTo>
                      <a:pt x="1310" y="1026"/>
                      <a:pt x="1572" y="921"/>
                      <a:pt x="1808" y="869"/>
                    </a:cubicBezTo>
                    <a:cubicBezTo>
                      <a:pt x="1965" y="843"/>
                      <a:pt x="2122" y="816"/>
                      <a:pt x="2279" y="816"/>
                    </a:cubicBezTo>
                    <a:cubicBezTo>
                      <a:pt x="2017" y="1235"/>
                      <a:pt x="1860" y="1707"/>
                      <a:pt x="1860" y="2230"/>
                    </a:cubicBezTo>
                    <a:cubicBezTo>
                      <a:pt x="1860" y="2545"/>
                      <a:pt x="1939" y="2859"/>
                      <a:pt x="2043" y="3121"/>
                    </a:cubicBezTo>
                    <a:cubicBezTo>
                      <a:pt x="2122" y="3278"/>
                      <a:pt x="2200" y="3435"/>
                      <a:pt x="2305" y="3566"/>
                    </a:cubicBezTo>
                    <a:cubicBezTo>
                      <a:pt x="2358" y="3618"/>
                      <a:pt x="2384" y="3697"/>
                      <a:pt x="2436" y="3749"/>
                    </a:cubicBezTo>
                    <a:cubicBezTo>
                      <a:pt x="2515" y="3828"/>
                      <a:pt x="2619" y="3854"/>
                      <a:pt x="2724" y="3906"/>
                    </a:cubicBezTo>
                    <a:cubicBezTo>
                      <a:pt x="2743" y="3912"/>
                      <a:pt x="2762" y="3915"/>
                      <a:pt x="2782" y="3915"/>
                    </a:cubicBezTo>
                    <a:cubicBezTo>
                      <a:pt x="2927" y="3915"/>
                      <a:pt x="3088" y="3754"/>
                      <a:pt x="3065" y="3592"/>
                    </a:cubicBezTo>
                    <a:cubicBezTo>
                      <a:pt x="3038" y="3513"/>
                      <a:pt x="3038" y="3435"/>
                      <a:pt x="2986" y="3356"/>
                    </a:cubicBezTo>
                    <a:cubicBezTo>
                      <a:pt x="2960" y="3304"/>
                      <a:pt x="2907" y="3252"/>
                      <a:pt x="2881" y="3199"/>
                    </a:cubicBezTo>
                    <a:cubicBezTo>
                      <a:pt x="2803" y="3094"/>
                      <a:pt x="2777" y="3016"/>
                      <a:pt x="2724" y="2911"/>
                    </a:cubicBezTo>
                    <a:cubicBezTo>
                      <a:pt x="2619" y="2676"/>
                      <a:pt x="2567" y="2440"/>
                      <a:pt x="2541" y="2178"/>
                    </a:cubicBezTo>
                    <a:cubicBezTo>
                      <a:pt x="2515" y="1759"/>
                      <a:pt x="2646" y="1288"/>
                      <a:pt x="2881" y="921"/>
                    </a:cubicBezTo>
                    <a:cubicBezTo>
                      <a:pt x="3169" y="1026"/>
                      <a:pt x="3457" y="1157"/>
                      <a:pt x="3719" y="1288"/>
                    </a:cubicBezTo>
                    <a:cubicBezTo>
                      <a:pt x="4688" y="1864"/>
                      <a:pt x="5578" y="2885"/>
                      <a:pt x="5971" y="3959"/>
                    </a:cubicBezTo>
                    <a:cubicBezTo>
                      <a:pt x="5999" y="4053"/>
                      <a:pt x="6069" y="4093"/>
                      <a:pt x="6142" y="4093"/>
                    </a:cubicBezTo>
                    <a:cubicBezTo>
                      <a:pt x="6272" y="4093"/>
                      <a:pt x="6414" y="3969"/>
                      <a:pt x="6364" y="3801"/>
                    </a:cubicBezTo>
                    <a:cubicBezTo>
                      <a:pt x="6181" y="3094"/>
                      <a:pt x="5945" y="2466"/>
                      <a:pt x="5474" y="1864"/>
                    </a:cubicBezTo>
                    <a:cubicBezTo>
                      <a:pt x="5028" y="1288"/>
                      <a:pt x="4479" y="816"/>
                      <a:pt x="3824" y="450"/>
                    </a:cubicBezTo>
                    <a:cubicBezTo>
                      <a:pt x="3310" y="173"/>
                      <a:pt x="2721" y="1"/>
                      <a:pt x="2136" y="1"/>
                    </a:cubicBezTo>
                    <a:close/>
                  </a:path>
                </a:pathLst>
              </a:custGeom>
              <a:solidFill>
                <a:srgbClr val="C529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8" name="Google Shape;1688;p46"/>
              <p:cNvSpPr/>
              <p:nvPr/>
            </p:nvSpPr>
            <p:spPr>
              <a:xfrm>
                <a:off x="5008501" y="2282058"/>
                <a:ext cx="309802" cy="219883"/>
              </a:xfrm>
              <a:custGeom>
                <a:avLst/>
                <a:gdLst/>
                <a:ahLst/>
                <a:cxnLst/>
                <a:rect l="l" t="t" r="r" b="b"/>
                <a:pathLst>
                  <a:path w="18853" h="13381" extrusionOk="0">
                    <a:moveTo>
                      <a:pt x="6808" y="1"/>
                    </a:moveTo>
                    <a:cubicBezTo>
                      <a:pt x="4661" y="1"/>
                      <a:pt x="2462" y="734"/>
                      <a:pt x="917" y="2279"/>
                    </a:cubicBezTo>
                    <a:cubicBezTo>
                      <a:pt x="576" y="2645"/>
                      <a:pt x="262" y="3038"/>
                      <a:pt x="0" y="3457"/>
                    </a:cubicBezTo>
                    <a:cubicBezTo>
                      <a:pt x="3090" y="9479"/>
                      <a:pt x="9086" y="13381"/>
                      <a:pt x="16077" y="13381"/>
                    </a:cubicBezTo>
                    <a:lnTo>
                      <a:pt x="16235" y="13381"/>
                    </a:lnTo>
                    <a:cubicBezTo>
                      <a:pt x="16758" y="13381"/>
                      <a:pt x="17256" y="13355"/>
                      <a:pt x="17753" y="13328"/>
                    </a:cubicBezTo>
                    <a:cubicBezTo>
                      <a:pt x="17858" y="13145"/>
                      <a:pt x="17963" y="12936"/>
                      <a:pt x="18041" y="12726"/>
                    </a:cubicBezTo>
                    <a:cubicBezTo>
                      <a:pt x="18853" y="10736"/>
                      <a:pt x="18617" y="8458"/>
                      <a:pt x="17675" y="6599"/>
                    </a:cubicBezTo>
                    <a:cubicBezTo>
                      <a:pt x="16732" y="4740"/>
                      <a:pt x="15161" y="3247"/>
                      <a:pt x="13380" y="2121"/>
                    </a:cubicBezTo>
                    <a:cubicBezTo>
                      <a:pt x="11521" y="943"/>
                      <a:pt x="9400" y="79"/>
                      <a:pt x="7149" y="1"/>
                    </a:cubicBezTo>
                    <a:close/>
                  </a:path>
                </a:pathLst>
              </a:custGeom>
              <a:solidFill>
                <a:srgbClr val="F78F7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9" name="Google Shape;1689;p46"/>
              <p:cNvSpPr/>
              <p:nvPr/>
            </p:nvSpPr>
            <p:spPr>
              <a:xfrm>
                <a:off x="5483512" y="2266562"/>
                <a:ext cx="70150" cy="172130"/>
              </a:xfrm>
              <a:custGeom>
                <a:avLst/>
                <a:gdLst/>
                <a:ahLst/>
                <a:cxnLst/>
                <a:rect l="l" t="t" r="r" b="b"/>
                <a:pathLst>
                  <a:path w="4269" h="10475" extrusionOk="0">
                    <a:moveTo>
                      <a:pt x="4269" y="1"/>
                    </a:moveTo>
                    <a:lnTo>
                      <a:pt x="4269" y="1"/>
                    </a:lnTo>
                    <a:cubicBezTo>
                      <a:pt x="2933" y="1415"/>
                      <a:pt x="1938" y="3169"/>
                      <a:pt x="1284" y="4950"/>
                    </a:cubicBezTo>
                    <a:cubicBezTo>
                      <a:pt x="629" y="6756"/>
                      <a:pt x="263" y="8616"/>
                      <a:pt x="1" y="10475"/>
                    </a:cubicBezTo>
                    <a:cubicBezTo>
                      <a:pt x="2698" y="7935"/>
                      <a:pt x="3798" y="4269"/>
                      <a:pt x="4269" y="1"/>
                    </a:cubicBezTo>
                    <a:close/>
                  </a:path>
                </a:pathLst>
              </a:custGeom>
              <a:solidFill>
                <a:srgbClr val="F78F7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0" name="Google Shape;1690;p46"/>
              <p:cNvSpPr/>
              <p:nvPr/>
            </p:nvSpPr>
            <p:spPr>
              <a:xfrm>
                <a:off x="5308228" y="2266841"/>
                <a:ext cx="164111" cy="71629"/>
              </a:xfrm>
              <a:custGeom>
                <a:avLst/>
                <a:gdLst/>
                <a:ahLst/>
                <a:cxnLst/>
                <a:rect l="l" t="t" r="r" b="b"/>
                <a:pathLst>
                  <a:path w="9987" h="4359" extrusionOk="0">
                    <a:moveTo>
                      <a:pt x="1958" y="0"/>
                    </a:moveTo>
                    <a:cubicBezTo>
                      <a:pt x="1692" y="0"/>
                      <a:pt x="1432" y="47"/>
                      <a:pt x="1163" y="167"/>
                    </a:cubicBezTo>
                    <a:cubicBezTo>
                      <a:pt x="1" y="658"/>
                      <a:pt x="2023" y="4359"/>
                      <a:pt x="4968" y="4359"/>
                    </a:cubicBezTo>
                    <a:cubicBezTo>
                      <a:pt x="5009" y="4359"/>
                      <a:pt x="5050" y="4358"/>
                      <a:pt x="5091" y="4357"/>
                    </a:cubicBezTo>
                    <a:cubicBezTo>
                      <a:pt x="8102" y="4252"/>
                      <a:pt x="9987" y="1660"/>
                      <a:pt x="9306" y="586"/>
                    </a:cubicBezTo>
                    <a:cubicBezTo>
                      <a:pt x="9219" y="463"/>
                      <a:pt x="9054" y="420"/>
                      <a:pt x="8815" y="420"/>
                    </a:cubicBezTo>
                    <a:cubicBezTo>
                      <a:pt x="8261" y="420"/>
                      <a:pt x="7308" y="651"/>
                      <a:pt x="6004" y="651"/>
                    </a:cubicBezTo>
                    <a:cubicBezTo>
                      <a:pt x="5836" y="651"/>
                      <a:pt x="5663" y="647"/>
                      <a:pt x="5483" y="639"/>
                    </a:cubicBezTo>
                    <a:cubicBezTo>
                      <a:pt x="3827" y="538"/>
                      <a:pt x="2856" y="0"/>
                      <a:pt x="1958" y="0"/>
                    </a:cubicBezTo>
                    <a:close/>
                  </a:path>
                </a:pathLst>
              </a:custGeom>
              <a:solidFill>
                <a:srgbClr val="B2242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1" name="Google Shape;1691;p46"/>
              <p:cNvSpPr/>
              <p:nvPr/>
            </p:nvSpPr>
            <p:spPr>
              <a:xfrm>
                <a:off x="5321735" y="2280234"/>
                <a:ext cx="95966" cy="58237"/>
              </a:xfrm>
              <a:custGeom>
                <a:avLst/>
                <a:gdLst/>
                <a:ahLst/>
                <a:cxnLst/>
                <a:rect l="l" t="t" r="r" b="b"/>
                <a:pathLst>
                  <a:path w="5840" h="3544" extrusionOk="0">
                    <a:moveTo>
                      <a:pt x="547" y="0"/>
                    </a:moveTo>
                    <a:cubicBezTo>
                      <a:pt x="353" y="0"/>
                      <a:pt x="168" y="26"/>
                      <a:pt x="0" y="85"/>
                    </a:cubicBezTo>
                    <a:cubicBezTo>
                      <a:pt x="129" y="1321"/>
                      <a:pt x="1852" y="3544"/>
                      <a:pt x="4150" y="3544"/>
                    </a:cubicBezTo>
                    <a:cubicBezTo>
                      <a:pt x="4189" y="3544"/>
                      <a:pt x="4229" y="3543"/>
                      <a:pt x="4269" y="3542"/>
                    </a:cubicBezTo>
                    <a:cubicBezTo>
                      <a:pt x="4845" y="3516"/>
                      <a:pt x="5368" y="3411"/>
                      <a:pt x="5840" y="3254"/>
                    </a:cubicBezTo>
                    <a:cubicBezTo>
                      <a:pt x="5106" y="2206"/>
                      <a:pt x="4059" y="1395"/>
                      <a:pt x="3038" y="819"/>
                    </a:cubicBezTo>
                    <a:cubicBezTo>
                      <a:pt x="2400" y="478"/>
                      <a:pt x="1383" y="0"/>
                      <a:pt x="547" y="0"/>
                    </a:cubicBezTo>
                    <a:close/>
                  </a:path>
                </a:pathLst>
              </a:custGeom>
              <a:solidFill>
                <a:srgbClr val="F044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2" name="Google Shape;1692;p46"/>
              <p:cNvSpPr/>
              <p:nvPr/>
            </p:nvSpPr>
            <p:spPr>
              <a:xfrm>
                <a:off x="5398327" y="2152816"/>
                <a:ext cx="62838" cy="112990"/>
              </a:xfrm>
              <a:custGeom>
                <a:avLst/>
                <a:gdLst/>
                <a:ahLst/>
                <a:cxnLst/>
                <a:rect l="l" t="t" r="r" b="b"/>
                <a:pathLst>
                  <a:path w="3824" h="6876" extrusionOk="0">
                    <a:moveTo>
                      <a:pt x="1060" y="0"/>
                    </a:moveTo>
                    <a:cubicBezTo>
                      <a:pt x="968" y="0"/>
                      <a:pt x="875" y="39"/>
                      <a:pt x="812" y="115"/>
                    </a:cubicBezTo>
                    <a:cubicBezTo>
                      <a:pt x="550" y="455"/>
                      <a:pt x="550" y="1005"/>
                      <a:pt x="498" y="1424"/>
                    </a:cubicBezTo>
                    <a:cubicBezTo>
                      <a:pt x="445" y="1869"/>
                      <a:pt x="419" y="2314"/>
                      <a:pt x="367" y="2760"/>
                    </a:cubicBezTo>
                    <a:cubicBezTo>
                      <a:pt x="315" y="3467"/>
                      <a:pt x="0" y="4514"/>
                      <a:pt x="681" y="4959"/>
                    </a:cubicBezTo>
                    <a:cubicBezTo>
                      <a:pt x="867" y="5089"/>
                      <a:pt x="1092" y="5140"/>
                      <a:pt x="1319" y="5140"/>
                    </a:cubicBezTo>
                    <a:cubicBezTo>
                      <a:pt x="1412" y="5140"/>
                      <a:pt x="1506" y="5131"/>
                      <a:pt x="1598" y="5116"/>
                    </a:cubicBezTo>
                    <a:cubicBezTo>
                      <a:pt x="1964" y="5090"/>
                      <a:pt x="2305" y="4881"/>
                      <a:pt x="2671" y="4854"/>
                    </a:cubicBezTo>
                    <a:cubicBezTo>
                      <a:pt x="2697" y="4848"/>
                      <a:pt x="2727" y="4845"/>
                      <a:pt x="2757" y="4845"/>
                    </a:cubicBezTo>
                    <a:cubicBezTo>
                      <a:pt x="2848" y="4845"/>
                      <a:pt x="2946" y="4874"/>
                      <a:pt x="2985" y="4933"/>
                    </a:cubicBezTo>
                    <a:cubicBezTo>
                      <a:pt x="3090" y="5064"/>
                      <a:pt x="2959" y="5326"/>
                      <a:pt x="2907" y="5430"/>
                    </a:cubicBezTo>
                    <a:cubicBezTo>
                      <a:pt x="2723" y="5849"/>
                      <a:pt x="2514" y="6242"/>
                      <a:pt x="2357" y="6661"/>
                    </a:cubicBezTo>
                    <a:cubicBezTo>
                      <a:pt x="2336" y="6744"/>
                      <a:pt x="2397" y="6876"/>
                      <a:pt x="2488" y="6876"/>
                    </a:cubicBezTo>
                    <a:cubicBezTo>
                      <a:pt x="2513" y="6876"/>
                      <a:pt x="2539" y="6866"/>
                      <a:pt x="2566" y="6844"/>
                    </a:cubicBezTo>
                    <a:cubicBezTo>
                      <a:pt x="2907" y="6556"/>
                      <a:pt x="3195" y="6216"/>
                      <a:pt x="3404" y="5823"/>
                    </a:cubicBezTo>
                    <a:cubicBezTo>
                      <a:pt x="3588" y="5483"/>
                      <a:pt x="3823" y="5064"/>
                      <a:pt x="3718" y="4671"/>
                    </a:cubicBezTo>
                    <a:cubicBezTo>
                      <a:pt x="3640" y="4331"/>
                      <a:pt x="3352" y="4095"/>
                      <a:pt x="3011" y="4016"/>
                    </a:cubicBezTo>
                    <a:cubicBezTo>
                      <a:pt x="2938" y="4002"/>
                      <a:pt x="2864" y="3995"/>
                      <a:pt x="2792" y="3995"/>
                    </a:cubicBezTo>
                    <a:cubicBezTo>
                      <a:pt x="2480" y="3995"/>
                      <a:pt x="2178" y="4115"/>
                      <a:pt x="1859" y="4200"/>
                    </a:cubicBezTo>
                    <a:cubicBezTo>
                      <a:pt x="1754" y="4230"/>
                      <a:pt x="1579" y="4277"/>
                      <a:pt x="1425" y="4277"/>
                    </a:cubicBezTo>
                    <a:cubicBezTo>
                      <a:pt x="1311" y="4277"/>
                      <a:pt x="1208" y="4251"/>
                      <a:pt x="1152" y="4174"/>
                    </a:cubicBezTo>
                    <a:cubicBezTo>
                      <a:pt x="1074" y="4069"/>
                      <a:pt x="1152" y="3781"/>
                      <a:pt x="1152" y="3650"/>
                    </a:cubicBezTo>
                    <a:cubicBezTo>
                      <a:pt x="1179" y="3388"/>
                      <a:pt x="1205" y="3152"/>
                      <a:pt x="1231" y="2891"/>
                    </a:cubicBezTo>
                    <a:cubicBezTo>
                      <a:pt x="1283" y="2445"/>
                      <a:pt x="1310" y="1974"/>
                      <a:pt x="1362" y="1503"/>
                    </a:cubicBezTo>
                    <a:cubicBezTo>
                      <a:pt x="1388" y="1084"/>
                      <a:pt x="1519" y="508"/>
                      <a:pt x="1310" y="141"/>
                    </a:cubicBezTo>
                    <a:cubicBezTo>
                      <a:pt x="1255" y="46"/>
                      <a:pt x="1158" y="0"/>
                      <a:pt x="1060" y="0"/>
                    </a:cubicBezTo>
                    <a:close/>
                  </a:path>
                </a:pathLst>
              </a:custGeom>
              <a:solidFill>
                <a:srgbClr val="C529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3" name="Google Shape;1693;p46"/>
              <p:cNvSpPr/>
              <p:nvPr/>
            </p:nvSpPr>
            <p:spPr>
              <a:xfrm>
                <a:off x="5280852" y="2155083"/>
                <a:ext cx="41755" cy="60767"/>
              </a:xfrm>
              <a:custGeom>
                <a:avLst/>
                <a:gdLst/>
                <a:ahLst/>
                <a:cxnLst/>
                <a:rect l="l" t="t" r="r" b="b"/>
                <a:pathLst>
                  <a:path w="2541" h="3698" extrusionOk="0">
                    <a:moveTo>
                      <a:pt x="1303" y="1"/>
                    </a:moveTo>
                    <a:cubicBezTo>
                      <a:pt x="673" y="1"/>
                      <a:pt x="129" y="794"/>
                      <a:pt x="53" y="1784"/>
                    </a:cubicBezTo>
                    <a:cubicBezTo>
                      <a:pt x="1" y="2805"/>
                      <a:pt x="498" y="3669"/>
                      <a:pt x="1153" y="3695"/>
                    </a:cubicBezTo>
                    <a:cubicBezTo>
                      <a:pt x="1174" y="3697"/>
                      <a:pt x="1195" y="3698"/>
                      <a:pt x="1215" y="3698"/>
                    </a:cubicBezTo>
                    <a:cubicBezTo>
                      <a:pt x="1869" y="3698"/>
                      <a:pt x="2412" y="2905"/>
                      <a:pt x="2462" y="1915"/>
                    </a:cubicBezTo>
                    <a:cubicBezTo>
                      <a:pt x="2541" y="893"/>
                      <a:pt x="2043" y="29"/>
                      <a:pt x="1363" y="3"/>
                    </a:cubicBezTo>
                    <a:cubicBezTo>
                      <a:pt x="1342" y="2"/>
                      <a:pt x="1322" y="1"/>
                      <a:pt x="1303" y="1"/>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4" name="Google Shape;1694;p46"/>
              <p:cNvSpPr/>
              <p:nvPr/>
            </p:nvSpPr>
            <p:spPr>
              <a:xfrm>
                <a:off x="5473193" y="2167161"/>
                <a:ext cx="33144" cy="51253"/>
              </a:xfrm>
              <a:custGeom>
                <a:avLst/>
                <a:gdLst/>
                <a:ahLst/>
                <a:cxnLst/>
                <a:rect l="l" t="t" r="r" b="b"/>
                <a:pathLst>
                  <a:path w="2017" h="3119" extrusionOk="0">
                    <a:moveTo>
                      <a:pt x="1071" y="1"/>
                    </a:moveTo>
                    <a:cubicBezTo>
                      <a:pt x="559" y="1"/>
                      <a:pt x="104" y="672"/>
                      <a:pt x="53" y="1520"/>
                    </a:cubicBezTo>
                    <a:cubicBezTo>
                      <a:pt x="0" y="2358"/>
                      <a:pt x="393" y="3091"/>
                      <a:pt x="917" y="3117"/>
                    </a:cubicBezTo>
                    <a:cubicBezTo>
                      <a:pt x="927" y="3118"/>
                      <a:pt x="937" y="3118"/>
                      <a:pt x="948" y="3118"/>
                    </a:cubicBezTo>
                    <a:cubicBezTo>
                      <a:pt x="1484" y="3118"/>
                      <a:pt x="1939" y="2447"/>
                      <a:pt x="1964" y="1625"/>
                    </a:cubicBezTo>
                    <a:cubicBezTo>
                      <a:pt x="2017" y="761"/>
                      <a:pt x="1624" y="28"/>
                      <a:pt x="1100" y="1"/>
                    </a:cubicBezTo>
                    <a:cubicBezTo>
                      <a:pt x="1090" y="1"/>
                      <a:pt x="1081" y="1"/>
                      <a:pt x="1071" y="1"/>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5" name="Google Shape;1695;p46"/>
              <p:cNvSpPr/>
              <p:nvPr/>
            </p:nvSpPr>
            <p:spPr>
              <a:xfrm>
                <a:off x="5238275" y="2043441"/>
                <a:ext cx="108865" cy="73716"/>
              </a:xfrm>
              <a:custGeom>
                <a:avLst/>
                <a:gdLst/>
                <a:ahLst/>
                <a:cxnLst/>
                <a:rect l="l" t="t" r="r" b="b"/>
                <a:pathLst>
                  <a:path w="6625" h="4486" extrusionOk="0">
                    <a:moveTo>
                      <a:pt x="4805" y="1"/>
                    </a:moveTo>
                    <a:cubicBezTo>
                      <a:pt x="4705" y="1"/>
                      <a:pt x="4604" y="6"/>
                      <a:pt x="4503" y="15"/>
                    </a:cubicBezTo>
                    <a:cubicBezTo>
                      <a:pt x="3430" y="120"/>
                      <a:pt x="2382" y="696"/>
                      <a:pt x="1623" y="1351"/>
                    </a:cubicBezTo>
                    <a:cubicBezTo>
                      <a:pt x="838" y="2058"/>
                      <a:pt x="131" y="3027"/>
                      <a:pt x="78" y="4022"/>
                    </a:cubicBezTo>
                    <a:cubicBezTo>
                      <a:pt x="1" y="4254"/>
                      <a:pt x="209" y="4486"/>
                      <a:pt x="461" y="4486"/>
                    </a:cubicBezTo>
                    <a:cubicBezTo>
                      <a:pt x="550" y="4486"/>
                      <a:pt x="644" y="4457"/>
                      <a:pt x="733" y="4388"/>
                    </a:cubicBezTo>
                    <a:cubicBezTo>
                      <a:pt x="1649" y="3760"/>
                      <a:pt x="2671" y="3288"/>
                      <a:pt x="3770" y="3079"/>
                    </a:cubicBezTo>
                    <a:cubicBezTo>
                      <a:pt x="4346" y="2948"/>
                      <a:pt x="4922" y="2922"/>
                      <a:pt x="5472" y="2686"/>
                    </a:cubicBezTo>
                    <a:cubicBezTo>
                      <a:pt x="5996" y="2477"/>
                      <a:pt x="6441" y="2058"/>
                      <a:pt x="6546" y="1560"/>
                    </a:cubicBezTo>
                    <a:cubicBezTo>
                      <a:pt x="6624" y="1115"/>
                      <a:pt x="6389" y="670"/>
                      <a:pt x="6022" y="382"/>
                    </a:cubicBezTo>
                    <a:cubicBezTo>
                      <a:pt x="5680" y="104"/>
                      <a:pt x="5250" y="1"/>
                      <a:pt x="480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6" name="Google Shape;1696;p46"/>
              <p:cNvSpPr/>
              <p:nvPr/>
            </p:nvSpPr>
            <p:spPr>
              <a:xfrm>
                <a:off x="5449957" y="2049669"/>
                <a:ext cx="78942" cy="63955"/>
              </a:xfrm>
              <a:custGeom>
                <a:avLst/>
                <a:gdLst/>
                <a:ahLst/>
                <a:cxnLst/>
                <a:rect l="l" t="t" r="r" b="b"/>
                <a:pathLst>
                  <a:path w="4804" h="3892" extrusionOk="0">
                    <a:moveTo>
                      <a:pt x="1418" y="0"/>
                    </a:moveTo>
                    <a:cubicBezTo>
                      <a:pt x="1098" y="0"/>
                      <a:pt x="781" y="93"/>
                      <a:pt x="524" y="291"/>
                    </a:cubicBezTo>
                    <a:cubicBezTo>
                      <a:pt x="210" y="527"/>
                      <a:pt x="0" y="893"/>
                      <a:pt x="27" y="1260"/>
                    </a:cubicBezTo>
                    <a:cubicBezTo>
                      <a:pt x="53" y="1705"/>
                      <a:pt x="367" y="2072"/>
                      <a:pt x="734" y="2255"/>
                    </a:cubicBezTo>
                    <a:cubicBezTo>
                      <a:pt x="1153" y="2464"/>
                      <a:pt x="1571" y="2491"/>
                      <a:pt x="2017" y="2621"/>
                    </a:cubicBezTo>
                    <a:cubicBezTo>
                      <a:pt x="2828" y="2831"/>
                      <a:pt x="3588" y="3250"/>
                      <a:pt x="4216" y="3800"/>
                    </a:cubicBezTo>
                    <a:cubicBezTo>
                      <a:pt x="4281" y="3864"/>
                      <a:pt x="4355" y="3892"/>
                      <a:pt x="4428" y="3892"/>
                    </a:cubicBezTo>
                    <a:cubicBezTo>
                      <a:pt x="4621" y="3892"/>
                      <a:pt x="4804" y="3702"/>
                      <a:pt x="4766" y="3512"/>
                    </a:cubicBezTo>
                    <a:cubicBezTo>
                      <a:pt x="4792" y="2674"/>
                      <a:pt x="4347" y="1862"/>
                      <a:pt x="3797" y="1234"/>
                    </a:cubicBezTo>
                    <a:cubicBezTo>
                      <a:pt x="3273" y="658"/>
                      <a:pt x="2514" y="160"/>
                      <a:pt x="1729" y="29"/>
                    </a:cubicBezTo>
                    <a:cubicBezTo>
                      <a:pt x="1626" y="10"/>
                      <a:pt x="1522" y="0"/>
                      <a:pt x="141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7" name="Google Shape;1697;p46"/>
              <p:cNvSpPr/>
              <p:nvPr/>
            </p:nvSpPr>
            <p:spPr>
              <a:xfrm>
                <a:off x="4726243" y="3146048"/>
                <a:ext cx="182450" cy="244384"/>
              </a:xfrm>
              <a:custGeom>
                <a:avLst/>
                <a:gdLst/>
                <a:ahLst/>
                <a:cxnLst/>
                <a:rect l="l" t="t" r="r" b="b"/>
                <a:pathLst>
                  <a:path w="11103" h="14872" extrusionOk="0">
                    <a:moveTo>
                      <a:pt x="5263" y="1"/>
                    </a:moveTo>
                    <a:cubicBezTo>
                      <a:pt x="5106" y="891"/>
                      <a:pt x="4478" y="3640"/>
                      <a:pt x="3771" y="4792"/>
                    </a:cubicBezTo>
                    <a:cubicBezTo>
                      <a:pt x="3116" y="6285"/>
                      <a:pt x="79" y="9139"/>
                      <a:pt x="367" y="9453"/>
                    </a:cubicBezTo>
                    <a:cubicBezTo>
                      <a:pt x="412" y="9504"/>
                      <a:pt x="482" y="9526"/>
                      <a:pt x="571" y="9526"/>
                    </a:cubicBezTo>
                    <a:cubicBezTo>
                      <a:pt x="1266" y="9526"/>
                      <a:pt x="3113" y="8164"/>
                      <a:pt x="3090" y="8118"/>
                    </a:cubicBezTo>
                    <a:lnTo>
                      <a:pt x="3090" y="8118"/>
                    </a:lnTo>
                    <a:cubicBezTo>
                      <a:pt x="3195" y="8223"/>
                      <a:pt x="0" y="11705"/>
                      <a:pt x="367" y="12124"/>
                    </a:cubicBezTo>
                    <a:cubicBezTo>
                      <a:pt x="419" y="12184"/>
                      <a:pt x="500" y="12211"/>
                      <a:pt x="603" y="12211"/>
                    </a:cubicBezTo>
                    <a:cubicBezTo>
                      <a:pt x="1585" y="12211"/>
                      <a:pt x="4599" y="9760"/>
                      <a:pt x="4504" y="9689"/>
                    </a:cubicBezTo>
                    <a:lnTo>
                      <a:pt x="4504" y="9689"/>
                    </a:lnTo>
                    <a:cubicBezTo>
                      <a:pt x="4661" y="9767"/>
                      <a:pt x="1257" y="14035"/>
                      <a:pt x="1886" y="14559"/>
                    </a:cubicBezTo>
                    <a:cubicBezTo>
                      <a:pt x="1955" y="14611"/>
                      <a:pt x="2038" y="14635"/>
                      <a:pt x="2133" y="14635"/>
                    </a:cubicBezTo>
                    <a:cubicBezTo>
                      <a:pt x="3275" y="14635"/>
                      <a:pt x="6037" y="11093"/>
                      <a:pt x="6206" y="10658"/>
                    </a:cubicBezTo>
                    <a:lnTo>
                      <a:pt x="6206" y="10658"/>
                    </a:lnTo>
                    <a:cubicBezTo>
                      <a:pt x="6075" y="11103"/>
                      <a:pt x="4190" y="14585"/>
                      <a:pt x="4844" y="14847"/>
                    </a:cubicBezTo>
                    <a:cubicBezTo>
                      <a:pt x="4883" y="14864"/>
                      <a:pt x="4926" y="14871"/>
                      <a:pt x="4971" y="14871"/>
                    </a:cubicBezTo>
                    <a:cubicBezTo>
                      <a:pt x="6087" y="14871"/>
                      <a:pt x="9061" y="10117"/>
                      <a:pt x="9086" y="9689"/>
                    </a:cubicBezTo>
                    <a:lnTo>
                      <a:pt x="9086" y="9689"/>
                    </a:lnTo>
                    <a:cubicBezTo>
                      <a:pt x="9138" y="9976"/>
                      <a:pt x="9061" y="12962"/>
                      <a:pt x="9784" y="12962"/>
                    </a:cubicBezTo>
                    <a:cubicBezTo>
                      <a:pt x="9787" y="12962"/>
                      <a:pt x="9790" y="12962"/>
                      <a:pt x="9793" y="12962"/>
                    </a:cubicBezTo>
                    <a:cubicBezTo>
                      <a:pt x="10893" y="12883"/>
                      <a:pt x="11076" y="5892"/>
                      <a:pt x="10841" y="4609"/>
                    </a:cubicBezTo>
                    <a:cubicBezTo>
                      <a:pt x="10893" y="3824"/>
                      <a:pt x="11024" y="2462"/>
                      <a:pt x="11102" y="1441"/>
                    </a:cubicBezTo>
                    <a:cubicBezTo>
                      <a:pt x="9165" y="1022"/>
                      <a:pt x="7201" y="551"/>
                      <a:pt x="5263" y="1"/>
                    </a:cubicBez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8" name="Google Shape;1698;p46"/>
              <p:cNvSpPr/>
              <p:nvPr/>
            </p:nvSpPr>
            <p:spPr>
              <a:xfrm>
                <a:off x="4770561" y="2550500"/>
                <a:ext cx="284857" cy="717755"/>
              </a:xfrm>
              <a:custGeom>
                <a:avLst/>
                <a:gdLst/>
                <a:ahLst/>
                <a:cxnLst/>
                <a:rect l="l" t="t" r="r" b="b"/>
                <a:pathLst>
                  <a:path w="17335" h="43679" extrusionOk="0">
                    <a:moveTo>
                      <a:pt x="12959" y="1"/>
                    </a:moveTo>
                    <a:cubicBezTo>
                      <a:pt x="12387" y="1"/>
                      <a:pt x="11795" y="310"/>
                      <a:pt x="11207" y="1025"/>
                    </a:cubicBezTo>
                    <a:cubicBezTo>
                      <a:pt x="8824" y="3931"/>
                      <a:pt x="2488" y="20584"/>
                      <a:pt x="341" y="39071"/>
                    </a:cubicBezTo>
                    <a:cubicBezTo>
                      <a:pt x="341" y="39175"/>
                      <a:pt x="341" y="39254"/>
                      <a:pt x="315" y="39332"/>
                    </a:cubicBezTo>
                    <a:cubicBezTo>
                      <a:pt x="262" y="39908"/>
                      <a:pt x="210" y="40485"/>
                      <a:pt x="131" y="41061"/>
                    </a:cubicBezTo>
                    <a:cubicBezTo>
                      <a:pt x="0" y="42605"/>
                      <a:pt x="6913" y="43627"/>
                      <a:pt x="9715" y="43679"/>
                    </a:cubicBezTo>
                    <a:cubicBezTo>
                      <a:pt x="9715" y="43679"/>
                      <a:pt x="9819" y="42998"/>
                      <a:pt x="10029" y="41820"/>
                    </a:cubicBezTo>
                    <a:cubicBezTo>
                      <a:pt x="10029" y="41715"/>
                      <a:pt x="10055" y="41610"/>
                      <a:pt x="10055" y="41532"/>
                    </a:cubicBezTo>
                    <a:cubicBezTo>
                      <a:pt x="10553" y="38442"/>
                      <a:pt x="11574" y="32367"/>
                      <a:pt x="12804" y="25533"/>
                    </a:cubicBezTo>
                    <a:cubicBezTo>
                      <a:pt x="14611" y="15662"/>
                      <a:pt x="17334" y="13017"/>
                      <a:pt x="17230" y="8461"/>
                    </a:cubicBezTo>
                    <a:cubicBezTo>
                      <a:pt x="17146" y="4806"/>
                      <a:pt x="15213" y="1"/>
                      <a:pt x="12959" y="1"/>
                    </a:cubicBezTo>
                    <a:close/>
                  </a:path>
                </a:pathLst>
              </a:custGeom>
              <a:solidFill>
                <a:srgbClr val="E5EEF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9" name="Google Shape;1699;p46"/>
              <p:cNvSpPr/>
              <p:nvPr/>
            </p:nvSpPr>
            <p:spPr>
              <a:xfrm>
                <a:off x="4959024" y="2735136"/>
                <a:ext cx="89935" cy="360595"/>
              </a:xfrm>
              <a:custGeom>
                <a:avLst/>
                <a:gdLst/>
                <a:ahLst/>
                <a:cxnLst/>
                <a:rect l="l" t="t" r="r" b="b"/>
                <a:pathLst>
                  <a:path w="5473" h="21944" extrusionOk="0">
                    <a:moveTo>
                      <a:pt x="5473" y="1"/>
                    </a:moveTo>
                    <a:cubicBezTo>
                      <a:pt x="4739" y="3274"/>
                      <a:pt x="2749" y="6573"/>
                      <a:pt x="1335" y="14297"/>
                    </a:cubicBezTo>
                    <a:cubicBezTo>
                      <a:pt x="1152" y="15397"/>
                      <a:pt x="943" y="16497"/>
                      <a:pt x="759" y="17544"/>
                    </a:cubicBezTo>
                    <a:cubicBezTo>
                      <a:pt x="812" y="17492"/>
                      <a:pt x="890" y="17439"/>
                      <a:pt x="943" y="17387"/>
                    </a:cubicBezTo>
                    <a:lnTo>
                      <a:pt x="1152" y="16392"/>
                    </a:lnTo>
                    <a:cubicBezTo>
                      <a:pt x="1519" y="14533"/>
                      <a:pt x="1833" y="12674"/>
                      <a:pt x="2304" y="10841"/>
                    </a:cubicBezTo>
                    <a:cubicBezTo>
                      <a:pt x="2723" y="9008"/>
                      <a:pt x="3273" y="7228"/>
                      <a:pt x="3849" y="5421"/>
                    </a:cubicBezTo>
                    <a:cubicBezTo>
                      <a:pt x="4425" y="3640"/>
                      <a:pt x="5132" y="1860"/>
                      <a:pt x="5473" y="1"/>
                    </a:cubicBezTo>
                    <a:close/>
                    <a:moveTo>
                      <a:pt x="105" y="21315"/>
                    </a:moveTo>
                    <a:cubicBezTo>
                      <a:pt x="52" y="21524"/>
                      <a:pt x="26" y="21734"/>
                      <a:pt x="0" y="21943"/>
                    </a:cubicBezTo>
                    <a:cubicBezTo>
                      <a:pt x="52" y="21734"/>
                      <a:pt x="79" y="21524"/>
                      <a:pt x="131" y="21315"/>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0" name="Google Shape;1700;p46"/>
              <p:cNvSpPr/>
              <p:nvPr/>
            </p:nvSpPr>
            <p:spPr>
              <a:xfrm>
                <a:off x="4960733" y="3020848"/>
                <a:ext cx="13787" cy="64547"/>
              </a:xfrm>
              <a:custGeom>
                <a:avLst/>
                <a:gdLst/>
                <a:ahLst/>
                <a:cxnLst/>
                <a:rect l="l" t="t" r="r" b="b"/>
                <a:pathLst>
                  <a:path w="839" h="3928" extrusionOk="0">
                    <a:moveTo>
                      <a:pt x="839" y="0"/>
                    </a:moveTo>
                    <a:lnTo>
                      <a:pt x="839" y="0"/>
                    </a:lnTo>
                    <a:cubicBezTo>
                      <a:pt x="786" y="52"/>
                      <a:pt x="708" y="105"/>
                      <a:pt x="655" y="157"/>
                    </a:cubicBezTo>
                    <a:cubicBezTo>
                      <a:pt x="420" y="1466"/>
                      <a:pt x="210" y="2723"/>
                      <a:pt x="1" y="3928"/>
                    </a:cubicBezTo>
                    <a:lnTo>
                      <a:pt x="27" y="3928"/>
                    </a:lnTo>
                    <a:cubicBezTo>
                      <a:pt x="184" y="3195"/>
                      <a:pt x="341" y="2488"/>
                      <a:pt x="498" y="1781"/>
                    </a:cubicBezTo>
                    <a:lnTo>
                      <a:pt x="839" y="0"/>
                    </a:ln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1" name="Google Shape;1701;p46"/>
              <p:cNvSpPr/>
              <p:nvPr/>
            </p:nvSpPr>
            <p:spPr>
              <a:xfrm>
                <a:off x="4959024" y="2735136"/>
                <a:ext cx="89935" cy="360595"/>
              </a:xfrm>
              <a:custGeom>
                <a:avLst/>
                <a:gdLst/>
                <a:ahLst/>
                <a:cxnLst/>
                <a:rect l="l" t="t" r="r" b="b"/>
                <a:pathLst>
                  <a:path w="5473" h="21944" extrusionOk="0">
                    <a:moveTo>
                      <a:pt x="5473" y="1"/>
                    </a:moveTo>
                    <a:lnTo>
                      <a:pt x="5473" y="1"/>
                    </a:lnTo>
                    <a:cubicBezTo>
                      <a:pt x="5211" y="891"/>
                      <a:pt x="4897" y="1781"/>
                      <a:pt x="4556" y="2671"/>
                    </a:cubicBezTo>
                    <a:lnTo>
                      <a:pt x="3535" y="5316"/>
                    </a:lnTo>
                    <a:cubicBezTo>
                      <a:pt x="2880" y="7097"/>
                      <a:pt x="2330" y="8903"/>
                      <a:pt x="1885" y="10762"/>
                    </a:cubicBezTo>
                    <a:cubicBezTo>
                      <a:pt x="1440" y="12595"/>
                      <a:pt x="1100" y="14454"/>
                      <a:pt x="812" y="16340"/>
                    </a:cubicBezTo>
                    <a:lnTo>
                      <a:pt x="393" y="19141"/>
                    </a:lnTo>
                    <a:cubicBezTo>
                      <a:pt x="262" y="20058"/>
                      <a:pt x="105" y="21000"/>
                      <a:pt x="0" y="21943"/>
                    </a:cubicBezTo>
                    <a:cubicBezTo>
                      <a:pt x="26" y="21734"/>
                      <a:pt x="52" y="21524"/>
                      <a:pt x="105" y="21315"/>
                    </a:cubicBezTo>
                    <a:cubicBezTo>
                      <a:pt x="314" y="20110"/>
                      <a:pt x="524" y="18853"/>
                      <a:pt x="759" y="17544"/>
                    </a:cubicBezTo>
                    <a:cubicBezTo>
                      <a:pt x="943" y="16497"/>
                      <a:pt x="1152" y="15397"/>
                      <a:pt x="1335" y="14297"/>
                    </a:cubicBezTo>
                    <a:cubicBezTo>
                      <a:pt x="2749" y="6573"/>
                      <a:pt x="4739" y="3274"/>
                      <a:pt x="5473" y="1"/>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2" name="Google Shape;1702;p46"/>
              <p:cNvSpPr/>
              <p:nvPr/>
            </p:nvSpPr>
            <p:spPr>
              <a:xfrm>
                <a:off x="4775720" y="3192519"/>
                <a:ext cx="160085" cy="45189"/>
              </a:xfrm>
              <a:custGeom>
                <a:avLst/>
                <a:gdLst/>
                <a:ahLst/>
                <a:cxnLst/>
                <a:rect l="l" t="t" r="r" b="b"/>
                <a:pathLst>
                  <a:path w="9742" h="2750" extrusionOk="0">
                    <a:moveTo>
                      <a:pt x="27" y="1"/>
                    </a:moveTo>
                    <a:cubicBezTo>
                      <a:pt x="27" y="105"/>
                      <a:pt x="27" y="184"/>
                      <a:pt x="1" y="262"/>
                    </a:cubicBezTo>
                    <a:cubicBezTo>
                      <a:pt x="1729" y="708"/>
                      <a:pt x="3457" y="1179"/>
                      <a:pt x="5185" y="1598"/>
                    </a:cubicBezTo>
                    <a:cubicBezTo>
                      <a:pt x="6678" y="1991"/>
                      <a:pt x="8196" y="2410"/>
                      <a:pt x="9715" y="2750"/>
                    </a:cubicBezTo>
                    <a:cubicBezTo>
                      <a:pt x="9715" y="2645"/>
                      <a:pt x="9741" y="2540"/>
                      <a:pt x="9741" y="2462"/>
                    </a:cubicBezTo>
                    <a:cubicBezTo>
                      <a:pt x="8275" y="2017"/>
                      <a:pt x="6756" y="1676"/>
                      <a:pt x="5264" y="1310"/>
                    </a:cubicBezTo>
                    <a:cubicBezTo>
                      <a:pt x="3509" y="865"/>
                      <a:pt x="1781" y="446"/>
                      <a:pt x="27" y="1"/>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4" name="Google Shape;1703;p46"/>
            <p:cNvGrpSpPr/>
            <p:nvPr/>
          </p:nvGrpSpPr>
          <p:grpSpPr>
            <a:xfrm>
              <a:off x="3440163" y="1733556"/>
              <a:ext cx="1049882" cy="2244669"/>
              <a:chOff x="3440163" y="1733556"/>
              <a:chExt cx="1049882" cy="2244669"/>
            </a:xfrm>
          </p:grpSpPr>
          <p:sp>
            <p:nvSpPr>
              <p:cNvPr id="5" name="Google Shape;1704;p46"/>
              <p:cNvSpPr/>
              <p:nvPr/>
            </p:nvSpPr>
            <p:spPr>
              <a:xfrm>
                <a:off x="4291672" y="3124538"/>
                <a:ext cx="198373" cy="263774"/>
              </a:xfrm>
              <a:custGeom>
                <a:avLst/>
                <a:gdLst/>
                <a:ahLst/>
                <a:cxnLst/>
                <a:rect l="l" t="t" r="r" b="b"/>
                <a:pathLst>
                  <a:path w="12072" h="16052" extrusionOk="0">
                    <a:moveTo>
                      <a:pt x="5577" y="0"/>
                    </a:moveTo>
                    <a:cubicBezTo>
                      <a:pt x="3744" y="812"/>
                      <a:pt x="1885" y="1571"/>
                      <a:pt x="0" y="2226"/>
                    </a:cubicBezTo>
                    <a:cubicBezTo>
                      <a:pt x="419" y="3064"/>
                      <a:pt x="1493" y="5656"/>
                      <a:pt x="1571" y="7018"/>
                    </a:cubicBezTo>
                    <a:cubicBezTo>
                      <a:pt x="1912" y="8615"/>
                      <a:pt x="1126" y="12700"/>
                      <a:pt x="1545" y="12805"/>
                    </a:cubicBezTo>
                    <a:cubicBezTo>
                      <a:pt x="1558" y="12808"/>
                      <a:pt x="1570" y="12809"/>
                      <a:pt x="1583" y="12809"/>
                    </a:cubicBezTo>
                    <a:cubicBezTo>
                      <a:pt x="2136" y="12809"/>
                      <a:pt x="3010" y="10134"/>
                      <a:pt x="2959" y="10134"/>
                    </a:cubicBezTo>
                    <a:cubicBezTo>
                      <a:pt x="3116" y="10134"/>
                      <a:pt x="2540" y="14821"/>
                      <a:pt x="3090" y="14952"/>
                    </a:cubicBezTo>
                    <a:cubicBezTo>
                      <a:pt x="3106" y="14955"/>
                      <a:pt x="3123" y="14957"/>
                      <a:pt x="3140" y="14957"/>
                    </a:cubicBezTo>
                    <a:cubicBezTo>
                      <a:pt x="3976" y="14957"/>
                      <a:pt x="5156" y="10578"/>
                      <a:pt x="5027" y="10553"/>
                    </a:cubicBezTo>
                    <a:cubicBezTo>
                      <a:pt x="5028" y="10553"/>
                      <a:pt x="5028" y="10553"/>
                      <a:pt x="5029" y="10553"/>
                    </a:cubicBezTo>
                    <a:cubicBezTo>
                      <a:pt x="5209" y="10553"/>
                      <a:pt x="4925" y="15999"/>
                      <a:pt x="5734" y="16051"/>
                    </a:cubicBezTo>
                    <a:cubicBezTo>
                      <a:pt x="5737" y="16051"/>
                      <a:pt x="5740" y="16052"/>
                      <a:pt x="5743" y="16052"/>
                    </a:cubicBezTo>
                    <a:cubicBezTo>
                      <a:pt x="6862" y="16052"/>
                      <a:pt x="7122" y="10840"/>
                      <a:pt x="6965" y="10369"/>
                    </a:cubicBezTo>
                    <a:lnTo>
                      <a:pt x="6965" y="10369"/>
                    </a:lnTo>
                    <a:cubicBezTo>
                      <a:pt x="7119" y="10804"/>
                      <a:pt x="7597" y="14565"/>
                      <a:pt x="8279" y="14565"/>
                    </a:cubicBezTo>
                    <a:cubicBezTo>
                      <a:pt x="8295" y="14565"/>
                      <a:pt x="8311" y="14563"/>
                      <a:pt x="8327" y="14559"/>
                    </a:cubicBezTo>
                    <a:cubicBezTo>
                      <a:pt x="9374" y="14323"/>
                      <a:pt x="8981" y="8275"/>
                      <a:pt x="8746" y="7882"/>
                    </a:cubicBezTo>
                    <a:lnTo>
                      <a:pt x="8746" y="7882"/>
                    </a:lnTo>
                    <a:cubicBezTo>
                      <a:pt x="8938" y="8098"/>
                      <a:pt x="10386" y="10187"/>
                      <a:pt x="11069" y="10187"/>
                    </a:cubicBezTo>
                    <a:cubicBezTo>
                      <a:pt x="11130" y="10187"/>
                      <a:pt x="11186" y="10171"/>
                      <a:pt x="11233" y="10134"/>
                    </a:cubicBezTo>
                    <a:cubicBezTo>
                      <a:pt x="12071" y="9427"/>
                      <a:pt x="8170" y="3640"/>
                      <a:pt x="7227" y="2724"/>
                    </a:cubicBezTo>
                    <a:cubicBezTo>
                      <a:pt x="6808" y="2069"/>
                      <a:pt x="6127" y="891"/>
                      <a:pt x="5577" y="0"/>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 name="Google Shape;1705;p46"/>
              <p:cNvSpPr/>
              <p:nvPr/>
            </p:nvSpPr>
            <p:spPr>
              <a:xfrm>
                <a:off x="4111343" y="2560671"/>
                <a:ext cx="350735" cy="707156"/>
              </a:xfrm>
              <a:custGeom>
                <a:avLst/>
                <a:gdLst/>
                <a:ahLst/>
                <a:cxnLst/>
                <a:rect l="l" t="t" r="r" b="b"/>
                <a:pathLst>
                  <a:path w="21344" h="43034" extrusionOk="0">
                    <a:moveTo>
                      <a:pt x="3799" y="1"/>
                    </a:moveTo>
                    <a:cubicBezTo>
                      <a:pt x="1449" y="1"/>
                      <a:pt x="0" y="5157"/>
                      <a:pt x="343" y="8889"/>
                    </a:cubicBezTo>
                    <a:cubicBezTo>
                      <a:pt x="736" y="13446"/>
                      <a:pt x="3747" y="15776"/>
                      <a:pt x="6654" y="25359"/>
                    </a:cubicBezTo>
                    <a:cubicBezTo>
                      <a:pt x="8696" y="32010"/>
                      <a:pt x="10372" y="37928"/>
                      <a:pt x="11210" y="40939"/>
                    </a:cubicBezTo>
                    <a:cubicBezTo>
                      <a:pt x="11236" y="41018"/>
                      <a:pt x="11262" y="41122"/>
                      <a:pt x="11288" y="41227"/>
                    </a:cubicBezTo>
                    <a:cubicBezTo>
                      <a:pt x="11629" y="42379"/>
                      <a:pt x="11812" y="43034"/>
                      <a:pt x="11812" y="43034"/>
                    </a:cubicBezTo>
                    <a:cubicBezTo>
                      <a:pt x="14588" y="42667"/>
                      <a:pt x="21343" y="40861"/>
                      <a:pt x="21029" y="39368"/>
                    </a:cubicBezTo>
                    <a:cubicBezTo>
                      <a:pt x="20898" y="38792"/>
                      <a:pt x="20793" y="38216"/>
                      <a:pt x="20662" y="37666"/>
                    </a:cubicBezTo>
                    <a:cubicBezTo>
                      <a:pt x="20636" y="37561"/>
                      <a:pt x="20610" y="37483"/>
                      <a:pt x="20584" y="37404"/>
                    </a:cubicBezTo>
                    <a:cubicBezTo>
                      <a:pt x="16368" y="19285"/>
                      <a:pt x="8172" y="3443"/>
                      <a:pt x="5475" y="825"/>
                    </a:cubicBezTo>
                    <a:cubicBezTo>
                      <a:pt x="4879" y="252"/>
                      <a:pt x="4317" y="1"/>
                      <a:pt x="3799"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 name="Google Shape;1706;p46"/>
              <p:cNvSpPr/>
              <p:nvPr/>
            </p:nvSpPr>
            <p:spPr>
              <a:xfrm>
                <a:off x="4295533" y="3175314"/>
                <a:ext cx="155353" cy="62838"/>
              </a:xfrm>
              <a:custGeom>
                <a:avLst/>
                <a:gdLst/>
                <a:ahLst/>
                <a:cxnLst/>
                <a:rect l="l" t="t" r="r" b="b"/>
                <a:pathLst>
                  <a:path w="9454" h="3824" extrusionOk="0">
                    <a:moveTo>
                      <a:pt x="9375" y="0"/>
                    </a:moveTo>
                    <a:cubicBezTo>
                      <a:pt x="7699" y="629"/>
                      <a:pt x="6023" y="1257"/>
                      <a:pt x="4347" y="1885"/>
                    </a:cubicBezTo>
                    <a:cubicBezTo>
                      <a:pt x="2907" y="2435"/>
                      <a:pt x="1441" y="2933"/>
                      <a:pt x="1" y="3535"/>
                    </a:cubicBezTo>
                    <a:cubicBezTo>
                      <a:pt x="27" y="3614"/>
                      <a:pt x="53" y="3718"/>
                      <a:pt x="79" y="3823"/>
                    </a:cubicBezTo>
                    <a:cubicBezTo>
                      <a:pt x="1572" y="3326"/>
                      <a:pt x="3012" y="2723"/>
                      <a:pt x="4452" y="2173"/>
                    </a:cubicBezTo>
                    <a:cubicBezTo>
                      <a:pt x="6102" y="1545"/>
                      <a:pt x="7778" y="890"/>
                      <a:pt x="9453" y="262"/>
                    </a:cubicBezTo>
                    <a:cubicBezTo>
                      <a:pt x="9427" y="157"/>
                      <a:pt x="9401" y="79"/>
                      <a:pt x="9375" y="0"/>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 name="Google Shape;1707;p46"/>
              <p:cNvSpPr/>
              <p:nvPr/>
            </p:nvSpPr>
            <p:spPr>
              <a:xfrm>
                <a:off x="4124292" y="2999634"/>
                <a:ext cx="295621" cy="447588"/>
              </a:xfrm>
              <a:custGeom>
                <a:avLst/>
                <a:gdLst/>
                <a:ahLst/>
                <a:cxnLst/>
                <a:rect l="l" t="t" r="r" b="b"/>
                <a:pathLst>
                  <a:path w="17990" h="27238" extrusionOk="0">
                    <a:moveTo>
                      <a:pt x="8522" y="0"/>
                    </a:moveTo>
                    <a:cubicBezTo>
                      <a:pt x="7260" y="0"/>
                      <a:pt x="5963" y="187"/>
                      <a:pt x="4949" y="715"/>
                    </a:cubicBezTo>
                    <a:cubicBezTo>
                      <a:pt x="2488" y="1998"/>
                      <a:pt x="0" y="3307"/>
                      <a:pt x="550" y="7837"/>
                    </a:cubicBezTo>
                    <a:cubicBezTo>
                      <a:pt x="1100" y="12393"/>
                      <a:pt x="2488" y="26088"/>
                      <a:pt x="3876" y="26637"/>
                    </a:cubicBezTo>
                    <a:cubicBezTo>
                      <a:pt x="4920" y="27071"/>
                      <a:pt x="7657" y="27238"/>
                      <a:pt x="9560" y="27238"/>
                    </a:cubicBezTo>
                    <a:cubicBezTo>
                      <a:pt x="10185" y="27238"/>
                      <a:pt x="10720" y="27220"/>
                      <a:pt x="11076" y="27187"/>
                    </a:cubicBezTo>
                    <a:cubicBezTo>
                      <a:pt x="12543" y="27083"/>
                      <a:pt x="16235" y="26716"/>
                      <a:pt x="17099" y="25616"/>
                    </a:cubicBezTo>
                    <a:cubicBezTo>
                      <a:pt x="17989" y="24490"/>
                      <a:pt x="15004" y="1631"/>
                      <a:pt x="12778" y="689"/>
                    </a:cubicBezTo>
                    <a:cubicBezTo>
                      <a:pt x="12054" y="381"/>
                      <a:pt x="10325" y="0"/>
                      <a:pt x="8522"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 name="Google Shape;1708;p46"/>
              <p:cNvSpPr/>
              <p:nvPr/>
            </p:nvSpPr>
            <p:spPr>
              <a:xfrm>
                <a:off x="4382017" y="3399060"/>
                <a:ext cx="25832" cy="34853"/>
              </a:xfrm>
              <a:custGeom>
                <a:avLst/>
                <a:gdLst/>
                <a:ahLst/>
                <a:cxnLst/>
                <a:rect l="l" t="t" r="r" b="b"/>
                <a:pathLst>
                  <a:path w="1572" h="2121" extrusionOk="0">
                    <a:moveTo>
                      <a:pt x="1" y="2121"/>
                    </a:moveTo>
                    <a:cubicBezTo>
                      <a:pt x="1" y="2121"/>
                      <a:pt x="1" y="2121"/>
                      <a:pt x="1" y="2121"/>
                    </a:cubicBezTo>
                    <a:cubicBezTo>
                      <a:pt x="1" y="2121"/>
                      <a:pt x="1" y="2121"/>
                      <a:pt x="1" y="2121"/>
                    </a:cubicBezTo>
                    <a:close/>
                    <a:moveTo>
                      <a:pt x="27" y="2121"/>
                    </a:moveTo>
                    <a:cubicBezTo>
                      <a:pt x="27" y="2121"/>
                      <a:pt x="27" y="2121"/>
                      <a:pt x="27" y="2121"/>
                    </a:cubicBezTo>
                    <a:cubicBezTo>
                      <a:pt x="27" y="2121"/>
                      <a:pt x="27" y="2121"/>
                      <a:pt x="27" y="2121"/>
                    </a:cubicBezTo>
                    <a:close/>
                    <a:moveTo>
                      <a:pt x="27" y="2121"/>
                    </a:moveTo>
                    <a:cubicBezTo>
                      <a:pt x="525" y="1938"/>
                      <a:pt x="943" y="1754"/>
                      <a:pt x="1231" y="1519"/>
                    </a:cubicBezTo>
                    <a:cubicBezTo>
                      <a:pt x="943" y="1754"/>
                      <a:pt x="525" y="1938"/>
                      <a:pt x="27" y="2121"/>
                    </a:cubicBezTo>
                    <a:close/>
                    <a:moveTo>
                      <a:pt x="1231" y="1493"/>
                    </a:moveTo>
                    <a:cubicBezTo>
                      <a:pt x="1231" y="1493"/>
                      <a:pt x="1231" y="1493"/>
                      <a:pt x="1231" y="1493"/>
                    </a:cubicBezTo>
                    <a:cubicBezTo>
                      <a:pt x="1231" y="1493"/>
                      <a:pt x="1231" y="1493"/>
                      <a:pt x="1231" y="1493"/>
                    </a:cubicBezTo>
                    <a:close/>
                    <a:moveTo>
                      <a:pt x="1231" y="1493"/>
                    </a:moveTo>
                    <a:cubicBezTo>
                      <a:pt x="1231" y="1493"/>
                      <a:pt x="1231" y="1493"/>
                      <a:pt x="1258" y="1493"/>
                    </a:cubicBezTo>
                    <a:cubicBezTo>
                      <a:pt x="1231" y="1493"/>
                      <a:pt x="1231" y="1493"/>
                      <a:pt x="1231" y="1493"/>
                    </a:cubicBezTo>
                    <a:close/>
                    <a:moveTo>
                      <a:pt x="1258" y="1493"/>
                    </a:moveTo>
                    <a:cubicBezTo>
                      <a:pt x="1258" y="1493"/>
                      <a:pt x="1258" y="1493"/>
                      <a:pt x="1258" y="1493"/>
                    </a:cubicBezTo>
                    <a:cubicBezTo>
                      <a:pt x="1258" y="1493"/>
                      <a:pt x="1258" y="1493"/>
                      <a:pt x="1258" y="1493"/>
                    </a:cubicBezTo>
                    <a:close/>
                    <a:moveTo>
                      <a:pt x="1258" y="1493"/>
                    </a:moveTo>
                    <a:cubicBezTo>
                      <a:pt x="1258" y="1493"/>
                      <a:pt x="1258" y="1493"/>
                      <a:pt x="1258" y="1493"/>
                    </a:cubicBezTo>
                    <a:cubicBezTo>
                      <a:pt x="1258" y="1493"/>
                      <a:pt x="1258" y="1493"/>
                      <a:pt x="1258" y="1493"/>
                    </a:cubicBezTo>
                    <a:close/>
                    <a:moveTo>
                      <a:pt x="1258" y="1493"/>
                    </a:moveTo>
                    <a:cubicBezTo>
                      <a:pt x="1258" y="1493"/>
                      <a:pt x="1258" y="1466"/>
                      <a:pt x="1258" y="1466"/>
                    </a:cubicBezTo>
                    <a:cubicBezTo>
                      <a:pt x="1258" y="1466"/>
                      <a:pt x="1258" y="1493"/>
                      <a:pt x="1258" y="1493"/>
                    </a:cubicBezTo>
                    <a:close/>
                    <a:moveTo>
                      <a:pt x="1258" y="1466"/>
                    </a:moveTo>
                    <a:cubicBezTo>
                      <a:pt x="1258" y="1466"/>
                      <a:pt x="1284" y="1466"/>
                      <a:pt x="1284" y="1466"/>
                    </a:cubicBezTo>
                    <a:cubicBezTo>
                      <a:pt x="1284" y="1466"/>
                      <a:pt x="1258" y="1466"/>
                      <a:pt x="1258" y="1466"/>
                    </a:cubicBezTo>
                    <a:close/>
                    <a:moveTo>
                      <a:pt x="1284" y="1466"/>
                    </a:moveTo>
                    <a:cubicBezTo>
                      <a:pt x="1284" y="1466"/>
                      <a:pt x="1284" y="1466"/>
                      <a:pt x="1284" y="1466"/>
                    </a:cubicBezTo>
                    <a:cubicBezTo>
                      <a:pt x="1284" y="1466"/>
                      <a:pt x="1284" y="1466"/>
                      <a:pt x="1284" y="1466"/>
                    </a:cubicBezTo>
                    <a:close/>
                    <a:moveTo>
                      <a:pt x="1284" y="1466"/>
                    </a:moveTo>
                    <a:cubicBezTo>
                      <a:pt x="1284" y="1466"/>
                      <a:pt x="1284" y="1466"/>
                      <a:pt x="1284" y="1466"/>
                    </a:cubicBezTo>
                    <a:cubicBezTo>
                      <a:pt x="1284" y="1466"/>
                      <a:pt x="1284" y="1466"/>
                      <a:pt x="1284" y="1466"/>
                    </a:cubicBezTo>
                    <a:close/>
                    <a:moveTo>
                      <a:pt x="1310" y="1440"/>
                    </a:moveTo>
                    <a:cubicBezTo>
                      <a:pt x="1310" y="1440"/>
                      <a:pt x="1310" y="1440"/>
                      <a:pt x="1310" y="1440"/>
                    </a:cubicBezTo>
                    <a:cubicBezTo>
                      <a:pt x="1310" y="1440"/>
                      <a:pt x="1310" y="1440"/>
                      <a:pt x="1310" y="1440"/>
                    </a:cubicBezTo>
                    <a:close/>
                    <a:moveTo>
                      <a:pt x="1310" y="1440"/>
                    </a:moveTo>
                    <a:cubicBezTo>
                      <a:pt x="1310" y="1440"/>
                      <a:pt x="1310" y="1440"/>
                      <a:pt x="1310" y="1440"/>
                    </a:cubicBezTo>
                    <a:cubicBezTo>
                      <a:pt x="1310" y="1440"/>
                      <a:pt x="1310" y="1440"/>
                      <a:pt x="1310" y="1440"/>
                    </a:cubicBezTo>
                    <a:close/>
                    <a:moveTo>
                      <a:pt x="1310" y="1414"/>
                    </a:moveTo>
                    <a:cubicBezTo>
                      <a:pt x="1310" y="1414"/>
                      <a:pt x="1310" y="1414"/>
                      <a:pt x="1336" y="1414"/>
                    </a:cubicBezTo>
                    <a:cubicBezTo>
                      <a:pt x="1310" y="1414"/>
                      <a:pt x="1310" y="1414"/>
                      <a:pt x="1310" y="1414"/>
                    </a:cubicBezTo>
                    <a:close/>
                    <a:moveTo>
                      <a:pt x="1362" y="1388"/>
                    </a:moveTo>
                    <a:lnTo>
                      <a:pt x="1362" y="1388"/>
                    </a:lnTo>
                    <a:lnTo>
                      <a:pt x="1362" y="1388"/>
                    </a:lnTo>
                    <a:close/>
                    <a:moveTo>
                      <a:pt x="1389" y="1362"/>
                    </a:moveTo>
                    <a:cubicBezTo>
                      <a:pt x="1389" y="1362"/>
                      <a:pt x="1389" y="1362"/>
                      <a:pt x="1389" y="1362"/>
                    </a:cubicBezTo>
                    <a:cubicBezTo>
                      <a:pt x="1389" y="1362"/>
                      <a:pt x="1389" y="1362"/>
                      <a:pt x="1389" y="1362"/>
                    </a:cubicBezTo>
                    <a:close/>
                    <a:moveTo>
                      <a:pt x="1389" y="1362"/>
                    </a:moveTo>
                    <a:lnTo>
                      <a:pt x="1389" y="1362"/>
                    </a:lnTo>
                    <a:lnTo>
                      <a:pt x="1389" y="1362"/>
                    </a:lnTo>
                    <a:close/>
                    <a:moveTo>
                      <a:pt x="1389" y="1335"/>
                    </a:moveTo>
                    <a:cubicBezTo>
                      <a:pt x="1389" y="1335"/>
                      <a:pt x="1389" y="1335"/>
                      <a:pt x="1389" y="1335"/>
                    </a:cubicBezTo>
                    <a:cubicBezTo>
                      <a:pt x="1389" y="1335"/>
                      <a:pt x="1389" y="1335"/>
                      <a:pt x="1389" y="1335"/>
                    </a:cubicBezTo>
                    <a:close/>
                    <a:moveTo>
                      <a:pt x="1415" y="1335"/>
                    </a:moveTo>
                    <a:cubicBezTo>
                      <a:pt x="1415" y="1335"/>
                      <a:pt x="1415" y="1335"/>
                      <a:pt x="1415" y="1335"/>
                    </a:cubicBezTo>
                    <a:cubicBezTo>
                      <a:pt x="1415" y="1335"/>
                      <a:pt x="1415" y="1335"/>
                      <a:pt x="1415" y="1335"/>
                    </a:cubicBezTo>
                    <a:close/>
                    <a:moveTo>
                      <a:pt x="1415" y="1335"/>
                    </a:moveTo>
                    <a:cubicBezTo>
                      <a:pt x="1415" y="1309"/>
                      <a:pt x="1415" y="1309"/>
                      <a:pt x="1415" y="1309"/>
                    </a:cubicBezTo>
                    <a:cubicBezTo>
                      <a:pt x="1415" y="1309"/>
                      <a:pt x="1415" y="1309"/>
                      <a:pt x="1415" y="1335"/>
                    </a:cubicBezTo>
                    <a:close/>
                    <a:moveTo>
                      <a:pt x="1415" y="1309"/>
                    </a:moveTo>
                    <a:cubicBezTo>
                      <a:pt x="1415" y="1309"/>
                      <a:pt x="1415" y="1309"/>
                      <a:pt x="1415" y="1309"/>
                    </a:cubicBezTo>
                    <a:cubicBezTo>
                      <a:pt x="1415" y="1309"/>
                      <a:pt x="1415" y="1309"/>
                      <a:pt x="1415" y="1309"/>
                    </a:cubicBezTo>
                    <a:close/>
                    <a:moveTo>
                      <a:pt x="1415" y="1309"/>
                    </a:moveTo>
                    <a:cubicBezTo>
                      <a:pt x="1415" y="1309"/>
                      <a:pt x="1415" y="1309"/>
                      <a:pt x="1415" y="1309"/>
                    </a:cubicBezTo>
                    <a:cubicBezTo>
                      <a:pt x="1546" y="1178"/>
                      <a:pt x="1572" y="707"/>
                      <a:pt x="1572" y="0"/>
                    </a:cubicBezTo>
                    <a:cubicBezTo>
                      <a:pt x="1572" y="707"/>
                      <a:pt x="1546" y="1178"/>
                      <a:pt x="1415" y="1309"/>
                    </a:cubicBezTo>
                    <a:cubicBezTo>
                      <a:pt x="1415" y="1309"/>
                      <a:pt x="1415" y="1309"/>
                      <a:pt x="1415" y="1309"/>
                    </a:cubicBezTo>
                    <a:close/>
                  </a:path>
                </a:pathLst>
              </a:custGeom>
              <a:solidFill>
                <a:srgbClr val="A0DEC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 name="Google Shape;1709;p46"/>
              <p:cNvSpPr/>
              <p:nvPr/>
            </p:nvSpPr>
            <p:spPr>
              <a:xfrm>
                <a:off x="4269291" y="2999749"/>
                <a:ext cx="138559" cy="444499"/>
              </a:xfrm>
              <a:custGeom>
                <a:avLst/>
                <a:gdLst/>
                <a:ahLst/>
                <a:cxnLst/>
                <a:rect l="l" t="t" r="r" b="b"/>
                <a:pathLst>
                  <a:path w="8432" h="27050" extrusionOk="0">
                    <a:moveTo>
                      <a:pt x="184" y="1"/>
                    </a:moveTo>
                    <a:cubicBezTo>
                      <a:pt x="184" y="106"/>
                      <a:pt x="184" y="210"/>
                      <a:pt x="210" y="315"/>
                    </a:cubicBezTo>
                    <a:cubicBezTo>
                      <a:pt x="289" y="1755"/>
                      <a:pt x="315" y="3143"/>
                      <a:pt x="341" y="4479"/>
                    </a:cubicBezTo>
                    <a:cubicBezTo>
                      <a:pt x="236" y="4479"/>
                      <a:pt x="105" y="4505"/>
                      <a:pt x="1" y="4531"/>
                    </a:cubicBezTo>
                    <a:cubicBezTo>
                      <a:pt x="262" y="7149"/>
                      <a:pt x="681" y="9794"/>
                      <a:pt x="1048" y="12386"/>
                    </a:cubicBezTo>
                    <a:cubicBezTo>
                      <a:pt x="1729" y="17283"/>
                      <a:pt x="2252" y="22284"/>
                      <a:pt x="3588" y="27049"/>
                    </a:cubicBezTo>
                    <a:cubicBezTo>
                      <a:pt x="4609" y="26945"/>
                      <a:pt x="5892" y="26735"/>
                      <a:pt x="6861" y="26421"/>
                    </a:cubicBezTo>
                    <a:lnTo>
                      <a:pt x="6887" y="26421"/>
                    </a:lnTo>
                    <a:cubicBezTo>
                      <a:pt x="7385" y="26238"/>
                      <a:pt x="7803" y="26054"/>
                      <a:pt x="8091" y="25819"/>
                    </a:cubicBezTo>
                    <a:cubicBezTo>
                      <a:pt x="8091" y="25819"/>
                      <a:pt x="8091" y="25819"/>
                      <a:pt x="8091" y="25793"/>
                    </a:cubicBezTo>
                    <a:lnTo>
                      <a:pt x="8118" y="25793"/>
                    </a:lnTo>
                    <a:cubicBezTo>
                      <a:pt x="8118" y="25793"/>
                      <a:pt x="8118" y="25766"/>
                      <a:pt x="8118" y="25766"/>
                    </a:cubicBezTo>
                    <a:lnTo>
                      <a:pt x="8144" y="25766"/>
                    </a:lnTo>
                    <a:cubicBezTo>
                      <a:pt x="8144" y="25766"/>
                      <a:pt x="8144" y="25740"/>
                      <a:pt x="8170" y="25740"/>
                    </a:cubicBezTo>
                    <a:cubicBezTo>
                      <a:pt x="8170" y="25740"/>
                      <a:pt x="8170" y="25740"/>
                      <a:pt x="8170" y="25714"/>
                    </a:cubicBezTo>
                    <a:lnTo>
                      <a:pt x="8196" y="25714"/>
                    </a:lnTo>
                    <a:cubicBezTo>
                      <a:pt x="8196" y="25714"/>
                      <a:pt x="8222" y="25688"/>
                      <a:pt x="8222" y="25688"/>
                    </a:cubicBezTo>
                    <a:cubicBezTo>
                      <a:pt x="8222" y="25662"/>
                      <a:pt x="8249" y="25662"/>
                      <a:pt x="8249" y="25662"/>
                    </a:cubicBezTo>
                    <a:cubicBezTo>
                      <a:pt x="8249" y="25662"/>
                      <a:pt x="8249" y="25635"/>
                      <a:pt x="8249" y="25635"/>
                    </a:cubicBezTo>
                    <a:lnTo>
                      <a:pt x="8275" y="25635"/>
                    </a:lnTo>
                    <a:cubicBezTo>
                      <a:pt x="8275" y="25609"/>
                      <a:pt x="8275" y="25609"/>
                      <a:pt x="8275" y="25609"/>
                    </a:cubicBezTo>
                    <a:cubicBezTo>
                      <a:pt x="8406" y="25478"/>
                      <a:pt x="8432" y="25007"/>
                      <a:pt x="8432" y="24300"/>
                    </a:cubicBezTo>
                    <a:cubicBezTo>
                      <a:pt x="8432" y="19246"/>
                      <a:pt x="5892" y="1493"/>
                      <a:pt x="3954" y="682"/>
                    </a:cubicBezTo>
                    <a:cubicBezTo>
                      <a:pt x="3300" y="394"/>
                      <a:pt x="1807" y="53"/>
                      <a:pt x="184"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 name="Google Shape;1710;p46"/>
              <p:cNvSpPr/>
              <p:nvPr/>
            </p:nvSpPr>
            <p:spPr>
              <a:xfrm>
                <a:off x="3440163" y="1965156"/>
                <a:ext cx="510755" cy="1010747"/>
              </a:xfrm>
              <a:custGeom>
                <a:avLst/>
                <a:gdLst/>
                <a:ahLst/>
                <a:cxnLst/>
                <a:rect l="l" t="t" r="r" b="b"/>
                <a:pathLst>
                  <a:path w="31082" h="61509" extrusionOk="0">
                    <a:moveTo>
                      <a:pt x="11441" y="0"/>
                    </a:moveTo>
                    <a:cubicBezTo>
                      <a:pt x="10178" y="0"/>
                      <a:pt x="8939" y="483"/>
                      <a:pt x="7960" y="1271"/>
                    </a:cubicBezTo>
                    <a:cubicBezTo>
                      <a:pt x="6651" y="2344"/>
                      <a:pt x="5813" y="3915"/>
                      <a:pt x="5263" y="5513"/>
                    </a:cubicBezTo>
                    <a:cubicBezTo>
                      <a:pt x="4478" y="7974"/>
                      <a:pt x="4347" y="10723"/>
                      <a:pt x="5316" y="13132"/>
                    </a:cubicBezTo>
                    <a:cubicBezTo>
                      <a:pt x="6127" y="15175"/>
                      <a:pt x="7672" y="16824"/>
                      <a:pt x="8877" y="18683"/>
                    </a:cubicBezTo>
                    <a:cubicBezTo>
                      <a:pt x="10081" y="20542"/>
                      <a:pt x="10971" y="22847"/>
                      <a:pt x="10291" y="24941"/>
                    </a:cubicBezTo>
                    <a:cubicBezTo>
                      <a:pt x="9898" y="26120"/>
                      <a:pt x="9034" y="27088"/>
                      <a:pt x="8144" y="27979"/>
                    </a:cubicBezTo>
                    <a:cubicBezTo>
                      <a:pt x="6468" y="29628"/>
                      <a:pt x="4582" y="31147"/>
                      <a:pt x="3483" y="33242"/>
                    </a:cubicBezTo>
                    <a:cubicBezTo>
                      <a:pt x="2383" y="35337"/>
                      <a:pt x="2383" y="38243"/>
                      <a:pt x="4216" y="39709"/>
                    </a:cubicBezTo>
                    <a:cubicBezTo>
                      <a:pt x="5106" y="40416"/>
                      <a:pt x="6363" y="40835"/>
                      <a:pt x="6730" y="41883"/>
                    </a:cubicBezTo>
                    <a:cubicBezTo>
                      <a:pt x="7070" y="42799"/>
                      <a:pt x="6546" y="43794"/>
                      <a:pt x="5944" y="44553"/>
                    </a:cubicBezTo>
                    <a:cubicBezTo>
                      <a:pt x="4766" y="46124"/>
                      <a:pt x="3221" y="47381"/>
                      <a:pt x="2043" y="48926"/>
                    </a:cubicBezTo>
                    <a:cubicBezTo>
                      <a:pt x="838" y="50497"/>
                      <a:pt x="0" y="52540"/>
                      <a:pt x="576" y="54425"/>
                    </a:cubicBezTo>
                    <a:cubicBezTo>
                      <a:pt x="1126" y="56284"/>
                      <a:pt x="2933" y="57541"/>
                      <a:pt x="4766" y="58248"/>
                    </a:cubicBezTo>
                    <a:cubicBezTo>
                      <a:pt x="5966" y="58714"/>
                      <a:pt x="7261" y="59022"/>
                      <a:pt x="8537" y="59022"/>
                    </a:cubicBezTo>
                    <a:cubicBezTo>
                      <a:pt x="9266" y="59022"/>
                      <a:pt x="9988" y="58921"/>
                      <a:pt x="10683" y="58693"/>
                    </a:cubicBezTo>
                    <a:cubicBezTo>
                      <a:pt x="11096" y="58541"/>
                      <a:pt x="11509" y="58353"/>
                      <a:pt x="11921" y="58353"/>
                    </a:cubicBezTo>
                    <a:cubicBezTo>
                      <a:pt x="12006" y="58353"/>
                      <a:pt x="12091" y="58361"/>
                      <a:pt x="12176" y="58379"/>
                    </a:cubicBezTo>
                    <a:cubicBezTo>
                      <a:pt x="12857" y="58483"/>
                      <a:pt x="13302" y="59060"/>
                      <a:pt x="13773" y="59531"/>
                    </a:cubicBezTo>
                    <a:cubicBezTo>
                      <a:pt x="15064" y="60860"/>
                      <a:pt x="16921" y="61509"/>
                      <a:pt x="18793" y="61509"/>
                    </a:cubicBezTo>
                    <a:cubicBezTo>
                      <a:pt x="19466" y="61509"/>
                      <a:pt x="20140" y="61425"/>
                      <a:pt x="20791" y="61259"/>
                    </a:cubicBezTo>
                    <a:cubicBezTo>
                      <a:pt x="23226" y="60631"/>
                      <a:pt x="25321" y="58955"/>
                      <a:pt x="26761" y="56886"/>
                    </a:cubicBezTo>
                    <a:cubicBezTo>
                      <a:pt x="28541" y="54399"/>
                      <a:pt x="29484" y="51178"/>
                      <a:pt x="28829" y="48193"/>
                    </a:cubicBezTo>
                    <a:cubicBezTo>
                      <a:pt x="28179" y="45202"/>
                      <a:pt x="25798" y="42547"/>
                      <a:pt x="22790" y="42050"/>
                    </a:cubicBezTo>
                    <a:lnTo>
                      <a:pt x="22790" y="42050"/>
                    </a:lnTo>
                    <a:cubicBezTo>
                      <a:pt x="22968" y="42077"/>
                      <a:pt x="23146" y="42089"/>
                      <a:pt x="23324" y="42089"/>
                    </a:cubicBezTo>
                    <a:cubicBezTo>
                      <a:pt x="24664" y="42089"/>
                      <a:pt x="25970" y="41359"/>
                      <a:pt x="26996" y="40469"/>
                    </a:cubicBezTo>
                    <a:cubicBezTo>
                      <a:pt x="29667" y="38164"/>
                      <a:pt x="31081" y="34158"/>
                      <a:pt x="29562" y="30990"/>
                    </a:cubicBezTo>
                    <a:cubicBezTo>
                      <a:pt x="27939" y="27665"/>
                      <a:pt x="23880" y="26434"/>
                      <a:pt x="20267" y="25544"/>
                    </a:cubicBezTo>
                    <a:cubicBezTo>
                      <a:pt x="21602" y="24444"/>
                      <a:pt x="22964" y="23318"/>
                      <a:pt x="23933" y="21878"/>
                    </a:cubicBezTo>
                    <a:cubicBezTo>
                      <a:pt x="26394" y="18133"/>
                      <a:pt x="25530" y="12949"/>
                      <a:pt x="23016" y="9205"/>
                    </a:cubicBezTo>
                    <a:cubicBezTo>
                      <a:pt x="21576" y="7084"/>
                      <a:pt x="19665" y="5303"/>
                      <a:pt x="17648" y="3706"/>
                    </a:cubicBezTo>
                    <a:cubicBezTo>
                      <a:pt x="16627" y="2894"/>
                      <a:pt x="15554" y="2135"/>
                      <a:pt x="14480" y="1375"/>
                    </a:cubicBezTo>
                    <a:cubicBezTo>
                      <a:pt x="13616" y="799"/>
                      <a:pt x="12883" y="92"/>
                      <a:pt x="11809" y="14"/>
                    </a:cubicBezTo>
                    <a:cubicBezTo>
                      <a:pt x="11687" y="5"/>
                      <a:pt x="11564" y="0"/>
                      <a:pt x="11441"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 name="Google Shape;1711;p46"/>
              <p:cNvSpPr/>
              <p:nvPr/>
            </p:nvSpPr>
            <p:spPr>
              <a:xfrm>
                <a:off x="3659600" y="2775149"/>
                <a:ext cx="80043" cy="198373"/>
              </a:xfrm>
              <a:custGeom>
                <a:avLst/>
                <a:gdLst/>
                <a:ahLst/>
                <a:cxnLst/>
                <a:rect l="l" t="t" r="r" b="b"/>
                <a:pathLst>
                  <a:path w="4871" h="12072" extrusionOk="0">
                    <a:moveTo>
                      <a:pt x="4871" y="1"/>
                    </a:moveTo>
                    <a:lnTo>
                      <a:pt x="4871" y="1"/>
                    </a:lnTo>
                    <a:cubicBezTo>
                      <a:pt x="2435" y="1729"/>
                      <a:pt x="131" y="3902"/>
                      <a:pt x="53" y="6625"/>
                    </a:cubicBezTo>
                    <a:cubicBezTo>
                      <a:pt x="0" y="7751"/>
                      <a:pt x="367" y="9191"/>
                      <a:pt x="917" y="10710"/>
                    </a:cubicBezTo>
                    <a:cubicBezTo>
                      <a:pt x="1807" y="11417"/>
                      <a:pt x="2854" y="11862"/>
                      <a:pt x="3980" y="12072"/>
                    </a:cubicBezTo>
                    <a:cubicBezTo>
                      <a:pt x="4006" y="11443"/>
                      <a:pt x="4059" y="10763"/>
                      <a:pt x="4085" y="10082"/>
                    </a:cubicBezTo>
                    <a:cubicBezTo>
                      <a:pt x="4190" y="8432"/>
                      <a:pt x="4321" y="6704"/>
                      <a:pt x="4478" y="4950"/>
                    </a:cubicBezTo>
                    <a:cubicBezTo>
                      <a:pt x="4583" y="3352"/>
                      <a:pt x="4713" y="1781"/>
                      <a:pt x="4844" y="236"/>
                    </a:cubicBezTo>
                    <a:cubicBezTo>
                      <a:pt x="4844" y="158"/>
                      <a:pt x="4871" y="79"/>
                      <a:pt x="4871"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 name="Google Shape;1712;p46"/>
              <p:cNvSpPr/>
              <p:nvPr/>
            </p:nvSpPr>
            <p:spPr>
              <a:xfrm>
                <a:off x="3556339" y="1967095"/>
                <a:ext cx="358853" cy="676838"/>
              </a:xfrm>
              <a:custGeom>
                <a:avLst/>
                <a:gdLst/>
                <a:ahLst/>
                <a:cxnLst/>
                <a:rect l="l" t="t" r="r" b="b"/>
                <a:pathLst>
                  <a:path w="21838" h="41189" extrusionOk="0">
                    <a:moveTo>
                      <a:pt x="3247" y="1"/>
                    </a:moveTo>
                    <a:lnTo>
                      <a:pt x="3247" y="1"/>
                    </a:lnTo>
                    <a:cubicBezTo>
                      <a:pt x="3064" y="53"/>
                      <a:pt x="2854" y="105"/>
                      <a:pt x="2671" y="184"/>
                    </a:cubicBezTo>
                    <a:cubicBezTo>
                      <a:pt x="2540" y="367"/>
                      <a:pt x="2409" y="551"/>
                      <a:pt x="2278" y="734"/>
                    </a:cubicBezTo>
                    <a:cubicBezTo>
                      <a:pt x="838" y="3064"/>
                      <a:pt x="209" y="5892"/>
                      <a:pt x="105" y="8589"/>
                    </a:cubicBezTo>
                    <a:cubicBezTo>
                      <a:pt x="0" y="11234"/>
                      <a:pt x="916" y="13878"/>
                      <a:pt x="2173" y="16156"/>
                    </a:cubicBezTo>
                    <a:cubicBezTo>
                      <a:pt x="2776" y="17204"/>
                      <a:pt x="3430" y="18199"/>
                      <a:pt x="4190" y="19115"/>
                    </a:cubicBezTo>
                    <a:cubicBezTo>
                      <a:pt x="4792" y="19848"/>
                      <a:pt x="5446" y="20529"/>
                      <a:pt x="5996" y="21315"/>
                    </a:cubicBezTo>
                    <a:cubicBezTo>
                      <a:pt x="6520" y="22022"/>
                      <a:pt x="6939" y="22833"/>
                      <a:pt x="7096" y="23724"/>
                    </a:cubicBezTo>
                    <a:cubicBezTo>
                      <a:pt x="7279" y="24823"/>
                      <a:pt x="7122" y="25923"/>
                      <a:pt x="6808" y="26970"/>
                    </a:cubicBezTo>
                    <a:cubicBezTo>
                      <a:pt x="6127" y="29432"/>
                      <a:pt x="4713" y="31631"/>
                      <a:pt x="4137" y="34145"/>
                    </a:cubicBezTo>
                    <a:cubicBezTo>
                      <a:pt x="3613" y="36449"/>
                      <a:pt x="3744" y="39146"/>
                      <a:pt x="5027" y="41189"/>
                    </a:cubicBezTo>
                    <a:cubicBezTo>
                      <a:pt x="8536" y="37889"/>
                      <a:pt x="12097" y="35323"/>
                      <a:pt x="13825" y="35219"/>
                    </a:cubicBezTo>
                    <a:cubicBezTo>
                      <a:pt x="15108" y="34564"/>
                      <a:pt x="17256" y="34066"/>
                      <a:pt x="20057" y="33778"/>
                    </a:cubicBezTo>
                    <a:cubicBezTo>
                      <a:pt x="20424" y="32993"/>
                      <a:pt x="20974" y="32260"/>
                      <a:pt x="21524" y="32260"/>
                    </a:cubicBezTo>
                    <a:lnTo>
                      <a:pt x="21838" y="31186"/>
                    </a:lnTo>
                    <a:cubicBezTo>
                      <a:pt x="19298" y="29982"/>
                      <a:pt x="17072" y="28227"/>
                      <a:pt x="15266" y="25975"/>
                    </a:cubicBezTo>
                    <a:cubicBezTo>
                      <a:pt x="14585" y="25766"/>
                      <a:pt x="13878" y="25583"/>
                      <a:pt x="13197" y="25426"/>
                    </a:cubicBezTo>
                    <a:cubicBezTo>
                      <a:pt x="13564" y="25138"/>
                      <a:pt x="13904" y="24850"/>
                      <a:pt x="14244" y="24562"/>
                    </a:cubicBezTo>
                    <a:cubicBezTo>
                      <a:pt x="14192" y="24483"/>
                      <a:pt x="14166" y="24404"/>
                      <a:pt x="14113" y="24326"/>
                    </a:cubicBezTo>
                    <a:cubicBezTo>
                      <a:pt x="12490" y="21786"/>
                      <a:pt x="11390" y="18775"/>
                      <a:pt x="11024" y="15423"/>
                    </a:cubicBezTo>
                    <a:cubicBezTo>
                      <a:pt x="10736" y="15449"/>
                      <a:pt x="10421" y="15502"/>
                      <a:pt x="10107" y="15528"/>
                    </a:cubicBezTo>
                    <a:cubicBezTo>
                      <a:pt x="9505" y="15606"/>
                      <a:pt x="8903" y="15685"/>
                      <a:pt x="8379" y="15685"/>
                    </a:cubicBezTo>
                    <a:cubicBezTo>
                      <a:pt x="7960" y="15685"/>
                      <a:pt x="7567" y="15633"/>
                      <a:pt x="7305" y="15502"/>
                    </a:cubicBezTo>
                    <a:cubicBezTo>
                      <a:pt x="5970" y="14821"/>
                      <a:pt x="3797" y="10370"/>
                      <a:pt x="3037" y="7646"/>
                    </a:cubicBezTo>
                    <a:cubicBezTo>
                      <a:pt x="2357" y="5264"/>
                      <a:pt x="2383" y="2593"/>
                      <a:pt x="3247"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 name="Google Shape;1713;p46"/>
              <p:cNvSpPr/>
              <p:nvPr/>
            </p:nvSpPr>
            <p:spPr>
              <a:xfrm>
                <a:off x="3448329" y="3862030"/>
                <a:ext cx="1005143" cy="116194"/>
              </a:xfrm>
              <a:custGeom>
                <a:avLst/>
                <a:gdLst/>
                <a:ahLst/>
                <a:cxnLst/>
                <a:rect l="l" t="t" r="r" b="b"/>
                <a:pathLst>
                  <a:path w="61168" h="7071" extrusionOk="0">
                    <a:moveTo>
                      <a:pt x="30584" y="0"/>
                    </a:moveTo>
                    <a:cubicBezTo>
                      <a:pt x="13695" y="0"/>
                      <a:pt x="1" y="1571"/>
                      <a:pt x="1" y="3535"/>
                    </a:cubicBezTo>
                    <a:cubicBezTo>
                      <a:pt x="1" y="5499"/>
                      <a:pt x="13695" y="7070"/>
                      <a:pt x="30584" y="7070"/>
                    </a:cubicBezTo>
                    <a:cubicBezTo>
                      <a:pt x="47473" y="7070"/>
                      <a:pt x="61167" y="5499"/>
                      <a:pt x="61167" y="3535"/>
                    </a:cubicBezTo>
                    <a:cubicBezTo>
                      <a:pt x="61167" y="1571"/>
                      <a:pt x="47473" y="0"/>
                      <a:pt x="3058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5" name="Google Shape;1714;p46"/>
              <p:cNvSpPr/>
              <p:nvPr/>
            </p:nvSpPr>
            <p:spPr>
              <a:xfrm>
                <a:off x="3994772" y="3277722"/>
                <a:ext cx="16" cy="871"/>
              </a:xfrm>
              <a:custGeom>
                <a:avLst/>
                <a:gdLst/>
                <a:ahLst/>
                <a:cxnLst/>
                <a:rect l="l" t="t" r="r" b="b"/>
                <a:pathLst>
                  <a:path w="1" h="53" extrusionOk="0">
                    <a:moveTo>
                      <a:pt x="1" y="0"/>
                    </a:moveTo>
                    <a:lnTo>
                      <a:pt x="1" y="52"/>
                    </a:lnTo>
                    <a:lnTo>
                      <a:pt x="1" y="0"/>
                    </a:ln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6" name="Google Shape;1715;p46"/>
              <p:cNvSpPr/>
              <p:nvPr/>
            </p:nvSpPr>
            <p:spPr>
              <a:xfrm>
                <a:off x="3990910" y="3210595"/>
                <a:ext cx="231074" cy="624336"/>
              </a:xfrm>
              <a:custGeom>
                <a:avLst/>
                <a:gdLst/>
                <a:ahLst/>
                <a:cxnLst/>
                <a:rect l="l" t="t" r="r" b="b"/>
                <a:pathLst>
                  <a:path w="14062" h="37994" extrusionOk="0">
                    <a:moveTo>
                      <a:pt x="14061" y="0"/>
                    </a:moveTo>
                    <a:lnTo>
                      <a:pt x="13983" y="26"/>
                    </a:lnTo>
                    <a:cubicBezTo>
                      <a:pt x="11548" y="550"/>
                      <a:pt x="9060" y="786"/>
                      <a:pt x="6599" y="917"/>
                    </a:cubicBezTo>
                    <a:cubicBezTo>
                      <a:pt x="4713" y="1021"/>
                      <a:pt x="2828" y="1074"/>
                      <a:pt x="943" y="1074"/>
                    </a:cubicBezTo>
                    <a:cubicBezTo>
                      <a:pt x="1074" y="7568"/>
                      <a:pt x="26" y="31081"/>
                      <a:pt x="0" y="37994"/>
                    </a:cubicBezTo>
                    <a:lnTo>
                      <a:pt x="10107" y="37994"/>
                    </a:lnTo>
                    <a:cubicBezTo>
                      <a:pt x="10107" y="37994"/>
                      <a:pt x="12097" y="19089"/>
                      <a:pt x="13302" y="10448"/>
                    </a:cubicBezTo>
                    <a:cubicBezTo>
                      <a:pt x="13616" y="8301"/>
                      <a:pt x="13904" y="4530"/>
                      <a:pt x="14061" y="0"/>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7" name="Google Shape;1716;p46"/>
              <p:cNvSpPr/>
              <p:nvPr/>
            </p:nvSpPr>
            <p:spPr>
              <a:xfrm>
                <a:off x="4004237" y="3228227"/>
                <a:ext cx="3040" cy="144162"/>
              </a:xfrm>
              <a:custGeom>
                <a:avLst/>
                <a:gdLst/>
                <a:ahLst/>
                <a:cxnLst/>
                <a:rect l="l" t="t" r="r" b="b"/>
                <a:pathLst>
                  <a:path w="185" h="8773" extrusionOk="0">
                    <a:moveTo>
                      <a:pt x="1" y="8773"/>
                    </a:moveTo>
                    <a:cubicBezTo>
                      <a:pt x="106" y="5002"/>
                      <a:pt x="184" y="1808"/>
                      <a:pt x="132" y="1"/>
                    </a:cubicBezTo>
                    <a:lnTo>
                      <a:pt x="132" y="1"/>
                    </a:lnTo>
                    <a:cubicBezTo>
                      <a:pt x="184" y="1808"/>
                      <a:pt x="106" y="5002"/>
                      <a:pt x="1" y="8773"/>
                    </a:cubicBezTo>
                    <a:lnTo>
                      <a:pt x="1" y="8773"/>
                    </a:lnTo>
                    <a:close/>
                  </a:path>
                </a:pathLst>
              </a:custGeom>
              <a:solidFill>
                <a:srgbClr val="C529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 name="Google Shape;1717;p46"/>
              <p:cNvSpPr/>
              <p:nvPr/>
            </p:nvSpPr>
            <p:spPr>
              <a:xfrm>
                <a:off x="4219813" y="3210595"/>
                <a:ext cx="2169" cy="53373"/>
              </a:xfrm>
              <a:custGeom>
                <a:avLst/>
                <a:gdLst/>
                <a:ahLst/>
                <a:cxnLst/>
                <a:rect l="l" t="t" r="r" b="b"/>
                <a:pathLst>
                  <a:path w="132" h="3248" extrusionOk="0">
                    <a:moveTo>
                      <a:pt x="0" y="3247"/>
                    </a:moveTo>
                    <a:cubicBezTo>
                      <a:pt x="53" y="2226"/>
                      <a:pt x="105" y="1126"/>
                      <a:pt x="131" y="0"/>
                    </a:cubicBezTo>
                    <a:lnTo>
                      <a:pt x="131" y="0"/>
                    </a:lnTo>
                    <a:cubicBezTo>
                      <a:pt x="105" y="1126"/>
                      <a:pt x="53" y="2226"/>
                      <a:pt x="0" y="3247"/>
                    </a:cubicBezTo>
                    <a:close/>
                  </a:path>
                </a:pathLst>
              </a:custGeom>
              <a:solidFill>
                <a:srgbClr val="6A271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9" name="Google Shape;1718;p46"/>
              <p:cNvSpPr/>
              <p:nvPr/>
            </p:nvSpPr>
            <p:spPr>
              <a:xfrm>
                <a:off x="4004237" y="3210595"/>
                <a:ext cx="217747" cy="161794"/>
              </a:xfrm>
              <a:custGeom>
                <a:avLst/>
                <a:gdLst/>
                <a:ahLst/>
                <a:cxnLst/>
                <a:rect l="l" t="t" r="r" b="b"/>
                <a:pathLst>
                  <a:path w="13251" h="9846" extrusionOk="0">
                    <a:moveTo>
                      <a:pt x="13250" y="0"/>
                    </a:moveTo>
                    <a:lnTo>
                      <a:pt x="13172" y="26"/>
                    </a:lnTo>
                    <a:cubicBezTo>
                      <a:pt x="10737" y="550"/>
                      <a:pt x="8249" y="786"/>
                      <a:pt x="5788" y="917"/>
                    </a:cubicBezTo>
                    <a:cubicBezTo>
                      <a:pt x="4033" y="1021"/>
                      <a:pt x="2279" y="1074"/>
                      <a:pt x="525" y="1074"/>
                    </a:cubicBezTo>
                    <a:lnTo>
                      <a:pt x="132" y="1074"/>
                    </a:lnTo>
                    <a:cubicBezTo>
                      <a:pt x="184" y="2881"/>
                      <a:pt x="106" y="6075"/>
                      <a:pt x="1" y="9846"/>
                    </a:cubicBezTo>
                    <a:cubicBezTo>
                      <a:pt x="1965" y="9793"/>
                      <a:pt x="3902" y="9715"/>
                      <a:pt x="5814" y="9558"/>
                    </a:cubicBezTo>
                    <a:cubicBezTo>
                      <a:pt x="7699" y="9400"/>
                      <a:pt x="9558" y="9191"/>
                      <a:pt x="11417" y="8877"/>
                    </a:cubicBezTo>
                    <a:cubicBezTo>
                      <a:pt x="11836" y="8798"/>
                      <a:pt x="12281" y="8720"/>
                      <a:pt x="12727" y="8641"/>
                    </a:cubicBezTo>
                    <a:cubicBezTo>
                      <a:pt x="12857" y="7175"/>
                      <a:pt x="12988" y="5342"/>
                      <a:pt x="13119" y="3247"/>
                    </a:cubicBezTo>
                    <a:cubicBezTo>
                      <a:pt x="13172" y="2226"/>
                      <a:pt x="13224" y="1126"/>
                      <a:pt x="13250" y="0"/>
                    </a:cubicBezTo>
                    <a:close/>
                  </a:path>
                </a:pathLst>
              </a:custGeom>
              <a:solidFill>
                <a:srgbClr val="C421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0" name="Google Shape;1719;p46"/>
              <p:cNvSpPr/>
              <p:nvPr/>
            </p:nvSpPr>
            <p:spPr>
              <a:xfrm>
                <a:off x="3990910" y="3578470"/>
                <a:ext cx="194495" cy="256462"/>
              </a:xfrm>
              <a:custGeom>
                <a:avLst/>
                <a:gdLst/>
                <a:ahLst/>
                <a:cxnLst/>
                <a:rect l="l" t="t" r="r" b="b"/>
                <a:pathLst>
                  <a:path w="11836" h="15607" extrusionOk="0">
                    <a:moveTo>
                      <a:pt x="11836" y="1"/>
                    </a:moveTo>
                    <a:cubicBezTo>
                      <a:pt x="9745" y="131"/>
                      <a:pt x="7655" y="189"/>
                      <a:pt x="5561" y="189"/>
                    </a:cubicBezTo>
                    <a:cubicBezTo>
                      <a:pt x="3851" y="189"/>
                      <a:pt x="2138" y="150"/>
                      <a:pt x="419" y="79"/>
                    </a:cubicBezTo>
                    <a:cubicBezTo>
                      <a:pt x="393" y="839"/>
                      <a:pt x="367" y="1572"/>
                      <a:pt x="367" y="2305"/>
                    </a:cubicBezTo>
                    <a:cubicBezTo>
                      <a:pt x="341" y="2410"/>
                      <a:pt x="341" y="2488"/>
                      <a:pt x="341" y="2567"/>
                    </a:cubicBezTo>
                    <a:cubicBezTo>
                      <a:pt x="341" y="2986"/>
                      <a:pt x="314" y="3379"/>
                      <a:pt x="314" y="3771"/>
                    </a:cubicBezTo>
                    <a:cubicBezTo>
                      <a:pt x="314" y="3876"/>
                      <a:pt x="288" y="3981"/>
                      <a:pt x="288" y="4086"/>
                    </a:cubicBezTo>
                    <a:cubicBezTo>
                      <a:pt x="131" y="8956"/>
                      <a:pt x="0" y="13250"/>
                      <a:pt x="0" y="15607"/>
                    </a:cubicBezTo>
                    <a:lnTo>
                      <a:pt x="10107" y="15607"/>
                    </a:lnTo>
                    <a:cubicBezTo>
                      <a:pt x="10107" y="15607"/>
                      <a:pt x="10683" y="10082"/>
                      <a:pt x="11417" y="3667"/>
                    </a:cubicBezTo>
                    <a:cubicBezTo>
                      <a:pt x="11417" y="3562"/>
                      <a:pt x="11443" y="3483"/>
                      <a:pt x="11443" y="3379"/>
                    </a:cubicBezTo>
                    <a:cubicBezTo>
                      <a:pt x="11495" y="3012"/>
                      <a:pt x="11521" y="2619"/>
                      <a:pt x="11574" y="2253"/>
                    </a:cubicBezTo>
                    <a:cubicBezTo>
                      <a:pt x="11574" y="2174"/>
                      <a:pt x="11574" y="2096"/>
                      <a:pt x="11600" y="2017"/>
                    </a:cubicBezTo>
                    <a:cubicBezTo>
                      <a:pt x="11678" y="1336"/>
                      <a:pt x="11757" y="682"/>
                      <a:pt x="1183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1" name="Google Shape;1720;p46"/>
              <p:cNvSpPr/>
              <p:nvPr/>
            </p:nvSpPr>
            <p:spPr>
              <a:xfrm>
                <a:off x="3996497" y="3611615"/>
                <a:ext cx="185030" cy="12259"/>
              </a:xfrm>
              <a:custGeom>
                <a:avLst/>
                <a:gdLst/>
                <a:ahLst/>
                <a:cxnLst/>
                <a:rect l="l" t="t" r="r" b="b"/>
                <a:pathLst>
                  <a:path w="11260" h="746" extrusionOk="0">
                    <a:moveTo>
                      <a:pt x="11260" y="0"/>
                    </a:moveTo>
                    <a:lnTo>
                      <a:pt x="11260" y="0"/>
                    </a:lnTo>
                    <a:cubicBezTo>
                      <a:pt x="10867" y="52"/>
                      <a:pt x="10448" y="105"/>
                      <a:pt x="10055" y="157"/>
                    </a:cubicBezTo>
                    <a:cubicBezTo>
                      <a:pt x="8101" y="383"/>
                      <a:pt x="6146" y="497"/>
                      <a:pt x="4192" y="497"/>
                    </a:cubicBezTo>
                    <a:cubicBezTo>
                      <a:pt x="3659" y="497"/>
                      <a:pt x="3126" y="488"/>
                      <a:pt x="2593" y="471"/>
                    </a:cubicBezTo>
                    <a:cubicBezTo>
                      <a:pt x="1729" y="419"/>
                      <a:pt x="865" y="367"/>
                      <a:pt x="27" y="288"/>
                    </a:cubicBezTo>
                    <a:cubicBezTo>
                      <a:pt x="1" y="393"/>
                      <a:pt x="1" y="471"/>
                      <a:pt x="1" y="550"/>
                    </a:cubicBezTo>
                    <a:cubicBezTo>
                      <a:pt x="1432" y="680"/>
                      <a:pt x="2868" y="745"/>
                      <a:pt x="4303" y="745"/>
                    </a:cubicBezTo>
                    <a:cubicBezTo>
                      <a:pt x="6621" y="745"/>
                      <a:pt x="8937" y="575"/>
                      <a:pt x="11234" y="236"/>
                    </a:cubicBezTo>
                    <a:cubicBezTo>
                      <a:pt x="11234" y="157"/>
                      <a:pt x="11234" y="79"/>
                      <a:pt x="11260"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2" name="Google Shape;1721;p46"/>
              <p:cNvSpPr/>
              <p:nvPr/>
            </p:nvSpPr>
            <p:spPr>
              <a:xfrm>
                <a:off x="3995643" y="3633980"/>
                <a:ext cx="183305" cy="15052"/>
              </a:xfrm>
              <a:custGeom>
                <a:avLst/>
                <a:gdLst/>
                <a:ahLst/>
                <a:cxnLst/>
                <a:rect l="l" t="t" r="r" b="b"/>
                <a:pathLst>
                  <a:path w="11155" h="916" extrusionOk="0">
                    <a:moveTo>
                      <a:pt x="11155" y="1"/>
                    </a:moveTo>
                    <a:lnTo>
                      <a:pt x="11155" y="1"/>
                    </a:lnTo>
                    <a:cubicBezTo>
                      <a:pt x="10631" y="79"/>
                      <a:pt x="10134" y="158"/>
                      <a:pt x="9610" y="236"/>
                    </a:cubicBezTo>
                    <a:cubicBezTo>
                      <a:pt x="7829" y="472"/>
                      <a:pt x="6023" y="603"/>
                      <a:pt x="4216" y="603"/>
                    </a:cubicBezTo>
                    <a:cubicBezTo>
                      <a:pt x="3326" y="603"/>
                      <a:pt x="2435" y="577"/>
                      <a:pt x="1519" y="524"/>
                    </a:cubicBezTo>
                    <a:cubicBezTo>
                      <a:pt x="1100" y="498"/>
                      <a:pt x="655" y="472"/>
                      <a:pt x="210" y="420"/>
                    </a:cubicBezTo>
                    <a:cubicBezTo>
                      <a:pt x="157" y="420"/>
                      <a:pt x="79" y="420"/>
                      <a:pt x="26" y="393"/>
                    </a:cubicBezTo>
                    <a:cubicBezTo>
                      <a:pt x="26" y="498"/>
                      <a:pt x="0" y="603"/>
                      <a:pt x="0" y="708"/>
                    </a:cubicBezTo>
                    <a:cubicBezTo>
                      <a:pt x="105" y="734"/>
                      <a:pt x="210" y="734"/>
                      <a:pt x="314" y="734"/>
                    </a:cubicBezTo>
                    <a:cubicBezTo>
                      <a:pt x="838" y="786"/>
                      <a:pt x="1336" y="839"/>
                      <a:pt x="1859" y="865"/>
                    </a:cubicBezTo>
                    <a:cubicBezTo>
                      <a:pt x="2532" y="899"/>
                      <a:pt x="3206" y="916"/>
                      <a:pt x="3880" y="916"/>
                    </a:cubicBezTo>
                    <a:cubicBezTo>
                      <a:pt x="6303" y="916"/>
                      <a:pt x="8732" y="698"/>
                      <a:pt x="11129" y="289"/>
                    </a:cubicBezTo>
                    <a:cubicBezTo>
                      <a:pt x="11129" y="184"/>
                      <a:pt x="11155" y="105"/>
                      <a:pt x="11155"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3" name="Google Shape;1722;p46"/>
              <p:cNvSpPr/>
              <p:nvPr/>
            </p:nvSpPr>
            <p:spPr>
              <a:xfrm>
                <a:off x="3966377" y="3825797"/>
                <a:ext cx="299499" cy="94372"/>
              </a:xfrm>
              <a:custGeom>
                <a:avLst/>
                <a:gdLst/>
                <a:ahLst/>
                <a:cxnLst/>
                <a:rect l="l" t="t" r="r" b="b"/>
                <a:pathLst>
                  <a:path w="18226" h="5743" extrusionOk="0">
                    <a:moveTo>
                      <a:pt x="9125" y="1"/>
                    </a:moveTo>
                    <a:cubicBezTo>
                      <a:pt x="6156" y="1"/>
                      <a:pt x="1732" y="101"/>
                      <a:pt x="1415" y="189"/>
                    </a:cubicBezTo>
                    <a:cubicBezTo>
                      <a:pt x="970" y="320"/>
                      <a:pt x="1" y="4431"/>
                      <a:pt x="498" y="5347"/>
                    </a:cubicBezTo>
                    <a:cubicBezTo>
                      <a:pt x="676" y="5643"/>
                      <a:pt x="2678" y="5742"/>
                      <a:pt x="5282" y="5742"/>
                    </a:cubicBezTo>
                    <a:cubicBezTo>
                      <a:pt x="9589" y="5742"/>
                      <a:pt x="15540" y="5472"/>
                      <a:pt x="17597" y="5374"/>
                    </a:cubicBezTo>
                    <a:cubicBezTo>
                      <a:pt x="17989" y="5347"/>
                      <a:pt x="18225" y="4955"/>
                      <a:pt x="18042" y="4588"/>
                    </a:cubicBezTo>
                    <a:cubicBezTo>
                      <a:pt x="17701" y="3907"/>
                      <a:pt x="16863" y="2912"/>
                      <a:pt x="15266" y="1865"/>
                    </a:cubicBezTo>
                    <a:cubicBezTo>
                      <a:pt x="12648" y="137"/>
                      <a:pt x="11784" y="84"/>
                      <a:pt x="11784" y="84"/>
                    </a:cubicBezTo>
                    <a:cubicBezTo>
                      <a:pt x="11664" y="25"/>
                      <a:pt x="10566" y="1"/>
                      <a:pt x="9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4" name="Google Shape;1723;p46"/>
              <p:cNvSpPr/>
              <p:nvPr/>
            </p:nvSpPr>
            <p:spPr>
              <a:xfrm>
                <a:off x="4150107" y="3852861"/>
                <a:ext cx="76608" cy="25470"/>
              </a:xfrm>
              <a:custGeom>
                <a:avLst/>
                <a:gdLst/>
                <a:ahLst/>
                <a:cxnLst/>
                <a:rect l="l" t="t" r="r" b="b"/>
                <a:pathLst>
                  <a:path w="4662" h="1550" extrusionOk="0">
                    <a:moveTo>
                      <a:pt x="3494" y="1"/>
                    </a:moveTo>
                    <a:cubicBezTo>
                      <a:pt x="3113" y="1"/>
                      <a:pt x="2731" y="41"/>
                      <a:pt x="2357" y="113"/>
                    </a:cubicBezTo>
                    <a:cubicBezTo>
                      <a:pt x="1781" y="244"/>
                      <a:pt x="1205" y="454"/>
                      <a:pt x="655" y="742"/>
                    </a:cubicBezTo>
                    <a:cubicBezTo>
                      <a:pt x="446" y="846"/>
                      <a:pt x="0" y="1056"/>
                      <a:pt x="131" y="1370"/>
                    </a:cubicBezTo>
                    <a:cubicBezTo>
                      <a:pt x="188" y="1502"/>
                      <a:pt x="275" y="1549"/>
                      <a:pt x="374" y="1549"/>
                    </a:cubicBezTo>
                    <a:cubicBezTo>
                      <a:pt x="548" y="1549"/>
                      <a:pt x="757" y="1401"/>
                      <a:pt x="891" y="1318"/>
                    </a:cubicBezTo>
                    <a:cubicBezTo>
                      <a:pt x="1911" y="745"/>
                      <a:pt x="3026" y="504"/>
                      <a:pt x="4191" y="504"/>
                    </a:cubicBezTo>
                    <a:cubicBezTo>
                      <a:pt x="4252" y="504"/>
                      <a:pt x="4312" y="505"/>
                      <a:pt x="4373" y="506"/>
                    </a:cubicBezTo>
                    <a:cubicBezTo>
                      <a:pt x="4609" y="506"/>
                      <a:pt x="4661" y="113"/>
                      <a:pt x="4426" y="87"/>
                    </a:cubicBezTo>
                    <a:cubicBezTo>
                      <a:pt x="4119" y="28"/>
                      <a:pt x="3807" y="1"/>
                      <a:pt x="3494" y="1"/>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5" name="Google Shape;1724;p46"/>
              <p:cNvSpPr/>
              <p:nvPr/>
            </p:nvSpPr>
            <p:spPr>
              <a:xfrm>
                <a:off x="4121186" y="3840455"/>
                <a:ext cx="78416" cy="28757"/>
              </a:xfrm>
              <a:custGeom>
                <a:avLst/>
                <a:gdLst/>
                <a:ahLst/>
                <a:cxnLst/>
                <a:rect l="l" t="t" r="r" b="b"/>
                <a:pathLst>
                  <a:path w="4772" h="1750" extrusionOk="0">
                    <a:moveTo>
                      <a:pt x="4254" y="0"/>
                    </a:moveTo>
                    <a:cubicBezTo>
                      <a:pt x="3571" y="0"/>
                      <a:pt x="2891" y="104"/>
                      <a:pt x="2232" y="292"/>
                    </a:cubicBezTo>
                    <a:cubicBezTo>
                      <a:pt x="1865" y="397"/>
                      <a:pt x="1525" y="528"/>
                      <a:pt x="1158" y="685"/>
                    </a:cubicBezTo>
                    <a:cubicBezTo>
                      <a:pt x="896" y="790"/>
                      <a:pt x="556" y="947"/>
                      <a:pt x="294" y="1156"/>
                    </a:cubicBezTo>
                    <a:cubicBezTo>
                      <a:pt x="242" y="1182"/>
                      <a:pt x="216" y="1209"/>
                      <a:pt x="163" y="1235"/>
                    </a:cubicBezTo>
                    <a:cubicBezTo>
                      <a:pt x="1" y="1420"/>
                      <a:pt x="126" y="1750"/>
                      <a:pt x="357" y="1750"/>
                    </a:cubicBezTo>
                    <a:cubicBezTo>
                      <a:pt x="387" y="1750"/>
                      <a:pt x="418" y="1744"/>
                      <a:pt x="451" y="1732"/>
                    </a:cubicBezTo>
                    <a:cubicBezTo>
                      <a:pt x="792" y="1601"/>
                      <a:pt x="1080" y="1392"/>
                      <a:pt x="1420" y="1235"/>
                    </a:cubicBezTo>
                    <a:cubicBezTo>
                      <a:pt x="1734" y="1078"/>
                      <a:pt x="2048" y="947"/>
                      <a:pt x="2389" y="842"/>
                    </a:cubicBezTo>
                    <a:cubicBezTo>
                      <a:pt x="3070" y="633"/>
                      <a:pt x="3777" y="502"/>
                      <a:pt x="4484" y="475"/>
                    </a:cubicBezTo>
                    <a:cubicBezTo>
                      <a:pt x="4772" y="449"/>
                      <a:pt x="4772" y="4"/>
                      <a:pt x="4484" y="4"/>
                    </a:cubicBezTo>
                    <a:cubicBezTo>
                      <a:pt x="4407" y="1"/>
                      <a:pt x="4330" y="0"/>
                      <a:pt x="4254" y="0"/>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6" name="Google Shape;1725;p46"/>
              <p:cNvSpPr/>
              <p:nvPr/>
            </p:nvSpPr>
            <p:spPr>
              <a:xfrm>
                <a:off x="4106216" y="3827358"/>
                <a:ext cx="69296" cy="24139"/>
              </a:xfrm>
              <a:custGeom>
                <a:avLst/>
                <a:gdLst/>
                <a:ahLst/>
                <a:cxnLst/>
                <a:rect l="l" t="t" r="r" b="b"/>
                <a:pathLst>
                  <a:path w="4217" h="1469" extrusionOk="0">
                    <a:moveTo>
                      <a:pt x="3274" y="0"/>
                    </a:moveTo>
                    <a:cubicBezTo>
                      <a:pt x="2794" y="0"/>
                      <a:pt x="2314" y="53"/>
                      <a:pt x="1834" y="173"/>
                    </a:cubicBezTo>
                    <a:cubicBezTo>
                      <a:pt x="1467" y="277"/>
                      <a:pt x="1127" y="435"/>
                      <a:pt x="786" y="592"/>
                    </a:cubicBezTo>
                    <a:cubicBezTo>
                      <a:pt x="524" y="696"/>
                      <a:pt x="1" y="906"/>
                      <a:pt x="1" y="1246"/>
                    </a:cubicBezTo>
                    <a:cubicBezTo>
                      <a:pt x="27" y="1325"/>
                      <a:pt x="53" y="1403"/>
                      <a:pt x="105" y="1430"/>
                    </a:cubicBezTo>
                    <a:cubicBezTo>
                      <a:pt x="169" y="1457"/>
                      <a:pt x="227" y="1468"/>
                      <a:pt x="282" y="1468"/>
                    </a:cubicBezTo>
                    <a:cubicBezTo>
                      <a:pt x="386" y="1468"/>
                      <a:pt x="483" y="1428"/>
                      <a:pt x="603" y="1377"/>
                    </a:cubicBezTo>
                    <a:cubicBezTo>
                      <a:pt x="734" y="1272"/>
                      <a:pt x="891" y="1194"/>
                      <a:pt x="1048" y="1115"/>
                    </a:cubicBezTo>
                    <a:cubicBezTo>
                      <a:pt x="1362" y="958"/>
                      <a:pt x="1676" y="827"/>
                      <a:pt x="1991" y="723"/>
                    </a:cubicBezTo>
                    <a:cubicBezTo>
                      <a:pt x="2645" y="513"/>
                      <a:pt x="3352" y="356"/>
                      <a:pt x="4033" y="330"/>
                    </a:cubicBezTo>
                    <a:cubicBezTo>
                      <a:pt x="4216" y="330"/>
                      <a:pt x="4216" y="68"/>
                      <a:pt x="4033" y="42"/>
                    </a:cubicBezTo>
                    <a:cubicBezTo>
                      <a:pt x="3780" y="15"/>
                      <a:pt x="3527" y="0"/>
                      <a:pt x="3274" y="0"/>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7" name="Google Shape;1726;p46"/>
              <p:cNvSpPr/>
              <p:nvPr/>
            </p:nvSpPr>
            <p:spPr>
              <a:xfrm>
                <a:off x="3678958" y="3210595"/>
                <a:ext cx="299926" cy="624336"/>
              </a:xfrm>
              <a:custGeom>
                <a:avLst/>
                <a:gdLst/>
                <a:ahLst/>
                <a:cxnLst/>
                <a:rect l="l" t="t" r="r" b="b"/>
                <a:pathLst>
                  <a:path w="18252" h="37994" extrusionOk="0">
                    <a:moveTo>
                      <a:pt x="18251" y="0"/>
                    </a:moveTo>
                    <a:lnTo>
                      <a:pt x="18146" y="26"/>
                    </a:lnTo>
                    <a:cubicBezTo>
                      <a:pt x="15659" y="550"/>
                      <a:pt x="13145" y="786"/>
                      <a:pt x="10658" y="917"/>
                    </a:cubicBezTo>
                    <a:cubicBezTo>
                      <a:pt x="8772" y="1021"/>
                      <a:pt x="6887" y="1074"/>
                      <a:pt x="5002" y="1074"/>
                    </a:cubicBezTo>
                    <a:cubicBezTo>
                      <a:pt x="4426" y="7568"/>
                      <a:pt x="786" y="31081"/>
                      <a:pt x="1" y="37994"/>
                    </a:cubicBezTo>
                    <a:lnTo>
                      <a:pt x="10108" y="37994"/>
                    </a:lnTo>
                    <a:cubicBezTo>
                      <a:pt x="10108" y="37994"/>
                      <a:pt x="14166" y="19089"/>
                      <a:pt x="16340" y="10448"/>
                    </a:cubicBezTo>
                    <a:cubicBezTo>
                      <a:pt x="16889" y="8301"/>
                      <a:pt x="17570" y="4530"/>
                      <a:pt x="18251" y="0"/>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8" name="Google Shape;1727;p46"/>
              <p:cNvSpPr/>
              <p:nvPr/>
            </p:nvSpPr>
            <p:spPr>
              <a:xfrm>
                <a:off x="3743504" y="3211450"/>
                <a:ext cx="234935" cy="160940"/>
              </a:xfrm>
              <a:custGeom>
                <a:avLst/>
                <a:gdLst/>
                <a:ahLst/>
                <a:cxnLst/>
                <a:rect l="l" t="t" r="r" b="b"/>
                <a:pathLst>
                  <a:path w="14297" h="9794" extrusionOk="0">
                    <a:moveTo>
                      <a:pt x="0" y="9794"/>
                    </a:moveTo>
                    <a:cubicBezTo>
                      <a:pt x="53" y="9401"/>
                      <a:pt x="105" y="9034"/>
                      <a:pt x="157" y="8668"/>
                    </a:cubicBezTo>
                    <a:cubicBezTo>
                      <a:pt x="105" y="9034"/>
                      <a:pt x="53" y="9401"/>
                      <a:pt x="0" y="9794"/>
                    </a:cubicBezTo>
                    <a:lnTo>
                      <a:pt x="0" y="9794"/>
                    </a:lnTo>
                    <a:close/>
                    <a:moveTo>
                      <a:pt x="14297" y="1"/>
                    </a:moveTo>
                    <a:cubicBezTo>
                      <a:pt x="14297" y="1"/>
                      <a:pt x="14297" y="1"/>
                      <a:pt x="14297" y="1"/>
                    </a:cubicBezTo>
                    <a:cubicBezTo>
                      <a:pt x="14297" y="1"/>
                      <a:pt x="14297" y="1"/>
                      <a:pt x="14297" y="1"/>
                    </a:cubicBezTo>
                    <a:close/>
                  </a:path>
                </a:pathLst>
              </a:custGeom>
              <a:solidFill>
                <a:srgbClr val="C529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 name="Google Shape;1728;p46"/>
              <p:cNvSpPr/>
              <p:nvPr/>
            </p:nvSpPr>
            <p:spPr>
              <a:xfrm>
                <a:off x="3743504" y="3210595"/>
                <a:ext cx="235379" cy="161794"/>
              </a:xfrm>
              <a:custGeom>
                <a:avLst/>
                <a:gdLst/>
                <a:ahLst/>
                <a:cxnLst/>
                <a:rect l="l" t="t" r="r" b="b"/>
                <a:pathLst>
                  <a:path w="14324" h="9846" extrusionOk="0">
                    <a:moveTo>
                      <a:pt x="14323" y="0"/>
                    </a:moveTo>
                    <a:lnTo>
                      <a:pt x="14218" y="26"/>
                    </a:lnTo>
                    <a:cubicBezTo>
                      <a:pt x="11731" y="550"/>
                      <a:pt x="9217" y="786"/>
                      <a:pt x="6730" y="917"/>
                    </a:cubicBezTo>
                    <a:cubicBezTo>
                      <a:pt x="4975" y="1021"/>
                      <a:pt x="3221" y="1074"/>
                      <a:pt x="1467" y="1074"/>
                    </a:cubicBezTo>
                    <a:lnTo>
                      <a:pt x="1074" y="1074"/>
                    </a:lnTo>
                    <a:cubicBezTo>
                      <a:pt x="943" y="2697"/>
                      <a:pt x="576" y="5447"/>
                      <a:pt x="157" y="8720"/>
                    </a:cubicBezTo>
                    <a:cubicBezTo>
                      <a:pt x="105" y="9086"/>
                      <a:pt x="53" y="9453"/>
                      <a:pt x="0" y="9846"/>
                    </a:cubicBezTo>
                    <a:cubicBezTo>
                      <a:pt x="1938" y="9793"/>
                      <a:pt x="3876" y="9715"/>
                      <a:pt x="5839" y="9558"/>
                    </a:cubicBezTo>
                    <a:cubicBezTo>
                      <a:pt x="7725" y="9400"/>
                      <a:pt x="9610" y="9191"/>
                      <a:pt x="11495" y="8877"/>
                    </a:cubicBezTo>
                    <a:cubicBezTo>
                      <a:pt x="11940" y="8798"/>
                      <a:pt x="12385" y="8720"/>
                      <a:pt x="12831" y="8641"/>
                    </a:cubicBezTo>
                    <a:cubicBezTo>
                      <a:pt x="13276" y="6468"/>
                      <a:pt x="13799" y="3483"/>
                      <a:pt x="14297" y="53"/>
                    </a:cubicBezTo>
                    <a:cubicBezTo>
                      <a:pt x="14323" y="26"/>
                      <a:pt x="14323" y="26"/>
                      <a:pt x="14323" y="0"/>
                    </a:cubicBezTo>
                    <a:close/>
                  </a:path>
                </a:pathLst>
              </a:custGeom>
              <a:solidFill>
                <a:srgbClr val="C421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 name="Google Shape;1729;p46"/>
              <p:cNvSpPr/>
              <p:nvPr/>
            </p:nvSpPr>
            <p:spPr>
              <a:xfrm>
                <a:off x="3678958" y="3578470"/>
                <a:ext cx="222463" cy="256462"/>
              </a:xfrm>
              <a:custGeom>
                <a:avLst/>
                <a:gdLst/>
                <a:ahLst/>
                <a:cxnLst/>
                <a:rect l="l" t="t" r="r" b="b"/>
                <a:pathLst>
                  <a:path w="13538" h="15607" extrusionOk="0">
                    <a:moveTo>
                      <a:pt x="13538" y="1"/>
                    </a:moveTo>
                    <a:cubicBezTo>
                      <a:pt x="11448" y="131"/>
                      <a:pt x="9350" y="189"/>
                      <a:pt x="7257" y="189"/>
                    </a:cubicBezTo>
                    <a:cubicBezTo>
                      <a:pt x="5548" y="189"/>
                      <a:pt x="3843" y="150"/>
                      <a:pt x="2148" y="79"/>
                    </a:cubicBezTo>
                    <a:cubicBezTo>
                      <a:pt x="2043" y="839"/>
                      <a:pt x="1912" y="1572"/>
                      <a:pt x="1833" y="2305"/>
                    </a:cubicBezTo>
                    <a:cubicBezTo>
                      <a:pt x="1807" y="2410"/>
                      <a:pt x="1781" y="2488"/>
                      <a:pt x="1781" y="2567"/>
                    </a:cubicBezTo>
                    <a:cubicBezTo>
                      <a:pt x="1729" y="2986"/>
                      <a:pt x="1676" y="3379"/>
                      <a:pt x="1624" y="3771"/>
                    </a:cubicBezTo>
                    <a:cubicBezTo>
                      <a:pt x="1598" y="3876"/>
                      <a:pt x="1572" y="3981"/>
                      <a:pt x="1572" y="4086"/>
                    </a:cubicBezTo>
                    <a:cubicBezTo>
                      <a:pt x="865" y="8956"/>
                      <a:pt x="262" y="13250"/>
                      <a:pt x="1" y="15607"/>
                    </a:cubicBezTo>
                    <a:lnTo>
                      <a:pt x="10108" y="15607"/>
                    </a:lnTo>
                    <a:cubicBezTo>
                      <a:pt x="10108" y="15607"/>
                      <a:pt x="11286" y="10082"/>
                      <a:pt x="12726" y="3667"/>
                    </a:cubicBezTo>
                    <a:cubicBezTo>
                      <a:pt x="12752" y="3562"/>
                      <a:pt x="12779" y="3483"/>
                      <a:pt x="12779" y="3379"/>
                    </a:cubicBezTo>
                    <a:cubicBezTo>
                      <a:pt x="12883" y="3012"/>
                      <a:pt x="12962" y="2619"/>
                      <a:pt x="13040" y="2253"/>
                    </a:cubicBezTo>
                    <a:cubicBezTo>
                      <a:pt x="13067" y="2174"/>
                      <a:pt x="13067" y="2096"/>
                      <a:pt x="13093" y="2017"/>
                    </a:cubicBezTo>
                    <a:cubicBezTo>
                      <a:pt x="13250" y="1336"/>
                      <a:pt x="13381" y="682"/>
                      <a:pt x="1353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 name="Google Shape;1730;p46"/>
              <p:cNvSpPr/>
              <p:nvPr/>
            </p:nvSpPr>
            <p:spPr>
              <a:xfrm>
                <a:off x="3708224" y="3611615"/>
                <a:ext cx="185884" cy="12259"/>
              </a:xfrm>
              <a:custGeom>
                <a:avLst/>
                <a:gdLst/>
                <a:ahLst/>
                <a:cxnLst/>
                <a:rect l="l" t="t" r="r" b="b"/>
                <a:pathLst>
                  <a:path w="11312" h="746" extrusionOk="0">
                    <a:moveTo>
                      <a:pt x="11312" y="0"/>
                    </a:moveTo>
                    <a:cubicBezTo>
                      <a:pt x="10919" y="52"/>
                      <a:pt x="10500" y="105"/>
                      <a:pt x="10081" y="157"/>
                    </a:cubicBezTo>
                    <a:cubicBezTo>
                      <a:pt x="8127" y="383"/>
                      <a:pt x="6156" y="497"/>
                      <a:pt x="4207" y="497"/>
                    </a:cubicBezTo>
                    <a:cubicBezTo>
                      <a:pt x="3676" y="497"/>
                      <a:pt x="3146" y="488"/>
                      <a:pt x="2619" y="471"/>
                    </a:cubicBezTo>
                    <a:cubicBezTo>
                      <a:pt x="1754" y="419"/>
                      <a:pt x="890" y="367"/>
                      <a:pt x="52" y="288"/>
                    </a:cubicBezTo>
                    <a:cubicBezTo>
                      <a:pt x="26" y="393"/>
                      <a:pt x="0" y="471"/>
                      <a:pt x="0" y="550"/>
                    </a:cubicBezTo>
                    <a:cubicBezTo>
                      <a:pt x="1422" y="680"/>
                      <a:pt x="2851" y="745"/>
                      <a:pt x="4285" y="745"/>
                    </a:cubicBezTo>
                    <a:cubicBezTo>
                      <a:pt x="6602" y="745"/>
                      <a:pt x="8931" y="575"/>
                      <a:pt x="11259" y="236"/>
                    </a:cubicBezTo>
                    <a:cubicBezTo>
                      <a:pt x="11286" y="157"/>
                      <a:pt x="11286" y="79"/>
                      <a:pt x="1131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2" name="Google Shape;1731;p46"/>
              <p:cNvSpPr/>
              <p:nvPr/>
            </p:nvSpPr>
            <p:spPr>
              <a:xfrm>
                <a:off x="3704773" y="3633980"/>
                <a:ext cx="184175" cy="15052"/>
              </a:xfrm>
              <a:custGeom>
                <a:avLst/>
                <a:gdLst/>
                <a:ahLst/>
                <a:cxnLst/>
                <a:rect l="l" t="t" r="r" b="b"/>
                <a:pathLst>
                  <a:path w="11208" h="916" extrusionOk="0">
                    <a:moveTo>
                      <a:pt x="11208" y="1"/>
                    </a:moveTo>
                    <a:lnTo>
                      <a:pt x="11208" y="1"/>
                    </a:lnTo>
                    <a:cubicBezTo>
                      <a:pt x="10710" y="79"/>
                      <a:pt x="10186" y="158"/>
                      <a:pt x="9663" y="236"/>
                    </a:cubicBezTo>
                    <a:cubicBezTo>
                      <a:pt x="7830" y="472"/>
                      <a:pt x="6023" y="603"/>
                      <a:pt x="4216" y="603"/>
                    </a:cubicBezTo>
                    <a:cubicBezTo>
                      <a:pt x="3326" y="603"/>
                      <a:pt x="2436" y="577"/>
                      <a:pt x="1545" y="524"/>
                    </a:cubicBezTo>
                    <a:cubicBezTo>
                      <a:pt x="1100" y="498"/>
                      <a:pt x="681" y="472"/>
                      <a:pt x="236" y="420"/>
                    </a:cubicBezTo>
                    <a:cubicBezTo>
                      <a:pt x="184" y="420"/>
                      <a:pt x="105" y="420"/>
                      <a:pt x="53" y="393"/>
                    </a:cubicBezTo>
                    <a:cubicBezTo>
                      <a:pt x="27" y="498"/>
                      <a:pt x="1" y="603"/>
                      <a:pt x="1" y="708"/>
                    </a:cubicBezTo>
                    <a:cubicBezTo>
                      <a:pt x="105" y="734"/>
                      <a:pt x="210" y="734"/>
                      <a:pt x="315" y="734"/>
                    </a:cubicBezTo>
                    <a:cubicBezTo>
                      <a:pt x="812" y="786"/>
                      <a:pt x="1310" y="839"/>
                      <a:pt x="1807" y="865"/>
                    </a:cubicBezTo>
                    <a:cubicBezTo>
                      <a:pt x="2480" y="899"/>
                      <a:pt x="3155" y="916"/>
                      <a:pt x="3832" y="916"/>
                    </a:cubicBezTo>
                    <a:cubicBezTo>
                      <a:pt x="6264" y="916"/>
                      <a:pt x="8717" y="698"/>
                      <a:pt x="11155" y="289"/>
                    </a:cubicBezTo>
                    <a:cubicBezTo>
                      <a:pt x="11181" y="184"/>
                      <a:pt x="11208" y="105"/>
                      <a:pt x="1120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3" name="Google Shape;1732;p46"/>
              <p:cNvSpPr/>
              <p:nvPr/>
            </p:nvSpPr>
            <p:spPr>
              <a:xfrm>
                <a:off x="3654441" y="3825797"/>
                <a:ext cx="299482" cy="94372"/>
              </a:xfrm>
              <a:custGeom>
                <a:avLst/>
                <a:gdLst/>
                <a:ahLst/>
                <a:cxnLst/>
                <a:rect l="l" t="t" r="r" b="b"/>
                <a:pathLst>
                  <a:path w="18225" h="5743" extrusionOk="0">
                    <a:moveTo>
                      <a:pt x="9126" y="1"/>
                    </a:moveTo>
                    <a:cubicBezTo>
                      <a:pt x="6159" y="1"/>
                      <a:pt x="1740" y="101"/>
                      <a:pt x="1440" y="189"/>
                    </a:cubicBezTo>
                    <a:cubicBezTo>
                      <a:pt x="969" y="320"/>
                      <a:pt x="0" y="4431"/>
                      <a:pt x="524" y="5347"/>
                    </a:cubicBezTo>
                    <a:cubicBezTo>
                      <a:pt x="691" y="5643"/>
                      <a:pt x="2688" y="5742"/>
                      <a:pt x="5288" y="5742"/>
                    </a:cubicBezTo>
                    <a:cubicBezTo>
                      <a:pt x="9588" y="5742"/>
                      <a:pt x="15540" y="5472"/>
                      <a:pt x="17596" y="5374"/>
                    </a:cubicBezTo>
                    <a:cubicBezTo>
                      <a:pt x="17989" y="5347"/>
                      <a:pt x="18224" y="4955"/>
                      <a:pt x="18067" y="4588"/>
                    </a:cubicBezTo>
                    <a:cubicBezTo>
                      <a:pt x="17701" y="3907"/>
                      <a:pt x="16863" y="2912"/>
                      <a:pt x="15266" y="1865"/>
                    </a:cubicBezTo>
                    <a:cubicBezTo>
                      <a:pt x="12647" y="137"/>
                      <a:pt x="11783" y="84"/>
                      <a:pt x="11783" y="84"/>
                    </a:cubicBezTo>
                    <a:cubicBezTo>
                      <a:pt x="11663" y="25"/>
                      <a:pt x="10565" y="1"/>
                      <a:pt x="912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4" name="Google Shape;1733;p46"/>
              <p:cNvSpPr/>
              <p:nvPr/>
            </p:nvSpPr>
            <p:spPr>
              <a:xfrm>
                <a:off x="3838155" y="3852861"/>
                <a:ext cx="76608" cy="25470"/>
              </a:xfrm>
              <a:custGeom>
                <a:avLst/>
                <a:gdLst/>
                <a:ahLst/>
                <a:cxnLst/>
                <a:rect l="l" t="t" r="r" b="b"/>
                <a:pathLst>
                  <a:path w="4662" h="1550" extrusionOk="0">
                    <a:moveTo>
                      <a:pt x="3506" y="1"/>
                    </a:moveTo>
                    <a:cubicBezTo>
                      <a:pt x="3132" y="1"/>
                      <a:pt x="2758" y="41"/>
                      <a:pt x="2384" y="113"/>
                    </a:cubicBezTo>
                    <a:cubicBezTo>
                      <a:pt x="1781" y="244"/>
                      <a:pt x="1205" y="454"/>
                      <a:pt x="682" y="742"/>
                    </a:cubicBezTo>
                    <a:cubicBezTo>
                      <a:pt x="446" y="846"/>
                      <a:pt x="1" y="1056"/>
                      <a:pt x="158" y="1370"/>
                    </a:cubicBezTo>
                    <a:cubicBezTo>
                      <a:pt x="205" y="1502"/>
                      <a:pt x="290" y="1549"/>
                      <a:pt x="387" y="1549"/>
                    </a:cubicBezTo>
                    <a:cubicBezTo>
                      <a:pt x="560" y="1549"/>
                      <a:pt x="774" y="1401"/>
                      <a:pt x="891" y="1318"/>
                    </a:cubicBezTo>
                    <a:cubicBezTo>
                      <a:pt x="1911" y="745"/>
                      <a:pt x="3026" y="504"/>
                      <a:pt x="4191" y="504"/>
                    </a:cubicBezTo>
                    <a:cubicBezTo>
                      <a:pt x="4252" y="504"/>
                      <a:pt x="4313" y="505"/>
                      <a:pt x="4374" y="506"/>
                    </a:cubicBezTo>
                    <a:cubicBezTo>
                      <a:pt x="4609" y="506"/>
                      <a:pt x="4662" y="113"/>
                      <a:pt x="4426" y="87"/>
                    </a:cubicBezTo>
                    <a:cubicBezTo>
                      <a:pt x="4119" y="28"/>
                      <a:pt x="3813" y="1"/>
                      <a:pt x="3506" y="1"/>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5" name="Google Shape;1734;p46"/>
              <p:cNvSpPr/>
              <p:nvPr/>
            </p:nvSpPr>
            <p:spPr>
              <a:xfrm>
                <a:off x="3809250" y="3840455"/>
                <a:ext cx="78843" cy="28757"/>
              </a:xfrm>
              <a:custGeom>
                <a:avLst/>
                <a:gdLst/>
                <a:ahLst/>
                <a:cxnLst/>
                <a:rect l="l" t="t" r="r" b="b"/>
                <a:pathLst>
                  <a:path w="4798" h="1750" extrusionOk="0">
                    <a:moveTo>
                      <a:pt x="4253" y="0"/>
                    </a:moveTo>
                    <a:cubicBezTo>
                      <a:pt x="3570" y="0"/>
                      <a:pt x="2890" y="104"/>
                      <a:pt x="2231" y="292"/>
                    </a:cubicBezTo>
                    <a:cubicBezTo>
                      <a:pt x="1865" y="397"/>
                      <a:pt x="1524" y="528"/>
                      <a:pt x="1184" y="685"/>
                    </a:cubicBezTo>
                    <a:cubicBezTo>
                      <a:pt x="896" y="790"/>
                      <a:pt x="555" y="947"/>
                      <a:pt x="293" y="1156"/>
                    </a:cubicBezTo>
                    <a:cubicBezTo>
                      <a:pt x="267" y="1182"/>
                      <a:pt x="215" y="1209"/>
                      <a:pt x="163" y="1235"/>
                    </a:cubicBezTo>
                    <a:cubicBezTo>
                      <a:pt x="0" y="1420"/>
                      <a:pt x="125" y="1750"/>
                      <a:pt x="356" y="1750"/>
                    </a:cubicBezTo>
                    <a:cubicBezTo>
                      <a:pt x="386" y="1750"/>
                      <a:pt x="418" y="1744"/>
                      <a:pt x="451" y="1732"/>
                    </a:cubicBezTo>
                    <a:cubicBezTo>
                      <a:pt x="791" y="1601"/>
                      <a:pt x="1105" y="1392"/>
                      <a:pt x="1419" y="1235"/>
                    </a:cubicBezTo>
                    <a:cubicBezTo>
                      <a:pt x="1734" y="1078"/>
                      <a:pt x="2048" y="947"/>
                      <a:pt x="2388" y="842"/>
                    </a:cubicBezTo>
                    <a:cubicBezTo>
                      <a:pt x="3069" y="633"/>
                      <a:pt x="3776" y="502"/>
                      <a:pt x="4483" y="475"/>
                    </a:cubicBezTo>
                    <a:cubicBezTo>
                      <a:pt x="4771" y="449"/>
                      <a:pt x="4797" y="4"/>
                      <a:pt x="4483" y="4"/>
                    </a:cubicBezTo>
                    <a:cubicBezTo>
                      <a:pt x="4406" y="1"/>
                      <a:pt x="4330" y="0"/>
                      <a:pt x="4253" y="0"/>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6" name="Google Shape;1735;p46"/>
              <p:cNvSpPr/>
              <p:nvPr/>
            </p:nvSpPr>
            <p:spPr>
              <a:xfrm>
                <a:off x="3794264" y="3827358"/>
                <a:ext cx="69723" cy="24139"/>
              </a:xfrm>
              <a:custGeom>
                <a:avLst/>
                <a:gdLst/>
                <a:ahLst/>
                <a:cxnLst/>
                <a:rect l="l" t="t" r="r" b="b"/>
                <a:pathLst>
                  <a:path w="4243" h="1469" extrusionOk="0">
                    <a:moveTo>
                      <a:pt x="3283" y="0"/>
                    </a:moveTo>
                    <a:cubicBezTo>
                      <a:pt x="2797" y="0"/>
                      <a:pt x="2323" y="53"/>
                      <a:pt x="1860" y="173"/>
                    </a:cubicBezTo>
                    <a:cubicBezTo>
                      <a:pt x="1493" y="277"/>
                      <a:pt x="1127" y="435"/>
                      <a:pt x="787" y="592"/>
                    </a:cubicBezTo>
                    <a:cubicBezTo>
                      <a:pt x="525" y="696"/>
                      <a:pt x="1" y="906"/>
                      <a:pt x="27" y="1246"/>
                    </a:cubicBezTo>
                    <a:cubicBezTo>
                      <a:pt x="27" y="1325"/>
                      <a:pt x="53" y="1403"/>
                      <a:pt x="132" y="1430"/>
                    </a:cubicBezTo>
                    <a:cubicBezTo>
                      <a:pt x="187" y="1457"/>
                      <a:pt x="241" y="1468"/>
                      <a:pt x="296" y="1468"/>
                    </a:cubicBezTo>
                    <a:cubicBezTo>
                      <a:pt x="399" y="1468"/>
                      <a:pt x="501" y="1428"/>
                      <a:pt x="603" y="1377"/>
                    </a:cubicBezTo>
                    <a:cubicBezTo>
                      <a:pt x="760" y="1272"/>
                      <a:pt x="917" y="1194"/>
                      <a:pt x="1075" y="1115"/>
                    </a:cubicBezTo>
                    <a:cubicBezTo>
                      <a:pt x="1363" y="958"/>
                      <a:pt x="1677" y="827"/>
                      <a:pt x="1991" y="723"/>
                    </a:cubicBezTo>
                    <a:cubicBezTo>
                      <a:pt x="2646" y="513"/>
                      <a:pt x="3353" y="356"/>
                      <a:pt x="4060" y="330"/>
                    </a:cubicBezTo>
                    <a:cubicBezTo>
                      <a:pt x="4243" y="330"/>
                      <a:pt x="4217" y="68"/>
                      <a:pt x="4060" y="42"/>
                    </a:cubicBezTo>
                    <a:cubicBezTo>
                      <a:pt x="3797" y="15"/>
                      <a:pt x="3538" y="0"/>
                      <a:pt x="3283" y="0"/>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7" name="Google Shape;1736;p46"/>
              <p:cNvSpPr/>
              <p:nvPr/>
            </p:nvSpPr>
            <p:spPr>
              <a:xfrm>
                <a:off x="3641952" y="2950616"/>
                <a:ext cx="669099" cy="388875"/>
              </a:xfrm>
              <a:custGeom>
                <a:avLst/>
                <a:gdLst/>
                <a:ahLst/>
                <a:cxnLst/>
                <a:rect l="l" t="t" r="r" b="b"/>
                <a:pathLst>
                  <a:path w="40718" h="23665" extrusionOk="0">
                    <a:moveTo>
                      <a:pt x="36081" y="1"/>
                    </a:moveTo>
                    <a:cubicBezTo>
                      <a:pt x="36064" y="1"/>
                      <a:pt x="36047" y="3"/>
                      <a:pt x="36030" y="6"/>
                    </a:cubicBezTo>
                    <a:cubicBezTo>
                      <a:pt x="35559" y="111"/>
                      <a:pt x="35088" y="215"/>
                      <a:pt x="34590" y="294"/>
                    </a:cubicBezTo>
                    <a:cubicBezTo>
                      <a:pt x="34486" y="320"/>
                      <a:pt x="34381" y="320"/>
                      <a:pt x="34276" y="346"/>
                    </a:cubicBezTo>
                    <a:cubicBezTo>
                      <a:pt x="32574" y="634"/>
                      <a:pt x="30846" y="818"/>
                      <a:pt x="29144" y="975"/>
                    </a:cubicBezTo>
                    <a:lnTo>
                      <a:pt x="29013" y="975"/>
                    </a:lnTo>
                    <a:cubicBezTo>
                      <a:pt x="28856" y="1001"/>
                      <a:pt x="28699" y="1027"/>
                      <a:pt x="28542" y="1027"/>
                    </a:cubicBezTo>
                    <a:cubicBezTo>
                      <a:pt x="28175" y="1053"/>
                      <a:pt x="27835" y="1080"/>
                      <a:pt x="27468" y="1106"/>
                    </a:cubicBezTo>
                    <a:cubicBezTo>
                      <a:pt x="27363" y="1106"/>
                      <a:pt x="27285" y="1132"/>
                      <a:pt x="27180" y="1132"/>
                    </a:cubicBezTo>
                    <a:cubicBezTo>
                      <a:pt x="25065" y="1270"/>
                      <a:pt x="22958" y="1335"/>
                      <a:pt x="20858" y="1335"/>
                    </a:cubicBezTo>
                    <a:cubicBezTo>
                      <a:pt x="18979" y="1335"/>
                      <a:pt x="17107" y="1283"/>
                      <a:pt x="15240" y="1184"/>
                    </a:cubicBezTo>
                    <a:lnTo>
                      <a:pt x="14873" y="1184"/>
                    </a:lnTo>
                    <a:cubicBezTo>
                      <a:pt x="14114" y="1132"/>
                      <a:pt x="13381" y="1080"/>
                      <a:pt x="12622" y="1027"/>
                    </a:cubicBezTo>
                    <a:cubicBezTo>
                      <a:pt x="11757" y="949"/>
                      <a:pt x="10867" y="870"/>
                      <a:pt x="10003" y="792"/>
                    </a:cubicBezTo>
                    <a:cubicBezTo>
                      <a:pt x="9925" y="765"/>
                      <a:pt x="9872" y="765"/>
                      <a:pt x="9794" y="765"/>
                    </a:cubicBezTo>
                    <a:cubicBezTo>
                      <a:pt x="9087" y="687"/>
                      <a:pt x="8406" y="608"/>
                      <a:pt x="7699" y="530"/>
                    </a:cubicBezTo>
                    <a:cubicBezTo>
                      <a:pt x="7684" y="528"/>
                      <a:pt x="7668" y="527"/>
                      <a:pt x="7653" y="527"/>
                    </a:cubicBezTo>
                    <a:cubicBezTo>
                      <a:pt x="7460" y="527"/>
                      <a:pt x="7278" y="676"/>
                      <a:pt x="7254" y="870"/>
                    </a:cubicBezTo>
                    <a:cubicBezTo>
                      <a:pt x="6992" y="2860"/>
                      <a:pt x="6730" y="4457"/>
                      <a:pt x="6521" y="5321"/>
                    </a:cubicBezTo>
                    <a:cubicBezTo>
                      <a:pt x="5185" y="10611"/>
                      <a:pt x="1415" y="19592"/>
                      <a:pt x="1" y="21608"/>
                    </a:cubicBezTo>
                    <a:cubicBezTo>
                      <a:pt x="1048" y="21948"/>
                      <a:pt x="2357" y="22263"/>
                      <a:pt x="3876" y="22524"/>
                    </a:cubicBezTo>
                    <a:cubicBezTo>
                      <a:pt x="3955" y="22551"/>
                      <a:pt x="4007" y="22551"/>
                      <a:pt x="4085" y="22577"/>
                    </a:cubicBezTo>
                    <a:cubicBezTo>
                      <a:pt x="7870" y="23244"/>
                      <a:pt x="12875" y="23665"/>
                      <a:pt x="18260" y="23665"/>
                    </a:cubicBezTo>
                    <a:cubicBezTo>
                      <a:pt x="25766" y="23665"/>
                      <a:pt x="34009" y="22848"/>
                      <a:pt x="40717" y="20744"/>
                    </a:cubicBezTo>
                    <a:cubicBezTo>
                      <a:pt x="39487" y="16554"/>
                      <a:pt x="38361" y="11108"/>
                      <a:pt x="37366" y="5662"/>
                    </a:cubicBezTo>
                    <a:cubicBezTo>
                      <a:pt x="37340" y="5505"/>
                      <a:pt x="37313" y="5374"/>
                      <a:pt x="37287" y="5217"/>
                    </a:cubicBezTo>
                    <a:cubicBezTo>
                      <a:pt x="36973" y="3515"/>
                      <a:pt x="36606" y="1839"/>
                      <a:pt x="36318" y="189"/>
                    </a:cubicBezTo>
                    <a:cubicBezTo>
                      <a:pt x="36296" y="75"/>
                      <a:pt x="36193" y="1"/>
                      <a:pt x="3608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8" name="Google Shape;1737;p46"/>
              <p:cNvSpPr/>
              <p:nvPr/>
            </p:nvSpPr>
            <p:spPr>
              <a:xfrm>
                <a:off x="3705628" y="2963187"/>
                <a:ext cx="100715" cy="358426"/>
              </a:xfrm>
              <a:custGeom>
                <a:avLst/>
                <a:gdLst/>
                <a:ahLst/>
                <a:cxnLst/>
                <a:rect l="l" t="t" r="r" b="b"/>
                <a:pathLst>
                  <a:path w="6129" h="21812" extrusionOk="0">
                    <a:moveTo>
                      <a:pt x="5919" y="0"/>
                    </a:moveTo>
                    <a:cubicBezTo>
                      <a:pt x="5735" y="1231"/>
                      <a:pt x="5552" y="2488"/>
                      <a:pt x="5316" y="3718"/>
                    </a:cubicBezTo>
                    <a:cubicBezTo>
                      <a:pt x="4688" y="7044"/>
                      <a:pt x="3876" y="10317"/>
                      <a:pt x="2881" y="13590"/>
                    </a:cubicBezTo>
                    <a:cubicBezTo>
                      <a:pt x="2410" y="15213"/>
                      <a:pt x="1860" y="16837"/>
                      <a:pt x="1284" y="18460"/>
                    </a:cubicBezTo>
                    <a:cubicBezTo>
                      <a:pt x="865" y="19560"/>
                      <a:pt x="420" y="20660"/>
                      <a:pt x="1" y="21759"/>
                    </a:cubicBezTo>
                    <a:cubicBezTo>
                      <a:pt x="80" y="21786"/>
                      <a:pt x="132" y="21786"/>
                      <a:pt x="210" y="21812"/>
                    </a:cubicBezTo>
                    <a:cubicBezTo>
                      <a:pt x="394" y="21419"/>
                      <a:pt x="551" y="21026"/>
                      <a:pt x="708" y="20634"/>
                    </a:cubicBezTo>
                    <a:cubicBezTo>
                      <a:pt x="1048" y="19717"/>
                      <a:pt x="1415" y="18827"/>
                      <a:pt x="1729" y="17910"/>
                    </a:cubicBezTo>
                    <a:cubicBezTo>
                      <a:pt x="3850" y="12097"/>
                      <a:pt x="5343" y="6049"/>
                      <a:pt x="6128" y="27"/>
                    </a:cubicBezTo>
                    <a:cubicBezTo>
                      <a:pt x="6050" y="0"/>
                      <a:pt x="5997" y="0"/>
                      <a:pt x="5919" y="0"/>
                    </a:cubicBezTo>
                    <a:close/>
                  </a:path>
                </a:pathLst>
              </a:custGeom>
              <a:solidFill>
                <a:srgbClr val="3E3B9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 name="Google Shape;1738;p46"/>
              <p:cNvSpPr/>
              <p:nvPr/>
            </p:nvSpPr>
            <p:spPr>
              <a:xfrm>
                <a:off x="3777306" y="2970072"/>
                <a:ext cx="115093" cy="154712"/>
              </a:xfrm>
              <a:custGeom>
                <a:avLst/>
                <a:gdLst/>
                <a:ahLst/>
                <a:cxnLst/>
                <a:rect l="l" t="t" r="r" b="b"/>
                <a:pathLst>
                  <a:path w="7004" h="9415" extrusionOk="0">
                    <a:moveTo>
                      <a:pt x="6636" y="0"/>
                    </a:moveTo>
                    <a:lnTo>
                      <a:pt x="6610" y="79"/>
                    </a:lnTo>
                    <a:cubicBezTo>
                      <a:pt x="6060" y="1859"/>
                      <a:pt x="5196" y="3614"/>
                      <a:pt x="4070" y="5159"/>
                    </a:cubicBezTo>
                    <a:cubicBezTo>
                      <a:pt x="2944" y="6730"/>
                      <a:pt x="1557" y="8065"/>
                      <a:pt x="64" y="9270"/>
                    </a:cubicBezTo>
                    <a:cubicBezTo>
                      <a:pt x="0" y="9333"/>
                      <a:pt x="40" y="9415"/>
                      <a:pt x="100" y="9415"/>
                    </a:cubicBezTo>
                    <a:cubicBezTo>
                      <a:pt x="113" y="9415"/>
                      <a:pt x="128" y="9410"/>
                      <a:pt x="143" y="9400"/>
                    </a:cubicBezTo>
                    <a:cubicBezTo>
                      <a:pt x="1085" y="8824"/>
                      <a:pt x="1949" y="8091"/>
                      <a:pt x="2709" y="7280"/>
                    </a:cubicBezTo>
                    <a:cubicBezTo>
                      <a:pt x="4070" y="5892"/>
                      <a:pt x="5196" y="4268"/>
                      <a:pt x="6008" y="2540"/>
                    </a:cubicBezTo>
                    <a:cubicBezTo>
                      <a:pt x="6401" y="1728"/>
                      <a:pt x="6741" y="864"/>
                      <a:pt x="7003" y="0"/>
                    </a:cubicBezTo>
                    <a:close/>
                  </a:path>
                </a:pathLst>
              </a:custGeom>
              <a:solidFill>
                <a:srgbClr val="3E3B9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0" name="Google Shape;1739;p46"/>
              <p:cNvSpPr/>
              <p:nvPr/>
            </p:nvSpPr>
            <p:spPr>
              <a:xfrm>
                <a:off x="4205188" y="2955447"/>
                <a:ext cx="50776" cy="88210"/>
              </a:xfrm>
              <a:custGeom>
                <a:avLst/>
                <a:gdLst/>
                <a:ahLst/>
                <a:cxnLst/>
                <a:rect l="l" t="t" r="r" b="b"/>
                <a:pathLst>
                  <a:path w="3090" h="5368" extrusionOk="0">
                    <a:moveTo>
                      <a:pt x="314" y="0"/>
                    </a:moveTo>
                    <a:cubicBezTo>
                      <a:pt x="210" y="26"/>
                      <a:pt x="105" y="26"/>
                      <a:pt x="0" y="52"/>
                    </a:cubicBezTo>
                    <a:cubicBezTo>
                      <a:pt x="288" y="890"/>
                      <a:pt x="681" y="1702"/>
                      <a:pt x="1100" y="2461"/>
                    </a:cubicBezTo>
                    <a:cubicBezTo>
                      <a:pt x="1650" y="3509"/>
                      <a:pt x="2330" y="4478"/>
                      <a:pt x="3090" y="5368"/>
                    </a:cubicBezTo>
                    <a:cubicBezTo>
                      <a:pt x="3064" y="5211"/>
                      <a:pt x="3037" y="5080"/>
                      <a:pt x="3011" y="4923"/>
                    </a:cubicBezTo>
                    <a:cubicBezTo>
                      <a:pt x="2383" y="4085"/>
                      <a:pt x="1807" y="3221"/>
                      <a:pt x="1309" y="2278"/>
                    </a:cubicBezTo>
                    <a:cubicBezTo>
                      <a:pt x="916" y="1545"/>
                      <a:pt x="602" y="786"/>
                      <a:pt x="314" y="0"/>
                    </a:cubicBezTo>
                    <a:close/>
                  </a:path>
                </a:pathLst>
              </a:custGeom>
              <a:solidFill>
                <a:srgbClr val="3E3B9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1" name="Google Shape;1740;p46"/>
              <p:cNvSpPr/>
              <p:nvPr/>
            </p:nvSpPr>
            <p:spPr>
              <a:xfrm>
                <a:off x="4085133" y="2966621"/>
                <a:ext cx="37877" cy="123540"/>
              </a:xfrm>
              <a:custGeom>
                <a:avLst/>
                <a:gdLst/>
                <a:ahLst/>
                <a:cxnLst/>
                <a:rect l="l" t="t" r="r" b="b"/>
                <a:pathLst>
                  <a:path w="2305" h="7518" extrusionOk="0">
                    <a:moveTo>
                      <a:pt x="2043" y="1"/>
                    </a:moveTo>
                    <a:cubicBezTo>
                      <a:pt x="2095" y="891"/>
                      <a:pt x="2122" y="1781"/>
                      <a:pt x="2095" y="2672"/>
                    </a:cubicBezTo>
                    <a:cubicBezTo>
                      <a:pt x="2095" y="3483"/>
                      <a:pt x="2069" y="4295"/>
                      <a:pt x="2017" y="5107"/>
                    </a:cubicBezTo>
                    <a:cubicBezTo>
                      <a:pt x="1964" y="5788"/>
                      <a:pt x="2017" y="6835"/>
                      <a:pt x="1231" y="7201"/>
                    </a:cubicBezTo>
                    <a:cubicBezTo>
                      <a:pt x="1109" y="7259"/>
                      <a:pt x="1002" y="7284"/>
                      <a:pt x="910" y="7284"/>
                    </a:cubicBezTo>
                    <a:cubicBezTo>
                      <a:pt x="409" y="7284"/>
                      <a:pt x="323" y="6544"/>
                      <a:pt x="367" y="6102"/>
                    </a:cubicBezTo>
                    <a:cubicBezTo>
                      <a:pt x="420" y="5369"/>
                      <a:pt x="524" y="4635"/>
                      <a:pt x="577" y="3902"/>
                    </a:cubicBezTo>
                    <a:cubicBezTo>
                      <a:pt x="655" y="2645"/>
                      <a:pt x="629" y="1389"/>
                      <a:pt x="498" y="132"/>
                    </a:cubicBezTo>
                    <a:cubicBezTo>
                      <a:pt x="393" y="132"/>
                      <a:pt x="315" y="158"/>
                      <a:pt x="210" y="158"/>
                    </a:cubicBezTo>
                    <a:cubicBezTo>
                      <a:pt x="236" y="315"/>
                      <a:pt x="262" y="498"/>
                      <a:pt x="262" y="655"/>
                    </a:cubicBezTo>
                    <a:cubicBezTo>
                      <a:pt x="420" y="2331"/>
                      <a:pt x="367" y="4033"/>
                      <a:pt x="158" y="5709"/>
                    </a:cubicBezTo>
                    <a:cubicBezTo>
                      <a:pt x="79" y="6233"/>
                      <a:pt x="1" y="6887"/>
                      <a:pt x="367" y="7280"/>
                    </a:cubicBezTo>
                    <a:cubicBezTo>
                      <a:pt x="512" y="7446"/>
                      <a:pt x="698" y="7517"/>
                      <a:pt x="894" y="7517"/>
                    </a:cubicBezTo>
                    <a:cubicBezTo>
                      <a:pt x="1194" y="7517"/>
                      <a:pt x="1517" y="7350"/>
                      <a:pt x="1755" y="7097"/>
                    </a:cubicBezTo>
                    <a:cubicBezTo>
                      <a:pt x="2279" y="6547"/>
                      <a:pt x="2226" y="5683"/>
                      <a:pt x="2252" y="5002"/>
                    </a:cubicBezTo>
                    <a:cubicBezTo>
                      <a:pt x="2279" y="4112"/>
                      <a:pt x="2305" y="3221"/>
                      <a:pt x="2279" y="2331"/>
                    </a:cubicBezTo>
                    <a:cubicBezTo>
                      <a:pt x="2252" y="1572"/>
                      <a:pt x="2226" y="786"/>
                      <a:pt x="2174" y="1"/>
                    </a:cubicBezTo>
                    <a:close/>
                  </a:path>
                </a:pathLst>
              </a:custGeom>
              <a:solidFill>
                <a:srgbClr val="3E3B9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2" name="Google Shape;1741;p46"/>
              <p:cNvSpPr/>
              <p:nvPr/>
            </p:nvSpPr>
            <p:spPr>
              <a:xfrm>
                <a:off x="3720269" y="2519081"/>
                <a:ext cx="554630" cy="576551"/>
              </a:xfrm>
              <a:custGeom>
                <a:avLst/>
                <a:gdLst/>
                <a:ahLst/>
                <a:cxnLst/>
                <a:rect l="l" t="t" r="r" b="b"/>
                <a:pathLst>
                  <a:path w="33752" h="35086" extrusionOk="0">
                    <a:moveTo>
                      <a:pt x="13653" y="1"/>
                    </a:moveTo>
                    <a:cubicBezTo>
                      <a:pt x="13518" y="1"/>
                      <a:pt x="13383" y="2"/>
                      <a:pt x="13250" y="4"/>
                    </a:cubicBezTo>
                    <a:cubicBezTo>
                      <a:pt x="7934" y="135"/>
                      <a:pt x="4137" y="1078"/>
                      <a:pt x="2933" y="2230"/>
                    </a:cubicBezTo>
                    <a:cubicBezTo>
                      <a:pt x="2750" y="2387"/>
                      <a:pt x="2645" y="2570"/>
                      <a:pt x="2566" y="2727"/>
                    </a:cubicBezTo>
                    <a:cubicBezTo>
                      <a:pt x="2462" y="3015"/>
                      <a:pt x="2252" y="4639"/>
                      <a:pt x="1990" y="7074"/>
                    </a:cubicBezTo>
                    <a:cubicBezTo>
                      <a:pt x="1859" y="8147"/>
                      <a:pt x="1728" y="9430"/>
                      <a:pt x="1598" y="10792"/>
                    </a:cubicBezTo>
                    <a:cubicBezTo>
                      <a:pt x="1467" y="12363"/>
                      <a:pt x="1309" y="14065"/>
                      <a:pt x="1152" y="15819"/>
                    </a:cubicBezTo>
                    <a:cubicBezTo>
                      <a:pt x="1021" y="17364"/>
                      <a:pt x="891" y="18935"/>
                      <a:pt x="786" y="20533"/>
                    </a:cubicBezTo>
                    <a:cubicBezTo>
                      <a:pt x="629" y="22287"/>
                      <a:pt x="498" y="24015"/>
                      <a:pt x="393" y="25665"/>
                    </a:cubicBezTo>
                    <a:cubicBezTo>
                      <a:pt x="314" y="27053"/>
                      <a:pt x="236" y="28388"/>
                      <a:pt x="157" y="29619"/>
                    </a:cubicBezTo>
                    <a:cubicBezTo>
                      <a:pt x="79" y="31268"/>
                      <a:pt x="26" y="32761"/>
                      <a:pt x="0" y="33913"/>
                    </a:cubicBezTo>
                    <a:cubicBezTo>
                      <a:pt x="1498" y="34127"/>
                      <a:pt x="8520" y="35086"/>
                      <a:pt x="17256" y="35086"/>
                    </a:cubicBezTo>
                    <a:cubicBezTo>
                      <a:pt x="22418" y="35086"/>
                      <a:pt x="28179" y="34751"/>
                      <a:pt x="33752" y="33730"/>
                    </a:cubicBezTo>
                    <a:cubicBezTo>
                      <a:pt x="33726" y="32394"/>
                      <a:pt x="33700" y="31006"/>
                      <a:pt x="33621" y="29566"/>
                    </a:cubicBezTo>
                    <a:cubicBezTo>
                      <a:pt x="33542" y="28126"/>
                      <a:pt x="33438" y="26660"/>
                      <a:pt x="33307" y="25193"/>
                    </a:cubicBezTo>
                    <a:cubicBezTo>
                      <a:pt x="33176" y="23596"/>
                      <a:pt x="32993" y="21973"/>
                      <a:pt x="32809" y="20402"/>
                    </a:cubicBezTo>
                    <a:cubicBezTo>
                      <a:pt x="32600" y="18647"/>
                      <a:pt x="32364" y="16919"/>
                      <a:pt x="32102" y="15296"/>
                    </a:cubicBezTo>
                    <a:cubicBezTo>
                      <a:pt x="31840" y="13646"/>
                      <a:pt x="31552" y="12075"/>
                      <a:pt x="31264" y="10661"/>
                    </a:cubicBezTo>
                    <a:cubicBezTo>
                      <a:pt x="30950" y="9142"/>
                      <a:pt x="30610" y="7781"/>
                      <a:pt x="30296" y="6655"/>
                    </a:cubicBezTo>
                    <a:cubicBezTo>
                      <a:pt x="29824" y="5084"/>
                      <a:pt x="29353" y="3906"/>
                      <a:pt x="28882" y="3303"/>
                    </a:cubicBezTo>
                    <a:cubicBezTo>
                      <a:pt x="28698" y="3041"/>
                      <a:pt x="28044" y="2701"/>
                      <a:pt x="27101" y="2361"/>
                    </a:cubicBezTo>
                    <a:cubicBezTo>
                      <a:pt x="24151" y="1267"/>
                      <a:pt x="18237" y="1"/>
                      <a:pt x="13653"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3" name="Google Shape;1742;p46"/>
              <p:cNvSpPr/>
              <p:nvPr/>
            </p:nvSpPr>
            <p:spPr>
              <a:xfrm>
                <a:off x="3864759" y="2524964"/>
                <a:ext cx="260833" cy="206310"/>
              </a:xfrm>
              <a:custGeom>
                <a:avLst/>
                <a:gdLst/>
                <a:ahLst/>
                <a:cxnLst/>
                <a:rect l="l" t="t" r="r" b="b"/>
                <a:pathLst>
                  <a:path w="15873" h="12555" extrusionOk="0">
                    <a:moveTo>
                      <a:pt x="4411" y="0"/>
                    </a:moveTo>
                    <a:cubicBezTo>
                      <a:pt x="1578" y="0"/>
                      <a:pt x="1" y="781"/>
                      <a:pt x="2283" y="3233"/>
                    </a:cubicBezTo>
                    <a:cubicBezTo>
                      <a:pt x="5137" y="6297"/>
                      <a:pt x="9065" y="9649"/>
                      <a:pt x="11186" y="11377"/>
                    </a:cubicBezTo>
                    <a:cubicBezTo>
                      <a:pt x="12102" y="12110"/>
                      <a:pt x="12652" y="12555"/>
                      <a:pt x="12652" y="12555"/>
                    </a:cubicBezTo>
                    <a:cubicBezTo>
                      <a:pt x="12652" y="12555"/>
                      <a:pt x="13019" y="11953"/>
                      <a:pt x="13464" y="10984"/>
                    </a:cubicBezTo>
                    <a:cubicBezTo>
                      <a:pt x="14459" y="8863"/>
                      <a:pt x="15873" y="5066"/>
                      <a:pt x="14852" y="2395"/>
                    </a:cubicBezTo>
                    <a:cubicBezTo>
                      <a:pt x="14223" y="667"/>
                      <a:pt x="11369" y="746"/>
                      <a:pt x="8122" y="301"/>
                    </a:cubicBezTo>
                    <a:cubicBezTo>
                      <a:pt x="6798" y="118"/>
                      <a:pt x="5510" y="0"/>
                      <a:pt x="441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4" name="Google Shape;1743;p46"/>
              <p:cNvSpPr/>
              <p:nvPr/>
            </p:nvSpPr>
            <p:spPr>
              <a:xfrm>
                <a:off x="3898396" y="2447287"/>
                <a:ext cx="203960" cy="132446"/>
              </a:xfrm>
              <a:custGeom>
                <a:avLst/>
                <a:gdLst/>
                <a:ahLst/>
                <a:cxnLst/>
                <a:rect l="l" t="t" r="r" b="b"/>
                <a:pathLst>
                  <a:path w="12412" h="8060" extrusionOk="0">
                    <a:moveTo>
                      <a:pt x="1624" y="0"/>
                    </a:moveTo>
                    <a:lnTo>
                      <a:pt x="472" y="3849"/>
                    </a:lnTo>
                    <a:cubicBezTo>
                      <a:pt x="472" y="3849"/>
                      <a:pt x="1" y="6232"/>
                      <a:pt x="4897" y="7515"/>
                    </a:cubicBezTo>
                    <a:cubicBezTo>
                      <a:pt x="6383" y="7917"/>
                      <a:pt x="7527" y="8060"/>
                      <a:pt x="8402" y="8060"/>
                    </a:cubicBezTo>
                    <a:cubicBezTo>
                      <a:pt x="10548" y="8060"/>
                      <a:pt x="11077" y="7201"/>
                      <a:pt x="11077" y="7201"/>
                    </a:cubicBezTo>
                    <a:lnTo>
                      <a:pt x="12412" y="2331"/>
                    </a:lnTo>
                    <a:lnTo>
                      <a:pt x="1624" y="0"/>
                    </a:ln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5" name="Google Shape;1744;p46"/>
              <p:cNvSpPr/>
              <p:nvPr/>
            </p:nvSpPr>
            <p:spPr>
              <a:xfrm>
                <a:off x="3916044" y="2479560"/>
                <a:ext cx="182023" cy="49067"/>
              </a:xfrm>
              <a:custGeom>
                <a:avLst/>
                <a:gdLst/>
                <a:ahLst/>
                <a:cxnLst/>
                <a:rect l="l" t="t" r="r" b="b"/>
                <a:pathLst>
                  <a:path w="11077" h="2986" extrusionOk="0">
                    <a:moveTo>
                      <a:pt x="0" y="0"/>
                    </a:moveTo>
                    <a:lnTo>
                      <a:pt x="0" y="0"/>
                    </a:lnTo>
                    <a:cubicBezTo>
                      <a:pt x="498" y="733"/>
                      <a:pt x="1231" y="1336"/>
                      <a:pt x="2069" y="1781"/>
                    </a:cubicBezTo>
                    <a:cubicBezTo>
                      <a:pt x="3221" y="2409"/>
                      <a:pt x="4530" y="2697"/>
                      <a:pt x="5839" y="2880"/>
                    </a:cubicBezTo>
                    <a:cubicBezTo>
                      <a:pt x="6363" y="2933"/>
                      <a:pt x="6887" y="2985"/>
                      <a:pt x="7410" y="2985"/>
                    </a:cubicBezTo>
                    <a:cubicBezTo>
                      <a:pt x="7986" y="2985"/>
                      <a:pt x="8536" y="2933"/>
                      <a:pt x="9060" y="2802"/>
                    </a:cubicBezTo>
                    <a:cubicBezTo>
                      <a:pt x="9636" y="2671"/>
                      <a:pt x="10369" y="2383"/>
                      <a:pt x="10893" y="1964"/>
                    </a:cubicBezTo>
                    <a:lnTo>
                      <a:pt x="11076" y="1309"/>
                    </a:lnTo>
                    <a:lnTo>
                      <a:pt x="11076" y="1309"/>
                    </a:lnTo>
                    <a:cubicBezTo>
                      <a:pt x="10971" y="1336"/>
                      <a:pt x="10893" y="1362"/>
                      <a:pt x="10788" y="1362"/>
                    </a:cubicBezTo>
                    <a:cubicBezTo>
                      <a:pt x="10291" y="1440"/>
                      <a:pt x="9793" y="1493"/>
                      <a:pt x="9269" y="1545"/>
                    </a:cubicBezTo>
                    <a:cubicBezTo>
                      <a:pt x="8641" y="1597"/>
                      <a:pt x="8039" y="1624"/>
                      <a:pt x="7437" y="1624"/>
                    </a:cubicBezTo>
                    <a:cubicBezTo>
                      <a:pt x="4792" y="1624"/>
                      <a:pt x="2278" y="1074"/>
                      <a:pt x="0" y="0"/>
                    </a:cubicBezTo>
                    <a:close/>
                  </a:path>
                </a:pathLst>
              </a:custGeom>
              <a:solidFill>
                <a:srgbClr val="C421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6" name="Google Shape;1745;p46"/>
              <p:cNvSpPr/>
              <p:nvPr/>
            </p:nvSpPr>
            <p:spPr>
              <a:xfrm>
                <a:off x="3885924" y="2497193"/>
                <a:ext cx="24106" cy="24977"/>
              </a:xfrm>
              <a:custGeom>
                <a:avLst/>
                <a:gdLst/>
                <a:ahLst/>
                <a:cxnLst/>
                <a:rect l="l" t="t" r="r" b="b"/>
                <a:pathLst>
                  <a:path w="1467" h="1520" extrusionOk="0">
                    <a:moveTo>
                      <a:pt x="1467" y="1"/>
                    </a:moveTo>
                    <a:cubicBezTo>
                      <a:pt x="917" y="1"/>
                      <a:pt x="367" y="734"/>
                      <a:pt x="0" y="1519"/>
                    </a:cubicBezTo>
                    <a:cubicBezTo>
                      <a:pt x="393" y="1493"/>
                      <a:pt x="838" y="1467"/>
                      <a:pt x="1257" y="1441"/>
                    </a:cubicBezTo>
                    <a:cubicBezTo>
                      <a:pt x="1179" y="1074"/>
                      <a:pt x="1231" y="812"/>
                      <a:pt x="1231" y="812"/>
                    </a:cubicBezTo>
                    <a:lnTo>
                      <a:pt x="1467" y="1"/>
                    </a:lnTo>
                    <a:close/>
                  </a:path>
                </a:pathLst>
              </a:custGeom>
              <a:solidFill>
                <a:srgbClr val="6E2B2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7" name="Google Shape;1746;p46"/>
              <p:cNvSpPr/>
              <p:nvPr/>
            </p:nvSpPr>
            <p:spPr>
              <a:xfrm>
                <a:off x="3873008" y="2520855"/>
                <a:ext cx="84792" cy="112316"/>
              </a:xfrm>
              <a:custGeom>
                <a:avLst/>
                <a:gdLst/>
                <a:ahLst/>
                <a:cxnLst/>
                <a:rect l="l" t="t" r="r" b="b"/>
                <a:pathLst>
                  <a:path w="5160" h="6835" extrusionOk="0">
                    <a:moveTo>
                      <a:pt x="2043" y="1"/>
                    </a:moveTo>
                    <a:cubicBezTo>
                      <a:pt x="1624" y="27"/>
                      <a:pt x="1179" y="53"/>
                      <a:pt x="786" y="79"/>
                    </a:cubicBezTo>
                    <a:cubicBezTo>
                      <a:pt x="393" y="865"/>
                      <a:pt x="158" y="1703"/>
                      <a:pt x="236" y="1886"/>
                    </a:cubicBezTo>
                    <a:cubicBezTo>
                      <a:pt x="1519" y="4714"/>
                      <a:pt x="3457" y="6128"/>
                      <a:pt x="5159" y="6835"/>
                    </a:cubicBezTo>
                    <a:cubicBezTo>
                      <a:pt x="3981" y="5735"/>
                      <a:pt x="2802" y="4609"/>
                      <a:pt x="1781" y="3483"/>
                    </a:cubicBezTo>
                    <a:cubicBezTo>
                      <a:pt x="1" y="1598"/>
                      <a:pt x="551" y="708"/>
                      <a:pt x="2200" y="394"/>
                    </a:cubicBezTo>
                    <a:cubicBezTo>
                      <a:pt x="2122" y="237"/>
                      <a:pt x="2095" y="106"/>
                      <a:pt x="2043" y="1"/>
                    </a:cubicBezTo>
                    <a:close/>
                  </a:path>
                </a:pathLst>
              </a:custGeom>
              <a:solidFill>
                <a:srgbClr val="3C409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8" name="Google Shape;1747;p46"/>
              <p:cNvSpPr/>
              <p:nvPr/>
            </p:nvSpPr>
            <p:spPr>
              <a:xfrm>
                <a:off x="4090293" y="2528168"/>
                <a:ext cx="11634" cy="11207"/>
              </a:xfrm>
              <a:custGeom>
                <a:avLst/>
                <a:gdLst/>
                <a:ahLst/>
                <a:cxnLst/>
                <a:rect l="l" t="t" r="r" b="b"/>
                <a:pathLst>
                  <a:path w="708" h="682" extrusionOk="0">
                    <a:moveTo>
                      <a:pt x="315" y="1"/>
                    </a:moveTo>
                    <a:cubicBezTo>
                      <a:pt x="263" y="1"/>
                      <a:pt x="210" y="27"/>
                      <a:pt x="184" y="106"/>
                    </a:cubicBezTo>
                    <a:cubicBezTo>
                      <a:pt x="132" y="237"/>
                      <a:pt x="53" y="368"/>
                      <a:pt x="1" y="525"/>
                    </a:cubicBezTo>
                    <a:cubicBezTo>
                      <a:pt x="236" y="577"/>
                      <a:pt x="472" y="629"/>
                      <a:pt x="708" y="682"/>
                    </a:cubicBezTo>
                    <a:cubicBezTo>
                      <a:pt x="629" y="446"/>
                      <a:pt x="525" y="237"/>
                      <a:pt x="446" y="80"/>
                    </a:cubicBezTo>
                    <a:cubicBezTo>
                      <a:pt x="420" y="27"/>
                      <a:pt x="367" y="1"/>
                      <a:pt x="315" y="1"/>
                    </a:cubicBezTo>
                    <a:close/>
                  </a:path>
                </a:pathLst>
              </a:custGeom>
              <a:solidFill>
                <a:srgbClr val="B4C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9" name="Google Shape;1748;p46"/>
              <p:cNvSpPr/>
              <p:nvPr/>
            </p:nvSpPr>
            <p:spPr>
              <a:xfrm>
                <a:off x="4086431" y="2536779"/>
                <a:ext cx="28839" cy="51220"/>
              </a:xfrm>
              <a:custGeom>
                <a:avLst/>
                <a:gdLst/>
                <a:ahLst/>
                <a:cxnLst/>
                <a:rect l="l" t="t" r="r" b="b"/>
                <a:pathLst>
                  <a:path w="1755" h="3117" extrusionOk="0">
                    <a:moveTo>
                      <a:pt x="236" y="1"/>
                    </a:moveTo>
                    <a:cubicBezTo>
                      <a:pt x="157" y="132"/>
                      <a:pt x="105" y="289"/>
                      <a:pt x="0" y="446"/>
                    </a:cubicBezTo>
                    <a:cubicBezTo>
                      <a:pt x="681" y="708"/>
                      <a:pt x="1152" y="1100"/>
                      <a:pt x="1362" y="1676"/>
                    </a:cubicBezTo>
                    <a:cubicBezTo>
                      <a:pt x="1545" y="2122"/>
                      <a:pt x="1650" y="2619"/>
                      <a:pt x="1676" y="3117"/>
                    </a:cubicBezTo>
                    <a:cubicBezTo>
                      <a:pt x="1728" y="2933"/>
                      <a:pt x="1755" y="2750"/>
                      <a:pt x="1755" y="2645"/>
                    </a:cubicBezTo>
                    <a:cubicBezTo>
                      <a:pt x="1755" y="2279"/>
                      <a:pt x="1336" y="1048"/>
                      <a:pt x="943" y="158"/>
                    </a:cubicBezTo>
                    <a:cubicBezTo>
                      <a:pt x="707" y="105"/>
                      <a:pt x="471" y="53"/>
                      <a:pt x="236" y="1"/>
                    </a:cubicBezTo>
                    <a:close/>
                  </a:path>
                </a:pathLst>
              </a:custGeom>
              <a:solidFill>
                <a:srgbClr val="3C409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0" name="Google Shape;1749;p46"/>
              <p:cNvSpPr/>
              <p:nvPr/>
            </p:nvSpPr>
            <p:spPr>
              <a:xfrm>
                <a:off x="3873008" y="2527313"/>
                <a:ext cx="240966" cy="120927"/>
              </a:xfrm>
              <a:custGeom>
                <a:avLst/>
                <a:gdLst/>
                <a:ahLst/>
                <a:cxnLst/>
                <a:rect l="l" t="t" r="r" b="b"/>
                <a:pathLst>
                  <a:path w="14664" h="7359" extrusionOk="0">
                    <a:moveTo>
                      <a:pt x="2200" y="1"/>
                    </a:moveTo>
                    <a:cubicBezTo>
                      <a:pt x="551" y="315"/>
                      <a:pt x="1" y="1205"/>
                      <a:pt x="1781" y="3090"/>
                    </a:cubicBezTo>
                    <a:cubicBezTo>
                      <a:pt x="2802" y="4216"/>
                      <a:pt x="3981" y="5342"/>
                      <a:pt x="5159" y="6442"/>
                    </a:cubicBezTo>
                    <a:cubicBezTo>
                      <a:pt x="6730" y="7097"/>
                      <a:pt x="8092" y="7201"/>
                      <a:pt x="8563" y="7358"/>
                    </a:cubicBezTo>
                    <a:lnTo>
                      <a:pt x="8615" y="7358"/>
                    </a:lnTo>
                    <a:cubicBezTo>
                      <a:pt x="9270" y="7358"/>
                      <a:pt x="11260" y="3954"/>
                      <a:pt x="11260" y="3954"/>
                    </a:cubicBezTo>
                    <a:cubicBezTo>
                      <a:pt x="11260" y="3954"/>
                      <a:pt x="12936" y="6704"/>
                      <a:pt x="13407" y="6704"/>
                    </a:cubicBezTo>
                    <a:lnTo>
                      <a:pt x="13433" y="6704"/>
                    </a:lnTo>
                    <a:cubicBezTo>
                      <a:pt x="13826" y="6651"/>
                      <a:pt x="14481" y="4740"/>
                      <a:pt x="14664" y="3693"/>
                    </a:cubicBezTo>
                    <a:cubicBezTo>
                      <a:pt x="14638" y="3195"/>
                      <a:pt x="14533" y="2698"/>
                      <a:pt x="14350" y="2252"/>
                    </a:cubicBezTo>
                    <a:cubicBezTo>
                      <a:pt x="14140" y="1676"/>
                      <a:pt x="13669" y="1284"/>
                      <a:pt x="12988" y="1022"/>
                    </a:cubicBezTo>
                    <a:cubicBezTo>
                      <a:pt x="12988" y="1048"/>
                      <a:pt x="12962" y="1074"/>
                      <a:pt x="12962" y="1100"/>
                    </a:cubicBezTo>
                    <a:lnTo>
                      <a:pt x="12622" y="2331"/>
                    </a:lnTo>
                    <a:cubicBezTo>
                      <a:pt x="12622" y="2331"/>
                      <a:pt x="12072" y="3195"/>
                      <a:pt x="9925" y="3195"/>
                    </a:cubicBezTo>
                    <a:cubicBezTo>
                      <a:pt x="9034" y="3195"/>
                      <a:pt x="7908" y="3038"/>
                      <a:pt x="6442" y="2645"/>
                    </a:cubicBezTo>
                    <a:cubicBezTo>
                      <a:pt x="3614" y="1912"/>
                      <a:pt x="2567" y="786"/>
                      <a:pt x="2200" y="1"/>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1" name="Google Shape;1750;p46"/>
              <p:cNvSpPr/>
              <p:nvPr/>
            </p:nvSpPr>
            <p:spPr>
              <a:xfrm>
                <a:off x="3905281" y="2497193"/>
                <a:ext cx="180725" cy="82639"/>
              </a:xfrm>
              <a:custGeom>
                <a:avLst/>
                <a:gdLst/>
                <a:ahLst/>
                <a:cxnLst/>
                <a:rect l="l" t="t" r="r" b="b"/>
                <a:pathLst>
                  <a:path w="10998" h="5029" extrusionOk="0">
                    <a:moveTo>
                      <a:pt x="289" y="1"/>
                    </a:moveTo>
                    <a:lnTo>
                      <a:pt x="53" y="812"/>
                    </a:lnTo>
                    <a:cubicBezTo>
                      <a:pt x="53" y="812"/>
                      <a:pt x="1" y="1074"/>
                      <a:pt x="79" y="1441"/>
                    </a:cubicBezTo>
                    <a:cubicBezTo>
                      <a:pt x="131" y="1546"/>
                      <a:pt x="158" y="1677"/>
                      <a:pt x="236" y="1834"/>
                    </a:cubicBezTo>
                    <a:cubicBezTo>
                      <a:pt x="603" y="2619"/>
                      <a:pt x="1650" y="3745"/>
                      <a:pt x="4478" y="4478"/>
                    </a:cubicBezTo>
                    <a:cubicBezTo>
                      <a:pt x="5944" y="4871"/>
                      <a:pt x="7070" y="5028"/>
                      <a:pt x="7961" y="5028"/>
                    </a:cubicBezTo>
                    <a:cubicBezTo>
                      <a:pt x="10108" y="5028"/>
                      <a:pt x="10658" y="4164"/>
                      <a:pt x="10658" y="4164"/>
                    </a:cubicBezTo>
                    <a:lnTo>
                      <a:pt x="10998" y="2933"/>
                    </a:lnTo>
                    <a:lnTo>
                      <a:pt x="10998" y="2933"/>
                    </a:lnTo>
                    <a:cubicBezTo>
                      <a:pt x="10684" y="3483"/>
                      <a:pt x="10212" y="4033"/>
                      <a:pt x="9479" y="4085"/>
                    </a:cubicBezTo>
                    <a:cubicBezTo>
                      <a:pt x="9217" y="4112"/>
                      <a:pt x="8956" y="4138"/>
                      <a:pt x="8694" y="4138"/>
                    </a:cubicBezTo>
                    <a:cubicBezTo>
                      <a:pt x="4269" y="4138"/>
                      <a:pt x="1781" y="1022"/>
                      <a:pt x="681" y="158"/>
                    </a:cubicBezTo>
                    <a:cubicBezTo>
                      <a:pt x="550" y="53"/>
                      <a:pt x="419" y="1"/>
                      <a:pt x="289" y="1"/>
                    </a:cubicBezTo>
                    <a:close/>
                  </a:path>
                </a:pathLst>
              </a:custGeom>
              <a:solidFill>
                <a:srgbClr val="A87E6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2" name="Google Shape;1751;p46"/>
              <p:cNvSpPr/>
              <p:nvPr/>
            </p:nvSpPr>
            <p:spPr>
              <a:xfrm>
                <a:off x="3869951" y="2487054"/>
                <a:ext cx="246175" cy="150965"/>
              </a:xfrm>
              <a:custGeom>
                <a:avLst/>
                <a:gdLst/>
                <a:ahLst/>
                <a:cxnLst/>
                <a:rect l="l" t="t" r="r" b="b"/>
                <a:pathLst>
                  <a:path w="14981" h="9187" extrusionOk="0">
                    <a:moveTo>
                      <a:pt x="2219" y="1"/>
                    </a:moveTo>
                    <a:cubicBezTo>
                      <a:pt x="1121" y="1"/>
                      <a:pt x="0" y="2968"/>
                      <a:pt x="187" y="3341"/>
                    </a:cubicBezTo>
                    <a:cubicBezTo>
                      <a:pt x="2674" y="8787"/>
                      <a:pt x="7649" y="8892"/>
                      <a:pt x="8670" y="9180"/>
                    </a:cubicBezTo>
                    <a:cubicBezTo>
                      <a:pt x="8686" y="9185"/>
                      <a:pt x="8702" y="9187"/>
                      <a:pt x="8720" y="9187"/>
                    </a:cubicBezTo>
                    <a:cubicBezTo>
                      <a:pt x="9402" y="9187"/>
                      <a:pt x="11420" y="5750"/>
                      <a:pt x="11420" y="5750"/>
                    </a:cubicBezTo>
                    <a:cubicBezTo>
                      <a:pt x="11420" y="5750"/>
                      <a:pt x="13126" y="8501"/>
                      <a:pt x="13600" y="8501"/>
                    </a:cubicBezTo>
                    <a:cubicBezTo>
                      <a:pt x="13607" y="8501"/>
                      <a:pt x="13613" y="8500"/>
                      <a:pt x="13619" y="8499"/>
                    </a:cubicBezTo>
                    <a:cubicBezTo>
                      <a:pt x="14091" y="8447"/>
                      <a:pt x="14929" y="5776"/>
                      <a:pt x="14955" y="4990"/>
                    </a:cubicBezTo>
                    <a:cubicBezTo>
                      <a:pt x="14981" y="4519"/>
                      <a:pt x="14248" y="2634"/>
                      <a:pt x="13855" y="1875"/>
                    </a:cubicBezTo>
                    <a:cubicBezTo>
                      <a:pt x="13833" y="1831"/>
                      <a:pt x="13793" y="1810"/>
                      <a:pt x="13750" y="1810"/>
                    </a:cubicBezTo>
                    <a:cubicBezTo>
                      <a:pt x="13690" y="1810"/>
                      <a:pt x="13624" y="1851"/>
                      <a:pt x="13593" y="1927"/>
                    </a:cubicBezTo>
                    <a:cubicBezTo>
                      <a:pt x="13331" y="2529"/>
                      <a:pt x="12808" y="3943"/>
                      <a:pt x="11603" y="4048"/>
                    </a:cubicBezTo>
                    <a:cubicBezTo>
                      <a:pt x="11316" y="4072"/>
                      <a:pt x="11036" y="4083"/>
                      <a:pt x="10763" y="4083"/>
                    </a:cubicBezTo>
                    <a:cubicBezTo>
                      <a:pt x="6264" y="4083"/>
                      <a:pt x="3733" y="986"/>
                      <a:pt x="2622" y="146"/>
                    </a:cubicBezTo>
                    <a:cubicBezTo>
                      <a:pt x="2490" y="46"/>
                      <a:pt x="2355" y="1"/>
                      <a:pt x="221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3" name="Google Shape;1752;p46"/>
              <p:cNvSpPr/>
              <p:nvPr/>
            </p:nvSpPr>
            <p:spPr>
              <a:xfrm>
                <a:off x="4048555" y="2625416"/>
                <a:ext cx="37450" cy="105858"/>
              </a:xfrm>
              <a:custGeom>
                <a:avLst/>
                <a:gdLst/>
                <a:ahLst/>
                <a:cxnLst/>
                <a:rect l="l" t="t" r="r" b="b"/>
                <a:pathLst>
                  <a:path w="2279" h="6442" extrusionOk="0">
                    <a:moveTo>
                      <a:pt x="865" y="1"/>
                    </a:moveTo>
                    <a:cubicBezTo>
                      <a:pt x="786" y="1"/>
                      <a:pt x="656" y="577"/>
                      <a:pt x="498" y="1519"/>
                    </a:cubicBezTo>
                    <a:cubicBezTo>
                      <a:pt x="341" y="2436"/>
                      <a:pt x="184" y="3745"/>
                      <a:pt x="1" y="5264"/>
                    </a:cubicBezTo>
                    <a:cubicBezTo>
                      <a:pt x="917" y="5997"/>
                      <a:pt x="1467" y="6442"/>
                      <a:pt x="1467" y="6442"/>
                    </a:cubicBezTo>
                    <a:cubicBezTo>
                      <a:pt x="1467" y="6442"/>
                      <a:pt x="1834" y="5840"/>
                      <a:pt x="2279" y="4871"/>
                    </a:cubicBezTo>
                    <a:cubicBezTo>
                      <a:pt x="2017" y="3483"/>
                      <a:pt x="1755" y="2279"/>
                      <a:pt x="1520" y="1441"/>
                    </a:cubicBezTo>
                    <a:cubicBezTo>
                      <a:pt x="1284" y="551"/>
                      <a:pt x="1048" y="1"/>
                      <a:pt x="86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4" name="Google Shape;1753;p46"/>
              <p:cNvSpPr/>
              <p:nvPr/>
            </p:nvSpPr>
            <p:spPr>
              <a:xfrm>
                <a:off x="4025319" y="2579372"/>
                <a:ext cx="67570" cy="69033"/>
              </a:xfrm>
              <a:custGeom>
                <a:avLst/>
                <a:gdLst/>
                <a:ahLst/>
                <a:cxnLst/>
                <a:rect l="l" t="t" r="r" b="b"/>
                <a:pathLst>
                  <a:path w="4112" h="4201" extrusionOk="0">
                    <a:moveTo>
                      <a:pt x="2097" y="0"/>
                    </a:moveTo>
                    <a:cubicBezTo>
                      <a:pt x="2088" y="0"/>
                      <a:pt x="2079" y="0"/>
                      <a:pt x="2070" y="1"/>
                    </a:cubicBezTo>
                    <a:cubicBezTo>
                      <a:pt x="1546" y="27"/>
                      <a:pt x="1" y="2934"/>
                      <a:pt x="210" y="3222"/>
                    </a:cubicBezTo>
                    <a:cubicBezTo>
                      <a:pt x="431" y="3516"/>
                      <a:pt x="1363" y="4200"/>
                      <a:pt x="2298" y="4200"/>
                    </a:cubicBezTo>
                    <a:cubicBezTo>
                      <a:pt x="2362" y="4200"/>
                      <a:pt x="2425" y="4197"/>
                      <a:pt x="2488" y="4190"/>
                    </a:cubicBezTo>
                    <a:cubicBezTo>
                      <a:pt x="3457" y="4059"/>
                      <a:pt x="4112" y="3274"/>
                      <a:pt x="4086" y="3012"/>
                    </a:cubicBezTo>
                    <a:cubicBezTo>
                      <a:pt x="4034" y="2727"/>
                      <a:pt x="3057" y="0"/>
                      <a:pt x="2097"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5" name="Google Shape;1754;p46"/>
              <p:cNvSpPr/>
              <p:nvPr/>
            </p:nvSpPr>
            <p:spPr>
              <a:xfrm>
                <a:off x="4109848" y="2538931"/>
                <a:ext cx="238206" cy="525380"/>
              </a:xfrm>
              <a:custGeom>
                <a:avLst/>
                <a:gdLst/>
                <a:ahLst/>
                <a:cxnLst/>
                <a:rect l="l" t="t" r="r" b="b"/>
                <a:pathLst>
                  <a:path w="14496" h="31972" extrusionOk="0">
                    <a:moveTo>
                      <a:pt x="144" y="1"/>
                    </a:moveTo>
                    <a:cubicBezTo>
                      <a:pt x="48" y="1"/>
                      <a:pt x="0" y="17"/>
                      <a:pt x="15" y="53"/>
                    </a:cubicBezTo>
                    <a:cubicBezTo>
                      <a:pt x="7740" y="19010"/>
                      <a:pt x="10018" y="31972"/>
                      <a:pt x="10018" y="31972"/>
                    </a:cubicBezTo>
                    <a:lnTo>
                      <a:pt x="14495" y="31396"/>
                    </a:lnTo>
                    <a:cubicBezTo>
                      <a:pt x="14495" y="31396"/>
                      <a:pt x="8892" y="7646"/>
                      <a:pt x="4859" y="1441"/>
                    </a:cubicBezTo>
                    <a:cubicBezTo>
                      <a:pt x="4535" y="977"/>
                      <a:pt x="886" y="1"/>
                      <a:pt x="144"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6" name="Google Shape;1755;p46"/>
              <p:cNvSpPr/>
              <p:nvPr/>
            </p:nvSpPr>
            <p:spPr>
              <a:xfrm>
                <a:off x="3612719" y="3196545"/>
                <a:ext cx="78728" cy="59847"/>
              </a:xfrm>
              <a:custGeom>
                <a:avLst/>
                <a:gdLst/>
                <a:ahLst/>
                <a:cxnLst/>
                <a:rect l="l" t="t" r="r" b="b"/>
                <a:pathLst>
                  <a:path w="4791" h="3642" extrusionOk="0">
                    <a:moveTo>
                      <a:pt x="1009" y="0"/>
                    </a:moveTo>
                    <a:cubicBezTo>
                      <a:pt x="843" y="0"/>
                      <a:pt x="706" y="42"/>
                      <a:pt x="628" y="148"/>
                    </a:cubicBezTo>
                    <a:cubicBezTo>
                      <a:pt x="261" y="620"/>
                      <a:pt x="1596" y="1719"/>
                      <a:pt x="1596" y="1719"/>
                    </a:cubicBezTo>
                    <a:cubicBezTo>
                      <a:pt x="1596" y="1719"/>
                      <a:pt x="1077" y="1554"/>
                      <a:pt x="692" y="1554"/>
                    </a:cubicBezTo>
                    <a:cubicBezTo>
                      <a:pt x="264" y="1554"/>
                      <a:pt x="0" y="1757"/>
                      <a:pt x="785" y="2610"/>
                    </a:cubicBezTo>
                    <a:cubicBezTo>
                      <a:pt x="1576" y="3442"/>
                      <a:pt x="2632" y="3642"/>
                      <a:pt x="3460" y="3642"/>
                    </a:cubicBezTo>
                    <a:cubicBezTo>
                      <a:pt x="4221" y="3642"/>
                      <a:pt x="4791" y="3474"/>
                      <a:pt x="4791" y="3474"/>
                    </a:cubicBezTo>
                    <a:lnTo>
                      <a:pt x="2644" y="567"/>
                    </a:lnTo>
                    <a:cubicBezTo>
                      <a:pt x="2644" y="567"/>
                      <a:pt x="1623" y="0"/>
                      <a:pt x="1009" y="0"/>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7" name="Google Shape;1756;p46"/>
              <p:cNvSpPr/>
              <p:nvPr/>
            </p:nvSpPr>
            <p:spPr>
              <a:xfrm>
                <a:off x="3628757" y="3106281"/>
                <a:ext cx="158212" cy="148747"/>
              </a:xfrm>
              <a:custGeom>
                <a:avLst/>
                <a:gdLst/>
                <a:ahLst/>
                <a:cxnLst/>
                <a:rect l="l" t="t" r="r" b="b"/>
                <a:pathLst>
                  <a:path w="9628" h="9052" extrusionOk="0">
                    <a:moveTo>
                      <a:pt x="5647" y="0"/>
                    </a:moveTo>
                    <a:cubicBezTo>
                      <a:pt x="4049" y="0"/>
                      <a:pt x="1" y="3337"/>
                      <a:pt x="71" y="3756"/>
                    </a:cubicBezTo>
                    <a:cubicBezTo>
                      <a:pt x="123" y="4227"/>
                      <a:pt x="2558" y="8888"/>
                      <a:pt x="3553" y="9045"/>
                    </a:cubicBezTo>
                    <a:cubicBezTo>
                      <a:pt x="3580" y="9050"/>
                      <a:pt x="3611" y="9052"/>
                      <a:pt x="3644" y="9052"/>
                    </a:cubicBezTo>
                    <a:cubicBezTo>
                      <a:pt x="4803" y="9052"/>
                      <a:pt x="9241" y="6406"/>
                      <a:pt x="9445" y="4751"/>
                    </a:cubicBezTo>
                    <a:cubicBezTo>
                      <a:pt x="9628" y="3075"/>
                      <a:pt x="6119" y="169"/>
                      <a:pt x="6119" y="169"/>
                    </a:cubicBezTo>
                    <a:cubicBezTo>
                      <a:pt x="6009" y="53"/>
                      <a:pt x="5847" y="0"/>
                      <a:pt x="5647" y="0"/>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8" name="Google Shape;1757;p46"/>
              <p:cNvSpPr/>
              <p:nvPr/>
            </p:nvSpPr>
            <p:spPr>
              <a:xfrm>
                <a:off x="3646422" y="3203217"/>
                <a:ext cx="28165" cy="40210"/>
              </a:xfrm>
              <a:custGeom>
                <a:avLst/>
                <a:gdLst/>
                <a:ahLst/>
                <a:cxnLst/>
                <a:rect l="l" t="t" r="r" b="b"/>
                <a:pathLst>
                  <a:path w="1714" h="2447" extrusionOk="0">
                    <a:moveTo>
                      <a:pt x="126" y="1"/>
                    </a:moveTo>
                    <a:cubicBezTo>
                      <a:pt x="68" y="1"/>
                      <a:pt x="0" y="52"/>
                      <a:pt x="17" y="135"/>
                    </a:cubicBezTo>
                    <a:cubicBezTo>
                      <a:pt x="174" y="580"/>
                      <a:pt x="383" y="999"/>
                      <a:pt x="645" y="1392"/>
                    </a:cubicBezTo>
                    <a:cubicBezTo>
                      <a:pt x="776" y="1601"/>
                      <a:pt x="933" y="1785"/>
                      <a:pt x="1064" y="1968"/>
                    </a:cubicBezTo>
                    <a:cubicBezTo>
                      <a:pt x="1169" y="2073"/>
                      <a:pt x="1247" y="2151"/>
                      <a:pt x="1326" y="2230"/>
                    </a:cubicBezTo>
                    <a:cubicBezTo>
                      <a:pt x="1405" y="2308"/>
                      <a:pt x="1483" y="2413"/>
                      <a:pt x="1614" y="2439"/>
                    </a:cubicBezTo>
                    <a:cubicBezTo>
                      <a:pt x="1624" y="2444"/>
                      <a:pt x="1633" y="2446"/>
                      <a:pt x="1642" y="2446"/>
                    </a:cubicBezTo>
                    <a:cubicBezTo>
                      <a:pt x="1683" y="2446"/>
                      <a:pt x="1714" y="2404"/>
                      <a:pt x="1693" y="2361"/>
                    </a:cubicBezTo>
                    <a:cubicBezTo>
                      <a:pt x="1640" y="2282"/>
                      <a:pt x="1562" y="2204"/>
                      <a:pt x="1483" y="2125"/>
                    </a:cubicBezTo>
                    <a:cubicBezTo>
                      <a:pt x="1405" y="2047"/>
                      <a:pt x="1326" y="1942"/>
                      <a:pt x="1247" y="1863"/>
                    </a:cubicBezTo>
                    <a:cubicBezTo>
                      <a:pt x="1090" y="1680"/>
                      <a:pt x="959" y="1497"/>
                      <a:pt x="828" y="1313"/>
                    </a:cubicBezTo>
                    <a:cubicBezTo>
                      <a:pt x="567" y="921"/>
                      <a:pt x="357" y="502"/>
                      <a:pt x="200" y="57"/>
                    </a:cubicBezTo>
                    <a:cubicBezTo>
                      <a:pt x="190" y="18"/>
                      <a:pt x="160" y="1"/>
                      <a:pt x="126" y="1"/>
                    </a:cubicBezTo>
                    <a:close/>
                  </a:path>
                </a:pathLst>
              </a:custGeom>
              <a:solidFill>
                <a:srgbClr val="C6322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9" name="Google Shape;1758;p46"/>
              <p:cNvSpPr/>
              <p:nvPr/>
            </p:nvSpPr>
            <p:spPr>
              <a:xfrm>
                <a:off x="3452207" y="2545603"/>
                <a:ext cx="388990" cy="659403"/>
              </a:xfrm>
              <a:custGeom>
                <a:avLst/>
                <a:gdLst/>
                <a:ahLst/>
                <a:cxnLst/>
                <a:rect l="l" t="t" r="r" b="b"/>
                <a:pathLst>
                  <a:path w="23672" h="40128" extrusionOk="0">
                    <a:moveTo>
                      <a:pt x="20297" y="0"/>
                    </a:moveTo>
                    <a:cubicBezTo>
                      <a:pt x="17141" y="0"/>
                      <a:pt x="6900" y="9226"/>
                      <a:pt x="3457" y="15593"/>
                    </a:cubicBezTo>
                    <a:cubicBezTo>
                      <a:pt x="0" y="21982"/>
                      <a:pt x="4321" y="29628"/>
                      <a:pt x="9034" y="37955"/>
                    </a:cubicBezTo>
                    <a:cubicBezTo>
                      <a:pt x="9086" y="38033"/>
                      <a:pt x="9139" y="38112"/>
                      <a:pt x="9165" y="38164"/>
                    </a:cubicBezTo>
                    <a:cubicBezTo>
                      <a:pt x="9532" y="38819"/>
                      <a:pt x="9898" y="39473"/>
                      <a:pt x="10265" y="40128"/>
                    </a:cubicBezTo>
                    <a:lnTo>
                      <a:pt x="18041" y="33503"/>
                    </a:lnTo>
                    <a:cubicBezTo>
                      <a:pt x="18041" y="33503"/>
                      <a:pt x="17518" y="32692"/>
                      <a:pt x="16811" y="31435"/>
                    </a:cubicBezTo>
                    <a:cubicBezTo>
                      <a:pt x="16758" y="31356"/>
                      <a:pt x="16706" y="31278"/>
                      <a:pt x="16654" y="31173"/>
                    </a:cubicBezTo>
                    <a:cubicBezTo>
                      <a:pt x="15030" y="28293"/>
                      <a:pt x="12569" y="23422"/>
                      <a:pt x="12674" y="20594"/>
                    </a:cubicBezTo>
                    <a:cubicBezTo>
                      <a:pt x="12805" y="16379"/>
                      <a:pt x="18225" y="13446"/>
                      <a:pt x="21262" y="11535"/>
                    </a:cubicBezTo>
                    <a:cubicBezTo>
                      <a:pt x="23671" y="10016"/>
                      <a:pt x="23200" y="1270"/>
                      <a:pt x="20765" y="92"/>
                    </a:cubicBezTo>
                    <a:cubicBezTo>
                      <a:pt x="20633" y="30"/>
                      <a:pt x="20477" y="0"/>
                      <a:pt x="20297"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0" name="Google Shape;1759;p46"/>
              <p:cNvSpPr/>
              <p:nvPr/>
            </p:nvSpPr>
            <p:spPr>
              <a:xfrm>
                <a:off x="3600658" y="3057838"/>
                <a:ext cx="127796" cy="114912"/>
              </a:xfrm>
              <a:custGeom>
                <a:avLst/>
                <a:gdLst/>
                <a:ahLst/>
                <a:cxnLst/>
                <a:rect l="l" t="t" r="r" b="b"/>
                <a:pathLst>
                  <a:path w="7777" h="6993" extrusionOk="0">
                    <a:moveTo>
                      <a:pt x="7620" y="1"/>
                    </a:moveTo>
                    <a:cubicBezTo>
                      <a:pt x="7593" y="27"/>
                      <a:pt x="7541" y="79"/>
                      <a:pt x="7489" y="106"/>
                    </a:cubicBezTo>
                    <a:cubicBezTo>
                      <a:pt x="6729" y="655"/>
                      <a:pt x="5996" y="1232"/>
                      <a:pt x="5263" y="1808"/>
                    </a:cubicBezTo>
                    <a:cubicBezTo>
                      <a:pt x="3849" y="2986"/>
                      <a:pt x="2488" y="4217"/>
                      <a:pt x="1204" y="5526"/>
                    </a:cubicBezTo>
                    <a:cubicBezTo>
                      <a:pt x="812" y="5945"/>
                      <a:pt x="393" y="6364"/>
                      <a:pt x="0" y="6783"/>
                    </a:cubicBezTo>
                    <a:cubicBezTo>
                      <a:pt x="52" y="6861"/>
                      <a:pt x="105" y="6940"/>
                      <a:pt x="131" y="6992"/>
                    </a:cubicBezTo>
                    <a:cubicBezTo>
                      <a:pt x="1440" y="5630"/>
                      <a:pt x="2802" y="4269"/>
                      <a:pt x="4268" y="3012"/>
                    </a:cubicBezTo>
                    <a:cubicBezTo>
                      <a:pt x="5158" y="2253"/>
                      <a:pt x="6075" y="1520"/>
                      <a:pt x="7017" y="813"/>
                    </a:cubicBezTo>
                    <a:cubicBezTo>
                      <a:pt x="7253" y="629"/>
                      <a:pt x="7515" y="446"/>
                      <a:pt x="7777" y="263"/>
                    </a:cubicBezTo>
                    <a:cubicBezTo>
                      <a:pt x="7724" y="184"/>
                      <a:pt x="7672" y="106"/>
                      <a:pt x="7620" y="1"/>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 name="Google Shape;1760;p46"/>
              <p:cNvSpPr/>
              <p:nvPr/>
            </p:nvSpPr>
            <p:spPr>
              <a:xfrm>
                <a:off x="3739626" y="2775149"/>
                <a:ext cx="16" cy="16"/>
              </a:xfrm>
              <a:custGeom>
                <a:avLst/>
                <a:gdLst/>
                <a:ahLst/>
                <a:cxnLst/>
                <a:rect l="l" t="t" r="r" b="b"/>
                <a:pathLst>
                  <a:path w="1" h="1" extrusionOk="0">
                    <a:moveTo>
                      <a:pt x="1" y="1"/>
                    </a:moveTo>
                    <a:lnTo>
                      <a:pt x="1" y="1"/>
                    </a:lnTo>
                    <a:lnTo>
                      <a:pt x="1" y="1"/>
                    </a:lnTo>
                    <a:lnTo>
                      <a:pt x="1" y="1"/>
                    </a:lnTo>
                    <a:close/>
                  </a:path>
                </a:pathLst>
              </a:custGeom>
              <a:solidFill>
                <a:srgbClr val="6820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 name="Google Shape;1761;p46"/>
              <p:cNvSpPr/>
              <p:nvPr/>
            </p:nvSpPr>
            <p:spPr>
              <a:xfrm>
                <a:off x="3739626" y="2735136"/>
                <a:ext cx="61983" cy="40030"/>
              </a:xfrm>
              <a:custGeom>
                <a:avLst/>
                <a:gdLst/>
                <a:ahLst/>
                <a:cxnLst/>
                <a:rect l="l" t="t" r="r" b="b"/>
                <a:pathLst>
                  <a:path w="3772" h="2436" extrusionOk="0">
                    <a:moveTo>
                      <a:pt x="3771" y="1"/>
                    </a:moveTo>
                    <a:lnTo>
                      <a:pt x="3771" y="1"/>
                    </a:lnTo>
                    <a:cubicBezTo>
                      <a:pt x="3038" y="262"/>
                      <a:pt x="2383" y="603"/>
                      <a:pt x="1755" y="996"/>
                    </a:cubicBezTo>
                    <a:cubicBezTo>
                      <a:pt x="1126" y="1415"/>
                      <a:pt x="498" y="1860"/>
                      <a:pt x="1" y="2436"/>
                    </a:cubicBezTo>
                    <a:cubicBezTo>
                      <a:pt x="1336" y="1493"/>
                      <a:pt x="2698" y="681"/>
                      <a:pt x="3771" y="1"/>
                    </a:cubicBezTo>
                    <a:close/>
                  </a:path>
                </a:pathLst>
              </a:custGeom>
              <a:solidFill>
                <a:srgbClr val="36339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3" name="Google Shape;1762;p46"/>
              <p:cNvSpPr/>
              <p:nvPr/>
            </p:nvSpPr>
            <p:spPr>
              <a:xfrm>
                <a:off x="4113528" y="1833531"/>
                <a:ext cx="239257" cy="277906"/>
              </a:xfrm>
              <a:custGeom>
                <a:avLst/>
                <a:gdLst/>
                <a:ahLst/>
                <a:cxnLst/>
                <a:rect l="l" t="t" r="r" b="b"/>
                <a:pathLst>
                  <a:path w="14560" h="16912" extrusionOk="0">
                    <a:moveTo>
                      <a:pt x="3925" y="1"/>
                    </a:moveTo>
                    <a:cubicBezTo>
                      <a:pt x="2703" y="1"/>
                      <a:pt x="1497" y="337"/>
                      <a:pt x="996" y="1425"/>
                    </a:cubicBezTo>
                    <a:cubicBezTo>
                      <a:pt x="1" y="3546"/>
                      <a:pt x="1074" y="6558"/>
                      <a:pt x="1834" y="8312"/>
                    </a:cubicBezTo>
                    <a:cubicBezTo>
                      <a:pt x="2855" y="10669"/>
                      <a:pt x="4426" y="12737"/>
                      <a:pt x="6023" y="14753"/>
                    </a:cubicBezTo>
                    <a:cubicBezTo>
                      <a:pt x="6854" y="15792"/>
                      <a:pt x="7949" y="16912"/>
                      <a:pt x="9417" y="16912"/>
                    </a:cubicBezTo>
                    <a:cubicBezTo>
                      <a:pt x="9614" y="16912"/>
                      <a:pt x="9818" y="16891"/>
                      <a:pt x="10029" y="16848"/>
                    </a:cubicBezTo>
                    <a:cubicBezTo>
                      <a:pt x="11024" y="16665"/>
                      <a:pt x="11915" y="15984"/>
                      <a:pt x="12491" y="15172"/>
                    </a:cubicBezTo>
                    <a:cubicBezTo>
                      <a:pt x="13067" y="14361"/>
                      <a:pt x="13355" y="13470"/>
                      <a:pt x="13538" y="12580"/>
                    </a:cubicBezTo>
                    <a:cubicBezTo>
                      <a:pt x="14559" y="7317"/>
                      <a:pt x="11679" y="2290"/>
                      <a:pt x="6599" y="457"/>
                    </a:cubicBezTo>
                    <a:cubicBezTo>
                      <a:pt x="5959" y="231"/>
                      <a:pt x="4937" y="1"/>
                      <a:pt x="39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4" name="Google Shape;1763;p46"/>
              <p:cNvSpPr/>
              <p:nvPr/>
            </p:nvSpPr>
            <p:spPr>
              <a:xfrm>
                <a:off x="3719842" y="1826679"/>
                <a:ext cx="604979" cy="679796"/>
              </a:xfrm>
              <a:custGeom>
                <a:avLst/>
                <a:gdLst/>
                <a:ahLst/>
                <a:cxnLst/>
                <a:rect l="l" t="t" r="r" b="b"/>
                <a:pathLst>
                  <a:path w="36816" h="41369" extrusionOk="0">
                    <a:moveTo>
                      <a:pt x="20888" y="0"/>
                    </a:moveTo>
                    <a:cubicBezTo>
                      <a:pt x="20214" y="0"/>
                      <a:pt x="19518" y="38"/>
                      <a:pt x="18800" y="114"/>
                    </a:cubicBezTo>
                    <a:cubicBezTo>
                      <a:pt x="7960" y="1266"/>
                      <a:pt x="0" y="11897"/>
                      <a:pt x="1021" y="23471"/>
                    </a:cubicBezTo>
                    <a:cubicBezTo>
                      <a:pt x="1335" y="27032"/>
                      <a:pt x="2461" y="30200"/>
                      <a:pt x="4163" y="32871"/>
                    </a:cubicBezTo>
                    <a:cubicBezTo>
                      <a:pt x="7482" y="38100"/>
                      <a:pt x="13087" y="41369"/>
                      <a:pt x="19369" y="41369"/>
                    </a:cubicBezTo>
                    <a:cubicBezTo>
                      <a:pt x="19977" y="41369"/>
                      <a:pt x="20591" y="41338"/>
                      <a:pt x="21209" y="41276"/>
                    </a:cubicBezTo>
                    <a:cubicBezTo>
                      <a:pt x="21733" y="41224"/>
                      <a:pt x="22231" y="41171"/>
                      <a:pt x="22728" y="41093"/>
                    </a:cubicBezTo>
                    <a:cubicBezTo>
                      <a:pt x="28017" y="40360"/>
                      <a:pt x="31369" y="38658"/>
                      <a:pt x="33490" y="36301"/>
                    </a:cubicBezTo>
                    <a:cubicBezTo>
                      <a:pt x="35951" y="33525"/>
                      <a:pt x="36711" y="29781"/>
                      <a:pt x="36789" y="25487"/>
                    </a:cubicBezTo>
                    <a:cubicBezTo>
                      <a:pt x="36815" y="23628"/>
                      <a:pt x="36711" y="21690"/>
                      <a:pt x="36553" y="19674"/>
                    </a:cubicBezTo>
                    <a:cubicBezTo>
                      <a:pt x="35673" y="7475"/>
                      <a:pt x="30388" y="0"/>
                      <a:pt x="20888" y="0"/>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5" name="Google Shape;1764;p46"/>
              <p:cNvSpPr/>
              <p:nvPr/>
            </p:nvSpPr>
            <p:spPr>
              <a:xfrm>
                <a:off x="3593329" y="1733556"/>
                <a:ext cx="645863" cy="537573"/>
              </a:xfrm>
              <a:custGeom>
                <a:avLst/>
                <a:gdLst/>
                <a:ahLst/>
                <a:cxnLst/>
                <a:rect l="l" t="t" r="r" b="b"/>
                <a:pathLst>
                  <a:path w="39304" h="32714" extrusionOk="0">
                    <a:moveTo>
                      <a:pt x="26925" y="0"/>
                    </a:moveTo>
                    <a:cubicBezTo>
                      <a:pt x="25670" y="0"/>
                      <a:pt x="24404" y="115"/>
                      <a:pt x="23148" y="309"/>
                    </a:cubicBezTo>
                    <a:cubicBezTo>
                      <a:pt x="22991" y="335"/>
                      <a:pt x="22834" y="361"/>
                      <a:pt x="22677" y="387"/>
                    </a:cubicBezTo>
                    <a:cubicBezTo>
                      <a:pt x="18408" y="1120"/>
                      <a:pt x="13931" y="2404"/>
                      <a:pt x="10003" y="4577"/>
                    </a:cubicBezTo>
                    <a:cubicBezTo>
                      <a:pt x="8694" y="5310"/>
                      <a:pt x="7411" y="6148"/>
                      <a:pt x="6259" y="7091"/>
                    </a:cubicBezTo>
                    <a:cubicBezTo>
                      <a:pt x="4217" y="8714"/>
                      <a:pt x="2488" y="10756"/>
                      <a:pt x="1441" y="13139"/>
                    </a:cubicBezTo>
                    <a:cubicBezTo>
                      <a:pt x="132" y="16046"/>
                      <a:pt x="1" y="19135"/>
                      <a:pt x="786" y="21858"/>
                    </a:cubicBezTo>
                    <a:cubicBezTo>
                      <a:pt x="1546" y="24582"/>
                      <a:pt x="3719" y="29033"/>
                      <a:pt x="5054" y="29714"/>
                    </a:cubicBezTo>
                    <a:cubicBezTo>
                      <a:pt x="5320" y="29841"/>
                      <a:pt x="5687" y="29886"/>
                      <a:pt x="6107" y="29886"/>
                    </a:cubicBezTo>
                    <a:cubicBezTo>
                      <a:pt x="6640" y="29886"/>
                      <a:pt x="7256" y="29813"/>
                      <a:pt x="7856" y="29740"/>
                    </a:cubicBezTo>
                    <a:cubicBezTo>
                      <a:pt x="8464" y="29676"/>
                      <a:pt x="9052" y="29602"/>
                      <a:pt x="9543" y="29602"/>
                    </a:cubicBezTo>
                    <a:cubicBezTo>
                      <a:pt x="9856" y="29602"/>
                      <a:pt x="10130" y="29632"/>
                      <a:pt x="10344" y="29714"/>
                    </a:cubicBezTo>
                    <a:cubicBezTo>
                      <a:pt x="11705" y="30211"/>
                      <a:pt x="12726" y="30944"/>
                      <a:pt x="13303" y="31966"/>
                    </a:cubicBezTo>
                    <a:cubicBezTo>
                      <a:pt x="13543" y="32372"/>
                      <a:pt x="13822" y="32713"/>
                      <a:pt x="14325" y="32713"/>
                    </a:cubicBezTo>
                    <a:cubicBezTo>
                      <a:pt x="14534" y="32713"/>
                      <a:pt x="14783" y="32654"/>
                      <a:pt x="15083" y="32515"/>
                    </a:cubicBezTo>
                    <a:cubicBezTo>
                      <a:pt x="15764" y="32201"/>
                      <a:pt x="16392" y="31651"/>
                      <a:pt x="16680" y="31075"/>
                    </a:cubicBezTo>
                    <a:cubicBezTo>
                      <a:pt x="17571" y="30028"/>
                      <a:pt x="16890" y="28509"/>
                      <a:pt x="16785" y="27226"/>
                    </a:cubicBezTo>
                    <a:cubicBezTo>
                      <a:pt x="16864" y="26545"/>
                      <a:pt x="16995" y="25865"/>
                      <a:pt x="17335" y="25184"/>
                    </a:cubicBezTo>
                    <a:cubicBezTo>
                      <a:pt x="17859" y="24110"/>
                      <a:pt x="18801" y="23351"/>
                      <a:pt x="19927" y="22906"/>
                    </a:cubicBezTo>
                    <a:cubicBezTo>
                      <a:pt x="20922" y="22513"/>
                      <a:pt x="21917" y="22330"/>
                      <a:pt x="22860" y="22042"/>
                    </a:cubicBezTo>
                    <a:cubicBezTo>
                      <a:pt x="23907" y="21754"/>
                      <a:pt x="28594" y="20497"/>
                      <a:pt x="31998" y="18114"/>
                    </a:cubicBezTo>
                    <a:cubicBezTo>
                      <a:pt x="34041" y="16674"/>
                      <a:pt x="36057" y="14998"/>
                      <a:pt x="37575" y="12956"/>
                    </a:cubicBezTo>
                    <a:cubicBezTo>
                      <a:pt x="38570" y="11620"/>
                      <a:pt x="39304" y="9997"/>
                      <a:pt x="39277" y="8321"/>
                    </a:cubicBezTo>
                    <a:cubicBezTo>
                      <a:pt x="39225" y="4315"/>
                      <a:pt x="35036" y="1644"/>
                      <a:pt x="31684" y="649"/>
                    </a:cubicBezTo>
                    <a:cubicBezTo>
                      <a:pt x="30148" y="191"/>
                      <a:pt x="28546" y="0"/>
                      <a:pt x="26925"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6" name="Google Shape;1765;p46"/>
              <p:cNvSpPr/>
              <p:nvPr/>
            </p:nvSpPr>
            <p:spPr>
              <a:xfrm>
                <a:off x="3757702" y="1738617"/>
                <a:ext cx="411355" cy="231074"/>
              </a:xfrm>
              <a:custGeom>
                <a:avLst/>
                <a:gdLst/>
                <a:ahLst/>
                <a:cxnLst/>
                <a:rect l="l" t="t" r="r" b="b"/>
                <a:pathLst>
                  <a:path w="25033" h="14062" extrusionOk="0">
                    <a:moveTo>
                      <a:pt x="13145" y="1"/>
                    </a:moveTo>
                    <a:cubicBezTo>
                      <a:pt x="12988" y="27"/>
                      <a:pt x="12831" y="53"/>
                      <a:pt x="12674" y="79"/>
                    </a:cubicBezTo>
                    <a:cubicBezTo>
                      <a:pt x="8405" y="812"/>
                      <a:pt x="3928" y="2096"/>
                      <a:pt x="0" y="4269"/>
                    </a:cubicBezTo>
                    <a:cubicBezTo>
                      <a:pt x="498" y="6730"/>
                      <a:pt x="2697" y="8851"/>
                      <a:pt x="5211" y="8930"/>
                    </a:cubicBezTo>
                    <a:lnTo>
                      <a:pt x="6573" y="8930"/>
                    </a:lnTo>
                    <a:cubicBezTo>
                      <a:pt x="7227" y="8930"/>
                      <a:pt x="7856" y="8982"/>
                      <a:pt x="8353" y="9401"/>
                    </a:cubicBezTo>
                    <a:cubicBezTo>
                      <a:pt x="8720" y="9689"/>
                      <a:pt x="8929" y="10082"/>
                      <a:pt x="9191" y="10448"/>
                    </a:cubicBezTo>
                    <a:cubicBezTo>
                      <a:pt x="10186" y="11836"/>
                      <a:pt x="11914" y="12648"/>
                      <a:pt x="13616" y="12648"/>
                    </a:cubicBezTo>
                    <a:cubicBezTo>
                      <a:pt x="14271" y="12648"/>
                      <a:pt x="14925" y="12517"/>
                      <a:pt x="15554" y="12281"/>
                    </a:cubicBezTo>
                    <a:cubicBezTo>
                      <a:pt x="15711" y="12203"/>
                      <a:pt x="15920" y="12124"/>
                      <a:pt x="16104" y="12124"/>
                    </a:cubicBezTo>
                    <a:cubicBezTo>
                      <a:pt x="16208" y="12124"/>
                      <a:pt x="16287" y="12150"/>
                      <a:pt x="16366" y="12203"/>
                    </a:cubicBezTo>
                    <a:cubicBezTo>
                      <a:pt x="16549" y="12334"/>
                      <a:pt x="16601" y="12543"/>
                      <a:pt x="16654" y="12753"/>
                    </a:cubicBezTo>
                    <a:cubicBezTo>
                      <a:pt x="16942" y="13486"/>
                      <a:pt x="17753" y="13957"/>
                      <a:pt x="18539" y="14036"/>
                    </a:cubicBezTo>
                    <a:cubicBezTo>
                      <a:pt x="18644" y="14036"/>
                      <a:pt x="18774" y="14062"/>
                      <a:pt x="18879" y="14062"/>
                    </a:cubicBezTo>
                    <a:cubicBezTo>
                      <a:pt x="19560" y="14062"/>
                      <a:pt x="20241" y="13852"/>
                      <a:pt x="20869" y="13669"/>
                    </a:cubicBezTo>
                    <a:cubicBezTo>
                      <a:pt x="21943" y="13329"/>
                      <a:pt x="23016" y="12910"/>
                      <a:pt x="23828" y="12098"/>
                    </a:cubicBezTo>
                    <a:cubicBezTo>
                      <a:pt x="24614" y="11312"/>
                      <a:pt x="25033" y="10029"/>
                      <a:pt x="24535" y="9034"/>
                    </a:cubicBezTo>
                    <a:cubicBezTo>
                      <a:pt x="24168" y="8223"/>
                      <a:pt x="23331" y="7751"/>
                      <a:pt x="22545" y="7332"/>
                    </a:cubicBezTo>
                    <a:cubicBezTo>
                      <a:pt x="19639" y="5683"/>
                      <a:pt x="16784" y="3797"/>
                      <a:pt x="14454" y="1389"/>
                    </a:cubicBezTo>
                    <a:cubicBezTo>
                      <a:pt x="14061" y="970"/>
                      <a:pt x="13564" y="524"/>
                      <a:pt x="1314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7" name="Google Shape;1766;p46"/>
              <p:cNvSpPr/>
              <p:nvPr/>
            </p:nvSpPr>
            <p:spPr>
              <a:xfrm>
                <a:off x="4023463" y="2036309"/>
                <a:ext cx="592" cy="509"/>
              </a:xfrm>
              <a:custGeom>
                <a:avLst/>
                <a:gdLst/>
                <a:ahLst/>
                <a:cxnLst/>
                <a:rect l="l" t="t" r="r" b="b"/>
                <a:pathLst>
                  <a:path w="36" h="31" extrusionOk="0">
                    <a:moveTo>
                      <a:pt x="3" y="0"/>
                    </a:moveTo>
                    <a:cubicBezTo>
                      <a:pt x="1" y="0"/>
                      <a:pt x="9" y="15"/>
                      <a:pt x="9" y="30"/>
                    </a:cubicBezTo>
                    <a:lnTo>
                      <a:pt x="35" y="30"/>
                    </a:lnTo>
                    <a:cubicBezTo>
                      <a:pt x="13" y="8"/>
                      <a:pt x="5" y="0"/>
                      <a:pt x="3" y="0"/>
                    </a:cubicBezTo>
                    <a:close/>
                  </a:path>
                </a:pathLst>
              </a:custGeom>
              <a:solidFill>
                <a:srgbClr val="F0395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8" name="Google Shape;1767;p46"/>
              <p:cNvSpPr/>
              <p:nvPr/>
            </p:nvSpPr>
            <p:spPr>
              <a:xfrm>
                <a:off x="3622168" y="2191498"/>
                <a:ext cx="176847" cy="180018"/>
              </a:xfrm>
              <a:custGeom>
                <a:avLst/>
                <a:gdLst/>
                <a:ahLst/>
                <a:cxnLst/>
                <a:rect l="l" t="t" r="r" b="b"/>
                <a:pathLst>
                  <a:path w="10762" h="10955" extrusionOk="0">
                    <a:moveTo>
                      <a:pt x="4178" y="1"/>
                    </a:moveTo>
                    <a:cubicBezTo>
                      <a:pt x="3382" y="1"/>
                      <a:pt x="2603" y="158"/>
                      <a:pt x="1938" y="537"/>
                    </a:cubicBezTo>
                    <a:cubicBezTo>
                      <a:pt x="1257" y="929"/>
                      <a:pt x="681" y="1558"/>
                      <a:pt x="367" y="2500"/>
                    </a:cubicBezTo>
                    <a:cubicBezTo>
                      <a:pt x="0" y="3522"/>
                      <a:pt x="79" y="4621"/>
                      <a:pt x="341" y="5616"/>
                    </a:cubicBezTo>
                    <a:cubicBezTo>
                      <a:pt x="917" y="7737"/>
                      <a:pt x="2383" y="9413"/>
                      <a:pt x="4321" y="10277"/>
                    </a:cubicBezTo>
                    <a:cubicBezTo>
                      <a:pt x="5115" y="10642"/>
                      <a:pt x="6169" y="10955"/>
                      <a:pt x="7208" y="10955"/>
                    </a:cubicBezTo>
                    <a:cubicBezTo>
                      <a:pt x="8257" y="10955"/>
                      <a:pt x="9292" y="10635"/>
                      <a:pt x="10029" y="9727"/>
                    </a:cubicBezTo>
                    <a:cubicBezTo>
                      <a:pt x="10683" y="8942"/>
                      <a:pt x="10762" y="7868"/>
                      <a:pt x="10657" y="6899"/>
                    </a:cubicBezTo>
                    <a:cubicBezTo>
                      <a:pt x="10448" y="4831"/>
                      <a:pt x="9846" y="2343"/>
                      <a:pt x="8144" y="1191"/>
                    </a:cubicBezTo>
                    <a:cubicBezTo>
                      <a:pt x="7160" y="530"/>
                      <a:pt x="5640" y="1"/>
                      <a:pt x="4178" y="1"/>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9" name="Google Shape;1768;p46"/>
              <p:cNvSpPr/>
              <p:nvPr/>
            </p:nvSpPr>
            <p:spPr>
              <a:xfrm>
                <a:off x="3641952" y="2237903"/>
                <a:ext cx="109145" cy="63232"/>
              </a:xfrm>
              <a:custGeom>
                <a:avLst/>
                <a:gdLst/>
                <a:ahLst/>
                <a:cxnLst/>
                <a:rect l="l" t="t" r="r" b="b"/>
                <a:pathLst>
                  <a:path w="6642" h="3848" extrusionOk="0">
                    <a:moveTo>
                      <a:pt x="2271" y="1"/>
                    </a:moveTo>
                    <a:cubicBezTo>
                      <a:pt x="1997" y="1"/>
                      <a:pt x="1725" y="38"/>
                      <a:pt x="1467" y="121"/>
                    </a:cubicBezTo>
                    <a:cubicBezTo>
                      <a:pt x="1127" y="226"/>
                      <a:pt x="812" y="383"/>
                      <a:pt x="551" y="619"/>
                    </a:cubicBezTo>
                    <a:cubicBezTo>
                      <a:pt x="315" y="855"/>
                      <a:pt x="1" y="1247"/>
                      <a:pt x="79" y="1588"/>
                    </a:cubicBezTo>
                    <a:cubicBezTo>
                      <a:pt x="120" y="1750"/>
                      <a:pt x="239" y="1850"/>
                      <a:pt x="388" y="1850"/>
                    </a:cubicBezTo>
                    <a:cubicBezTo>
                      <a:pt x="431" y="1850"/>
                      <a:pt x="477" y="1841"/>
                      <a:pt x="524" y="1823"/>
                    </a:cubicBezTo>
                    <a:cubicBezTo>
                      <a:pt x="760" y="1719"/>
                      <a:pt x="891" y="1457"/>
                      <a:pt x="1074" y="1274"/>
                    </a:cubicBezTo>
                    <a:cubicBezTo>
                      <a:pt x="1284" y="1116"/>
                      <a:pt x="1519" y="986"/>
                      <a:pt x="1781" y="907"/>
                    </a:cubicBezTo>
                    <a:cubicBezTo>
                      <a:pt x="1938" y="855"/>
                      <a:pt x="2095" y="828"/>
                      <a:pt x="2253" y="828"/>
                    </a:cubicBezTo>
                    <a:cubicBezTo>
                      <a:pt x="1991" y="1274"/>
                      <a:pt x="1886" y="1745"/>
                      <a:pt x="1938" y="2269"/>
                    </a:cubicBezTo>
                    <a:cubicBezTo>
                      <a:pt x="1991" y="2557"/>
                      <a:pt x="2069" y="2871"/>
                      <a:pt x="2226" y="3133"/>
                    </a:cubicBezTo>
                    <a:cubicBezTo>
                      <a:pt x="2305" y="3290"/>
                      <a:pt x="2383" y="3421"/>
                      <a:pt x="2514" y="3552"/>
                    </a:cubicBezTo>
                    <a:cubicBezTo>
                      <a:pt x="2541" y="3604"/>
                      <a:pt x="2593" y="3656"/>
                      <a:pt x="2672" y="3709"/>
                    </a:cubicBezTo>
                    <a:cubicBezTo>
                      <a:pt x="2750" y="3787"/>
                      <a:pt x="2829" y="3813"/>
                      <a:pt x="2960" y="3840"/>
                    </a:cubicBezTo>
                    <a:cubicBezTo>
                      <a:pt x="2976" y="3845"/>
                      <a:pt x="2993" y="3848"/>
                      <a:pt x="3010" y="3848"/>
                    </a:cubicBezTo>
                    <a:cubicBezTo>
                      <a:pt x="3153" y="3848"/>
                      <a:pt x="3294" y="3666"/>
                      <a:pt x="3248" y="3525"/>
                    </a:cubicBezTo>
                    <a:cubicBezTo>
                      <a:pt x="3221" y="3447"/>
                      <a:pt x="3221" y="3368"/>
                      <a:pt x="3169" y="3290"/>
                    </a:cubicBezTo>
                    <a:cubicBezTo>
                      <a:pt x="3117" y="3237"/>
                      <a:pt x="3090" y="3185"/>
                      <a:pt x="3038" y="3133"/>
                    </a:cubicBezTo>
                    <a:cubicBezTo>
                      <a:pt x="2960" y="3054"/>
                      <a:pt x="2907" y="2949"/>
                      <a:pt x="2855" y="2871"/>
                    </a:cubicBezTo>
                    <a:cubicBezTo>
                      <a:pt x="2750" y="2635"/>
                      <a:pt x="2672" y="2400"/>
                      <a:pt x="2619" y="2164"/>
                    </a:cubicBezTo>
                    <a:cubicBezTo>
                      <a:pt x="2567" y="1719"/>
                      <a:pt x="2645" y="1274"/>
                      <a:pt x="2855" y="881"/>
                    </a:cubicBezTo>
                    <a:cubicBezTo>
                      <a:pt x="3143" y="933"/>
                      <a:pt x="3431" y="1038"/>
                      <a:pt x="3719" y="1169"/>
                    </a:cubicBezTo>
                    <a:cubicBezTo>
                      <a:pt x="4740" y="1640"/>
                      <a:pt x="5709" y="2583"/>
                      <a:pt x="6180" y="3604"/>
                    </a:cubicBezTo>
                    <a:cubicBezTo>
                      <a:pt x="6225" y="3694"/>
                      <a:pt x="6297" y="3731"/>
                      <a:pt x="6369" y="3731"/>
                    </a:cubicBezTo>
                    <a:cubicBezTo>
                      <a:pt x="6507" y="3731"/>
                      <a:pt x="6642" y="3593"/>
                      <a:pt x="6573" y="3421"/>
                    </a:cubicBezTo>
                    <a:cubicBezTo>
                      <a:pt x="6311" y="2740"/>
                      <a:pt x="6023" y="2112"/>
                      <a:pt x="5526" y="1588"/>
                    </a:cubicBezTo>
                    <a:cubicBezTo>
                      <a:pt x="5002" y="1038"/>
                      <a:pt x="4400" y="619"/>
                      <a:pt x="3745" y="331"/>
                    </a:cubicBezTo>
                    <a:cubicBezTo>
                      <a:pt x="3287" y="128"/>
                      <a:pt x="2775" y="1"/>
                      <a:pt x="2271" y="1"/>
                    </a:cubicBezTo>
                    <a:close/>
                  </a:path>
                </a:pathLst>
              </a:custGeom>
              <a:solidFill>
                <a:srgbClr val="C529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0" name="Google Shape;1769;p46"/>
              <p:cNvSpPr/>
              <p:nvPr/>
            </p:nvSpPr>
            <p:spPr>
              <a:xfrm>
                <a:off x="3788250" y="2299263"/>
                <a:ext cx="319283" cy="206984"/>
              </a:xfrm>
              <a:custGeom>
                <a:avLst/>
                <a:gdLst/>
                <a:ahLst/>
                <a:cxnLst/>
                <a:rect l="l" t="t" r="r" b="b"/>
                <a:pathLst>
                  <a:path w="19430" h="12596" extrusionOk="0">
                    <a:moveTo>
                      <a:pt x="7306" y="1"/>
                    </a:moveTo>
                    <a:cubicBezTo>
                      <a:pt x="7149" y="1"/>
                      <a:pt x="6965" y="1"/>
                      <a:pt x="6782" y="27"/>
                    </a:cubicBezTo>
                    <a:cubicBezTo>
                      <a:pt x="4530" y="132"/>
                      <a:pt x="2252" y="1101"/>
                      <a:pt x="812" y="2855"/>
                    </a:cubicBezTo>
                    <a:cubicBezTo>
                      <a:pt x="472" y="3248"/>
                      <a:pt x="210" y="3667"/>
                      <a:pt x="0" y="4112"/>
                    </a:cubicBezTo>
                    <a:cubicBezTo>
                      <a:pt x="53" y="4190"/>
                      <a:pt x="79" y="4269"/>
                      <a:pt x="131" y="4348"/>
                    </a:cubicBezTo>
                    <a:cubicBezTo>
                      <a:pt x="3483" y="9453"/>
                      <a:pt x="9008" y="12596"/>
                      <a:pt x="15214" y="12596"/>
                    </a:cubicBezTo>
                    <a:cubicBezTo>
                      <a:pt x="15816" y="12596"/>
                      <a:pt x="16418" y="12569"/>
                      <a:pt x="17046" y="12517"/>
                    </a:cubicBezTo>
                    <a:cubicBezTo>
                      <a:pt x="17570" y="12465"/>
                      <a:pt x="18068" y="12412"/>
                      <a:pt x="18565" y="12334"/>
                    </a:cubicBezTo>
                    <a:cubicBezTo>
                      <a:pt x="18644" y="12124"/>
                      <a:pt x="18722" y="11915"/>
                      <a:pt x="18801" y="11705"/>
                    </a:cubicBezTo>
                    <a:cubicBezTo>
                      <a:pt x="19429" y="9663"/>
                      <a:pt x="18984" y="7411"/>
                      <a:pt x="17884" y="5631"/>
                    </a:cubicBezTo>
                    <a:cubicBezTo>
                      <a:pt x="16758" y="3876"/>
                      <a:pt x="15056" y="2541"/>
                      <a:pt x="13171" y="1572"/>
                    </a:cubicBezTo>
                    <a:cubicBezTo>
                      <a:pt x="11391" y="629"/>
                      <a:pt x="9374" y="1"/>
                      <a:pt x="7306" y="1"/>
                    </a:cubicBezTo>
                    <a:close/>
                  </a:path>
                </a:pathLst>
              </a:custGeom>
              <a:solidFill>
                <a:srgbClr val="F57D5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1" name="Google Shape;1770;p46"/>
              <p:cNvSpPr/>
              <p:nvPr/>
            </p:nvSpPr>
            <p:spPr>
              <a:xfrm>
                <a:off x="4270145" y="2245479"/>
                <a:ext cx="54244" cy="177734"/>
              </a:xfrm>
              <a:custGeom>
                <a:avLst/>
                <a:gdLst/>
                <a:ahLst/>
                <a:cxnLst/>
                <a:rect l="l" t="t" r="r" b="b"/>
                <a:pathLst>
                  <a:path w="3301" h="10816" extrusionOk="0">
                    <a:moveTo>
                      <a:pt x="3300" y="1"/>
                    </a:moveTo>
                    <a:lnTo>
                      <a:pt x="3300" y="1"/>
                    </a:lnTo>
                    <a:cubicBezTo>
                      <a:pt x="2096" y="1520"/>
                      <a:pt x="1284" y="3352"/>
                      <a:pt x="786" y="5185"/>
                    </a:cubicBezTo>
                    <a:cubicBezTo>
                      <a:pt x="289" y="7044"/>
                      <a:pt x="106" y="8930"/>
                      <a:pt x="1" y="10815"/>
                    </a:cubicBezTo>
                    <a:cubicBezTo>
                      <a:pt x="2462" y="8039"/>
                      <a:pt x="3222" y="4295"/>
                      <a:pt x="3300" y="1"/>
                    </a:cubicBezTo>
                    <a:close/>
                  </a:path>
                </a:pathLst>
              </a:custGeom>
              <a:solidFill>
                <a:srgbClr val="F57D5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2" name="Google Shape;1771;p46"/>
              <p:cNvSpPr/>
              <p:nvPr/>
            </p:nvSpPr>
            <p:spPr>
              <a:xfrm>
                <a:off x="4081781" y="2261648"/>
                <a:ext cx="163865" cy="70397"/>
              </a:xfrm>
              <a:custGeom>
                <a:avLst/>
                <a:gdLst/>
                <a:ahLst/>
                <a:cxnLst/>
                <a:rect l="l" t="t" r="r" b="b"/>
                <a:pathLst>
                  <a:path w="9972" h="4284" extrusionOk="0">
                    <a:moveTo>
                      <a:pt x="8825" y="0"/>
                    </a:moveTo>
                    <a:cubicBezTo>
                      <a:pt x="8225" y="0"/>
                      <a:pt x="7068" y="449"/>
                      <a:pt x="5415" y="509"/>
                    </a:cubicBezTo>
                    <a:cubicBezTo>
                      <a:pt x="5311" y="513"/>
                      <a:pt x="5209" y="515"/>
                      <a:pt x="5110" y="515"/>
                    </a:cubicBezTo>
                    <a:cubicBezTo>
                      <a:pt x="3755" y="515"/>
                      <a:pt x="2837" y="185"/>
                      <a:pt x="2051" y="185"/>
                    </a:cubicBezTo>
                    <a:cubicBezTo>
                      <a:pt x="1706" y="185"/>
                      <a:pt x="1388" y="249"/>
                      <a:pt x="1069" y="431"/>
                    </a:cubicBezTo>
                    <a:cubicBezTo>
                      <a:pt x="1" y="1027"/>
                      <a:pt x="2136" y="4284"/>
                      <a:pt x="4905" y="4284"/>
                    </a:cubicBezTo>
                    <a:cubicBezTo>
                      <a:pt x="5056" y="4284"/>
                      <a:pt x="5209" y="4274"/>
                      <a:pt x="5363" y="4254"/>
                    </a:cubicBezTo>
                    <a:cubicBezTo>
                      <a:pt x="8348" y="3887"/>
                      <a:pt x="9971" y="1112"/>
                      <a:pt x="9212" y="143"/>
                    </a:cubicBezTo>
                    <a:cubicBezTo>
                      <a:pt x="9134" y="40"/>
                      <a:pt x="9004" y="0"/>
                      <a:pt x="8825" y="0"/>
                    </a:cubicBezTo>
                    <a:close/>
                  </a:path>
                </a:pathLst>
              </a:custGeom>
              <a:solidFill>
                <a:srgbClr val="B2242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3" name="Google Shape;1772;p46"/>
              <p:cNvSpPr/>
              <p:nvPr/>
            </p:nvSpPr>
            <p:spPr>
              <a:xfrm>
                <a:off x="4095026" y="2279083"/>
                <a:ext cx="99844" cy="52913"/>
              </a:xfrm>
              <a:custGeom>
                <a:avLst/>
                <a:gdLst/>
                <a:ahLst/>
                <a:cxnLst/>
                <a:rect l="l" t="t" r="r" b="b"/>
                <a:pathLst>
                  <a:path w="6076" h="3220" extrusionOk="0">
                    <a:moveTo>
                      <a:pt x="718" y="0"/>
                    </a:moveTo>
                    <a:cubicBezTo>
                      <a:pt x="455" y="0"/>
                      <a:pt x="209" y="38"/>
                      <a:pt x="1" y="129"/>
                    </a:cubicBezTo>
                    <a:cubicBezTo>
                      <a:pt x="222" y="1307"/>
                      <a:pt x="1982" y="3220"/>
                      <a:pt x="4120" y="3220"/>
                    </a:cubicBezTo>
                    <a:cubicBezTo>
                      <a:pt x="4264" y="3220"/>
                      <a:pt x="4410" y="3211"/>
                      <a:pt x="4557" y="3193"/>
                    </a:cubicBezTo>
                    <a:cubicBezTo>
                      <a:pt x="5107" y="3140"/>
                      <a:pt x="5630" y="2983"/>
                      <a:pt x="6076" y="2774"/>
                    </a:cubicBezTo>
                    <a:cubicBezTo>
                      <a:pt x="5264" y="1805"/>
                      <a:pt x="4164" y="1072"/>
                      <a:pt x="3064" y="601"/>
                    </a:cubicBezTo>
                    <a:cubicBezTo>
                      <a:pt x="2474" y="345"/>
                      <a:pt x="1514" y="0"/>
                      <a:pt x="718" y="0"/>
                    </a:cubicBezTo>
                    <a:close/>
                  </a:path>
                </a:pathLst>
              </a:custGeom>
              <a:solidFill>
                <a:srgbClr val="F044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4" name="Google Shape;1773;p46"/>
              <p:cNvSpPr/>
              <p:nvPr/>
            </p:nvSpPr>
            <p:spPr>
              <a:xfrm>
                <a:off x="4037036" y="2073381"/>
                <a:ext cx="91578" cy="32783"/>
              </a:xfrm>
              <a:custGeom>
                <a:avLst/>
                <a:gdLst/>
                <a:ahLst/>
                <a:cxnLst/>
                <a:rect l="l" t="t" r="r" b="b"/>
                <a:pathLst>
                  <a:path w="5573" h="1995" extrusionOk="0">
                    <a:moveTo>
                      <a:pt x="3216" y="0"/>
                    </a:moveTo>
                    <a:cubicBezTo>
                      <a:pt x="2640" y="0"/>
                      <a:pt x="2116" y="131"/>
                      <a:pt x="1671" y="314"/>
                    </a:cubicBezTo>
                    <a:cubicBezTo>
                      <a:pt x="1069" y="576"/>
                      <a:pt x="466" y="969"/>
                      <a:pt x="152" y="1597"/>
                    </a:cubicBezTo>
                    <a:cubicBezTo>
                      <a:pt x="126" y="1650"/>
                      <a:pt x="100" y="1702"/>
                      <a:pt x="74" y="1781"/>
                    </a:cubicBezTo>
                    <a:cubicBezTo>
                      <a:pt x="27" y="1898"/>
                      <a:pt x="1" y="1994"/>
                      <a:pt x="109" y="1994"/>
                    </a:cubicBezTo>
                    <a:cubicBezTo>
                      <a:pt x="121" y="1994"/>
                      <a:pt x="136" y="1993"/>
                      <a:pt x="152" y="1990"/>
                    </a:cubicBezTo>
                    <a:cubicBezTo>
                      <a:pt x="204" y="1964"/>
                      <a:pt x="257" y="1912"/>
                      <a:pt x="335" y="1859"/>
                    </a:cubicBezTo>
                    <a:cubicBezTo>
                      <a:pt x="915" y="1279"/>
                      <a:pt x="1763" y="855"/>
                      <a:pt x="2796" y="855"/>
                    </a:cubicBezTo>
                    <a:cubicBezTo>
                      <a:pt x="2883" y="855"/>
                      <a:pt x="2970" y="858"/>
                      <a:pt x="3059" y="864"/>
                    </a:cubicBezTo>
                    <a:cubicBezTo>
                      <a:pt x="3347" y="864"/>
                      <a:pt x="3661" y="917"/>
                      <a:pt x="3975" y="995"/>
                    </a:cubicBezTo>
                    <a:cubicBezTo>
                      <a:pt x="4285" y="1043"/>
                      <a:pt x="4595" y="1156"/>
                      <a:pt x="4964" y="1156"/>
                    </a:cubicBezTo>
                    <a:cubicBezTo>
                      <a:pt x="5001" y="1156"/>
                      <a:pt x="5037" y="1155"/>
                      <a:pt x="5075" y="1152"/>
                    </a:cubicBezTo>
                    <a:cubicBezTo>
                      <a:pt x="5467" y="1126"/>
                      <a:pt x="5572" y="760"/>
                      <a:pt x="5415" y="576"/>
                    </a:cubicBezTo>
                    <a:cubicBezTo>
                      <a:pt x="5153" y="288"/>
                      <a:pt x="4603" y="183"/>
                      <a:pt x="4237" y="105"/>
                    </a:cubicBezTo>
                    <a:cubicBezTo>
                      <a:pt x="3896" y="26"/>
                      <a:pt x="3530" y="0"/>
                      <a:pt x="3216" y="0"/>
                    </a:cubicBezTo>
                    <a:close/>
                  </a:path>
                </a:pathLst>
              </a:custGeom>
              <a:solidFill>
                <a:srgbClr val="C1483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5" name="Google Shape;1774;p46"/>
              <p:cNvSpPr/>
              <p:nvPr/>
            </p:nvSpPr>
            <p:spPr>
              <a:xfrm>
                <a:off x="4212106" y="2066939"/>
                <a:ext cx="72106" cy="25865"/>
              </a:xfrm>
              <a:custGeom>
                <a:avLst/>
                <a:gdLst/>
                <a:ahLst/>
                <a:cxnLst/>
                <a:rect l="l" t="t" r="r" b="b"/>
                <a:pathLst>
                  <a:path w="4388" h="1574" extrusionOk="0">
                    <a:moveTo>
                      <a:pt x="1939" y="0"/>
                    </a:moveTo>
                    <a:cubicBezTo>
                      <a:pt x="1808" y="0"/>
                      <a:pt x="1676" y="9"/>
                      <a:pt x="1543" y="26"/>
                    </a:cubicBezTo>
                    <a:cubicBezTo>
                      <a:pt x="1307" y="52"/>
                      <a:pt x="1045" y="130"/>
                      <a:pt x="810" y="235"/>
                    </a:cubicBezTo>
                    <a:cubicBezTo>
                      <a:pt x="548" y="366"/>
                      <a:pt x="181" y="523"/>
                      <a:pt x="77" y="837"/>
                    </a:cubicBezTo>
                    <a:cubicBezTo>
                      <a:pt x="1" y="1039"/>
                      <a:pt x="144" y="1362"/>
                      <a:pt x="412" y="1362"/>
                    </a:cubicBezTo>
                    <a:cubicBezTo>
                      <a:pt x="422" y="1362"/>
                      <a:pt x="433" y="1362"/>
                      <a:pt x="443" y="1361"/>
                    </a:cubicBezTo>
                    <a:cubicBezTo>
                      <a:pt x="784" y="1335"/>
                      <a:pt x="993" y="1178"/>
                      <a:pt x="1229" y="1073"/>
                    </a:cubicBezTo>
                    <a:cubicBezTo>
                      <a:pt x="1438" y="968"/>
                      <a:pt x="1648" y="890"/>
                      <a:pt x="1857" y="837"/>
                    </a:cubicBezTo>
                    <a:cubicBezTo>
                      <a:pt x="2036" y="793"/>
                      <a:pt x="2213" y="772"/>
                      <a:pt x="2386" y="772"/>
                    </a:cubicBezTo>
                    <a:cubicBezTo>
                      <a:pt x="3024" y="772"/>
                      <a:pt x="3615" y="1054"/>
                      <a:pt x="4109" y="1466"/>
                    </a:cubicBezTo>
                    <a:cubicBezTo>
                      <a:pt x="4161" y="1518"/>
                      <a:pt x="4214" y="1570"/>
                      <a:pt x="4266" y="1570"/>
                    </a:cubicBezTo>
                    <a:cubicBezTo>
                      <a:pt x="4278" y="1573"/>
                      <a:pt x="4288" y="1574"/>
                      <a:pt x="4296" y="1574"/>
                    </a:cubicBezTo>
                    <a:cubicBezTo>
                      <a:pt x="4388" y="1574"/>
                      <a:pt x="4338" y="1457"/>
                      <a:pt x="4266" y="1361"/>
                    </a:cubicBezTo>
                    <a:cubicBezTo>
                      <a:pt x="4240" y="1282"/>
                      <a:pt x="4187" y="1230"/>
                      <a:pt x="4161" y="1178"/>
                    </a:cubicBezTo>
                    <a:cubicBezTo>
                      <a:pt x="3769" y="628"/>
                      <a:pt x="3245" y="314"/>
                      <a:pt x="2747" y="130"/>
                    </a:cubicBezTo>
                    <a:cubicBezTo>
                      <a:pt x="2497" y="41"/>
                      <a:pt x="2222" y="0"/>
                      <a:pt x="1939" y="0"/>
                    </a:cubicBezTo>
                    <a:close/>
                  </a:path>
                </a:pathLst>
              </a:custGeom>
              <a:solidFill>
                <a:srgbClr val="C1483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6" name="Google Shape;1775;p46"/>
              <p:cNvSpPr/>
              <p:nvPr/>
            </p:nvSpPr>
            <p:spPr>
              <a:xfrm>
                <a:off x="4009594" y="2169708"/>
                <a:ext cx="99959" cy="35856"/>
              </a:xfrm>
              <a:custGeom>
                <a:avLst/>
                <a:gdLst/>
                <a:ahLst/>
                <a:cxnLst/>
                <a:rect l="l" t="t" r="r" b="b"/>
                <a:pathLst>
                  <a:path w="6083" h="2182" extrusionOk="0">
                    <a:moveTo>
                      <a:pt x="3209" y="0"/>
                    </a:moveTo>
                    <a:cubicBezTo>
                      <a:pt x="2630" y="0"/>
                      <a:pt x="2036" y="132"/>
                      <a:pt x="1508" y="396"/>
                    </a:cubicBezTo>
                    <a:cubicBezTo>
                      <a:pt x="1194" y="553"/>
                      <a:pt x="906" y="737"/>
                      <a:pt x="670" y="946"/>
                    </a:cubicBezTo>
                    <a:cubicBezTo>
                      <a:pt x="434" y="1156"/>
                      <a:pt x="146" y="1417"/>
                      <a:pt x="42" y="1732"/>
                    </a:cubicBezTo>
                    <a:cubicBezTo>
                      <a:pt x="0" y="1835"/>
                      <a:pt x="73" y="1939"/>
                      <a:pt x="170" y="1939"/>
                    </a:cubicBezTo>
                    <a:cubicBezTo>
                      <a:pt x="196" y="1939"/>
                      <a:pt x="224" y="1931"/>
                      <a:pt x="251" y="1915"/>
                    </a:cubicBezTo>
                    <a:cubicBezTo>
                      <a:pt x="487" y="1758"/>
                      <a:pt x="670" y="1548"/>
                      <a:pt x="906" y="1365"/>
                    </a:cubicBezTo>
                    <a:cubicBezTo>
                      <a:pt x="1141" y="1208"/>
                      <a:pt x="1403" y="1051"/>
                      <a:pt x="1665" y="920"/>
                    </a:cubicBezTo>
                    <a:cubicBezTo>
                      <a:pt x="2120" y="704"/>
                      <a:pt x="2642" y="576"/>
                      <a:pt x="3148" y="576"/>
                    </a:cubicBezTo>
                    <a:cubicBezTo>
                      <a:pt x="3195" y="576"/>
                      <a:pt x="3242" y="577"/>
                      <a:pt x="3288" y="580"/>
                    </a:cubicBezTo>
                    <a:cubicBezTo>
                      <a:pt x="3786" y="606"/>
                      <a:pt x="4310" y="789"/>
                      <a:pt x="4729" y="1051"/>
                    </a:cubicBezTo>
                    <a:cubicBezTo>
                      <a:pt x="4938" y="1208"/>
                      <a:pt x="5147" y="1365"/>
                      <a:pt x="5331" y="1575"/>
                    </a:cubicBezTo>
                    <a:cubicBezTo>
                      <a:pt x="5488" y="1758"/>
                      <a:pt x="5645" y="1993"/>
                      <a:pt x="5828" y="2151"/>
                    </a:cubicBezTo>
                    <a:cubicBezTo>
                      <a:pt x="5857" y="2172"/>
                      <a:pt x="5890" y="2182"/>
                      <a:pt x="5922" y="2182"/>
                    </a:cubicBezTo>
                    <a:cubicBezTo>
                      <a:pt x="6006" y="2182"/>
                      <a:pt x="6083" y="2115"/>
                      <a:pt x="6064" y="2020"/>
                    </a:cubicBezTo>
                    <a:cubicBezTo>
                      <a:pt x="6064" y="1758"/>
                      <a:pt x="5881" y="1444"/>
                      <a:pt x="5724" y="1234"/>
                    </a:cubicBezTo>
                    <a:cubicBezTo>
                      <a:pt x="5540" y="998"/>
                      <a:pt x="5331" y="789"/>
                      <a:pt x="5095" y="606"/>
                    </a:cubicBezTo>
                    <a:cubicBezTo>
                      <a:pt x="4571" y="265"/>
                      <a:pt x="3995" y="56"/>
                      <a:pt x="3367" y="3"/>
                    </a:cubicBezTo>
                    <a:cubicBezTo>
                      <a:pt x="3315" y="1"/>
                      <a:pt x="3262" y="0"/>
                      <a:pt x="3209" y="0"/>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7" name="Google Shape;1776;p46"/>
              <p:cNvSpPr/>
              <p:nvPr/>
            </p:nvSpPr>
            <p:spPr>
              <a:xfrm>
                <a:off x="4228851" y="2159109"/>
                <a:ext cx="64399" cy="39865"/>
              </a:xfrm>
              <a:custGeom>
                <a:avLst/>
                <a:gdLst/>
                <a:ahLst/>
                <a:cxnLst/>
                <a:rect l="l" t="t" r="r" b="b"/>
                <a:pathLst>
                  <a:path w="3919" h="2426" extrusionOk="0">
                    <a:moveTo>
                      <a:pt x="1952" y="1"/>
                    </a:moveTo>
                    <a:cubicBezTo>
                      <a:pt x="1831" y="1"/>
                      <a:pt x="1712" y="16"/>
                      <a:pt x="1597" y="46"/>
                    </a:cubicBezTo>
                    <a:cubicBezTo>
                      <a:pt x="1205" y="151"/>
                      <a:pt x="838" y="387"/>
                      <a:pt x="550" y="806"/>
                    </a:cubicBezTo>
                    <a:cubicBezTo>
                      <a:pt x="393" y="989"/>
                      <a:pt x="288" y="1198"/>
                      <a:pt x="183" y="1460"/>
                    </a:cubicBezTo>
                    <a:cubicBezTo>
                      <a:pt x="105" y="1670"/>
                      <a:pt x="0" y="2010"/>
                      <a:pt x="26" y="2272"/>
                    </a:cubicBezTo>
                    <a:cubicBezTo>
                      <a:pt x="44" y="2361"/>
                      <a:pt x="98" y="2425"/>
                      <a:pt x="147" y="2425"/>
                    </a:cubicBezTo>
                    <a:cubicBezTo>
                      <a:pt x="170" y="2425"/>
                      <a:pt x="193" y="2410"/>
                      <a:pt x="210" y="2377"/>
                    </a:cubicBezTo>
                    <a:cubicBezTo>
                      <a:pt x="314" y="2193"/>
                      <a:pt x="367" y="1958"/>
                      <a:pt x="472" y="1774"/>
                    </a:cubicBezTo>
                    <a:cubicBezTo>
                      <a:pt x="550" y="1565"/>
                      <a:pt x="681" y="1355"/>
                      <a:pt x="812" y="1198"/>
                    </a:cubicBezTo>
                    <a:cubicBezTo>
                      <a:pt x="1074" y="884"/>
                      <a:pt x="1362" y="675"/>
                      <a:pt x="1702" y="596"/>
                    </a:cubicBezTo>
                    <a:cubicBezTo>
                      <a:pt x="1789" y="576"/>
                      <a:pt x="1879" y="566"/>
                      <a:pt x="1972" y="566"/>
                    </a:cubicBezTo>
                    <a:cubicBezTo>
                      <a:pt x="2240" y="566"/>
                      <a:pt x="2522" y="650"/>
                      <a:pt x="2776" y="806"/>
                    </a:cubicBezTo>
                    <a:cubicBezTo>
                      <a:pt x="2959" y="884"/>
                      <a:pt x="3116" y="1041"/>
                      <a:pt x="3299" y="1198"/>
                    </a:cubicBezTo>
                    <a:cubicBezTo>
                      <a:pt x="3457" y="1329"/>
                      <a:pt x="3587" y="1539"/>
                      <a:pt x="3771" y="1670"/>
                    </a:cubicBezTo>
                    <a:cubicBezTo>
                      <a:pt x="3785" y="1684"/>
                      <a:pt x="3800" y="1691"/>
                      <a:pt x="3814" y="1691"/>
                    </a:cubicBezTo>
                    <a:cubicBezTo>
                      <a:pt x="3874" y="1691"/>
                      <a:pt x="3918" y="1567"/>
                      <a:pt x="3875" y="1460"/>
                    </a:cubicBezTo>
                    <a:cubicBezTo>
                      <a:pt x="3797" y="1172"/>
                      <a:pt x="3587" y="936"/>
                      <a:pt x="3430" y="753"/>
                    </a:cubicBezTo>
                    <a:cubicBezTo>
                      <a:pt x="3247" y="544"/>
                      <a:pt x="3038" y="387"/>
                      <a:pt x="2828" y="256"/>
                    </a:cubicBezTo>
                    <a:cubicBezTo>
                      <a:pt x="2550" y="89"/>
                      <a:pt x="2246" y="1"/>
                      <a:pt x="1952" y="1"/>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8" name="Google Shape;1777;p46"/>
              <p:cNvSpPr/>
              <p:nvPr/>
            </p:nvSpPr>
            <p:spPr>
              <a:xfrm>
                <a:off x="4174624" y="2117173"/>
                <a:ext cx="53373" cy="125873"/>
              </a:xfrm>
              <a:custGeom>
                <a:avLst/>
                <a:gdLst/>
                <a:ahLst/>
                <a:cxnLst/>
                <a:rect l="l" t="t" r="r" b="b"/>
                <a:pathLst>
                  <a:path w="3248" h="7660" extrusionOk="0">
                    <a:moveTo>
                      <a:pt x="764" y="1"/>
                    </a:moveTo>
                    <a:cubicBezTo>
                      <a:pt x="700" y="1"/>
                      <a:pt x="637" y="28"/>
                      <a:pt x="603" y="85"/>
                    </a:cubicBezTo>
                    <a:cubicBezTo>
                      <a:pt x="498" y="268"/>
                      <a:pt x="472" y="503"/>
                      <a:pt x="420" y="713"/>
                    </a:cubicBezTo>
                    <a:cubicBezTo>
                      <a:pt x="394" y="922"/>
                      <a:pt x="341" y="1158"/>
                      <a:pt x="315" y="1394"/>
                    </a:cubicBezTo>
                    <a:cubicBezTo>
                      <a:pt x="237" y="1786"/>
                      <a:pt x="210" y="2205"/>
                      <a:pt x="158" y="2624"/>
                    </a:cubicBezTo>
                    <a:cubicBezTo>
                      <a:pt x="80" y="3410"/>
                      <a:pt x="1" y="4274"/>
                      <a:pt x="394" y="5007"/>
                    </a:cubicBezTo>
                    <a:cubicBezTo>
                      <a:pt x="525" y="5269"/>
                      <a:pt x="760" y="5531"/>
                      <a:pt x="1048" y="5688"/>
                    </a:cubicBezTo>
                    <a:cubicBezTo>
                      <a:pt x="1363" y="5871"/>
                      <a:pt x="1729" y="5871"/>
                      <a:pt x="2096" y="5871"/>
                    </a:cubicBezTo>
                    <a:cubicBezTo>
                      <a:pt x="2174" y="5845"/>
                      <a:pt x="2279" y="5845"/>
                      <a:pt x="2384" y="5845"/>
                    </a:cubicBezTo>
                    <a:cubicBezTo>
                      <a:pt x="2541" y="5871"/>
                      <a:pt x="2619" y="5871"/>
                      <a:pt x="2619" y="6028"/>
                    </a:cubicBezTo>
                    <a:cubicBezTo>
                      <a:pt x="2646" y="6185"/>
                      <a:pt x="2567" y="6395"/>
                      <a:pt x="2488" y="6526"/>
                    </a:cubicBezTo>
                    <a:cubicBezTo>
                      <a:pt x="2331" y="6892"/>
                      <a:pt x="2096" y="7180"/>
                      <a:pt x="1781" y="7390"/>
                    </a:cubicBezTo>
                    <a:cubicBezTo>
                      <a:pt x="1687" y="7461"/>
                      <a:pt x="1720" y="7659"/>
                      <a:pt x="1843" y="7659"/>
                    </a:cubicBezTo>
                    <a:cubicBezTo>
                      <a:pt x="1856" y="7659"/>
                      <a:pt x="1871" y="7657"/>
                      <a:pt x="1886" y="7652"/>
                    </a:cubicBezTo>
                    <a:cubicBezTo>
                      <a:pt x="2541" y="7364"/>
                      <a:pt x="2986" y="6788"/>
                      <a:pt x="3091" y="6081"/>
                    </a:cubicBezTo>
                    <a:cubicBezTo>
                      <a:pt x="3248" y="5033"/>
                      <a:pt x="1912" y="5505"/>
                      <a:pt x="1363" y="5217"/>
                    </a:cubicBezTo>
                    <a:cubicBezTo>
                      <a:pt x="577" y="4824"/>
                      <a:pt x="656" y="3750"/>
                      <a:pt x="708" y="3017"/>
                    </a:cubicBezTo>
                    <a:cubicBezTo>
                      <a:pt x="734" y="2520"/>
                      <a:pt x="786" y="2048"/>
                      <a:pt x="839" y="1577"/>
                    </a:cubicBezTo>
                    <a:cubicBezTo>
                      <a:pt x="891" y="1315"/>
                      <a:pt x="917" y="1080"/>
                      <a:pt x="917" y="818"/>
                    </a:cubicBezTo>
                    <a:cubicBezTo>
                      <a:pt x="944" y="582"/>
                      <a:pt x="996" y="373"/>
                      <a:pt x="944" y="137"/>
                    </a:cubicBezTo>
                    <a:cubicBezTo>
                      <a:pt x="929" y="48"/>
                      <a:pt x="846" y="1"/>
                      <a:pt x="764" y="1"/>
                    </a:cubicBezTo>
                    <a:close/>
                  </a:path>
                </a:pathLst>
              </a:custGeom>
              <a:solidFill>
                <a:srgbClr val="C529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sp>
        <p:nvSpPr>
          <p:cNvPr id="134" name="TextBox 133">
            <a:extLst>
              <a:ext uri="{FF2B5EF4-FFF2-40B4-BE49-F238E27FC236}">
                <a16:creationId xmlns:a16="http://schemas.microsoft.com/office/drawing/2014/main" id="{E09AFF50-D79B-64F1-938B-73F4EE04492E}"/>
              </a:ext>
            </a:extLst>
          </p:cNvPr>
          <p:cNvSpPr txBox="1"/>
          <p:nvPr/>
        </p:nvSpPr>
        <p:spPr>
          <a:xfrm>
            <a:off x="4972051" y="2466975"/>
            <a:ext cx="5981700" cy="25545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rPr>
              <a:t>HĐ2: </a:t>
            </a:r>
            <a:r>
              <a:rPr kumimoji="0" lang="en-US" sz="4000" b="1" i="0" u="none" strike="noStrike" kern="1200" cap="none" spc="0" normalizeH="0" baseline="0" noProof="0" dirty="0" err="1">
                <a:ln>
                  <a:noFill/>
                </a:ln>
                <a:solidFill>
                  <a:srgbClr val="FFFF00"/>
                </a:solidFill>
                <a:effectLst/>
                <a:uLnTx/>
                <a:uFillTx/>
                <a:latin typeface="Calibri" panose="020F0502020204030204" pitchFamily="34" charset="0"/>
                <a:ea typeface="+mn-ea"/>
                <a:cs typeface="Calibri" panose="020F0502020204030204" pitchFamily="34" charset="0"/>
              </a:rPr>
              <a:t>Tìn</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mn-ea"/>
                <a:cs typeface="Calibri" panose="020F0502020204030204" pitchFamily="34" charset="0"/>
              </a:rPr>
              <a:t>hiểu</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mn-ea"/>
                <a:cs typeface="Calibri" panose="020F0502020204030204" pitchFamily="34" charset="0"/>
              </a:rPr>
              <a:t>về</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mn-ea"/>
                <a:cs typeface="Calibri" panose="020F0502020204030204" pitchFamily="34" charset="0"/>
              </a:rPr>
              <a:t>gia</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mn-ea"/>
                <a:cs typeface="Calibri" panose="020F0502020204030204" pitchFamily="34" charset="0"/>
              </a:rPr>
              <a:t>đình</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mn-ea"/>
                <a:cs typeface="Calibri" panose="020F0502020204030204" pitchFamily="34" charset="0"/>
              </a:rPr>
              <a:t>thương</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mn-ea"/>
                <a:cs typeface="Calibri" panose="020F0502020204030204" pitchFamily="34" charset="0"/>
              </a:rPr>
              <a:t>binh</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mn-ea"/>
                <a:cs typeface="Calibri" panose="020F0502020204030204" pitchFamily="34" charset="0"/>
              </a:rPr>
              <a:t>liệt</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mn-ea"/>
                <a:cs typeface="Calibri" panose="020F0502020204030204" pitchFamily="34" charset="0"/>
              </a:rPr>
              <a:t>sĩ</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mn-ea"/>
                <a:cs typeface="Calibri" panose="020F0502020204030204" pitchFamily="34" charset="0"/>
              </a:rPr>
              <a:t>và</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mn-ea"/>
                <a:cs typeface="Calibri" panose="020F0502020204030204" pitchFamily="34" charset="0"/>
              </a:rPr>
              <a:t>gia</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mn-ea"/>
                <a:cs typeface="Calibri" panose="020F0502020204030204" pitchFamily="34" charset="0"/>
              </a:rPr>
              <a:t>đình</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mn-ea"/>
                <a:cs typeface="Calibri" panose="020F0502020204030204" pitchFamily="34" charset="0"/>
              </a:rPr>
              <a:t>có</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mn-ea"/>
                <a:cs typeface="Calibri" panose="020F0502020204030204" pitchFamily="34" charset="0"/>
              </a:rPr>
              <a:t>công</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mn-ea"/>
                <a:cs typeface="Calibri" panose="020F0502020204030204" pitchFamily="34" charset="0"/>
              </a:rPr>
              <a:t>với</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mn-ea"/>
                <a:cs typeface="Calibri" panose="020F0502020204030204" pitchFamily="34" charset="0"/>
              </a:rPr>
              <a:t>cách</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mn-ea"/>
                <a:cs typeface="Calibri" panose="020F0502020204030204" pitchFamily="34" charset="0"/>
              </a:rPr>
              <a:t>mạng</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mn-ea"/>
                <a:cs typeface="Calibri" panose="020F0502020204030204" pitchFamily="34" charset="0"/>
              </a:rPr>
              <a:t> ở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mn-ea"/>
                <a:cs typeface="Calibri" panose="020F0502020204030204" pitchFamily="34" charset="0"/>
              </a:rPr>
              <a:t>địa</a:t>
            </a:r>
            <a:r>
              <a:rPr kumimoji="0" lang="en-US" sz="4000" b="1" i="0" u="none" strike="noStrike" kern="1200" cap="none" spc="0" normalizeH="0" noProof="0" dirty="0">
                <a:ln>
                  <a:noFill/>
                </a:ln>
                <a:solidFill>
                  <a:srgbClr val="FFFF00"/>
                </a:solidFill>
                <a:effectLst/>
                <a:uLnTx/>
                <a:uFillTx/>
                <a:latin typeface="Calibri" panose="020F0502020204030204" pitchFamily="34" charset="0"/>
                <a:ea typeface="+mn-ea"/>
                <a:cs typeface="Calibri" panose="020F0502020204030204" pitchFamily="34" charset="0"/>
              </a:rPr>
              <a:t> </a:t>
            </a:r>
            <a:r>
              <a:rPr kumimoji="0" lang="en-US" sz="4000" b="1" i="0" u="none" strike="noStrike" kern="1200" cap="none" spc="0" normalizeH="0" noProof="0" dirty="0" err="1">
                <a:ln>
                  <a:noFill/>
                </a:ln>
                <a:solidFill>
                  <a:srgbClr val="FFFF00"/>
                </a:solidFill>
                <a:effectLst/>
                <a:uLnTx/>
                <a:uFillTx/>
                <a:latin typeface="Calibri" panose="020F0502020204030204" pitchFamily="34" charset="0"/>
                <a:ea typeface="+mn-ea"/>
                <a:cs typeface="Calibri" panose="020F0502020204030204" pitchFamily="34" charset="0"/>
              </a:rPr>
              <a:t>phương</a:t>
            </a:r>
            <a:endParaRPr kumimoji="0" lang="en-US" sz="4000" b="1" i="0" u="none" strike="noStrike" kern="1200" cap="none" spc="0" normalizeH="0" baseline="0" noProof="0" dirty="0">
              <a:ln>
                <a:noFill/>
              </a:ln>
              <a:solidFill>
                <a:srgbClr val="FFFF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129315949"/>
      </p:ext>
    </p:extLst>
  </p:cSld>
  <p:clrMapOvr>
    <a:masterClrMapping/>
  </p:clrMapOvr>
  <mc:AlternateContent xmlns:mc="http://schemas.openxmlformats.org/markup-compatibility/2006" xmlns:p14="http://schemas.microsoft.com/office/powerpoint/2010/main">
    <mc:Choice Requires="p14">
      <p:transition spd="slow" p14:dur="800" advTm="5000">
        <p:circle/>
      </p:transition>
    </mc:Choice>
    <mc:Fallback xmlns="">
      <p:transition spd="slow" advTm="500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4"/>
                                        </p:tgtEl>
                                        <p:attrNameLst>
                                          <p:attrName>style.visibility</p:attrName>
                                        </p:attrNameLst>
                                      </p:cBhvr>
                                      <p:to>
                                        <p:strVal val="visible"/>
                                      </p:to>
                                    </p:set>
                                    <p:animEffect transition="in" filter="barn(inVertical)">
                                      <p:cBhvr>
                                        <p:cTn id="14" dur="5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41812" y="1457324"/>
            <a:ext cx="11377748" cy="5255239"/>
            <a:chOff x="341812" y="1028044"/>
            <a:chExt cx="11377748" cy="5684520"/>
          </a:xfrm>
        </p:grpSpPr>
        <p:sp>
          <p:nvSpPr>
            <p:cNvPr id="3" name="矩形 2"/>
            <p:cNvSpPr/>
            <p:nvPr/>
          </p:nvSpPr>
          <p:spPr>
            <a:xfrm>
              <a:off x="341812" y="1028044"/>
              <a:ext cx="11377748" cy="5684520"/>
            </a:xfrm>
            <a:prstGeom prst="rect">
              <a:avLst/>
            </a:prstGeom>
            <a:solidFill>
              <a:schemeClr val="bg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sym typeface="+mn-lt"/>
              </a:endParaRPr>
            </a:p>
          </p:txBody>
        </p:sp>
        <p:sp>
          <p:nvSpPr>
            <p:cNvPr id="8" name="TextBox 7"/>
            <p:cNvSpPr txBox="1"/>
            <p:nvPr/>
          </p:nvSpPr>
          <p:spPr>
            <a:xfrm>
              <a:off x="692784" y="1393483"/>
              <a:ext cx="10870565" cy="4447780"/>
            </a:xfrm>
            <a:prstGeom prst="rect">
              <a:avLst/>
            </a:prstGeom>
            <a:noFill/>
          </p:spPr>
          <p:txBody>
            <a:bodyPr wrap="square" rtlCol="0">
              <a:spAutoFit/>
            </a:bodyPr>
            <a:lstStyle/>
            <a:p>
              <a:pPr marL="0" marR="0" lvl="0" indent="0" algn="just" defTabSz="914400" rtl="0" eaLnBrk="1" fontAlgn="auto" latinLnBrk="0" hangingPunct="1">
                <a:lnSpc>
                  <a:spcPct val="114000"/>
                </a:lnSpc>
                <a:spcBef>
                  <a:spcPts val="0"/>
                </a:spcBef>
                <a:spcAft>
                  <a:spcPts val="0"/>
                </a:spcAft>
                <a:buClrTx/>
                <a:buSzTx/>
                <a:buFontTx/>
                <a:buNone/>
                <a:tabLst/>
                <a:defRPr/>
              </a:pPr>
              <a:r>
                <a:rPr kumimoji="0" lang="vi-VN" sz="33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Nguồn thông tin được lấy từ đâu? </a:t>
              </a:r>
              <a:r>
                <a:rPr kumimoji="0" lang="vi-VN" sz="33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Gợi ý: Tìm bác tổ trưởng hay bác phụ trách Hội cựu chiến binh tại địa phương để thu thập thông tin.</a:t>
              </a:r>
            </a:p>
            <a:p>
              <a:pPr marL="0" marR="0" lvl="0" indent="0" algn="just" defTabSz="914400" rtl="0" eaLnBrk="1" fontAlgn="auto" latinLnBrk="0" hangingPunct="1">
                <a:lnSpc>
                  <a:spcPct val="114000"/>
                </a:lnSpc>
                <a:spcBef>
                  <a:spcPts val="0"/>
                </a:spcBef>
                <a:spcAft>
                  <a:spcPts val="0"/>
                </a:spcAft>
                <a:buClrTx/>
                <a:buSzTx/>
                <a:buFontTx/>
                <a:buNone/>
                <a:tabLst/>
                <a:defRPr/>
              </a:pPr>
              <a:r>
                <a:rPr kumimoji="0" lang="vi-VN" sz="33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Những thông tin cần tìm hiểu về các tấm gương thương binh, liệt sĩ, người có công với cách mạng là gì? </a:t>
              </a:r>
              <a:r>
                <a:rPr kumimoji="0" lang="vi-VN" sz="3300" b="1" i="1"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Gợi ý: Địa chỉ cụ thể của nhân vật; đóng góp của nhân vật ấy; hoàn cảnh gia đình hiện tại của nhân vật;...</a:t>
              </a:r>
            </a:p>
          </p:txBody>
        </p:sp>
      </p:grpSp>
      <p:sp>
        <p:nvSpPr>
          <p:cNvPr id="4" name="TextBox 3">
            <a:extLst>
              <a:ext uri="{FF2B5EF4-FFF2-40B4-BE49-F238E27FC236}">
                <a16:creationId xmlns:a16="http://schemas.microsoft.com/office/drawing/2014/main" id="{8A4FE134-4B4B-9BD0-0E24-FA34362417DC}"/>
              </a:ext>
            </a:extLst>
          </p:cNvPr>
          <p:cNvSpPr txBox="1"/>
          <p:nvPr/>
        </p:nvSpPr>
        <p:spPr>
          <a:xfrm>
            <a:off x="933450" y="114300"/>
            <a:ext cx="10296525" cy="1077218"/>
          </a:xfrm>
          <a:prstGeom prst="rect">
            <a:avLst/>
          </a:prstGeom>
          <a:noFill/>
        </p:spPr>
        <p:txBody>
          <a:bodyPr wrap="square" rtlCol="0">
            <a:spAutoFit/>
          </a:bodyPr>
          <a:lstStyle/>
          <a:p>
            <a:pPr lvl="0" algn="ctr"/>
            <a:r>
              <a:rPr lang="vi-VN" sz="3200" b="1" dirty="0">
                <a:solidFill>
                  <a:srgbClr val="FF0000"/>
                </a:solidFill>
                <a:latin typeface="Calibri" panose="020F0502020204030204" pitchFamily="34" charset="0"/>
                <a:cs typeface="Calibri" panose="020F0502020204030204" pitchFamily="34" charset="0"/>
              </a:rPr>
              <a:t> </a:t>
            </a:r>
            <a:r>
              <a:rPr lang="en-US" sz="3200" b="1" dirty="0">
                <a:solidFill>
                  <a:srgbClr val="FF0000"/>
                </a:solidFill>
                <a:latin typeface="Calibri" panose="020F0502020204030204" pitchFamily="34" charset="0"/>
                <a:cs typeface="Calibri" panose="020F0502020204030204" pitchFamily="34" charset="0"/>
              </a:rPr>
              <a:t>C</a:t>
            </a:r>
            <a:r>
              <a:rPr lang="vi-VN" sz="3200" b="1" dirty="0">
                <a:solidFill>
                  <a:srgbClr val="FF0000"/>
                </a:solidFill>
                <a:latin typeface="Calibri" panose="020F0502020204030204" pitchFamily="34" charset="0"/>
                <a:cs typeface="Calibri" panose="020F0502020204030204" pitchFamily="34" charset="0"/>
              </a:rPr>
              <a:t>hia sẻ thông tin về những tấm gương thương binh, liệt sĩ, người có công với cách mạng ở địa phương mà mình biết:</a:t>
            </a:r>
          </a:p>
        </p:txBody>
      </p:sp>
    </p:spTree>
    <p:extLst>
      <p:ext uri="{BB962C8B-B14F-4D97-AF65-F5344CB8AC3E}">
        <p14:creationId xmlns:p14="http://schemas.microsoft.com/office/powerpoint/2010/main" val="11674232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797176" y="2184127"/>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832621"/>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917684" y="1282881"/>
            <a:ext cx="9892374" cy="2908119"/>
            <a:chOff x="1511500" y="979714"/>
            <a:chExt cx="9892374" cy="3882198"/>
          </a:xfrm>
        </p:grpSpPr>
        <p:sp>
          <p:nvSpPr>
            <p:cNvPr id="2" name="Rounded Rectangle 1"/>
            <p:cNvSpPr/>
            <p:nvPr/>
          </p:nvSpPr>
          <p:spPr>
            <a:xfrm>
              <a:off x="1511500" y="979714"/>
              <a:ext cx="9892374" cy="3882198"/>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endParaRPr>
            </a:p>
          </p:txBody>
        </p:sp>
        <p:sp>
          <p:nvSpPr>
            <p:cNvPr id="3" name="TextBox 2"/>
            <p:cNvSpPr txBox="1"/>
            <p:nvPr/>
          </p:nvSpPr>
          <p:spPr>
            <a:xfrm>
              <a:off x="1881058" y="1487045"/>
              <a:ext cx="9352183" cy="283498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600"/>
                </a:spcBef>
                <a:spcAft>
                  <a:spcPts val="600"/>
                </a:spcAft>
                <a:buClrTx/>
                <a:buSzTx/>
                <a:buFontTx/>
                <a:buNone/>
                <a:tabLst/>
                <a:defRPr/>
              </a:pPr>
              <a:r>
                <a:rPr kumimoji="0" lang="vi-VN" sz="4400" b="0"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Lòng biết ơn không chỉ thông qua lời nói mà còn cần được thể hiện bằng những hành động cụ thể và thiết thực.</a:t>
              </a:r>
            </a:p>
          </p:txBody>
        </p:sp>
      </p:grpSp>
      <p:pic>
        <p:nvPicPr>
          <p:cNvPr id="21" name="图片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74476" y="-474579"/>
            <a:ext cx="2404505" cy="2404505"/>
          </a:xfrm>
          <a:prstGeom prst="rect">
            <a:avLst/>
          </a:prstGeom>
        </p:spPr>
      </p:pic>
      <p:grpSp>
        <p:nvGrpSpPr>
          <p:cNvPr id="22" name="组合 24">
            <a:extLst>
              <a:ext uri="{FF2B5EF4-FFF2-40B4-BE49-F238E27FC236}">
                <a16:creationId xmlns:a16="http://schemas.microsoft.com/office/drawing/2014/main" id="{FF946401-A754-4D28-8FC0-8A5ACB4D5B8B}"/>
              </a:ext>
            </a:extLst>
          </p:cNvPr>
          <p:cNvGrpSpPr/>
          <p:nvPr/>
        </p:nvGrpSpPr>
        <p:grpSpPr>
          <a:xfrm>
            <a:off x="0" y="2686117"/>
            <a:ext cx="12265024" cy="4210953"/>
            <a:chOff x="0" y="2686117"/>
            <a:chExt cx="12265024" cy="4210953"/>
          </a:xfrm>
        </p:grpSpPr>
        <p:grpSp>
          <p:nvGrpSpPr>
            <p:cNvPr id="23" name="组合 25">
              <a:extLst>
                <a:ext uri="{FF2B5EF4-FFF2-40B4-BE49-F238E27FC236}">
                  <a16:creationId xmlns:a16="http://schemas.microsoft.com/office/drawing/2014/main" id="{3C8208C8-F741-48BA-803F-1A4124D43CA3}"/>
                </a:ext>
              </a:extLst>
            </p:cNvPr>
            <p:cNvGrpSpPr/>
            <p:nvPr/>
          </p:nvGrpSpPr>
          <p:grpSpPr>
            <a:xfrm>
              <a:off x="4734045" y="2686117"/>
              <a:ext cx="7530979" cy="4210953"/>
              <a:chOff x="-1" y="39071"/>
              <a:chExt cx="12265026" cy="6858000"/>
            </a:xfrm>
          </p:grpSpPr>
          <p:pic>
            <p:nvPicPr>
              <p:cNvPr id="27" name="图片 29">
                <a:extLst>
                  <a:ext uri="{FF2B5EF4-FFF2-40B4-BE49-F238E27FC236}">
                    <a16:creationId xmlns:a16="http://schemas.microsoft.com/office/drawing/2014/main" id="{5192F37C-45CE-4802-9A84-E95108A84E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7025" y="39071"/>
                <a:ext cx="6858000" cy="6858000"/>
              </a:xfrm>
              <a:prstGeom prst="rect">
                <a:avLst/>
              </a:prstGeom>
            </p:spPr>
          </p:pic>
          <p:pic>
            <p:nvPicPr>
              <p:cNvPr id="28" name="图片 30">
                <a:extLst>
                  <a:ext uri="{FF2B5EF4-FFF2-40B4-BE49-F238E27FC236}">
                    <a16:creationId xmlns:a16="http://schemas.microsoft.com/office/drawing/2014/main" id="{1E5BE042-2365-4F0E-A37A-85F504F9091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758"/>
              <a:stretch/>
            </p:blipFill>
            <p:spPr>
              <a:xfrm>
                <a:off x="-1" y="39071"/>
                <a:ext cx="5845893" cy="6858000"/>
              </a:xfrm>
              <a:prstGeom prst="rect">
                <a:avLst/>
              </a:prstGeom>
            </p:spPr>
          </p:pic>
        </p:grpSp>
        <p:grpSp>
          <p:nvGrpSpPr>
            <p:cNvPr id="24" name="组合 26">
              <a:extLst>
                <a:ext uri="{FF2B5EF4-FFF2-40B4-BE49-F238E27FC236}">
                  <a16:creationId xmlns:a16="http://schemas.microsoft.com/office/drawing/2014/main" id="{7DB48047-073D-4AEA-925C-0E0C124E137E}"/>
                </a:ext>
              </a:extLst>
            </p:cNvPr>
            <p:cNvGrpSpPr/>
            <p:nvPr/>
          </p:nvGrpSpPr>
          <p:grpSpPr>
            <a:xfrm>
              <a:off x="0" y="2686117"/>
              <a:ext cx="4969257" cy="4210953"/>
              <a:chOff x="4172044" y="39071"/>
              <a:chExt cx="8092981" cy="6858000"/>
            </a:xfrm>
          </p:grpSpPr>
          <p:pic>
            <p:nvPicPr>
              <p:cNvPr id="25" name="图片 27">
                <a:extLst>
                  <a:ext uri="{FF2B5EF4-FFF2-40B4-BE49-F238E27FC236}">
                    <a16:creationId xmlns:a16="http://schemas.microsoft.com/office/drawing/2014/main" id="{46743C91-7E9C-4339-AAA2-6EC9D2A437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7025" y="39071"/>
                <a:ext cx="6858000" cy="6858000"/>
              </a:xfrm>
              <a:prstGeom prst="rect">
                <a:avLst/>
              </a:prstGeom>
            </p:spPr>
          </p:pic>
          <p:pic>
            <p:nvPicPr>
              <p:cNvPr id="26" name="图片 28">
                <a:extLst>
                  <a:ext uri="{FF2B5EF4-FFF2-40B4-BE49-F238E27FC236}">
                    <a16:creationId xmlns:a16="http://schemas.microsoft.com/office/drawing/2014/main" id="{3D23991A-FEDF-40C1-9E42-B002965B520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5593"/>
              <a:stretch/>
            </p:blipFill>
            <p:spPr>
              <a:xfrm>
                <a:off x="4172044" y="39071"/>
                <a:ext cx="1673848" cy="6858000"/>
              </a:xfrm>
              <a:prstGeom prst="rect">
                <a:avLst/>
              </a:prstGeom>
            </p:spPr>
          </p:pic>
        </p:grpSp>
      </p:grpSp>
      <p:pic>
        <p:nvPicPr>
          <p:cNvPr id="29" name="图片 2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9532" y="3217189"/>
            <a:ext cx="3679881" cy="3679881"/>
          </a:xfrm>
          <a:prstGeom prst="rect">
            <a:avLst/>
          </a:prstGeom>
        </p:spPr>
      </p:pic>
      <p:pic>
        <p:nvPicPr>
          <p:cNvPr id="6" name="Picture 5">
            <a:extLst>
              <a:ext uri="{FF2B5EF4-FFF2-40B4-BE49-F238E27FC236}">
                <a16:creationId xmlns:a16="http://schemas.microsoft.com/office/drawing/2014/main" id="{03E0222D-FDED-80AF-5436-BC702B118C7D}"/>
              </a:ext>
            </a:extLst>
          </p:cNvPr>
          <p:cNvPicPr>
            <a:picLocks noChangeAspect="1"/>
          </p:cNvPicPr>
          <p:nvPr/>
        </p:nvPicPr>
        <p:blipFill>
          <a:blip r:embed="rId6"/>
          <a:stretch>
            <a:fillRect/>
          </a:stretch>
        </p:blipFill>
        <p:spPr>
          <a:xfrm>
            <a:off x="3942024" y="-87319"/>
            <a:ext cx="4212701" cy="1603387"/>
          </a:xfrm>
          <a:prstGeom prst="rect">
            <a:avLst/>
          </a:prstGeom>
        </p:spPr>
      </p:pic>
    </p:spTree>
    <p:extLst>
      <p:ext uri="{BB962C8B-B14F-4D97-AF65-F5344CB8AC3E}">
        <p14:creationId xmlns:p14="http://schemas.microsoft.com/office/powerpoint/2010/main" val="329450585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wipe(left)">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oogle Shape;1267;p29">
            <a:extLst>
              <a:ext uri="{FF2B5EF4-FFF2-40B4-BE49-F238E27FC236}">
                <a16:creationId xmlns:a16="http://schemas.microsoft.com/office/drawing/2014/main" id="{E3711FA7-6E5B-0E97-F265-DDAA6AD53552}"/>
              </a:ext>
            </a:extLst>
          </p:cNvPr>
          <p:cNvGrpSpPr/>
          <p:nvPr/>
        </p:nvGrpSpPr>
        <p:grpSpPr>
          <a:xfrm>
            <a:off x="152400" y="371475"/>
            <a:ext cx="11830050" cy="6229350"/>
            <a:chOff x="4312920" y="2438400"/>
            <a:chExt cx="6823393" cy="3368040"/>
          </a:xfrm>
        </p:grpSpPr>
        <p:sp>
          <p:nvSpPr>
            <p:cNvPr id="6" name="Google Shape;1268;p29">
              <a:extLst>
                <a:ext uri="{FF2B5EF4-FFF2-40B4-BE49-F238E27FC236}">
                  <a16:creationId xmlns:a16="http://schemas.microsoft.com/office/drawing/2014/main" id="{53C0C37A-50C9-FE7B-9D89-91062A59D490}"/>
                </a:ext>
              </a:extLst>
            </p:cNvPr>
            <p:cNvSpPr/>
            <p:nvPr/>
          </p:nvSpPr>
          <p:spPr>
            <a:xfrm>
              <a:off x="4312920" y="2438400"/>
              <a:ext cx="6823393" cy="3368040"/>
            </a:xfrm>
            <a:prstGeom prst="round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7" name="Google Shape;1269;p29">
              <a:extLst>
                <a:ext uri="{FF2B5EF4-FFF2-40B4-BE49-F238E27FC236}">
                  <a16:creationId xmlns:a16="http://schemas.microsoft.com/office/drawing/2014/main" id="{5C978B89-E2E7-E795-B852-A394FA5DAF01}"/>
                </a:ext>
              </a:extLst>
            </p:cNvPr>
            <p:cNvSpPr/>
            <p:nvPr/>
          </p:nvSpPr>
          <p:spPr>
            <a:xfrm>
              <a:off x="4508976" y="2535174"/>
              <a:ext cx="6431280" cy="3174492"/>
            </a:xfrm>
            <a:prstGeom prst="roundRect">
              <a:avLst/>
            </a:prstGeom>
            <a:noFill/>
            <a:ln w="38100" cap="flat" cmpd="sng">
              <a:solidFill>
                <a:srgbClr val="FF6699"/>
              </a:solidFill>
              <a:prstDash val="dash"/>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sp>
        <p:nvSpPr>
          <p:cNvPr id="9" name="TextBox 8">
            <a:extLst>
              <a:ext uri="{FF2B5EF4-FFF2-40B4-BE49-F238E27FC236}">
                <a16:creationId xmlns:a16="http://schemas.microsoft.com/office/drawing/2014/main" id="{EAE8EE7B-D492-ADB7-2BC1-FE33A30A2BF8}"/>
              </a:ext>
            </a:extLst>
          </p:cNvPr>
          <p:cNvSpPr txBox="1"/>
          <p:nvPr/>
        </p:nvSpPr>
        <p:spPr>
          <a:xfrm>
            <a:off x="2638425" y="819150"/>
            <a:ext cx="7077075" cy="523220"/>
          </a:xfrm>
          <a:prstGeom prst="rect">
            <a:avLst/>
          </a:prstGeom>
          <a:noFill/>
        </p:spPr>
        <p:txBody>
          <a:bodyPr wrap="square" rtlCol="0">
            <a:spAutoFit/>
          </a:bodyPr>
          <a:lstStyle/>
          <a:p>
            <a:pPr algn="ctr" rtl="0">
              <a:spcBef>
                <a:spcPts val="0"/>
              </a:spcBef>
              <a:spcAft>
                <a:spcPts val="500"/>
              </a:spcAft>
            </a:pPr>
            <a:r>
              <a:rPr lang="vi-VN" sz="2800" b="1" i="0" u="none" strike="noStrike" dirty="0">
                <a:solidFill>
                  <a:srgbClr val="002060"/>
                </a:solidFill>
                <a:effectLst/>
                <a:latin typeface="Cambria" panose="02040503050406030204" pitchFamily="18" charset="0"/>
                <a:ea typeface="Cambria" panose="02040503050406030204" pitchFamily="18" charset="0"/>
              </a:rPr>
              <a:t>MỖI SỚM DẬY...</a:t>
            </a:r>
            <a:endParaRPr lang="vi-VN" sz="2800" b="0" dirty="0">
              <a:solidFill>
                <a:srgbClr val="002060"/>
              </a:solidFill>
              <a:effectLst/>
              <a:latin typeface="Cambria" panose="02040503050406030204" pitchFamily="18" charset="0"/>
              <a:ea typeface="Cambria" panose="02040503050406030204" pitchFamily="18" charset="0"/>
            </a:endParaRPr>
          </a:p>
        </p:txBody>
      </p:sp>
      <p:sp>
        <p:nvSpPr>
          <p:cNvPr id="10" name="TextBox 9">
            <a:extLst>
              <a:ext uri="{FF2B5EF4-FFF2-40B4-BE49-F238E27FC236}">
                <a16:creationId xmlns:a16="http://schemas.microsoft.com/office/drawing/2014/main" id="{58A70069-939B-C57C-BF11-B2B337780277}"/>
              </a:ext>
            </a:extLst>
          </p:cNvPr>
          <p:cNvSpPr txBox="1"/>
          <p:nvPr/>
        </p:nvSpPr>
        <p:spPr>
          <a:xfrm>
            <a:off x="704850" y="1600200"/>
            <a:ext cx="5781675" cy="3495829"/>
          </a:xfrm>
          <a:prstGeom prst="rect">
            <a:avLst/>
          </a:prstGeom>
          <a:noFill/>
        </p:spPr>
        <p:txBody>
          <a:bodyPr wrap="square" rtlCol="0">
            <a:spAutoFit/>
          </a:bodyPr>
          <a:lstStyle/>
          <a:p>
            <a:pPr rtl="0">
              <a:spcBef>
                <a:spcPts val="0"/>
              </a:spcBef>
              <a:spcAft>
                <a:spcPts val="500"/>
              </a:spcAft>
            </a:pPr>
            <a:r>
              <a:rPr lang="vi-VN" sz="2400" b="0" i="1" u="none" strike="noStrike" dirty="0">
                <a:solidFill>
                  <a:srgbClr val="002060"/>
                </a:solidFill>
                <a:effectLst/>
                <a:latin typeface="Cambria" panose="02040503050406030204" pitchFamily="18" charset="0"/>
                <a:ea typeface="Cambria" panose="02040503050406030204" pitchFamily="18" charset="0"/>
              </a:rPr>
              <a:t>Mỗi sớm dậy nghe lòng rộn rã</a:t>
            </a:r>
            <a:endParaRPr lang="vi-VN" sz="2400" b="0" dirty="0">
              <a:solidFill>
                <a:srgbClr val="002060"/>
              </a:solidFill>
              <a:effectLst/>
              <a:latin typeface="Cambria" panose="02040503050406030204" pitchFamily="18" charset="0"/>
              <a:ea typeface="Cambria" panose="02040503050406030204" pitchFamily="18" charset="0"/>
            </a:endParaRPr>
          </a:p>
          <a:p>
            <a:pPr rtl="0">
              <a:spcBef>
                <a:spcPts val="0"/>
              </a:spcBef>
              <a:spcAft>
                <a:spcPts val="500"/>
              </a:spcAft>
            </a:pPr>
            <a:r>
              <a:rPr lang="vi-VN" sz="2400" b="0" i="1" u="none" strike="noStrike" dirty="0">
                <a:solidFill>
                  <a:srgbClr val="002060"/>
                </a:solidFill>
                <a:effectLst/>
                <a:latin typeface="Cambria" panose="02040503050406030204" pitchFamily="18" charset="0"/>
                <a:ea typeface="Cambria" panose="02040503050406030204" pitchFamily="18" charset="0"/>
              </a:rPr>
              <a:t>Tiếng chim reo, nắng gió xôn xao</a:t>
            </a:r>
            <a:endParaRPr lang="en-US" sz="2400" b="0" i="1" u="none" strike="noStrike" dirty="0">
              <a:solidFill>
                <a:srgbClr val="002060"/>
              </a:solidFill>
              <a:effectLst/>
              <a:latin typeface="Cambria" panose="02040503050406030204" pitchFamily="18" charset="0"/>
              <a:ea typeface="Cambria" panose="02040503050406030204" pitchFamily="18" charset="0"/>
            </a:endParaRPr>
          </a:p>
          <a:p>
            <a:pPr rtl="0">
              <a:spcBef>
                <a:spcPts val="0"/>
              </a:spcBef>
              <a:spcAft>
                <a:spcPts val="500"/>
              </a:spcAft>
            </a:pPr>
            <a:r>
              <a:rPr lang="vi-VN" sz="2400" b="0" i="1" u="none" strike="noStrike" dirty="0">
                <a:solidFill>
                  <a:srgbClr val="002060"/>
                </a:solidFill>
                <a:effectLst/>
                <a:latin typeface="Cambria" panose="02040503050406030204" pitchFamily="18" charset="0"/>
                <a:ea typeface="Cambria" panose="02040503050406030204" pitchFamily="18" charset="0"/>
              </a:rPr>
              <a:t>Nghe râm ran đầu ngõ những lời chào</a:t>
            </a:r>
            <a:endParaRPr lang="en-US" sz="2400" b="0" i="1" u="none" strike="noStrike" dirty="0">
              <a:solidFill>
                <a:srgbClr val="002060"/>
              </a:solidFill>
              <a:effectLst/>
              <a:latin typeface="Cambria" panose="02040503050406030204" pitchFamily="18" charset="0"/>
              <a:ea typeface="Cambria" panose="02040503050406030204" pitchFamily="18" charset="0"/>
            </a:endParaRPr>
          </a:p>
          <a:p>
            <a:pPr rtl="0">
              <a:spcBef>
                <a:spcPts val="0"/>
              </a:spcBef>
              <a:spcAft>
                <a:spcPts val="500"/>
              </a:spcAft>
            </a:pPr>
            <a:r>
              <a:rPr lang="vi-VN" sz="2400" b="0" i="1" u="none" strike="noStrike" dirty="0">
                <a:solidFill>
                  <a:srgbClr val="002060"/>
                </a:solidFill>
                <a:effectLst/>
                <a:latin typeface="Cambria" panose="02040503050406030204" pitchFamily="18" charset="0"/>
                <a:ea typeface="Cambria" panose="02040503050406030204" pitchFamily="18" charset="0"/>
              </a:rPr>
              <a:t>Và lời chúc một ngày hạnh phúc!</a:t>
            </a:r>
            <a:endParaRPr lang="vi-VN" sz="2400" b="0" dirty="0">
              <a:solidFill>
                <a:srgbClr val="002060"/>
              </a:solidFill>
              <a:effectLst/>
              <a:latin typeface="Cambria" panose="02040503050406030204" pitchFamily="18" charset="0"/>
              <a:ea typeface="Cambria" panose="02040503050406030204" pitchFamily="18" charset="0"/>
            </a:endParaRPr>
          </a:p>
          <a:p>
            <a:pPr rtl="0">
              <a:spcBef>
                <a:spcPts val="0"/>
              </a:spcBef>
              <a:spcAft>
                <a:spcPts val="500"/>
              </a:spcAft>
            </a:pPr>
            <a:r>
              <a:rPr lang="vi-VN" sz="2400" b="0" i="1" u="none" strike="noStrike" dirty="0">
                <a:solidFill>
                  <a:srgbClr val="002060"/>
                </a:solidFill>
                <a:effectLst/>
                <a:latin typeface="Cambria" panose="02040503050406030204" pitchFamily="18" charset="0"/>
                <a:ea typeface="Cambria" panose="02040503050406030204" pitchFamily="18" charset="0"/>
              </a:rPr>
              <a:t>Những buổi sớm không tự nhiên có được</a:t>
            </a:r>
            <a:endParaRPr lang="en-US" sz="2400" b="0" i="1" u="none" strike="noStrike" dirty="0">
              <a:solidFill>
                <a:srgbClr val="002060"/>
              </a:solidFill>
              <a:effectLst/>
              <a:latin typeface="Cambria" panose="02040503050406030204" pitchFamily="18" charset="0"/>
              <a:ea typeface="Cambria" panose="02040503050406030204" pitchFamily="18" charset="0"/>
            </a:endParaRPr>
          </a:p>
          <a:p>
            <a:pPr rtl="0">
              <a:spcBef>
                <a:spcPts val="0"/>
              </a:spcBef>
              <a:spcAft>
                <a:spcPts val="500"/>
              </a:spcAft>
            </a:pPr>
            <a:r>
              <a:rPr lang="vi-VN" sz="2400" b="0" i="1" u="none" strike="noStrike" dirty="0">
                <a:solidFill>
                  <a:srgbClr val="002060"/>
                </a:solidFill>
                <a:effectLst/>
                <a:latin typeface="Cambria" panose="02040503050406030204" pitchFamily="18" charset="0"/>
                <a:ea typeface="Cambria" panose="02040503050406030204" pitchFamily="18" charset="0"/>
              </a:rPr>
              <a:t>Sớm bình yên, êm ái trong doi</a:t>
            </a:r>
            <a:endParaRPr lang="vi-VN" sz="2400" b="0" dirty="0">
              <a:solidFill>
                <a:srgbClr val="002060"/>
              </a:solidFill>
              <a:effectLst/>
              <a:latin typeface="Cambria" panose="02040503050406030204" pitchFamily="18" charset="0"/>
              <a:ea typeface="Cambria" panose="02040503050406030204" pitchFamily="18" charset="0"/>
            </a:endParaRPr>
          </a:p>
          <a:p>
            <a:pPr rtl="0">
              <a:spcBef>
                <a:spcPts val="0"/>
              </a:spcBef>
              <a:spcAft>
                <a:spcPts val="500"/>
              </a:spcAft>
            </a:pPr>
            <a:r>
              <a:rPr lang="vi-VN" sz="2400" b="0" i="1" u="none" strike="noStrike" dirty="0">
                <a:solidFill>
                  <a:srgbClr val="002060"/>
                </a:solidFill>
                <a:effectLst/>
                <a:latin typeface="Cambria" panose="02040503050406030204" pitchFamily="18" charset="0"/>
                <a:ea typeface="Cambria" panose="02040503050406030204" pitchFamily="18" charset="0"/>
              </a:rPr>
              <a:t>Không tiếng khóc than, đạn nổ, bom rơi</a:t>
            </a:r>
            <a:endParaRPr lang="vi-VN" sz="2400" b="0" dirty="0">
              <a:solidFill>
                <a:srgbClr val="002060"/>
              </a:solidFill>
              <a:effectLst/>
              <a:latin typeface="Cambria" panose="02040503050406030204" pitchFamily="18" charset="0"/>
              <a:ea typeface="Cambria" panose="02040503050406030204" pitchFamily="18" charset="0"/>
            </a:endParaRPr>
          </a:p>
          <a:p>
            <a:pPr rtl="0">
              <a:spcBef>
                <a:spcPts val="0"/>
              </a:spcBef>
              <a:spcAft>
                <a:spcPts val="500"/>
              </a:spcAft>
            </a:pPr>
            <a:r>
              <a:rPr lang="vi-VN" sz="2400" b="0" i="1" u="none" strike="noStrike" dirty="0">
                <a:solidFill>
                  <a:srgbClr val="002060"/>
                </a:solidFill>
                <a:effectLst/>
                <a:latin typeface="Cambria" panose="02040503050406030204" pitchFamily="18" charset="0"/>
                <a:ea typeface="Cambria" panose="02040503050406030204" pitchFamily="18" charset="0"/>
              </a:rPr>
              <a:t>Bao người đã ra đi, bao người ngã xuống..</a:t>
            </a:r>
            <a:endParaRPr lang="en-US" sz="2400" dirty="0">
              <a:solidFill>
                <a:srgbClr val="002060"/>
              </a:solidFill>
              <a:latin typeface="Cambria" panose="02040503050406030204" pitchFamily="18" charset="0"/>
              <a:ea typeface="Cambria" panose="02040503050406030204" pitchFamily="18" charset="0"/>
            </a:endParaRPr>
          </a:p>
        </p:txBody>
      </p:sp>
      <p:sp>
        <p:nvSpPr>
          <p:cNvPr id="11" name="TextBox 10">
            <a:extLst>
              <a:ext uri="{FF2B5EF4-FFF2-40B4-BE49-F238E27FC236}">
                <a16:creationId xmlns:a16="http://schemas.microsoft.com/office/drawing/2014/main" id="{C332B5A6-DD86-7A22-6B53-D9712423320B}"/>
              </a:ext>
            </a:extLst>
          </p:cNvPr>
          <p:cNvSpPr txBox="1"/>
          <p:nvPr/>
        </p:nvSpPr>
        <p:spPr>
          <a:xfrm>
            <a:off x="6343650" y="1571625"/>
            <a:ext cx="5400675" cy="2131353"/>
          </a:xfrm>
          <a:prstGeom prst="rect">
            <a:avLst/>
          </a:prstGeom>
          <a:noFill/>
        </p:spPr>
        <p:txBody>
          <a:bodyPr wrap="square" rtlCol="0">
            <a:spAutoFit/>
          </a:bodyPr>
          <a:lstStyle/>
          <a:p>
            <a:pPr>
              <a:spcAft>
                <a:spcPts val="500"/>
              </a:spcAft>
            </a:pPr>
            <a:r>
              <a:rPr lang="vi-VN" sz="2400" i="1" dirty="0">
                <a:solidFill>
                  <a:srgbClr val="002060"/>
                </a:solidFill>
                <a:latin typeface="Cambria" panose="02040503050406030204" pitchFamily="18" charset="0"/>
                <a:ea typeface="Cambria" panose="02040503050406030204" pitchFamily="18" charset="0"/>
              </a:rPr>
              <a:t>Máu đã thấm từng bờ tre, thửa ruộng Từng con đường ta bước thân thương,</a:t>
            </a:r>
            <a:endParaRPr lang="en-US" sz="2400" i="1" dirty="0">
              <a:solidFill>
                <a:srgbClr val="002060"/>
              </a:solidFill>
              <a:latin typeface="Cambria" panose="02040503050406030204" pitchFamily="18" charset="0"/>
              <a:ea typeface="Cambria" panose="02040503050406030204" pitchFamily="18" charset="0"/>
            </a:endParaRPr>
          </a:p>
          <a:p>
            <a:pPr>
              <a:spcAft>
                <a:spcPts val="500"/>
              </a:spcAft>
            </a:pPr>
            <a:r>
              <a:rPr lang="vi-VN" sz="2400" i="1" dirty="0">
                <a:solidFill>
                  <a:srgbClr val="002060"/>
                </a:solidFill>
                <a:latin typeface="Cambria" panose="02040503050406030204" pitchFamily="18" charset="0"/>
                <a:ea typeface="Cambria" panose="02040503050406030204" pitchFamily="18" charset="0"/>
              </a:rPr>
              <a:t>Xoá dấu vết chiến tranh, đau khổ</a:t>
            </a:r>
          </a:p>
          <a:p>
            <a:pPr>
              <a:spcAft>
                <a:spcPts val="500"/>
              </a:spcAft>
            </a:pPr>
            <a:r>
              <a:rPr lang="vi-VN" sz="2400" i="1" dirty="0">
                <a:solidFill>
                  <a:srgbClr val="002060"/>
                </a:solidFill>
                <a:latin typeface="Cambria" panose="02040503050406030204" pitchFamily="18" charset="0"/>
                <a:ea typeface="Cambria" panose="02040503050406030204" pitchFamily="18" charset="0"/>
              </a:rPr>
              <a:t>Để hôm nay em vui bước đến trường...</a:t>
            </a:r>
          </a:p>
          <a:p>
            <a:pPr algn="r">
              <a:spcAft>
                <a:spcPts val="500"/>
              </a:spcAft>
            </a:pPr>
            <a:r>
              <a:rPr lang="vi-VN" sz="2400" i="1" dirty="0">
                <a:solidFill>
                  <a:srgbClr val="002060"/>
                </a:solidFill>
                <a:latin typeface="Cambria" panose="02040503050406030204" pitchFamily="18" charset="0"/>
                <a:ea typeface="Cambria" panose="02040503050406030204" pitchFamily="18" charset="0"/>
              </a:rPr>
              <a:t>(Thuỵ Anh)</a:t>
            </a:r>
          </a:p>
        </p:txBody>
      </p:sp>
    </p:spTree>
    <p:extLst>
      <p:ext uri="{BB962C8B-B14F-4D97-AF65-F5344CB8AC3E}">
        <p14:creationId xmlns:p14="http://schemas.microsoft.com/office/powerpoint/2010/main" val="351789127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1695" b="11719"/>
          <a:stretch/>
        </p:blipFill>
        <p:spPr>
          <a:xfrm>
            <a:off x="0" y="0"/>
            <a:ext cx="12192000" cy="6858000"/>
          </a:xfrm>
          <a:prstGeom prst="rect">
            <a:avLst/>
          </a:prstGeom>
        </p:spPr>
      </p:pic>
      <p:pic>
        <p:nvPicPr>
          <p:cNvPr id="5" name="Picture 4">
            <a:extLst>
              <a:ext uri="{FF2B5EF4-FFF2-40B4-BE49-F238E27FC236}">
                <a16:creationId xmlns:a16="http://schemas.microsoft.com/office/drawing/2014/main" id="{30339ED2-33D9-3DBC-0F61-9CC9FFC41166}"/>
              </a:ext>
            </a:extLst>
          </p:cNvPr>
          <p:cNvPicPr>
            <a:picLocks noChangeAspect="1"/>
          </p:cNvPicPr>
          <p:nvPr/>
        </p:nvPicPr>
        <p:blipFill>
          <a:blip r:embed="rId3"/>
          <a:stretch>
            <a:fillRect/>
          </a:stretch>
        </p:blipFill>
        <p:spPr>
          <a:xfrm>
            <a:off x="6456670" y="810266"/>
            <a:ext cx="3145809" cy="2780017"/>
          </a:xfrm>
          <a:prstGeom prst="rect">
            <a:avLst/>
          </a:prstGeom>
        </p:spPr>
      </p:pic>
    </p:spTree>
    <p:extLst>
      <p:ext uri="{BB962C8B-B14F-4D97-AF65-F5344CB8AC3E}">
        <p14:creationId xmlns:p14="http://schemas.microsoft.com/office/powerpoint/2010/main" val="2253260308"/>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19">
            <a:extLst>
              <a:ext uri="{FF2B5EF4-FFF2-40B4-BE49-F238E27FC236}">
                <a16:creationId xmlns:a16="http://schemas.microsoft.com/office/drawing/2014/main" id="{5BE47A88-0E76-4DD5-8FE8-CAFF1C7BB3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121666" y="3355254"/>
            <a:ext cx="3850005" cy="3850005"/>
          </a:xfrm>
          <a:prstGeom prst="rect">
            <a:avLst/>
          </a:prstGeom>
        </p:spPr>
      </p:pic>
      <p:pic>
        <p:nvPicPr>
          <p:cNvPr id="2050" name="Picture 2" descr="Happy Cute Little Kid Boy With Light Idea | Kids cartoon characters, Little  kids, Art drawings for kids"/>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69" b="99274" l="9904" r="89936">
                        <a14:foregroundMark x1="38498" y1="29608" x2="38498" y2="35849"/>
                        <a14:foregroundMark x1="51917" y1="28447" x2="51597" y2="36720"/>
                        <a14:foregroundMark x1="38019" y1="83745" x2="32109" y2="92598"/>
                        <a14:foregroundMark x1="50160" y1="85051" x2="57827" y2="93033"/>
                        <a14:foregroundMark x1="37540" y1="26560" x2="37540" y2="30914"/>
                        <a14:foregroundMark x1="35144" y1="28447" x2="38978" y2="39187"/>
                        <a14:foregroundMark x1="42173" y1="46299" x2="40735" y2="61684"/>
                        <a14:foregroundMark x1="36581" y1="46299" x2="38658" y2="52685"/>
                        <a14:foregroundMark x1="50160" y1="45428" x2="50160" y2="53411"/>
                        <a14:foregroundMark x1="22204" y1="49057" x2="30671" y2="50653"/>
                        <a14:foregroundMark x1="21885" y1="48186" x2="23802" y2="48186"/>
                        <a14:foregroundMark x1="21885" y1="48621" x2="19808" y2="51669"/>
                      </a14:backgroundRemoval>
                    </a14:imgEffect>
                  </a14:imgLayer>
                </a14:imgProps>
              </a:ext>
              <a:ext uri="{28A0092B-C50C-407E-A947-70E740481C1C}">
                <a14:useLocalDpi xmlns:a14="http://schemas.microsoft.com/office/drawing/2010/main" val="0"/>
              </a:ext>
            </a:extLst>
          </a:blip>
          <a:srcRect/>
          <a:stretch>
            <a:fillRect/>
          </a:stretch>
        </p:blipFill>
        <p:spPr bwMode="auto">
          <a:xfrm>
            <a:off x="630838" y="2059043"/>
            <a:ext cx="4360155" cy="4798957"/>
          </a:xfrm>
          <a:prstGeom prst="rect">
            <a:avLst/>
          </a:prstGeom>
          <a:noFill/>
          <a:extLst>
            <a:ext uri="{909E8E84-426E-40DD-AFC4-6F175D3DCCD1}">
              <a14:hiddenFill xmlns:a14="http://schemas.microsoft.com/office/drawing/2010/main">
                <a:solidFill>
                  <a:srgbClr val="FFFFFF"/>
                </a:solidFill>
              </a14:hiddenFill>
            </a:ext>
          </a:extLst>
        </p:spPr>
      </p:pic>
      <p:sp>
        <p:nvSpPr>
          <p:cNvPr id="2" name="Speech Bubble: Rectangle with Corners Rounded 4">
            <a:extLst>
              <a:ext uri="{FF2B5EF4-FFF2-40B4-BE49-F238E27FC236}">
                <a16:creationId xmlns:a16="http://schemas.microsoft.com/office/drawing/2014/main" id="{616B3B82-10CB-0D98-32F2-EEDF6494F266}"/>
              </a:ext>
            </a:extLst>
          </p:cNvPr>
          <p:cNvSpPr/>
          <p:nvPr/>
        </p:nvSpPr>
        <p:spPr>
          <a:xfrm flipH="1">
            <a:off x="3791517" y="558910"/>
            <a:ext cx="7467031" cy="2908190"/>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600" b="1" dirty="0" err="1">
                <a:solidFill>
                  <a:schemeClr val="tx1"/>
                </a:solidFill>
                <a:latin typeface="Calibri" panose="020F0502020204030204" pitchFamily="34" charset="0"/>
                <a:cs typeface="Calibri" panose="020F0502020204030204" pitchFamily="34" charset="0"/>
              </a:rPr>
              <a:t>Về</a:t>
            </a:r>
            <a:r>
              <a:rPr lang="en-US" sz="3600" b="1" dirty="0">
                <a:solidFill>
                  <a:schemeClr val="tx1"/>
                </a:solidFill>
                <a:latin typeface="Calibri" panose="020F0502020204030204" pitchFamily="34" charset="0"/>
                <a:cs typeface="Calibri" panose="020F0502020204030204" pitchFamily="34" charset="0"/>
              </a:rPr>
              <a:t> </a:t>
            </a:r>
            <a:r>
              <a:rPr lang="en-US" sz="3600" b="1" dirty="0" err="1">
                <a:solidFill>
                  <a:schemeClr val="tx1"/>
                </a:solidFill>
                <a:latin typeface="Calibri" panose="020F0502020204030204" pitchFamily="34" charset="0"/>
                <a:cs typeface="Calibri" panose="020F0502020204030204" pitchFamily="34" charset="0"/>
              </a:rPr>
              <a:t>nhà</a:t>
            </a:r>
            <a:r>
              <a:rPr lang="en-US" sz="3600" b="1" dirty="0">
                <a:solidFill>
                  <a:schemeClr val="tx1"/>
                </a:solidFill>
                <a:latin typeface="Calibri" panose="020F0502020204030204" pitchFamily="34" charset="0"/>
                <a:cs typeface="Calibri" panose="020F0502020204030204" pitchFamily="34" charset="0"/>
              </a:rPr>
              <a:t>: </a:t>
            </a:r>
            <a:r>
              <a:rPr lang="vi-VN" sz="3600" dirty="0">
                <a:solidFill>
                  <a:schemeClr val="tx1"/>
                </a:solidFill>
                <a:latin typeface="Calibri" panose="020F0502020204030204" pitchFamily="34" charset="0"/>
                <a:cs typeface="Calibri" panose="020F0502020204030204" pitchFamily="34" charset="0"/>
              </a:rPr>
              <a:t>mời người thân cùng tìm hiểu thêm thông tin về gia đình thương binh, liệt sĩ và gia đình có công với cách mạng ở địa phương.</a:t>
            </a:r>
            <a:endParaRPr lang="en-US" sz="3600"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9837564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D9AEFEE2-D743-8F05-2EB6-EF8DDC248EE6}"/>
              </a:ext>
            </a:extLst>
          </p:cNvPr>
          <p:cNvPicPr>
            <a:picLocks noChangeAspect="1"/>
          </p:cNvPicPr>
          <p:nvPr/>
        </p:nvPicPr>
        <p:blipFill rotWithShape="1">
          <a:blip r:embed="rId2">
            <a:extLst>
              <a:ext uri="{28A0092B-C50C-407E-A947-70E740481C1C}">
                <a14:useLocalDpi xmlns:a14="http://schemas.microsoft.com/office/drawing/2010/main" val="0"/>
              </a:ext>
            </a:extLst>
          </a:blip>
          <a:srcRect t="4285" b="23843"/>
          <a:stretch/>
        </p:blipFill>
        <p:spPr>
          <a:xfrm>
            <a:off x="20" y="1282"/>
            <a:ext cx="12191980" cy="6856718"/>
          </a:xfrm>
          <a:prstGeom prst="rect">
            <a:avLst/>
          </a:prstGeom>
        </p:spPr>
      </p:pic>
      <p:pic>
        <p:nvPicPr>
          <p:cNvPr id="26" name="Hình ảnh 25" descr="Ảnh có chứa đồ chơi, búp bê&#10;&#10;Mô tả được tạo tự động">
            <a:extLst>
              <a:ext uri="{FF2B5EF4-FFF2-40B4-BE49-F238E27FC236}">
                <a16:creationId xmlns:a16="http://schemas.microsoft.com/office/drawing/2014/main" id="{56BB74E1-0796-907F-5864-7FDFDF251B7B}"/>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4796" b="83980" l="25816" r="77653">
                        <a14:foregroundMark x1="53673" y1="38061" x2="47041" y2="30612"/>
                        <a14:foregroundMark x1="60204" y1="35204" x2="60000" y2="28469"/>
                        <a14:foregroundMark x1="45714" y1="31224" x2="53265" y2="37245"/>
                        <a14:foregroundMark x1="72551" y1="20918" x2="74694" y2="22245"/>
                        <a14:foregroundMark x1="59388" y1="36224" x2="55204" y2="39388"/>
                        <a14:foregroundMark x1="47653" y1="81837" x2="43673" y2="83980"/>
                        <a14:foregroundMark x1="56837" y1="82143" x2="59796" y2="83980"/>
                        <a14:foregroundMark x1="43469" y1="18061" x2="43061" y2="18061"/>
                        <a14:foregroundMark x1="50306" y1="33265" x2="52653" y2="36429"/>
                        <a14:foregroundMark x1="73571" y1="23061" x2="72347" y2="26429"/>
                        <a14:foregroundMark x1="71327" y1="26837" x2="71327" y2="26837"/>
                        <a14:foregroundMark x1="72347" y1="27449" x2="72347" y2="27449"/>
                        <a14:backgroundMark x1="69388" y1="20510" x2="67959" y2="20510"/>
                      </a14:backgroundRemoval>
                    </a14:imgEffect>
                  </a14:imgLayer>
                </a14:imgProps>
              </a:ext>
              <a:ext uri="{28A0092B-C50C-407E-A947-70E740481C1C}">
                <a14:useLocalDpi xmlns:a14="http://schemas.microsoft.com/office/drawing/2010/main" val="0"/>
              </a:ext>
            </a:extLst>
          </a:blip>
          <a:srcRect l="19368" t="6564" r="15812" b="10564"/>
          <a:stretch/>
        </p:blipFill>
        <p:spPr>
          <a:xfrm flipH="1">
            <a:off x="9017369" y="2406875"/>
            <a:ext cx="3572177" cy="4566960"/>
          </a:xfrm>
          <a:prstGeom prst="rect">
            <a:avLst/>
          </a:prstGeom>
        </p:spPr>
      </p:pic>
      <p:pic>
        <p:nvPicPr>
          <p:cNvPr id="28" name="Hình ảnh 27" descr="Ảnh có chứa đồ chơi, búp bê&#10;&#10;Mô tả được tạo tự động">
            <a:extLst>
              <a:ext uri="{FF2B5EF4-FFF2-40B4-BE49-F238E27FC236}">
                <a16:creationId xmlns:a16="http://schemas.microsoft.com/office/drawing/2014/main" id="{0D6238F9-1D53-1D9E-83DA-749AE20EBC1A}"/>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9388" b="82347" l="31531" r="75408">
                        <a14:foregroundMark x1="55204" y1="33980" x2="53980" y2="33980"/>
                        <a14:foregroundMark x1="40510" y1="34592" x2="48673" y2="35204"/>
                        <a14:foregroundMark x1="48673" y1="35204" x2="48776" y2="35408"/>
                        <a14:foregroundMark x1="56531" y1="29898" x2="53163" y2="34388"/>
                        <a14:foregroundMark x1="52449" y1="82347" x2="54592" y2="82347"/>
                        <a14:foregroundMark x1="43878" y1="80612" x2="41224" y2="82143"/>
                      </a14:backgroundRemoval>
                    </a14:imgEffect>
                  </a14:imgLayer>
                </a14:imgProps>
              </a:ext>
              <a:ext uri="{28A0092B-C50C-407E-A947-70E740481C1C}">
                <a14:useLocalDpi xmlns:a14="http://schemas.microsoft.com/office/drawing/2010/main" val="0"/>
              </a:ext>
            </a:extLst>
          </a:blip>
          <a:srcRect l="26137" t="11693" r="19094" b="10564"/>
          <a:stretch/>
        </p:blipFill>
        <p:spPr>
          <a:xfrm>
            <a:off x="-190791" y="2454899"/>
            <a:ext cx="3232443" cy="4588374"/>
          </a:xfrm>
          <a:prstGeom prst="rect">
            <a:avLst/>
          </a:prstGeom>
        </p:spPr>
      </p:pic>
      <p:pic>
        <p:nvPicPr>
          <p:cNvPr id="30" name="Hình ảnh 29" descr="Ảnh có chứa đồ chơi, búp bê, đồ họa véc-tơ&#10;&#10;Mô tả được tạo tự động">
            <a:extLst>
              <a:ext uri="{FF2B5EF4-FFF2-40B4-BE49-F238E27FC236}">
                <a16:creationId xmlns:a16="http://schemas.microsoft.com/office/drawing/2014/main" id="{5647F9C8-BF3C-E337-96F5-0D4060A31AD4}"/>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19184" b="82653" l="19796" r="80714">
                        <a14:foregroundMark x1="20816" y1="45204" x2="20816" y2="45204"/>
                        <a14:foregroundMark x1="20204" y1="47551" x2="20204" y2="47551"/>
                        <a14:foregroundMark x1="20408" y1="49796" x2="20408" y2="49796"/>
                        <a14:foregroundMark x1="19796" y1="50102" x2="19796" y2="50102"/>
                        <a14:foregroundMark x1="37143" y1="40000" x2="37551" y2="37245"/>
                        <a14:foregroundMark x1="44490" y1="81224" x2="42347" y2="81429"/>
                        <a14:foregroundMark x1="72551" y1="71429" x2="70918" y2="71429"/>
                      </a14:backgroundRemoval>
                    </a14:imgEffect>
                  </a14:imgLayer>
                </a14:imgProps>
              </a:ext>
              <a:ext uri="{28A0092B-C50C-407E-A947-70E740481C1C}">
                <a14:useLocalDpi xmlns:a14="http://schemas.microsoft.com/office/drawing/2010/main" val="0"/>
              </a:ext>
            </a:extLst>
          </a:blip>
          <a:srcRect l="14650" t="11282" r="11709" b="9129"/>
          <a:stretch/>
        </p:blipFill>
        <p:spPr>
          <a:xfrm>
            <a:off x="5789354" y="2586007"/>
            <a:ext cx="4124118" cy="4457266"/>
          </a:xfrm>
          <a:prstGeom prst="rect">
            <a:avLst/>
          </a:prstGeom>
        </p:spPr>
      </p:pic>
      <p:pic>
        <p:nvPicPr>
          <p:cNvPr id="32" name="Hình ảnh 31" descr="Ảnh có chứa đồ chơi, búp bê, đồ họa véc-tơ&#10;&#10;Mô tả được tạo tự động">
            <a:extLst>
              <a:ext uri="{FF2B5EF4-FFF2-40B4-BE49-F238E27FC236}">
                <a16:creationId xmlns:a16="http://schemas.microsoft.com/office/drawing/2014/main" id="{7415F3D1-5D35-1E5E-670B-9B6F33AE213A}"/>
              </a:ext>
            </a:extLst>
          </p:cNvPr>
          <p:cNvPicPr>
            <a:picLocks noChangeAspect="1"/>
          </p:cNvPicPr>
          <p:nvPr/>
        </p:nvPicPr>
        <p:blipFill rotWithShape="1">
          <a:blip r:embed="rId9">
            <a:extLst>
              <a:ext uri="{BEBA8EAE-BF5A-486C-A8C5-ECC9F3942E4B}">
                <a14:imgProps xmlns:a14="http://schemas.microsoft.com/office/drawing/2010/main">
                  <a14:imgLayer r:embed="rId10">
                    <a14:imgEffect>
                      <a14:backgroundRemoval t="17673" b="76259" l="23880" r="81407">
                        <a14:foregroundMark x1="53856" y1="34184" x2="50065" y2="35000"/>
                      </a14:backgroundRemoval>
                    </a14:imgEffect>
                  </a14:imgLayer>
                </a14:imgProps>
              </a:ext>
              <a:ext uri="{28A0092B-C50C-407E-A947-70E740481C1C}">
                <a14:useLocalDpi xmlns:a14="http://schemas.microsoft.com/office/drawing/2010/main" val="0"/>
              </a:ext>
            </a:extLst>
          </a:blip>
          <a:srcRect l="16689" t="10350" r="11402" b="16418"/>
          <a:stretch/>
        </p:blipFill>
        <p:spPr>
          <a:xfrm>
            <a:off x="2346804" y="2705455"/>
            <a:ext cx="3538131" cy="4615884"/>
          </a:xfrm>
          <a:prstGeom prst="rect">
            <a:avLst/>
          </a:prstGeom>
        </p:spPr>
      </p:pic>
      <p:pic>
        <p:nvPicPr>
          <p:cNvPr id="2" name="Picture 1">
            <a:extLst>
              <a:ext uri="{FF2B5EF4-FFF2-40B4-BE49-F238E27FC236}">
                <a16:creationId xmlns:a16="http://schemas.microsoft.com/office/drawing/2014/main" id="{D1530DBE-C30F-D294-9625-3531777A0919}"/>
              </a:ext>
            </a:extLst>
          </p:cNvPr>
          <p:cNvPicPr>
            <a:picLocks noChangeAspect="1"/>
          </p:cNvPicPr>
          <p:nvPr/>
        </p:nvPicPr>
        <p:blipFill>
          <a:blip r:embed="rId11"/>
          <a:stretch>
            <a:fillRect/>
          </a:stretch>
        </p:blipFill>
        <p:spPr>
          <a:xfrm>
            <a:off x="-325132" y="442653"/>
            <a:ext cx="12004064" cy="1591194"/>
          </a:xfrm>
          <a:prstGeom prst="rect">
            <a:avLst/>
          </a:prstGeom>
        </p:spPr>
      </p:pic>
    </p:spTree>
    <p:extLst>
      <p:ext uri="{BB962C8B-B14F-4D97-AF65-F5344CB8AC3E}">
        <p14:creationId xmlns:p14="http://schemas.microsoft.com/office/powerpoint/2010/main" val="26221207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anim calcmode="lin" valueType="num">
                                      <p:cBhvr additive="base">
                                        <p:cTn id="11" dur="500" fill="hold"/>
                                        <p:tgtEl>
                                          <p:spTgt spid="28"/>
                                        </p:tgtEl>
                                        <p:attrNameLst>
                                          <p:attrName>ppt_x</p:attrName>
                                        </p:attrNameLst>
                                      </p:cBhvr>
                                      <p:tavLst>
                                        <p:tav tm="0">
                                          <p:val>
                                            <p:strVal val="#ppt_x"/>
                                          </p:val>
                                        </p:tav>
                                        <p:tav tm="100000">
                                          <p:val>
                                            <p:strVal val="#ppt_x"/>
                                          </p:val>
                                        </p:tav>
                                      </p:tavLst>
                                    </p:anim>
                                    <p:anim calcmode="lin" valueType="num">
                                      <p:cBhvr additive="base">
                                        <p:cTn id="12" dur="500" fill="hold"/>
                                        <p:tgtEl>
                                          <p:spTgt spid="28"/>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2"/>
                                        </p:tgtEl>
                                        <p:attrNameLst>
                                          <p:attrName>style.visibility</p:attrName>
                                        </p:attrNameLst>
                                      </p:cBhvr>
                                      <p:to>
                                        <p:strVal val="visible"/>
                                      </p:to>
                                    </p:set>
                                    <p:anim calcmode="lin" valueType="num">
                                      <p:cBhvr additive="base">
                                        <p:cTn id="15" dur="500" fill="hold"/>
                                        <p:tgtEl>
                                          <p:spTgt spid="32"/>
                                        </p:tgtEl>
                                        <p:attrNameLst>
                                          <p:attrName>ppt_x</p:attrName>
                                        </p:attrNameLst>
                                      </p:cBhvr>
                                      <p:tavLst>
                                        <p:tav tm="0">
                                          <p:val>
                                            <p:strVal val="#ppt_x"/>
                                          </p:val>
                                        </p:tav>
                                        <p:tav tm="100000">
                                          <p:val>
                                            <p:strVal val="#ppt_x"/>
                                          </p:val>
                                        </p:tav>
                                      </p:tavLst>
                                    </p:anim>
                                    <p:anim calcmode="lin" valueType="num">
                                      <p:cBhvr additive="base">
                                        <p:cTn id="16" dur="500" fill="hold"/>
                                        <p:tgtEl>
                                          <p:spTgt spid="3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additive="base">
                                        <p:cTn id="19" dur="500" fill="hold"/>
                                        <p:tgtEl>
                                          <p:spTgt spid="30"/>
                                        </p:tgtEl>
                                        <p:attrNameLst>
                                          <p:attrName>ppt_x</p:attrName>
                                        </p:attrNameLst>
                                      </p:cBhvr>
                                      <p:tavLst>
                                        <p:tav tm="0">
                                          <p:val>
                                            <p:strVal val="#ppt_x"/>
                                          </p:val>
                                        </p:tav>
                                        <p:tav tm="100000">
                                          <p:val>
                                            <p:strVal val="#ppt_x"/>
                                          </p:val>
                                        </p:tav>
                                      </p:tavLst>
                                    </p:anim>
                                    <p:anim calcmode="lin" valueType="num">
                                      <p:cBhvr additive="base">
                                        <p:cTn id="20" dur="500" fill="hold"/>
                                        <p:tgtEl>
                                          <p:spTgt spid="30"/>
                                        </p:tgtEl>
                                        <p:attrNameLst>
                                          <p:attrName>ppt_y</p:attrName>
                                        </p:attrNameLst>
                                      </p:cBhvr>
                                      <p:tavLst>
                                        <p:tav tm="0">
                                          <p:val>
                                            <p:strVal val="1+#ppt_h/2"/>
                                          </p:val>
                                        </p:tav>
                                        <p:tav tm="100000">
                                          <p:val>
                                            <p:strVal val="#ppt_y"/>
                                          </p:val>
                                        </p:tav>
                                      </p:tavLst>
                                    </p:anim>
                                  </p:childTnLst>
                                </p:cTn>
                              </p:par>
                              <p:par>
                                <p:cTn id="21" presetID="32" presetClass="emph" presetSubtype="0" repeatCount="indefinite" fill="hold" nodeType="withEffect">
                                  <p:stCondLst>
                                    <p:cond delay="0"/>
                                  </p:stCondLst>
                                  <p:endCondLst>
                                    <p:cond evt="onNext" delay="0">
                                      <p:tgtEl>
                                        <p:sldTgt/>
                                      </p:tgtEl>
                                    </p:cond>
                                  </p:endCondLst>
                                  <p:childTnLst>
                                    <p:animRot by="120000">
                                      <p:cBhvr>
                                        <p:cTn id="22" dur="100" fill="hold">
                                          <p:stCondLst>
                                            <p:cond delay="0"/>
                                          </p:stCondLst>
                                        </p:cTn>
                                        <p:tgtEl>
                                          <p:spTgt spid="26"/>
                                        </p:tgtEl>
                                        <p:attrNameLst>
                                          <p:attrName>r</p:attrName>
                                        </p:attrNameLst>
                                      </p:cBhvr>
                                    </p:animRot>
                                    <p:animRot by="-240000">
                                      <p:cBhvr>
                                        <p:cTn id="23" dur="200" fill="hold">
                                          <p:stCondLst>
                                            <p:cond delay="200"/>
                                          </p:stCondLst>
                                        </p:cTn>
                                        <p:tgtEl>
                                          <p:spTgt spid="26"/>
                                        </p:tgtEl>
                                        <p:attrNameLst>
                                          <p:attrName>r</p:attrName>
                                        </p:attrNameLst>
                                      </p:cBhvr>
                                    </p:animRot>
                                    <p:animRot by="240000">
                                      <p:cBhvr>
                                        <p:cTn id="24" dur="200" fill="hold">
                                          <p:stCondLst>
                                            <p:cond delay="400"/>
                                          </p:stCondLst>
                                        </p:cTn>
                                        <p:tgtEl>
                                          <p:spTgt spid="26"/>
                                        </p:tgtEl>
                                        <p:attrNameLst>
                                          <p:attrName>r</p:attrName>
                                        </p:attrNameLst>
                                      </p:cBhvr>
                                    </p:animRot>
                                    <p:animRot by="-240000">
                                      <p:cBhvr>
                                        <p:cTn id="25" dur="200" fill="hold">
                                          <p:stCondLst>
                                            <p:cond delay="600"/>
                                          </p:stCondLst>
                                        </p:cTn>
                                        <p:tgtEl>
                                          <p:spTgt spid="26"/>
                                        </p:tgtEl>
                                        <p:attrNameLst>
                                          <p:attrName>r</p:attrName>
                                        </p:attrNameLst>
                                      </p:cBhvr>
                                    </p:animRot>
                                    <p:animRot by="120000">
                                      <p:cBhvr>
                                        <p:cTn id="26" dur="200" fill="hold">
                                          <p:stCondLst>
                                            <p:cond delay="800"/>
                                          </p:stCondLst>
                                        </p:cTn>
                                        <p:tgtEl>
                                          <p:spTgt spid="26"/>
                                        </p:tgtEl>
                                        <p:attrNameLst>
                                          <p:attrName>r</p:attrName>
                                        </p:attrNameLst>
                                      </p:cBhvr>
                                    </p:animRot>
                                  </p:childTnLst>
                                </p:cTn>
                              </p:par>
                              <p:par>
                                <p:cTn id="27" presetID="32" presetClass="emph" presetSubtype="0" repeatCount="indefinite" fill="hold" nodeType="withEffect">
                                  <p:stCondLst>
                                    <p:cond delay="0"/>
                                  </p:stCondLst>
                                  <p:endCondLst>
                                    <p:cond evt="onNext" delay="0">
                                      <p:tgtEl>
                                        <p:sldTgt/>
                                      </p:tgtEl>
                                    </p:cond>
                                  </p:endCondLst>
                                  <p:childTnLst>
                                    <p:animRot by="120000">
                                      <p:cBhvr>
                                        <p:cTn id="28" dur="100" fill="hold">
                                          <p:stCondLst>
                                            <p:cond delay="0"/>
                                          </p:stCondLst>
                                        </p:cTn>
                                        <p:tgtEl>
                                          <p:spTgt spid="28"/>
                                        </p:tgtEl>
                                        <p:attrNameLst>
                                          <p:attrName>r</p:attrName>
                                        </p:attrNameLst>
                                      </p:cBhvr>
                                    </p:animRot>
                                    <p:animRot by="-240000">
                                      <p:cBhvr>
                                        <p:cTn id="29" dur="200" fill="hold">
                                          <p:stCondLst>
                                            <p:cond delay="200"/>
                                          </p:stCondLst>
                                        </p:cTn>
                                        <p:tgtEl>
                                          <p:spTgt spid="28"/>
                                        </p:tgtEl>
                                        <p:attrNameLst>
                                          <p:attrName>r</p:attrName>
                                        </p:attrNameLst>
                                      </p:cBhvr>
                                    </p:animRot>
                                    <p:animRot by="240000">
                                      <p:cBhvr>
                                        <p:cTn id="30" dur="200" fill="hold">
                                          <p:stCondLst>
                                            <p:cond delay="400"/>
                                          </p:stCondLst>
                                        </p:cTn>
                                        <p:tgtEl>
                                          <p:spTgt spid="28"/>
                                        </p:tgtEl>
                                        <p:attrNameLst>
                                          <p:attrName>r</p:attrName>
                                        </p:attrNameLst>
                                      </p:cBhvr>
                                    </p:animRot>
                                    <p:animRot by="-240000">
                                      <p:cBhvr>
                                        <p:cTn id="31" dur="200" fill="hold">
                                          <p:stCondLst>
                                            <p:cond delay="600"/>
                                          </p:stCondLst>
                                        </p:cTn>
                                        <p:tgtEl>
                                          <p:spTgt spid="28"/>
                                        </p:tgtEl>
                                        <p:attrNameLst>
                                          <p:attrName>r</p:attrName>
                                        </p:attrNameLst>
                                      </p:cBhvr>
                                    </p:animRot>
                                    <p:animRot by="120000">
                                      <p:cBhvr>
                                        <p:cTn id="32" dur="200" fill="hold">
                                          <p:stCondLst>
                                            <p:cond delay="800"/>
                                          </p:stCondLst>
                                        </p:cTn>
                                        <p:tgtEl>
                                          <p:spTgt spid="28"/>
                                        </p:tgtEl>
                                        <p:attrNameLst>
                                          <p:attrName>r</p:attrName>
                                        </p:attrNameLst>
                                      </p:cBhvr>
                                    </p:animRot>
                                  </p:childTnLst>
                                </p:cTn>
                              </p:par>
                              <p:par>
                                <p:cTn id="33" presetID="32" presetClass="emph" presetSubtype="0" repeatCount="indefinite" fill="hold" nodeType="withEffect">
                                  <p:stCondLst>
                                    <p:cond delay="0"/>
                                  </p:stCondLst>
                                  <p:endCondLst>
                                    <p:cond evt="onNext" delay="0">
                                      <p:tgtEl>
                                        <p:sldTgt/>
                                      </p:tgtEl>
                                    </p:cond>
                                  </p:endCondLst>
                                  <p:childTnLst>
                                    <p:animRot by="120000">
                                      <p:cBhvr>
                                        <p:cTn id="34" dur="100" fill="hold">
                                          <p:stCondLst>
                                            <p:cond delay="0"/>
                                          </p:stCondLst>
                                        </p:cTn>
                                        <p:tgtEl>
                                          <p:spTgt spid="32"/>
                                        </p:tgtEl>
                                        <p:attrNameLst>
                                          <p:attrName>r</p:attrName>
                                        </p:attrNameLst>
                                      </p:cBhvr>
                                    </p:animRot>
                                    <p:animRot by="-240000">
                                      <p:cBhvr>
                                        <p:cTn id="35" dur="200" fill="hold">
                                          <p:stCondLst>
                                            <p:cond delay="200"/>
                                          </p:stCondLst>
                                        </p:cTn>
                                        <p:tgtEl>
                                          <p:spTgt spid="32"/>
                                        </p:tgtEl>
                                        <p:attrNameLst>
                                          <p:attrName>r</p:attrName>
                                        </p:attrNameLst>
                                      </p:cBhvr>
                                    </p:animRot>
                                    <p:animRot by="240000">
                                      <p:cBhvr>
                                        <p:cTn id="36" dur="200" fill="hold">
                                          <p:stCondLst>
                                            <p:cond delay="400"/>
                                          </p:stCondLst>
                                        </p:cTn>
                                        <p:tgtEl>
                                          <p:spTgt spid="32"/>
                                        </p:tgtEl>
                                        <p:attrNameLst>
                                          <p:attrName>r</p:attrName>
                                        </p:attrNameLst>
                                      </p:cBhvr>
                                    </p:animRot>
                                    <p:animRot by="-240000">
                                      <p:cBhvr>
                                        <p:cTn id="37" dur="200" fill="hold">
                                          <p:stCondLst>
                                            <p:cond delay="600"/>
                                          </p:stCondLst>
                                        </p:cTn>
                                        <p:tgtEl>
                                          <p:spTgt spid="32"/>
                                        </p:tgtEl>
                                        <p:attrNameLst>
                                          <p:attrName>r</p:attrName>
                                        </p:attrNameLst>
                                      </p:cBhvr>
                                    </p:animRot>
                                    <p:animRot by="120000">
                                      <p:cBhvr>
                                        <p:cTn id="38" dur="200" fill="hold">
                                          <p:stCondLst>
                                            <p:cond delay="800"/>
                                          </p:stCondLst>
                                        </p:cTn>
                                        <p:tgtEl>
                                          <p:spTgt spid="32"/>
                                        </p:tgtEl>
                                        <p:attrNameLst>
                                          <p:attrName>r</p:attrName>
                                        </p:attrNameLst>
                                      </p:cBhvr>
                                    </p:animRot>
                                  </p:childTnLst>
                                </p:cTn>
                              </p:par>
                              <p:par>
                                <p:cTn id="39" presetID="32" presetClass="emph" presetSubtype="0" repeatCount="indefinite" fill="hold" nodeType="withEffect">
                                  <p:stCondLst>
                                    <p:cond delay="0"/>
                                  </p:stCondLst>
                                  <p:endCondLst>
                                    <p:cond evt="onNext" delay="0">
                                      <p:tgtEl>
                                        <p:sldTgt/>
                                      </p:tgtEl>
                                    </p:cond>
                                  </p:endCondLst>
                                  <p:childTnLst>
                                    <p:animRot by="120000">
                                      <p:cBhvr>
                                        <p:cTn id="40" dur="100" fill="hold">
                                          <p:stCondLst>
                                            <p:cond delay="0"/>
                                          </p:stCondLst>
                                        </p:cTn>
                                        <p:tgtEl>
                                          <p:spTgt spid="30"/>
                                        </p:tgtEl>
                                        <p:attrNameLst>
                                          <p:attrName>r</p:attrName>
                                        </p:attrNameLst>
                                      </p:cBhvr>
                                    </p:animRot>
                                    <p:animRot by="-240000">
                                      <p:cBhvr>
                                        <p:cTn id="41" dur="200" fill="hold">
                                          <p:stCondLst>
                                            <p:cond delay="200"/>
                                          </p:stCondLst>
                                        </p:cTn>
                                        <p:tgtEl>
                                          <p:spTgt spid="30"/>
                                        </p:tgtEl>
                                        <p:attrNameLst>
                                          <p:attrName>r</p:attrName>
                                        </p:attrNameLst>
                                      </p:cBhvr>
                                    </p:animRot>
                                    <p:animRot by="240000">
                                      <p:cBhvr>
                                        <p:cTn id="42" dur="200" fill="hold">
                                          <p:stCondLst>
                                            <p:cond delay="400"/>
                                          </p:stCondLst>
                                        </p:cTn>
                                        <p:tgtEl>
                                          <p:spTgt spid="30"/>
                                        </p:tgtEl>
                                        <p:attrNameLst>
                                          <p:attrName>r</p:attrName>
                                        </p:attrNameLst>
                                      </p:cBhvr>
                                    </p:animRot>
                                    <p:animRot by="-240000">
                                      <p:cBhvr>
                                        <p:cTn id="43" dur="200" fill="hold">
                                          <p:stCondLst>
                                            <p:cond delay="600"/>
                                          </p:stCondLst>
                                        </p:cTn>
                                        <p:tgtEl>
                                          <p:spTgt spid="30"/>
                                        </p:tgtEl>
                                        <p:attrNameLst>
                                          <p:attrName>r</p:attrName>
                                        </p:attrNameLst>
                                      </p:cBhvr>
                                    </p:animRot>
                                    <p:animRot by="120000">
                                      <p:cBhvr>
                                        <p:cTn id="44" dur="200" fill="hold">
                                          <p:stCondLst>
                                            <p:cond delay="800"/>
                                          </p:stCondLst>
                                        </p:cTn>
                                        <p:tgtEl>
                                          <p:spTgt spid="30"/>
                                        </p:tgtEl>
                                        <p:attrNameLst>
                                          <p:attrName>r</p:attrName>
                                        </p:attrNameLst>
                                      </p:cBhvr>
                                    </p:animRo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barn(inVertical)">
                                      <p:cBhvr>
                                        <p:cTn id="4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6052BAB-C40C-4398-84A1-D7BFA371D57A}"/>
              </a:ext>
            </a:extLst>
          </p:cNvPr>
          <p:cNvPicPr>
            <a:picLocks noChangeAspect="1"/>
          </p:cNvPicPr>
          <p:nvPr/>
        </p:nvPicPr>
        <p:blipFill>
          <a:blip r:embed="rId2"/>
          <a:stretch>
            <a:fillRect/>
          </a:stretch>
        </p:blipFill>
        <p:spPr>
          <a:xfrm>
            <a:off x="-42817" y="2566367"/>
            <a:ext cx="2316463" cy="4660836"/>
          </a:xfrm>
          <a:prstGeom prst="rect">
            <a:avLst/>
          </a:prstGeom>
        </p:spPr>
      </p:pic>
      <p:pic>
        <p:nvPicPr>
          <p:cNvPr id="10" name="Picture 9">
            <a:extLst>
              <a:ext uri="{FF2B5EF4-FFF2-40B4-BE49-F238E27FC236}">
                <a16:creationId xmlns:a16="http://schemas.microsoft.com/office/drawing/2014/main" id="{3C9A4B57-4C0D-40FD-A3D2-619044901DFE}"/>
              </a:ext>
            </a:extLst>
          </p:cNvPr>
          <p:cNvPicPr>
            <a:picLocks noChangeAspect="1"/>
          </p:cNvPicPr>
          <p:nvPr/>
        </p:nvPicPr>
        <p:blipFill>
          <a:blip r:embed="rId3"/>
          <a:stretch>
            <a:fillRect/>
          </a:stretch>
        </p:blipFill>
        <p:spPr>
          <a:xfrm>
            <a:off x="9887273" y="2566367"/>
            <a:ext cx="2417439" cy="4291633"/>
          </a:xfrm>
          <a:prstGeom prst="rect">
            <a:avLst/>
          </a:prstGeom>
        </p:spPr>
      </p:pic>
      <p:pic>
        <p:nvPicPr>
          <p:cNvPr id="2" name="Picture 1">
            <a:extLst>
              <a:ext uri="{FF2B5EF4-FFF2-40B4-BE49-F238E27FC236}">
                <a16:creationId xmlns:a16="http://schemas.microsoft.com/office/drawing/2014/main" id="{99283803-D957-D0AC-F56D-BB739A9141DB}"/>
              </a:ext>
            </a:extLst>
          </p:cNvPr>
          <p:cNvPicPr>
            <a:picLocks noChangeAspect="1"/>
          </p:cNvPicPr>
          <p:nvPr/>
        </p:nvPicPr>
        <p:blipFill>
          <a:blip r:embed="rId4"/>
          <a:stretch>
            <a:fillRect/>
          </a:stretch>
        </p:blipFill>
        <p:spPr>
          <a:xfrm>
            <a:off x="2169455" y="2307606"/>
            <a:ext cx="7834039" cy="2566638"/>
          </a:xfrm>
          <a:prstGeom prst="rect">
            <a:avLst/>
          </a:prstGeom>
        </p:spPr>
      </p:pic>
    </p:spTree>
    <p:extLst>
      <p:ext uri="{BB962C8B-B14F-4D97-AF65-F5344CB8AC3E}">
        <p14:creationId xmlns:p14="http://schemas.microsoft.com/office/powerpoint/2010/main" val="226319602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6"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1+#ppt_w/2"/>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par>
                                <p:cTn id="13" presetID="42" presetClass="path" presetSubtype="0" repeatCount="indefinite" accel="50000" decel="50000" autoRev="1" fill="hold" nodeType="withEffect">
                                  <p:stCondLst>
                                    <p:cond delay="0"/>
                                  </p:stCondLst>
                                  <p:childTnLst>
                                    <p:animMotion origin="layout" path="M -4.16667E-7 1.11111E-6 L -0.00651 0.05347 " pathEditMode="relative" rAng="0" ptsTypes="AA">
                                      <p:cBhvr>
                                        <p:cTn id="14" dur="2750" fill="hold"/>
                                        <p:tgtEl>
                                          <p:spTgt spid="9"/>
                                        </p:tgtEl>
                                        <p:attrNameLst>
                                          <p:attrName>ppt_x</p:attrName>
                                          <p:attrName>ppt_y</p:attrName>
                                        </p:attrNameLst>
                                      </p:cBhvr>
                                      <p:rCtr x="-326" y="2662"/>
                                    </p:animMotion>
                                  </p:childTnLst>
                                </p:cTn>
                              </p:par>
                              <p:par>
                                <p:cTn id="15" presetID="42" presetClass="path" presetSubtype="0" repeatCount="indefinite" accel="50000" decel="50000" autoRev="1" fill="hold" nodeType="withEffect">
                                  <p:stCondLst>
                                    <p:cond delay="0"/>
                                  </p:stCondLst>
                                  <p:childTnLst>
                                    <p:animMotion origin="layout" path="M -4.16667E-7 1.11111E-6 L -0.00651 0.05347 " pathEditMode="relative" rAng="0" ptsTypes="AA">
                                      <p:cBhvr>
                                        <p:cTn id="16" dur="2750" fill="hold"/>
                                        <p:tgtEl>
                                          <p:spTgt spid="10"/>
                                        </p:tgtEl>
                                        <p:attrNameLst>
                                          <p:attrName>ppt_x</p:attrName>
                                          <p:attrName>ppt_y</p:attrName>
                                        </p:attrNameLst>
                                      </p:cBhvr>
                                      <p:rCtr x="-326" y="2662"/>
                                    </p:animMotion>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barn(inVertical)">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10" name="Hình ảnh 15">
            <a:extLst>
              <a:ext uri="{FF2B5EF4-FFF2-40B4-BE49-F238E27FC236}">
                <a16:creationId xmlns:a16="http://schemas.microsoft.com/office/drawing/2014/main" id="{3DB47CC7-60E4-18A1-B895-A05B4BAA761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12" name="Flowchart: Alternate Process 11">
            <a:extLst>
              <a:ext uri="{FF2B5EF4-FFF2-40B4-BE49-F238E27FC236}">
                <a16:creationId xmlns:a16="http://schemas.microsoft.com/office/drawing/2014/main" id="{EC6A7A0B-FADF-ACF6-3470-AF6F6F326A7C}"/>
              </a:ext>
            </a:extLst>
          </p:cNvPr>
          <p:cNvSpPr/>
          <p:nvPr/>
        </p:nvSpPr>
        <p:spPr>
          <a:xfrm>
            <a:off x="289334" y="2093372"/>
            <a:ext cx="7573642" cy="4017042"/>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44546A"/>
                </a:solidFill>
                <a:effectLst/>
                <a:uLnTx/>
                <a:uFillTx/>
                <a:latin typeface="Calibri" panose="020F0502020204030204"/>
                <a:ea typeface="+mn-ea"/>
                <a:cs typeface="+mn-cs"/>
              </a:rPr>
              <a:t>….</a:t>
            </a:r>
          </a:p>
        </p:txBody>
      </p:sp>
      <p:pic>
        <p:nvPicPr>
          <p:cNvPr id="2" name="Picture 1">
            <a:extLst>
              <a:ext uri="{FF2B5EF4-FFF2-40B4-BE49-F238E27FC236}">
                <a16:creationId xmlns:a16="http://schemas.microsoft.com/office/drawing/2014/main" id="{AC5362AD-22A2-7516-2E33-C9BC06BB926B}"/>
              </a:ext>
            </a:extLst>
          </p:cNvPr>
          <p:cNvPicPr>
            <a:picLocks noChangeAspect="1"/>
          </p:cNvPicPr>
          <p:nvPr/>
        </p:nvPicPr>
        <p:blipFill>
          <a:blip r:embed="rId5"/>
          <a:stretch>
            <a:fillRect/>
          </a:stretch>
        </p:blipFill>
        <p:spPr>
          <a:xfrm>
            <a:off x="-79770" y="245296"/>
            <a:ext cx="12046740" cy="1566808"/>
          </a:xfrm>
          <a:prstGeom prst="rect">
            <a:avLst/>
          </a:prstGeom>
        </p:spPr>
      </p:pic>
    </p:spTree>
    <p:extLst>
      <p:ext uri="{BB962C8B-B14F-4D97-AF65-F5344CB8AC3E}">
        <p14:creationId xmlns:p14="http://schemas.microsoft.com/office/powerpoint/2010/main" val="49864267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10"/>
                                        </p:tgtEl>
                                        <p:attrNameLst>
                                          <p:attrName>r</p:attrName>
                                        </p:attrNameLst>
                                      </p:cBhvr>
                                    </p:animRot>
                                    <p:animRot by="-240000">
                                      <p:cBhvr>
                                        <p:cTn id="7" dur="200" fill="hold">
                                          <p:stCondLst>
                                            <p:cond delay="200"/>
                                          </p:stCondLst>
                                        </p:cTn>
                                        <p:tgtEl>
                                          <p:spTgt spid="10"/>
                                        </p:tgtEl>
                                        <p:attrNameLst>
                                          <p:attrName>r</p:attrName>
                                        </p:attrNameLst>
                                      </p:cBhvr>
                                    </p:animRot>
                                    <p:animRot by="240000">
                                      <p:cBhvr>
                                        <p:cTn id="8" dur="200" fill="hold">
                                          <p:stCondLst>
                                            <p:cond delay="400"/>
                                          </p:stCondLst>
                                        </p:cTn>
                                        <p:tgtEl>
                                          <p:spTgt spid="10"/>
                                        </p:tgtEl>
                                        <p:attrNameLst>
                                          <p:attrName>r</p:attrName>
                                        </p:attrNameLst>
                                      </p:cBhvr>
                                    </p:animRot>
                                    <p:animRot by="-240000">
                                      <p:cBhvr>
                                        <p:cTn id="9" dur="200" fill="hold">
                                          <p:stCondLst>
                                            <p:cond delay="600"/>
                                          </p:stCondLst>
                                        </p:cTn>
                                        <p:tgtEl>
                                          <p:spTgt spid="10"/>
                                        </p:tgtEl>
                                        <p:attrNameLst>
                                          <p:attrName>r</p:attrName>
                                        </p:attrNameLst>
                                      </p:cBhvr>
                                    </p:animRot>
                                    <p:animRot by="120000">
                                      <p:cBhvr>
                                        <p:cTn id="10" dur="200" fill="hold">
                                          <p:stCondLst>
                                            <p:cond delay="800"/>
                                          </p:stCondLst>
                                        </p:cTn>
                                        <p:tgtEl>
                                          <p:spTgt spid="10"/>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10"/>
                                        </p:tgtEl>
                                        <p:attrNameLst>
                                          <p:attrName>r</p:attrName>
                                        </p:attrNameLst>
                                      </p:cBhvr>
                                    </p:animRot>
                                    <p:animRot by="-240000">
                                      <p:cBhvr>
                                        <p:cTn id="13" dur="200" fill="hold">
                                          <p:stCondLst>
                                            <p:cond delay="200"/>
                                          </p:stCondLst>
                                        </p:cTn>
                                        <p:tgtEl>
                                          <p:spTgt spid="10"/>
                                        </p:tgtEl>
                                        <p:attrNameLst>
                                          <p:attrName>r</p:attrName>
                                        </p:attrNameLst>
                                      </p:cBhvr>
                                    </p:animRot>
                                    <p:animRot by="240000">
                                      <p:cBhvr>
                                        <p:cTn id="14" dur="200" fill="hold">
                                          <p:stCondLst>
                                            <p:cond delay="400"/>
                                          </p:stCondLst>
                                        </p:cTn>
                                        <p:tgtEl>
                                          <p:spTgt spid="10"/>
                                        </p:tgtEl>
                                        <p:attrNameLst>
                                          <p:attrName>r</p:attrName>
                                        </p:attrNameLst>
                                      </p:cBhvr>
                                    </p:animRot>
                                    <p:animRot by="-240000">
                                      <p:cBhvr>
                                        <p:cTn id="15" dur="200" fill="hold">
                                          <p:stCondLst>
                                            <p:cond delay="600"/>
                                          </p:stCondLst>
                                        </p:cTn>
                                        <p:tgtEl>
                                          <p:spTgt spid="10"/>
                                        </p:tgtEl>
                                        <p:attrNameLst>
                                          <p:attrName>r</p:attrName>
                                        </p:attrNameLst>
                                      </p:cBhvr>
                                    </p:animRot>
                                    <p:animRot by="120000">
                                      <p:cBhvr>
                                        <p:cTn id="16" dur="200" fill="hold">
                                          <p:stCondLst>
                                            <p:cond delay="800"/>
                                          </p:stCondLst>
                                        </p:cTn>
                                        <p:tgtEl>
                                          <p:spTgt spid="10"/>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additive="base">
                                        <p:cTn id="21" dur="500" fill="hold"/>
                                        <p:tgtEl>
                                          <p:spTgt spid="12"/>
                                        </p:tgtEl>
                                        <p:attrNameLst>
                                          <p:attrName>ppt_x</p:attrName>
                                        </p:attrNameLst>
                                      </p:cBhvr>
                                      <p:tavLst>
                                        <p:tav tm="0">
                                          <p:val>
                                            <p:strVal val="#ppt_x"/>
                                          </p:val>
                                        </p:tav>
                                        <p:tav tm="100000">
                                          <p:val>
                                            <p:strVal val="#ppt_x"/>
                                          </p:val>
                                        </p:tav>
                                      </p:tavLst>
                                    </p:anim>
                                    <p:anim calcmode="lin" valueType="num">
                                      <p:cBhvr additive="base">
                                        <p:cTn id="2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6FC47C5-A023-A062-9890-8A8F75DC8A75}"/>
              </a:ext>
            </a:extLst>
          </p:cNvPr>
          <p:cNvSpPr/>
          <p:nvPr/>
        </p:nvSpPr>
        <p:spPr>
          <a:xfrm>
            <a:off x="3377240" y="67000"/>
            <a:ext cx="5133373" cy="1972786"/>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Phần</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làm</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việc</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của</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ban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cán</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sự</a:t>
            </a:r>
            <a:r>
              <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4400" b="0" i="0" u="none" strike="noStrike" kern="1200" cap="none" spc="0" normalizeH="0" baseline="0" noProof="0" dirty="0" err="1">
                <a:ln>
                  <a:noFill/>
                </a:ln>
                <a:solidFill>
                  <a:prstClr val="black"/>
                </a:solidFill>
                <a:effectLst/>
                <a:uLnTx/>
                <a:uFillTx/>
                <a:latin typeface="Calibri" panose="020F0502020204030204"/>
                <a:ea typeface="+mn-ea"/>
                <a:cs typeface="+mn-cs"/>
              </a:rPr>
              <a:t>lớp</a:t>
            </a:r>
            <a:endParaRPr kumimoji="0" lang="en-US"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FAB1F2EE-F8FD-75F5-5DC5-711C7703A776}"/>
              </a:ext>
            </a:extLst>
          </p:cNvPr>
          <p:cNvSpPr txBox="1"/>
          <p:nvPr/>
        </p:nvSpPr>
        <p:spPr>
          <a:xfrm>
            <a:off x="273876" y="1851284"/>
            <a:ext cx="3643699" cy="1532334"/>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Các</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trưởng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cáo</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kết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quả</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hoạt</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động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trong</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tuần</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của</a:t>
            </a: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2800" b="1"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tổ</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TextBox 4">
            <a:extLst>
              <a:ext uri="{FF2B5EF4-FFF2-40B4-BE49-F238E27FC236}">
                <a16:creationId xmlns:a16="http://schemas.microsoft.com/office/drawing/2014/main" id="{1BF6BC6C-93C9-D982-15BD-9D511EE50B93}"/>
              </a:ext>
            </a:extLst>
          </p:cNvPr>
          <p:cNvSpPr txBox="1"/>
          <p:nvPr/>
        </p:nvSpPr>
        <p:spPr>
          <a:xfrm>
            <a:off x="7830389" y="2039786"/>
            <a:ext cx="3958199" cy="1532334"/>
          </a:xfrm>
          <a:prstGeom prst="flowChartAlternateProcess">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Lớp trưởng báo cáo kết quả học tập của lớp trong tuần</a:t>
            </a:r>
          </a:p>
        </p:txBody>
      </p:sp>
      <p:pic>
        <p:nvPicPr>
          <p:cNvPr id="21" name="Hình ảnh 20" descr="Ảnh có chứa đồ chơi, búp bê, đồ họa véc-tơ&#10;&#10;Mô tả được tạo tự động">
            <a:extLst>
              <a:ext uri="{FF2B5EF4-FFF2-40B4-BE49-F238E27FC236}">
                <a16:creationId xmlns:a16="http://schemas.microsoft.com/office/drawing/2014/main" id="{85D0EABF-2F2C-4343-9982-41B988171A0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3980" b="74184" l="23791" r="80784">
                        <a14:foregroundMark x1="53725" y1="36327" x2="51242" y2="32857"/>
                        <a14:foregroundMark x1="52157" y1="73367" x2="50458" y2="74184"/>
                      </a14:backgroundRemoval>
                    </a14:imgEffect>
                  </a14:imgLayer>
                </a14:imgProps>
              </a:ext>
              <a:ext uri="{28A0092B-C50C-407E-A947-70E740481C1C}">
                <a14:useLocalDpi xmlns:a14="http://schemas.microsoft.com/office/drawing/2010/main" val="0"/>
              </a:ext>
            </a:extLst>
          </a:blip>
          <a:srcRect l="16146" t="12631" r="21640" b="19326"/>
          <a:stretch/>
        </p:blipFill>
        <p:spPr>
          <a:xfrm>
            <a:off x="2578825" y="2533150"/>
            <a:ext cx="3225212" cy="4505381"/>
          </a:xfrm>
          <a:prstGeom prst="rect">
            <a:avLst/>
          </a:prstGeom>
        </p:spPr>
      </p:pic>
      <p:pic>
        <p:nvPicPr>
          <p:cNvPr id="22" name="Hình ảnh 21" descr="Ảnh có chứa đồ chơi, búp bê&#10;&#10;Mô tả được tạo tự động">
            <a:extLst>
              <a:ext uri="{FF2B5EF4-FFF2-40B4-BE49-F238E27FC236}">
                <a16:creationId xmlns:a16="http://schemas.microsoft.com/office/drawing/2014/main" id="{9F8E7196-D75B-9680-77BF-FD45A8574F27}"/>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0000" b="85408" l="34898" r="69490">
                        <a14:foregroundMark x1="49694" y1="20102" x2="49694" y2="20102"/>
                        <a14:foregroundMark x1="44898" y1="30816" x2="49286" y2="33673"/>
                        <a14:foregroundMark x1="58673" y1="32857" x2="51633" y2="34388"/>
                        <a14:foregroundMark x1="51020" y1="37245" x2="51020" y2="39796"/>
                        <a14:foregroundMark x1="47041" y1="81837" x2="43061" y2="83571"/>
                        <a14:foregroundMark x1="60612" y1="81429" x2="64035" y2="83770"/>
                        <a14:foregroundMark x1="45918" y1="29694" x2="46327" y2="25918"/>
                        <a14:foregroundMark x1="60000" y1="28265" x2="57041" y2="30612"/>
                        <a14:backgroundMark x1="67551" y1="85408" x2="64184" y2="85204"/>
                      </a14:backgroundRemoval>
                    </a14:imgEffect>
                  </a14:imgLayer>
                </a14:imgProps>
              </a:ext>
              <a:ext uri="{28A0092B-C50C-407E-A947-70E740481C1C}">
                <a14:useLocalDpi xmlns:a14="http://schemas.microsoft.com/office/drawing/2010/main" val="0"/>
              </a:ext>
            </a:extLst>
          </a:blip>
          <a:srcRect l="30639" t="12537" r="26115" b="10647"/>
          <a:stretch/>
        </p:blipFill>
        <p:spPr>
          <a:xfrm>
            <a:off x="6263468" y="2681533"/>
            <a:ext cx="2424651" cy="4200582"/>
          </a:xfrm>
          <a:prstGeom prst="rect">
            <a:avLst/>
          </a:prstGeom>
        </p:spPr>
      </p:pic>
    </p:spTree>
    <p:extLst>
      <p:ext uri="{BB962C8B-B14F-4D97-AF65-F5344CB8AC3E}">
        <p14:creationId xmlns:p14="http://schemas.microsoft.com/office/powerpoint/2010/main" val="226112161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21"/>
                                        </p:tgtEl>
                                        <p:attrNameLst>
                                          <p:attrName>r</p:attrName>
                                        </p:attrNameLst>
                                      </p:cBhvr>
                                    </p:animRot>
                                    <p:animRot by="-240000">
                                      <p:cBhvr>
                                        <p:cTn id="7" dur="200" fill="hold">
                                          <p:stCondLst>
                                            <p:cond delay="200"/>
                                          </p:stCondLst>
                                        </p:cTn>
                                        <p:tgtEl>
                                          <p:spTgt spid="21"/>
                                        </p:tgtEl>
                                        <p:attrNameLst>
                                          <p:attrName>r</p:attrName>
                                        </p:attrNameLst>
                                      </p:cBhvr>
                                    </p:animRot>
                                    <p:animRot by="240000">
                                      <p:cBhvr>
                                        <p:cTn id="8" dur="200" fill="hold">
                                          <p:stCondLst>
                                            <p:cond delay="400"/>
                                          </p:stCondLst>
                                        </p:cTn>
                                        <p:tgtEl>
                                          <p:spTgt spid="21"/>
                                        </p:tgtEl>
                                        <p:attrNameLst>
                                          <p:attrName>r</p:attrName>
                                        </p:attrNameLst>
                                      </p:cBhvr>
                                    </p:animRot>
                                    <p:animRot by="-240000">
                                      <p:cBhvr>
                                        <p:cTn id="9" dur="200" fill="hold">
                                          <p:stCondLst>
                                            <p:cond delay="600"/>
                                          </p:stCondLst>
                                        </p:cTn>
                                        <p:tgtEl>
                                          <p:spTgt spid="21"/>
                                        </p:tgtEl>
                                        <p:attrNameLst>
                                          <p:attrName>r</p:attrName>
                                        </p:attrNameLst>
                                      </p:cBhvr>
                                    </p:animRot>
                                    <p:animRot by="120000">
                                      <p:cBhvr>
                                        <p:cTn id="10" dur="200" fill="hold">
                                          <p:stCondLst>
                                            <p:cond delay="800"/>
                                          </p:stCondLst>
                                        </p:cTn>
                                        <p:tgtEl>
                                          <p:spTgt spid="21"/>
                                        </p:tgtEl>
                                        <p:attrNameLst>
                                          <p:attrName>r</p:attrName>
                                        </p:attrNameLst>
                                      </p:cBhvr>
                                    </p:animRot>
                                  </p:childTnLst>
                                </p:cTn>
                              </p:par>
                              <p:par>
                                <p:cTn id="11" presetID="32" presetClass="emph" presetSubtype="0" repeatCount="indefinite" fill="hold" nodeType="withEffect">
                                  <p:stCondLst>
                                    <p:cond delay="0"/>
                                  </p:stCondLst>
                                  <p:endCondLst>
                                    <p:cond evt="onNext" delay="0">
                                      <p:tgtEl>
                                        <p:sldTgt/>
                                      </p:tgtEl>
                                    </p:cond>
                                  </p:endCondLst>
                                  <p:childTnLst>
                                    <p:animRot by="120000">
                                      <p:cBhvr>
                                        <p:cTn id="12" dur="100" fill="hold">
                                          <p:stCondLst>
                                            <p:cond delay="0"/>
                                          </p:stCondLst>
                                        </p:cTn>
                                        <p:tgtEl>
                                          <p:spTgt spid="22"/>
                                        </p:tgtEl>
                                        <p:attrNameLst>
                                          <p:attrName>r</p:attrName>
                                        </p:attrNameLst>
                                      </p:cBhvr>
                                    </p:animRot>
                                    <p:animRot by="-240000">
                                      <p:cBhvr>
                                        <p:cTn id="13" dur="200" fill="hold">
                                          <p:stCondLst>
                                            <p:cond delay="200"/>
                                          </p:stCondLst>
                                        </p:cTn>
                                        <p:tgtEl>
                                          <p:spTgt spid="22"/>
                                        </p:tgtEl>
                                        <p:attrNameLst>
                                          <p:attrName>r</p:attrName>
                                        </p:attrNameLst>
                                      </p:cBhvr>
                                    </p:animRot>
                                    <p:animRot by="240000">
                                      <p:cBhvr>
                                        <p:cTn id="14" dur="200" fill="hold">
                                          <p:stCondLst>
                                            <p:cond delay="400"/>
                                          </p:stCondLst>
                                        </p:cTn>
                                        <p:tgtEl>
                                          <p:spTgt spid="22"/>
                                        </p:tgtEl>
                                        <p:attrNameLst>
                                          <p:attrName>r</p:attrName>
                                        </p:attrNameLst>
                                      </p:cBhvr>
                                    </p:animRot>
                                    <p:animRot by="-240000">
                                      <p:cBhvr>
                                        <p:cTn id="15" dur="200" fill="hold">
                                          <p:stCondLst>
                                            <p:cond delay="600"/>
                                          </p:stCondLst>
                                        </p:cTn>
                                        <p:tgtEl>
                                          <p:spTgt spid="22"/>
                                        </p:tgtEl>
                                        <p:attrNameLst>
                                          <p:attrName>r</p:attrName>
                                        </p:attrNameLst>
                                      </p:cBhvr>
                                    </p:animRot>
                                    <p:animRot by="120000">
                                      <p:cBhvr>
                                        <p:cTn id="16" dur="200" fill="hold">
                                          <p:stCondLst>
                                            <p:cond delay="800"/>
                                          </p:stCondLst>
                                        </p:cTn>
                                        <p:tgtEl>
                                          <p:spTgt spid="22"/>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par>
                                <p:cTn id="24" presetID="2" presetClass="entr" presetSubtype="4"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ppt_x"/>
                                          </p:val>
                                        </p:tav>
                                        <p:tav tm="100000">
                                          <p:val>
                                            <p:strVal val="#ppt_x"/>
                                          </p:val>
                                        </p:tav>
                                      </p:tavLst>
                                    </p:anim>
                                    <p:anim calcmode="lin" valueType="num">
                                      <p:cBhvr additive="base">
                                        <p:cTn id="27" dur="500" fill="hold"/>
                                        <p:tgtEl>
                                          <p:spTgt spid="3"/>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5"/>
                                        </p:tgtEl>
                                        <p:attrNameLst>
                                          <p:attrName>style.visibility</p:attrName>
                                        </p:attrNameLst>
                                      </p:cBhvr>
                                      <p:to>
                                        <p:strVal val="visible"/>
                                      </p:to>
                                    </p:set>
                                    <p:anim calcmode="lin" valueType="num">
                                      <p:cBhvr additive="base">
                                        <p:cTn id="30" dur="500" fill="hold"/>
                                        <p:tgtEl>
                                          <p:spTgt spid="5"/>
                                        </p:tgtEl>
                                        <p:attrNameLst>
                                          <p:attrName>ppt_x</p:attrName>
                                        </p:attrNameLst>
                                      </p:cBhvr>
                                      <p:tavLst>
                                        <p:tav tm="0">
                                          <p:val>
                                            <p:strVal val="#ppt_x"/>
                                          </p:val>
                                        </p:tav>
                                        <p:tav tm="100000">
                                          <p:val>
                                            <p:strVal val="#ppt_x"/>
                                          </p:val>
                                        </p:tav>
                                      </p:tavLst>
                                    </p:anim>
                                    <p:anim calcmode="lin" valueType="num">
                                      <p:cBhvr additive="base">
                                        <p:cTn id="31"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4" name="Hình ảnh 15">
            <a:extLst>
              <a:ext uri="{FF2B5EF4-FFF2-40B4-BE49-F238E27FC236}">
                <a16:creationId xmlns:a16="http://schemas.microsoft.com/office/drawing/2014/main" id="{6CA1C907-3C3E-EFDD-CBB6-06A7C23174B8}"/>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6" name="Flowchart: Alternate Process 5">
            <a:extLst>
              <a:ext uri="{FF2B5EF4-FFF2-40B4-BE49-F238E27FC236}">
                <a16:creationId xmlns:a16="http://schemas.microsoft.com/office/drawing/2014/main" id="{BC33F8BD-3F1A-9443-93D1-A0E322A5E476}"/>
              </a:ext>
            </a:extLst>
          </p:cNvPr>
          <p:cNvSpPr/>
          <p:nvPr/>
        </p:nvSpPr>
        <p:spPr>
          <a:xfrm>
            <a:off x="289334" y="2093372"/>
            <a:ext cx="7573642" cy="4017042"/>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44546A"/>
                </a:solidFill>
                <a:effectLst/>
                <a:uLnTx/>
                <a:uFillTx/>
                <a:latin typeface="Calibri" panose="020F0502020204030204"/>
                <a:ea typeface="+mn-ea"/>
                <a:cs typeface="+mn-cs"/>
              </a:rPr>
              <a:t>….</a:t>
            </a:r>
          </a:p>
        </p:txBody>
      </p:sp>
      <p:sp>
        <p:nvSpPr>
          <p:cNvPr id="8" name="TextBox 7">
            <a:extLst>
              <a:ext uri="{FF2B5EF4-FFF2-40B4-BE49-F238E27FC236}">
                <a16:creationId xmlns:a16="http://schemas.microsoft.com/office/drawing/2014/main" id="{7DB84613-7171-7AA2-9CD0-B33E30AA6354}"/>
              </a:ext>
            </a:extLst>
          </p:cNvPr>
          <p:cNvSpPr txBox="1"/>
          <p:nvPr/>
        </p:nvSpPr>
        <p:spPr>
          <a:xfrm>
            <a:off x="643976" y="2248220"/>
            <a:ext cx="233486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Ưu điểm:</a:t>
            </a:r>
          </a:p>
        </p:txBody>
      </p:sp>
      <p:pic>
        <p:nvPicPr>
          <p:cNvPr id="2" name="Picture 1">
            <a:extLst>
              <a:ext uri="{FF2B5EF4-FFF2-40B4-BE49-F238E27FC236}">
                <a16:creationId xmlns:a16="http://schemas.microsoft.com/office/drawing/2014/main" id="{1A562129-247E-5E3D-9477-54D698624891}"/>
              </a:ext>
            </a:extLst>
          </p:cNvPr>
          <p:cNvPicPr>
            <a:picLocks noChangeAspect="1"/>
          </p:cNvPicPr>
          <p:nvPr/>
        </p:nvPicPr>
        <p:blipFill>
          <a:blip r:embed="rId5"/>
          <a:stretch>
            <a:fillRect/>
          </a:stretch>
        </p:blipFill>
        <p:spPr>
          <a:xfrm>
            <a:off x="0" y="340546"/>
            <a:ext cx="12046740" cy="1566808"/>
          </a:xfrm>
          <a:prstGeom prst="rect">
            <a:avLst/>
          </a:prstGeom>
        </p:spPr>
      </p:pic>
    </p:spTree>
    <p:extLst>
      <p:ext uri="{BB962C8B-B14F-4D97-AF65-F5344CB8AC3E}">
        <p14:creationId xmlns:p14="http://schemas.microsoft.com/office/powerpoint/2010/main" val="33296324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5" name="Hình ảnh 15">
            <a:extLst>
              <a:ext uri="{FF2B5EF4-FFF2-40B4-BE49-F238E27FC236}">
                <a16:creationId xmlns:a16="http://schemas.microsoft.com/office/drawing/2014/main" id="{B375D944-3212-73DE-AC06-141F8CDF8C8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6327" b="87347" l="16837" r="82857">
                        <a14:foregroundMark x1="42041" y1="83673" x2="42857" y2="86429"/>
                        <a14:foregroundMark x1="52755" y1="86429" x2="53776" y2="87347"/>
                        <a14:foregroundMark x1="41633" y1="16327" x2="39694" y2="16735"/>
                      </a14:backgroundRemoval>
                    </a14:imgEffect>
                  </a14:imgLayer>
                </a14:imgProps>
              </a:ext>
              <a:ext uri="{28A0092B-C50C-407E-A947-70E740481C1C}">
                <a14:useLocalDpi xmlns:a14="http://schemas.microsoft.com/office/drawing/2010/main" val="0"/>
              </a:ext>
            </a:extLst>
          </a:blip>
          <a:srcRect l="8645" t="8173" r="8611" b="8386"/>
          <a:stretch/>
        </p:blipFill>
        <p:spPr>
          <a:xfrm flipH="1">
            <a:off x="7219559" y="1454643"/>
            <a:ext cx="5376372" cy="5294499"/>
          </a:xfrm>
          <a:prstGeom prst="rect">
            <a:avLst/>
          </a:prstGeom>
        </p:spPr>
      </p:pic>
      <p:sp>
        <p:nvSpPr>
          <p:cNvPr id="7" name="Flowchart: Alternate Process 6">
            <a:extLst>
              <a:ext uri="{FF2B5EF4-FFF2-40B4-BE49-F238E27FC236}">
                <a16:creationId xmlns:a16="http://schemas.microsoft.com/office/drawing/2014/main" id="{97ACA998-ED6B-D2E6-E6A5-64BA8F01816C}"/>
              </a:ext>
            </a:extLst>
          </p:cNvPr>
          <p:cNvSpPr/>
          <p:nvPr/>
        </p:nvSpPr>
        <p:spPr>
          <a:xfrm>
            <a:off x="289334" y="2093372"/>
            <a:ext cx="7573642" cy="4017042"/>
          </a:xfrm>
          <a:prstGeom prst="flowChartAlternateProcess">
            <a:avLst/>
          </a:prstGeom>
          <a:solidFill>
            <a:srgbClr val="FFFFCC"/>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a:ln>
                  <a:noFill/>
                </a:ln>
                <a:solidFill>
                  <a:srgbClr val="44546A"/>
                </a:solidFill>
                <a:effectLst/>
                <a:uLnTx/>
                <a:uFillTx/>
                <a:latin typeface="Calibri" panose="020F0502020204030204"/>
                <a:ea typeface="+mn-ea"/>
                <a:cs typeface="+mn-cs"/>
              </a:rPr>
              <a:t>….</a:t>
            </a:r>
          </a:p>
        </p:txBody>
      </p:sp>
      <p:sp>
        <p:nvSpPr>
          <p:cNvPr id="8" name="TextBox 7">
            <a:extLst>
              <a:ext uri="{FF2B5EF4-FFF2-40B4-BE49-F238E27FC236}">
                <a16:creationId xmlns:a16="http://schemas.microsoft.com/office/drawing/2014/main" id="{BC8EE888-7E1F-3C3C-D0C2-8E104B526E76}"/>
              </a:ext>
            </a:extLst>
          </p:cNvPr>
          <p:cNvSpPr txBox="1"/>
          <p:nvPr/>
        </p:nvSpPr>
        <p:spPr>
          <a:xfrm>
            <a:off x="643976" y="2248220"/>
            <a:ext cx="2334867"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mn-ea"/>
                <a:cs typeface="+mn-cs"/>
              </a:rPr>
              <a:t>Hạn chế:</a:t>
            </a:r>
          </a:p>
        </p:txBody>
      </p:sp>
      <p:pic>
        <p:nvPicPr>
          <p:cNvPr id="2" name="Picture 1">
            <a:extLst>
              <a:ext uri="{FF2B5EF4-FFF2-40B4-BE49-F238E27FC236}">
                <a16:creationId xmlns:a16="http://schemas.microsoft.com/office/drawing/2014/main" id="{E9248B66-24DD-E4E5-66CE-356A38CB3EFC}"/>
              </a:ext>
            </a:extLst>
          </p:cNvPr>
          <p:cNvPicPr>
            <a:picLocks noChangeAspect="1"/>
          </p:cNvPicPr>
          <p:nvPr/>
        </p:nvPicPr>
        <p:blipFill>
          <a:blip r:embed="rId5"/>
          <a:stretch>
            <a:fillRect/>
          </a:stretch>
        </p:blipFill>
        <p:spPr>
          <a:xfrm>
            <a:off x="0" y="359596"/>
            <a:ext cx="12046740" cy="1566808"/>
          </a:xfrm>
          <a:prstGeom prst="rect">
            <a:avLst/>
          </a:prstGeom>
        </p:spPr>
      </p:pic>
    </p:spTree>
    <p:extLst>
      <p:ext uri="{BB962C8B-B14F-4D97-AF65-F5344CB8AC3E}">
        <p14:creationId xmlns:p14="http://schemas.microsoft.com/office/powerpoint/2010/main" val="364150345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3000"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repeatCount="2000" fill="hold" nodeType="withEffect">
                                  <p:stCondLst>
                                    <p:cond delay="0"/>
                                  </p:stCondLst>
                                  <p:childTnLst>
                                    <p:animRot by="120000">
                                      <p:cBhvr>
                                        <p:cTn id="12" dur="100" fill="hold">
                                          <p:stCondLst>
                                            <p:cond delay="0"/>
                                          </p:stCondLst>
                                        </p:cTn>
                                        <p:tgtEl>
                                          <p:spTgt spid="5"/>
                                        </p:tgtEl>
                                        <p:attrNameLst>
                                          <p:attrName>r</p:attrName>
                                        </p:attrNameLst>
                                      </p:cBhvr>
                                    </p:animRot>
                                    <p:animRot by="-240000">
                                      <p:cBhvr>
                                        <p:cTn id="13" dur="200" fill="hold">
                                          <p:stCondLst>
                                            <p:cond delay="200"/>
                                          </p:stCondLst>
                                        </p:cTn>
                                        <p:tgtEl>
                                          <p:spTgt spid="5"/>
                                        </p:tgtEl>
                                        <p:attrNameLst>
                                          <p:attrName>r</p:attrName>
                                        </p:attrNameLst>
                                      </p:cBhvr>
                                    </p:animRot>
                                    <p:animRot by="240000">
                                      <p:cBhvr>
                                        <p:cTn id="14" dur="200" fill="hold">
                                          <p:stCondLst>
                                            <p:cond delay="400"/>
                                          </p:stCondLst>
                                        </p:cTn>
                                        <p:tgtEl>
                                          <p:spTgt spid="5"/>
                                        </p:tgtEl>
                                        <p:attrNameLst>
                                          <p:attrName>r</p:attrName>
                                        </p:attrNameLst>
                                      </p:cBhvr>
                                    </p:animRot>
                                    <p:animRot by="-240000">
                                      <p:cBhvr>
                                        <p:cTn id="15" dur="200" fill="hold">
                                          <p:stCondLst>
                                            <p:cond delay="600"/>
                                          </p:stCondLst>
                                        </p:cTn>
                                        <p:tgtEl>
                                          <p:spTgt spid="5"/>
                                        </p:tgtEl>
                                        <p:attrNameLst>
                                          <p:attrName>r</p:attrName>
                                        </p:attrNameLst>
                                      </p:cBhvr>
                                    </p:animRot>
                                    <p:animRot by="120000">
                                      <p:cBhvr>
                                        <p:cTn id="16" dur="200" fill="hold">
                                          <p:stCondLst>
                                            <p:cond delay="800"/>
                                          </p:stCondLst>
                                        </p:cTn>
                                        <p:tgtEl>
                                          <p:spTgt spid="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111A82AB-3A81-58AB-7B22-B0C70769955B}"/>
              </a:ext>
            </a:extLst>
          </p:cNvPr>
          <p:cNvSpPr/>
          <p:nvPr/>
        </p:nvSpPr>
        <p:spPr>
          <a:xfrm>
            <a:off x="3377710" y="251011"/>
            <a:ext cx="4948518" cy="1434914"/>
          </a:xfrm>
          <a:prstGeom prst="roundRect">
            <a:avLst>
              <a:gd name="adj" fmla="val 50000"/>
            </a:avLst>
          </a:prstGeom>
          <a:solidFill>
            <a:srgbClr val="FFFFCC"/>
          </a:solidFill>
          <a:ln w="38100">
            <a:solidFill>
              <a:srgbClr val="00B050"/>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Góc</a:t>
            </a:r>
            <a:r>
              <a:rPr kumimoji="0" lang="en-US"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5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tuyên</a:t>
            </a:r>
            <a:r>
              <a:rPr kumimoji="0" lang="en-US"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 </a:t>
            </a:r>
            <a:r>
              <a:rPr kumimoji="0" lang="en-US" sz="5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mn-cs"/>
              </a:rPr>
              <a:t>dương</a:t>
            </a:r>
            <a:endParaRPr kumimoji="0" lang="en-US" sz="5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8" name="TextBox 7">
            <a:extLst>
              <a:ext uri="{FF2B5EF4-FFF2-40B4-BE49-F238E27FC236}">
                <a16:creationId xmlns:a16="http://schemas.microsoft.com/office/drawing/2014/main" id="{4885464C-058D-171C-FC2B-482E6B44BA01}"/>
              </a:ext>
            </a:extLst>
          </p:cNvPr>
          <p:cNvSpPr txBox="1"/>
          <p:nvPr/>
        </p:nvSpPr>
        <p:spPr>
          <a:xfrm>
            <a:off x="407771" y="2008951"/>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a:ln>
                  <a:noFill/>
                </a:ln>
                <a:solidFill>
                  <a:srgbClr val="FF0000"/>
                </a:solidFill>
                <a:effectLst/>
                <a:uLnTx/>
                <a:uFillTx/>
                <a:latin typeface="Cambria" panose="02040503050406030204" pitchFamily="18" charset="0"/>
                <a:ea typeface="Cambria" panose="02040503050406030204" pitchFamily="18" charset="0"/>
                <a:cs typeface="+mn-cs"/>
              </a:rPr>
              <a:t>Ngôi sao chăm chỉ</a:t>
            </a:r>
            <a:endParaRPr kumimoji="0" lang="en-US" sz="4267"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
        <p:nvSpPr>
          <p:cNvPr id="9" name="TextBox 8">
            <a:extLst>
              <a:ext uri="{FF2B5EF4-FFF2-40B4-BE49-F238E27FC236}">
                <a16:creationId xmlns:a16="http://schemas.microsoft.com/office/drawing/2014/main" id="{5F968A2D-3E18-166D-44AB-EB3733827683}"/>
              </a:ext>
            </a:extLst>
          </p:cNvPr>
          <p:cNvSpPr txBox="1"/>
          <p:nvPr/>
        </p:nvSpPr>
        <p:spPr>
          <a:xfrm>
            <a:off x="7910639" y="2105883"/>
            <a:ext cx="3278243" cy="155517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4267" b="0" i="0" u="none" strike="noStrike" kern="1200" cap="none" spc="0" normalizeH="0" baseline="0" noProof="0">
                <a:ln>
                  <a:noFill/>
                </a:ln>
                <a:solidFill>
                  <a:srgbClr val="FF0000"/>
                </a:solidFill>
                <a:effectLst/>
                <a:uLnTx/>
                <a:uFillTx/>
                <a:latin typeface="Cambria" panose="02040503050406030204" pitchFamily="18" charset="0"/>
                <a:ea typeface="Cambria" panose="02040503050406030204" pitchFamily="18" charset="0"/>
                <a:cs typeface="+mn-cs"/>
              </a:rPr>
              <a:t>Hoa ngoan ngoãn</a:t>
            </a:r>
            <a:endParaRPr kumimoji="0" lang="en-US" sz="4267"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pic>
        <p:nvPicPr>
          <p:cNvPr id="5" name="Hình ảnh 20" descr="Ảnh có chứa đồ chơi, búp bê, đồ họa véc-tơ&#10;&#10;Mô tả được tạo tự động">
            <a:extLst>
              <a:ext uri="{FF2B5EF4-FFF2-40B4-BE49-F238E27FC236}">
                <a16:creationId xmlns:a16="http://schemas.microsoft.com/office/drawing/2014/main" id="{E4DC6B6F-D16A-4ADE-ACF0-312E190B3C0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3980" b="74184" l="23791" r="80784">
                        <a14:foregroundMark x1="53725" y1="36327" x2="51242" y2="32857"/>
                        <a14:foregroundMark x1="52157" y1="73367" x2="50458" y2="74184"/>
                      </a14:backgroundRemoval>
                    </a14:imgEffect>
                  </a14:imgLayer>
                </a14:imgProps>
              </a:ext>
              <a:ext uri="{28A0092B-C50C-407E-A947-70E740481C1C}">
                <a14:useLocalDpi xmlns:a14="http://schemas.microsoft.com/office/drawing/2010/main" val="0"/>
              </a:ext>
            </a:extLst>
          </a:blip>
          <a:srcRect l="16146" t="12631" r="21640" b="19326"/>
          <a:stretch/>
        </p:blipFill>
        <p:spPr>
          <a:xfrm>
            <a:off x="2578825" y="2533150"/>
            <a:ext cx="3225212" cy="4505381"/>
          </a:xfrm>
          <a:prstGeom prst="rect">
            <a:avLst/>
          </a:prstGeom>
        </p:spPr>
      </p:pic>
      <p:pic>
        <p:nvPicPr>
          <p:cNvPr id="6" name="Hình ảnh 21" descr="Ảnh có chứa đồ chơi, búp bê&#10;&#10;Mô tả được tạo tự động">
            <a:extLst>
              <a:ext uri="{FF2B5EF4-FFF2-40B4-BE49-F238E27FC236}">
                <a16:creationId xmlns:a16="http://schemas.microsoft.com/office/drawing/2014/main" id="{1DE74C73-FA3B-EC08-D14F-2113A837D05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20000" b="85408" l="34898" r="69490">
                        <a14:foregroundMark x1="49694" y1="20102" x2="49694" y2="20102"/>
                        <a14:foregroundMark x1="44898" y1="30816" x2="49286" y2="33673"/>
                        <a14:foregroundMark x1="58673" y1="32857" x2="51633" y2="34388"/>
                        <a14:foregroundMark x1="51020" y1="37245" x2="51020" y2="39796"/>
                        <a14:foregroundMark x1="47041" y1="81837" x2="43061" y2="83571"/>
                        <a14:foregroundMark x1="60612" y1="81429" x2="64035" y2="83770"/>
                        <a14:foregroundMark x1="45918" y1="29694" x2="46327" y2="25918"/>
                        <a14:foregroundMark x1="60000" y1="28265" x2="57041" y2="30612"/>
                        <a14:backgroundMark x1="67551" y1="85408" x2="64184" y2="85204"/>
                      </a14:backgroundRemoval>
                    </a14:imgEffect>
                  </a14:imgLayer>
                </a14:imgProps>
              </a:ext>
              <a:ext uri="{28A0092B-C50C-407E-A947-70E740481C1C}">
                <a14:useLocalDpi xmlns:a14="http://schemas.microsoft.com/office/drawing/2010/main" val="0"/>
              </a:ext>
            </a:extLst>
          </a:blip>
          <a:srcRect l="30639" t="12537" r="26115" b="10647"/>
          <a:stretch/>
        </p:blipFill>
        <p:spPr>
          <a:xfrm>
            <a:off x="6263468" y="2681533"/>
            <a:ext cx="2424651" cy="4200582"/>
          </a:xfrm>
          <a:prstGeom prst="rect">
            <a:avLst/>
          </a:prstGeom>
        </p:spPr>
      </p:pic>
    </p:spTree>
    <p:extLst>
      <p:ext uri="{BB962C8B-B14F-4D97-AF65-F5344CB8AC3E}">
        <p14:creationId xmlns:p14="http://schemas.microsoft.com/office/powerpoint/2010/main" val="349331974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endCondLst>
                                    <p:cond evt="onNext" delay="0">
                                      <p:tgtEl>
                                        <p:sldTgt/>
                                      </p:tgtEl>
                                    </p:cond>
                                  </p:end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par>
                                <p:cTn id="11" presetID="32" presetClass="emph" presetSubtype="0" repeatCount="indefinite" fill="hold" nodeType="withEffect">
                                  <p:stCondLst>
                                    <p:cond delay="0"/>
                                  </p:stCondLst>
                                  <p:endCondLst>
                                    <p:cond evt="onNext" delay="0">
                                      <p:tgtEl>
                                        <p:sldTgt/>
                                      </p:tgtEl>
                                    </p:cond>
                                  </p:endCondLst>
                                  <p:childTnLst>
                                    <p:animRot by="120000">
                                      <p:cBhvr>
                                        <p:cTn id="12" dur="100" fill="hold">
                                          <p:stCondLst>
                                            <p:cond delay="0"/>
                                          </p:stCondLst>
                                        </p:cTn>
                                        <p:tgtEl>
                                          <p:spTgt spid="6"/>
                                        </p:tgtEl>
                                        <p:attrNameLst>
                                          <p:attrName>r</p:attrName>
                                        </p:attrNameLst>
                                      </p:cBhvr>
                                    </p:animRot>
                                    <p:animRot by="-240000">
                                      <p:cBhvr>
                                        <p:cTn id="13" dur="200" fill="hold">
                                          <p:stCondLst>
                                            <p:cond delay="200"/>
                                          </p:stCondLst>
                                        </p:cTn>
                                        <p:tgtEl>
                                          <p:spTgt spid="6"/>
                                        </p:tgtEl>
                                        <p:attrNameLst>
                                          <p:attrName>r</p:attrName>
                                        </p:attrNameLst>
                                      </p:cBhvr>
                                    </p:animRot>
                                    <p:animRot by="240000">
                                      <p:cBhvr>
                                        <p:cTn id="14" dur="200" fill="hold">
                                          <p:stCondLst>
                                            <p:cond delay="400"/>
                                          </p:stCondLst>
                                        </p:cTn>
                                        <p:tgtEl>
                                          <p:spTgt spid="6"/>
                                        </p:tgtEl>
                                        <p:attrNameLst>
                                          <p:attrName>r</p:attrName>
                                        </p:attrNameLst>
                                      </p:cBhvr>
                                    </p:animRot>
                                    <p:animRot by="-240000">
                                      <p:cBhvr>
                                        <p:cTn id="15" dur="200" fill="hold">
                                          <p:stCondLst>
                                            <p:cond delay="600"/>
                                          </p:stCondLst>
                                        </p:cTn>
                                        <p:tgtEl>
                                          <p:spTgt spid="6"/>
                                        </p:tgtEl>
                                        <p:attrNameLst>
                                          <p:attrName>r</p:attrName>
                                        </p:attrNameLst>
                                      </p:cBhvr>
                                    </p:animRot>
                                    <p:animRot by="120000">
                                      <p:cBhvr>
                                        <p:cTn id="16" dur="200" fill="hold">
                                          <p:stCondLst>
                                            <p:cond delay="800"/>
                                          </p:stCondLst>
                                        </p:cTn>
                                        <p:tgtEl>
                                          <p:spTgt spid="6"/>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par>
                                <p:cTn id="24" presetID="16" presetClass="entr" presetSubtype="21" fill="hold" grpId="0"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par>
                                <p:cTn id="27" presetID="26" presetClass="emph" presetSubtype="0" fill="hold" grpId="1" nodeType="withEffect">
                                  <p:stCondLst>
                                    <p:cond delay="0"/>
                                  </p:stCondLst>
                                  <p:childTnLst>
                                    <p:animEffect transition="out" filter="fade">
                                      <p:cBhvr>
                                        <p:cTn id="28" dur="500" tmFilter="0, 0; .2, .5; .8, .5; 1, 0"/>
                                        <p:tgtEl>
                                          <p:spTgt spid="8"/>
                                        </p:tgtEl>
                                      </p:cBhvr>
                                    </p:animEffect>
                                    <p:animScale>
                                      <p:cBhvr>
                                        <p:cTn id="29" dur="250" autoRev="1" fill="hold"/>
                                        <p:tgtEl>
                                          <p:spTgt spid="8"/>
                                        </p:tgtEl>
                                      </p:cBhvr>
                                      <p:by x="105000" y="105000"/>
                                    </p:animScale>
                                  </p:childTnLst>
                                </p:cTn>
                              </p:par>
                              <p:par>
                                <p:cTn id="30" presetID="16" presetClass="entr" presetSubtype="21"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par>
                                <p:cTn id="33" presetID="26" presetClass="emph" presetSubtype="0" fill="hold" grpId="1" nodeType="withEffect">
                                  <p:stCondLst>
                                    <p:cond delay="0"/>
                                  </p:stCondLst>
                                  <p:childTnLst>
                                    <p:animEffect transition="out" filter="fade">
                                      <p:cBhvr>
                                        <p:cTn id="34" dur="500" tmFilter="0, 0; .2, .5; .8, .5; 1, 0"/>
                                        <p:tgtEl>
                                          <p:spTgt spid="9"/>
                                        </p:tgtEl>
                                      </p:cBhvr>
                                    </p:animEffect>
                                    <p:animScale>
                                      <p:cBhvr>
                                        <p:cTn id="35"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8" grpId="1" animBg="1"/>
      <p:bldP spid="9" grpId="0" animBg="1"/>
      <p:bldP spid="9"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D9AEFEE2-D743-8F05-2EB6-EF8DDC248EE6}"/>
              </a:ext>
            </a:extLst>
          </p:cNvPr>
          <p:cNvPicPr>
            <a:picLocks noChangeAspect="1"/>
          </p:cNvPicPr>
          <p:nvPr/>
        </p:nvPicPr>
        <p:blipFill rotWithShape="1">
          <a:blip r:embed="rId2">
            <a:extLst>
              <a:ext uri="{28A0092B-C50C-407E-A947-70E740481C1C}">
                <a14:useLocalDpi xmlns:a14="http://schemas.microsoft.com/office/drawing/2010/main" val="0"/>
              </a:ext>
            </a:extLst>
          </a:blip>
          <a:srcRect t="4285" b="23843"/>
          <a:stretch/>
        </p:blipFill>
        <p:spPr>
          <a:xfrm>
            <a:off x="20" y="1282"/>
            <a:ext cx="12191980" cy="6856718"/>
          </a:xfrm>
          <a:prstGeom prst="rect">
            <a:avLst/>
          </a:prstGeom>
        </p:spPr>
      </p:pic>
      <p:sp>
        <p:nvSpPr>
          <p:cNvPr id="10" name="TextBox 10">
            <a:extLst>
              <a:ext uri="{FF2B5EF4-FFF2-40B4-BE49-F238E27FC236}">
                <a16:creationId xmlns:a16="http://schemas.microsoft.com/office/drawing/2014/main" id="{BF2331F6-BFD7-7F84-63EF-850002B03814}"/>
              </a:ext>
            </a:extLst>
          </p:cNvPr>
          <p:cNvSpPr txBox="1"/>
          <p:nvPr/>
        </p:nvSpPr>
        <p:spPr>
          <a:xfrm>
            <a:off x="190647" y="25848"/>
            <a:ext cx="12001333" cy="1195712"/>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6000" b="1" i="0" u="none" strike="noStrike" kern="1200" cap="none" spc="0" normalizeH="0" baseline="0" noProof="0">
                <a:ln w="190500">
                  <a:solidFill>
                    <a:prstClr val="white"/>
                  </a:solidFill>
                  <a:prstDash val="solid"/>
                </a:ln>
                <a:solidFill>
                  <a:prstClr val="white"/>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Phương hướng hoạt động Tuần …</a:t>
            </a:r>
            <a:endParaRPr kumimoji="0" lang="en-US" sz="6000" b="1" i="0" u="none" strike="noStrike" kern="1200" cap="none" spc="0" normalizeH="0" baseline="0" noProof="0" dirty="0">
              <a:ln w="190500">
                <a:solidFill>
                  <a:prstClr val="white"/>
                </a:solidFill>
                <a:prstDash val="solid"/>
              </a:ln>
              <a:solidFill>
                <a:prstClr val="white"/>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
        <p:nvSpPr>
          <p:cNvPr id="12" name="TextBox 10">
            <a:extLst>
              <a:ext uri="{FF2B5EF4-FFF2-40B4-BE49-F238E27FC236}">
                <a16:creationId xmlns:a16="http://schemas.microsoft.com/office/drawing/2014/main" id="{D9D57F1F-C214-7EC9-7911-C032E4EA8E26}"/>
              </a:ext>
            </a:extLst>
          </p:cNvPr>
          <p:cNvSpPr txBox="1"/>
          <p:nvPr/>
        </p:nvSpPr>
        <p:spPr>
          <a:xfrm>
            <a:off x="190667" y="57199"/>
            <a:ext cx="12001333" cy="1195712"/>
          </a:xfrm>
          <a:prstGeom prst="rect">
            <a:avLst/>
          </a:prstGeom>
          <a:noFill/>
        </p:spPr>
        <p:txBody>
          <a:bodyPr wrap="square" rtlCol="0">
            <a:spAutoFit/>
          </a:bodyPr>
          <a:lstStyle/>
          <a:p>
            <a:pPr marL="0" marR="0" lvl="0" indent="0" algn="ctr" defTabSz="914400" rtl="0" eaLnBrk="1" fontAlgn="auto" latinLnBrk="0" hangingPunct="1">
              <a:lnSpc>
                <a:spcPct val="130000"/>
              </a:lnSpc>
              <a:spcBef>
                <a:spcPts val="0"/>
              </a:spcBef>
              <a:spcAft>
                <a:spcPts val="0"/>
              </a:spcAft>
              <a:buClrTx/>
              <a:buSzTx/>
              <a:buFontTx/>
              <a:buNone/>
              <a:tabLst/>
              <a:defRPr/>
            </a:pPr>
            <a:r>
              <a:rPr kumimoji="0" lang="en-US" sz="6000" b="1" i="0" u="none" strike="noStrike" kern="1200" cap="none" spc="0" normalizeH="0" baseline="0" noProof="0" dirty="0" err="1">
                <a:ln w="28575">
                  <a:solidFill>
                    <a:srgbClr val="002060"/>
                  </a:solidFill>
                  <a:prstDash val="solid"/>
                </a:ln>
                <a:solidFill>
                  <a:srgbClr val="4472C4">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P</a:t>
            </a:r>
            <a:r>
              <a:rPr kumimoji="0" lang="en-US" sz="6000" b="1" i="0" u="none" strike="noStrike" kern="1200" cap="none" spc="0" normalizeH="0" baseline="0" noProof="0" dirty="0" err="1">
                <a:ln w="28575">
                  <a:solidFill>
                    <a:srgbClr val="002060"/>
                  </a:solidFill>
                  <a:prstDash val="solid"/>
                </a:ln>
                <a:solidFill>
                  <a:srgbClr val="FFC000">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h</a:t>
            </a:r>
            <a:r>
              <a:rPr kumimoji="0" lang="en-US" sz="6000" b="1" i="0" u="none" strike="noStrike" kern="1200" cap="none" spc="0" normalizeH="0" baseline="0" noProof="0" dirty="0" err="1">
                <a:ln w="28575">
                  <a:solidFill>
                    <a:srgbClr val="002060"/>
                  </a:solidFill>
                  <a:prstDash val="solid"/>
                </a:ln>
                <a:solidFill>
                  <a:srgbClr val="F99D9D"/>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ư</a:t>
            </a:r>
            <a:r>
              <a:rPr kumimoji="0" lang="en-US" sz="6000" b="1" i="0" u="none" strike="noStrike" kern="1200" cap="none" spc="0" normalizeH="0" baseline="0" noProof="0" dirty="0" err="1">
                <a:ln w="28575">
                  <a:solidFill>
                    <a:srgbClr val="002060"/>
                  </a:solidFill>
                  <a:prstDash val="solid"/>
                </a:ln>
                <a:solidFill>
                  <a:srgbClr val="70AD47">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ơ</a:t>
            </a:r>
            <a:r>
              <a:rPr kumimoji="0" lang="en-US" sz="6000" b="1" i="0" u="none" strike="noStrike" kern="1200" cap="none" spc="0" normalizeH="0" baseline="0" noProof="0" dirty="0" err="1">
                <a:ln w="28575">
                  <a:solidFill>
                    <a:srgbClr val="002060"/>
                  </a:solidFill>
                  <a:prstDash val="solid"/>
                </a:ln>
                <a:solidFill>
                  <a:srgbClr val="FFCC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err="1">
                <a:ln w="28575">
                  <a:solidFill>
                    <a:srgbClr val="002060"/>
                  </a:solidFill>
                  <a:prstDash val="solid"/>
                </a:ln>
                <a:solidFill>
                  <a:srgbClr val="93F2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g</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h</a:t>
            </a:r>
            <a:r>
              <a:rPr kumimoji="0" lang="en-US" sz="6000" b="1" i="0" u="none" strike="noStrike" kern="1200" cap="none" spc="0" normalizeH="0" baseline="0" noProof="0" dirty="0" err="1">
                <a:ln w="28575">
                  <a:solidFill>
                    <a:srgbClr val="002060"/>
                  </a:solidFill>
                  <a:prstDash val="solid"/>
                </a:ln>
                <a:solidFill>
                  <a:srgbClr val="FFCC99"/>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ư</a:t>
            </a:r>
            <a:r>
              <a:rPr kumimoji="0" lang="en-US" sz="6000" b="1" i="0" u="none" strike="noStrike" kern="1200" cap="none" spc="0" normalizeH="0" baseline="0" noProof="0" dirty="0" err="1">
                <a:ln w="28575">
                  <a:solidFill>
                    <a:srgbClr val="002060"/>
                  </a:solidFill>
                  <a:prstDash val="solid"/>
                </a:ln>
                <a:solidFill>
                  <a:srgbClr val="70AD47">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ớ</a:t>
            </a:r>
            <a:r>
              <a:rPr kumimoji="0" lang="en-US" sz="6000" b="1" i="0" u="none" strike="noStrike" kern="1200" cap="none" spc="0" normalizeH="0" baseline="0" noProof="0" dirty="0" err="1">
                <a:ln w="28575">
                  <a:solidFill>
                    <a:srgbClr val="002060"/>
                  </a:solidFill>
                  <a:prstDash val="solid"/>
                </a:ln>
                <a:solidFill>
                  <a:srgbClr val="ACF0FE"/>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err="1">
                <a:ln w="28575">
                  <a:solidFill>
                    <a:srgbClr val="002060"/>
                  </a:solidFill>
                  <a:prstDash val="solid"/>
                </a:ln>
                <a:solidFill>
                  <a:srgbClr val="F99D9D"/>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g</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C5F1D3"/>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h</a:t>
            </a:r>
            <a:r>
              <a:rPr kumimoji="0" lang="en-US" sz="6000" b="1" i="0" u="none" strike="noStrike" kern="1200" cap="none" spc="0" normalizeH="0" baseline="0" noProof="0" dirty="0" err="1">
                <a:ln w="28575">
                  <a:solidFill>
                    <a:srgbClr val="002060"/>
                  </a:solidFill>
                  <a:prstDash val="solid"/>
                </a:ln>
                <a:solidFill>
                  <a:srgbClr val="FFC000">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o</a:t>
            </a:r>
            <a:r>
              <a:rPr kumimoji="0" lang="en-US" sz="6000" b="1" i="0" u="none" strike="noStrike" kern="1200" cap="none" spc="0" normalizeH="0" baseline="0" noProof="0" dirty="0" err="1">
                <a:ln w="28575">
                  <a:solidFill>
                    <a:srgbClr val="002060"/>
                  </a:solidFill>
                  <a:prstDash val="solid"/>
                </a:ln>
                <a:solidFill>
                  <a:srgbClr val="FFCC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ạ</a:t>
            </a:r>
            <a:r>
              <a:rPr kumimoji="0" lang="en-US" sz="6000" b="1" i="0" u="none" strike="noStrike" kern="1200" cap="none" spc="0" normalizeH="0" baseline="0" noProof="0" dirty="0" err="1">
                <a:ln w="28575">
                  <a:solidFill>
                    <a:srgbClr val="002060"/>
                  </a:solidFill>
                  <a:prstDash val="solid"/>
                </a:ln>
                <a:solidFill>
                  <a:srgbClr val="FFCC99"/>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t</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F99D9D"/>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đ</a:t>
            </a:r>
            <a:r>
              <a:rPr kumimoji="0" lang="en-US" sz="6000" b="1" i="0" u="none" strike="noStrike" kern="1200" cap="none" spc="0" normalizeH="0" baseline="0" noProof="0" dirty="0" err="1">
                <a:ln w="28575">
                  <a:solidFill>
                    <a:srgbClr val="002060"/>
                  </a:solidFill>
                  <a:prstDash val="solid"/>
                </a:ln>
                <a:solidFill>
                  <a:srgbClr val="4472C4">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ộ</a:t>
            </a:r>
            <a:r>
              <a:rPr kumimoji="0" lang="en-US" sz="6000" b="1" i="0" u="none" strike="noStrike" kern="1200" cap="none" spc="0" normalizeH="0" baseline="0" noProof="0" dirty="0" err="1">
                <a:ln w="28575">
                  <a:solidFill>
                    <a:srgbClr val="002060"/>
                  </a:solidFill>
                  <a:prstDash val="solid"/>
                </a:ln>
                <a:solidFill>
                  <a:srgbClr val="ED7D31">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err="1">
                <a:ln w="28575">
                  <a:solidFill>
                    <a:srgbClr val="002060"/>
                  </a:solidFill>
                  <a:prstDash val="solid"/>
                </a:ln>
                <a:solidFill>
                  <a:srgbClr val="70AD47">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g</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r>
              <a:rPr kumimoji="0" lang="en-US" sz="6000" b="1" i="0" u="none" strike="noStrike" kern="1200" cap="none" spc="0" normalizeH="0" baseline="0" noProof="0" dirty="0" err="1">
                <a:ln w="28575">
                  <a:solidFill>
                    <a:srgbClr val="002060"/>
                  </a:solidFill>
                  <a:prstDash val="solid"/>
                </a:ln>
                <a:solidFill>
                  <a:srgbClr val="93F2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T</a:t>
            </a:r>
            <a:r>
              <a:rPr kumimoji="0" lang="en-US" sz="6000" b="1" i="0" u="none" strike="noStrike" kern="1200" cap="none" spc="0" normalizeH="0" baseline="0" noProof="0" dirty="0" err="1">
                <a:ln w="28575">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u</a:t>
            </a:r>
            <a:r>
              <a:rPr kumimoji="0" lang="en-US" sz="6000" b="1" i="0" u="none" strike="noStrike" kern="1200" cap="none" spc="0" normalizeH="0" baseline="0" noProof="0" dirty="0" err="1">
                <a:ln w="28575">
                  <a:solidFill>
                    <a:srgbClr val="002060"/>
                  </a:solidFill>
                  <a:prstDash val="solid"/>
                </a:ln>
                <a:solidFill>
                  <a:srgbClr val="FFC000">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ầ</a:t>
            </a:r>
            <a:r>
              <a:rPr kumimoji="0" lang="en-US" sz="6000" b="1" i="0" u="none" strike="noStrike" kern="1200" cap="none" spc="0" normalizeH="0" baseline="0" noProof="0" dirty="0" err="1">
                <a:ln w="28575">
                  <a:solidFill>
                    <a:srgbClr val="002060"/>
                  </a:solidFill>
                  <a:prstDash val="solid"/>
                </a:ln>
                <a:solidFill>
                  <a:srgbClr val="4472C4">
                    <a:lumMod val="40000"/>
                    <a:lumOff val="6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n</a:t>
            </a:r>
            <a:r>
              <a:rPr kumimoji="0" lang="en-US" sz="6000" b="1" i="0" u="none" strike="noStrike" kern="1200" cap="none" spc="0" normalizeH="0" baseline="0" noProof="0" dirty="0">
                <a:ln w="28575">
                  <a:solidFill>
                    <a:srgbClr val="002060"/>
                  </a:solidFill>
                  <a:prstDash val="solid"/>
                </a:ln>
                <a:solidFill>
                  <a:srgbClr val="ED7D31">
                    <a:lumMod val="20000"/>
                    <a:lumOff val="80000"/>
                  </a:srgbClr>
                </a:solidFill>
                <a:effectLst>
                  <a:outerShdw blurRad="12700" dist="38100" dir="2700000" algn="tl" rotWithShape="0">
                    <a:srgbClr val="5B9BD5">
                      <a:lumMod val="60000"/>
                      <a:lumOff val="40000"/>
                    </a:srgbClr>
                  </a:outerShdw>
                </a:effectLst>
                <a:uLnTx/>
                <a:uFillTx/>
                <a:latin typeface="Calibri" panose="020F0502020204030204"/>
                <a:ea typeface="+mn-ea"/>
                <a:cs typeface="+mn-cs"/>
              </a:rPr>
              <a:t> …</a:t>
            </a:r>
            <a:endParaRPr kumimoji="0" lang="en-US" sz="6000" b="1" i="0" u="none" strike="noStrike" kern="1200" cap="none" spc="0" normalizeH="0" baseline="0" noProof="0" dirty="0">
              <a:ln w="28575">
                <a:solidFill>
                  <a:srgbClr val="002060"/>
                </a:solidFill>
                <a:prstDash val="solid"/>
              </a:ln>
              <a:solidFill>
                <a:srgbClr val="F09CF2"/>
              </a:solidFill>
              <a:effectLst>
                <a:outerShdw blurRad="12700" dist="38100" dir="2700000" algn="tl" rotWithShape="0">
                  <a:srgbClr val="5B9BD5">
                    <a:lumMod val="60000"/>
                    <a:lumOff val="40000"/>
                  </a:srgbClr>
                </a:outerShdw>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67AA27F6-1499-E8BA-8CC9-36BE51BB883C}"/>
              </a:ext>
            </a:extLst>
          </p:cNvPr>
          <p:cNvSpPr/>
          <p:nvPr/>
        </p:nvSpPr>
        <p:spPr>
          <a:xfrm>
            <a:off x="3068732" y="1605692"/>
            <a:ext cx="8615081" cy="4132728"/>
          </a:xfrm>
          <a:prstGeom prst="roundRect">
            <a:avLst/>
          </a:prstGeom>
          <a:solidFill>
            <a:srgbClr val="CCECFF"/>
          </a:solidFill>
          <a:ln w="571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Hình ảnh 6" descr="Ảnh có chứa mẫu họa&#10;&#10;Mô tả được tạo tự động">
            <a:extLst>
              <a:ext uri="{FF2B5EF4-FFF2-40B4-BE49-F238E27FC236}">
                <a16:creationId xmlns:a16="http://schemas.microsoft.com/office/drawing/2014/main" id="{DEA06674-89B9-6D56-FAD9-4C8C69D45B3F}"/>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7857" b="91531" l="9878" r="89878">
                        <a14:foregroundMark x1="57224" y1="9184" x2="52163" y2="7959"/>
                        <a14:foregroundMark x1="46204" y1="88367" x2="48000" y2="91531"/>
                      </a14:backgroundRemoval>
                    </a14:imgEffect>
                  </a14:imgLayer>
                </a14:imgProps>
              </a:ext>
              <a:ext uri="{28A0092B-C50C-407E-A947-70E740481C1C}">
                <a14:useLocalDpi xmlns:a14="http://schemas.microsoft.com/office/drawing/2010/main" val="0"/>
              </a:ext>
            </a:extLst>
          </a:blip>
          <a:srcRect l="18530" t="4179" r="21610" b="4477"/>
          <a:stretch/>
        </p:blipFill>
        <p:spPr>
          <a:xfrm flipH="1">
            <a:off x="-184239" y="3109801"/>
            <a:ext cx="2955539" cy="3607959"/>
          </a:xfrm>
          <a:prstGeom prst="rect">
            <a:avLst/>
          </a:prstGeom>
        </p:spPr>
      </p:pic>
      <p:sp>
        <p:nvSpPr>
          <p:cNvPr id="5" name="TextBox 4">
            <a:extLst>
              <a:ext uri="{FF2B5EF4-FFF2-40B4-BE49-F238E27FC236}">
                <a16:creationId xmlns:a16="http://schemas.microsoft.com/office/drawing/2014/main" id="{A6B97E7C-AE4E-FB80-058F-34263EE367CC}"/>
              </a:ext>
            </a:extLst>
          </p:cNvPr>
          <p:cNvSpPr txBox="1"/>
          <p:nvPr/>
        </p:nvSpPr>
        <p:spPr>
          <a:xfrm>
            <a:off x="4822371" y="1981200"/>
            <a:ext cx="257991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a:t>
            </a:r>
          </a:p>
        </p:txBody>
      </p:sp>
    </p:spTree>
    <p:extLst>
      <p:ext uri="{BB962C8B-B14F-4D97-AF65-F5344CB8AC3E}">
        <p14:creationId xmlns:p14="http://schemas.microsoft.com/office/powerpoint/2010/main" val="276965305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lt">
                                    <p:tmPct val="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34" presetClass="emph" presetSubtype="0" repeatCount="indefinite" fill="hold" grpId="1" nodeType="withEffect">
                                  <p:stCondLst>
                                    <p:cond delay="0"/>
                                  </p:stCondLst>
                                  <p:endCondLst>
                                    <p:cond evt="onNext" delay="0">
                                      <p:tgtEl>
                                        <p:sldTgt/>
                                      </p:tgtEl>
                                    </p:cond>
                                  </p:endCondLst>
                                  <p:iterate type="lt">
                                    <p:tmPct val="10000"/>
                                  </p:iterate>
                                  <p:childTnLst>
                                    <p:animMotion origin="layout" path="M -2.5E-6 -3.7037E-7 L -2.5E-6 -0.07222 " pathEditMode="relative" rAng="0" ptsTypes="AA">
                                      <p:cBhvr>
                                        <p:cTn id="11" dur="250" accel="50000" decel="50000" autoRev="1" fill="hold">
                                          <p:stCondLst>
                                            <p:cond delay="0"/>
                                          </p:stCondLst>
                                        </p:cTn>
                                        <p:tgtEl>
                                          <p:spTgt spid="12"/>
                                        </p:tgtEl>
                                        <p:attrNameLst>
                                          <p:attrName>ppt_x</p:attrName>
                                          <p:attrName>ppt_y</p:attrName>
                                        </p:attrNameLst>
                                      </p:cBhvr>
                                      <p:rCtr x="0" y="-3611"/>
                                    </p:animMotion>
                                    <p:animRot by="1500000">
                                      <p:cBhvr>
                                        <p:cTn id="12" dur="125" fill="hold">
                                          <p:stCondLst>
                                            <p:cond delay="0"/>
                                          </p:stCondLst>
                                        </p:cTn>
                                        <p:tgtEl>
                                          <p:spTgt spid="12"/>
                                        </p:tgtEl>
                                        <p:attrNameLst>
                                          <p:attrName>r</p:attrName>
                                        </p:attrNameLst>
                                      </p:cBhvr>
                                    </p:animRot>
                                    <p:animRot by="-1500000">
                                      <p:cBhvr>
                                        <p:cTn id="13" dur="125" fill="hold">
                                          <p:stCondLst>
                                            <p:cond delay="125"/>
                                          </p:stCondLst>
                                        </p:cTn>
                                        <p:tgtEl>
                                          <p:spTgt spid="12"/>
                                        </p:tgtEl>
                                        <p:attrNameLst>
                                          <p:attrName>r</p:attrName>
                                        </p:attrNameLst>
                                      </p:cBhvr>
                                    </p:animRot>
                                    <p:animRot by="-1500000">
                                      <p:cBhvr>
                                        <p:cTn id="14" dur="125" fill="hold">
                                          <p:stCondLst>
                                            <p:cond delay="250"/>
                                          </p:stCondLst>
                                        </p:cTn>
                                        <p:tgtEl>
                                          <p:spTgt spid="12"/>
                                        </p:tgtEl>
                                        <p:attrNameLst>
                                          <p:attrName>r</p:attrName>
                                        </p:attrNameLst>
                                      </p:cBhvr>
                                    </p:animRot>
                                    <p:animRot by="1500000">
                                      <p:cBhvr>
                                        <p:cTn id="15" dur="125" fill="hold">
                                          <p:stCondLst>
                                            <p:cond delay="375"/>
                                          </p:stCondLst>
                                        </p:cTn>
                                        <p:tgtEl>
                                          <p:spTgt spid="12"/>
                                        </p:tgtEl>
                                        <p:attrNameLst>
                                          <p:attrName>r</p:attrName>
                                        </p:attrNameLst>
                                      </p:cBhvr>
                                    </p:animRot>
                                  </p:childTnLst>
                                </p:cTn>
                              </p:par>
                              <p:par>
                                <p:cTn id="16" presetID="53" presetClass="entr" presetSubtype="16" fill="hold" grpId="0" nodeType="withEffect">
                                  <p:stCondLst>
                                    <p:cond delay="0"/>
                                  </p:stCondLst>
                                  <p:iterate type="lt">
                                    <p:tmPct val="0"/>
                                  </p:iterate>
                                  <p:childTnLst>
                                    <p:set>
                                      <p:cBhvr>
                                        <p:cTn id="17" dur="1" fill="hold">
                                          <p:stCondLst>
                                            <p:cond delay="0"/>
                                          </p:stCondLst>
                                        </p:cTn>
                                        <p:tgtEl>
                                          <p:spTgt spid="10"/>
                                        </p:tgtEl>
                                        <p:attrNameLst>
                                          <p:attrName>style.visibility</p:attrName>
                                        </p:attrNameLst>
                                      </p:cBhvr>
                                      <p:to>
                                        <p:strVal val="visible"/>
                                      </p:to>
                                    </p:set>
                                    <p:anim calcmode="lin" valueType="num">
                                      <p:cBhvr>
                                        <p:cTn id="18" dur="500" fill="hold"/>
                                        <p:tgtEl>
                                          <p:spTgt spid="10"/>
                                        </p:tgtEl>
                                        <p:attrNameLst>
                                          <p:attrName>ppt_w</p:attrName>
                                        </p:attrNameLst>
                                      </p:cBhvr>
                                      <p:tavLst>
                                        <p:tav tm="0">
                                          <p:val>
                                            <p:fltVal val="0"/>
                                          </p:val>
                                        </p:tav>
                                        <p:tav tm="100000">
                                          <p:val>
                                            <p:strVal val="#ppt_w"/>
                                          </p:val>
                                        </p:tav>
                                      </p:tavLst>
                                    </p:anim>
                                    <p:anim calcmode="lin" valueType="num">
                                      <p:cBhvr>
                                        <p:cTn id="19" dur="500" fill="hold"/>
                                        <p:tgtEl>
                                          <p:spTgt spid="10"/>
                                        </p:tgtEl>
                                        <p:attrNameLst>
                                          <p:attrName>ppt_h</p:attrName>
                                        </p:attrNameLst>
                                      </p:cBhvr>
                                      <p:tavLst>
                                        <p:tav tm="0">
                                          <p:val>
                                            <p:fltVal val="0"/>
                                          </p:val>
                                        </p:tav>
                                        <p:tav tm="100000">
                                          <p:val>
                                            <p:strVal val="#ppt_h"/>
                                          </p:val>
                                        </p:tav>
                                      </p:tavLst>
                                    </p:anim>
                                    <p:animEffect transition="in" filter="fade">
                                      <p:cBhvr>
                                        <p:cTn id="20" dur="500"/>
                                        <p:tgtEl>
                                          <p:spTgt spid="10"/>
                                        </p:tgtEl>
                                      </p:cBhvr>
                                    </p:animEffect>
                                  </p:childTnLst>
                                </p:cTn>
                              </p:par>
                              <p:par>
                                <p:cTn id="21" presetID="34" presetClass="emph" presetSubtype="0" repeatCount="indefinite" fill="hold" grpId="1" nodeType="withEffect">
                                  <p:stCondLst>
                                    <p:cond delay="0"/>
                                  </p:stCondLst>
                                  <p:endCondLst>
                                    <p:cond evt="onNext" delay="0">
                                      <p:tgtEl>
                                        <p:sldTgt/>
                                      </p:tgtEl>
                                    </p:cond>
                                  </p:endCondLst>
                                  <p:iterate type="lt">
                                    <p:tmPct val="10000"/>
                                  </p:iterate>
                                  <p:childTnLst>
                                    <p:animMotion origin="layout" path="M -2.5E-6 -7.40741E-7 L -2.5E-6 -0.07222 " pathEditMode="relative" rAng="0" ptsTypes="AA">
                                      <p:cBhvr>
                                        <p:cTn id="22" dur="250" accel="50000" decel="50000" autoRev="1" fill="hold">
                                          <p:stCondLst>
                                            <p:cond delay="0"/>
                                          </p:stCondLst>
                                        </p:cTn>
                                        <p:tgtEl>
                                          <p:spTgt spid="10"/>
                                        </p:tgtEl>
                                        <p:attrNameLst>
                                          <p:attrName>ppt_x</p:attrName>
                                          <p:attrName>ppt_y</p:attrName>
                                        </p:attrNameLst>
                                      </p:cBhvr>
                                      <p:rCtr x="0" y="-3611"/>
                                    </p:animMotion>
                                    <p:animRot by="1500000">
                                      <p:cBhvr>
                                        <p:cTn id="23" dur="125" fill="hold">
                                          <p:stCondLst>
                                            <p:cond delay="0"/>
                                          </p:stCondLst>
                                        </p:cTn>
                                        <p:tgtEl>
                                          <p:spTgt spid="10"/>
                                        </p:tgtEl>
                                        <p:attrNameLst>
                                          <p:attrName>r</p:attrName>
                                        </p:attrNameLst>
                                      </p:cBhvr>
                                    </p:animRot>
                                    <p:animRot by="-1500000">
                                      <p:cBhvr>
                                        <p:cTn id="24" dur="125" fill="hold">
                                          <p:stCondLst>
                                            <p:cond delay="125"/>
                                          </p:stCondLst>
                                        </p:cTn>
                                        <p:tgtEl>
                                          <p:spTgt spid="10"/>
                                        </p:tgtEl>
                                        <p:attrNameLst>
                                          <p:attrName>r</p:attrName>
                                        </p:attrNameLst>
                                      </p:cBhvr>
                                    </p:animRot>
                                    <p:animRot by="-1500000">
                                      <p:cBhvr>
                                        <p:cTn id="25" dur="125" fill="hold">
                                          <p:stCondLst>
                                            <p:cond delay="250"/>
                                          </p:stCondLst>
                                        </p:cTn>
                                        <p:tgtEl>
                                          <p:spTgt spid="10"/>
                                        </p:tgtEl>
                                        <p:attrNameLst>
                                          <p:attrName>r</p:attrName>
                                        </p:attrNameLst>
                                      </p:cBhvr>
                                    </p:animRot>
                                    <p:animRot by="1500000">
                                      <p:cBhvr>
                                        <p:cTn id="26" dur="125" fill="hold">
                                          <p:stCondLst>
                                            <p:cond delay="375"/>
                                          </p:stCondLst>
                                        </p:cTn>
                                        <p:tgtEl>
                                          <p:spTgt spid="10"/>
                                        </p:tgtEl>
                                        <p:attrNameLst>
                                          <p:attrName>r</p:attrName>
                                        </p:attrNameLst>
                                      </p:cBhvr>
                                    </p:animRot>
                                  </p:childTnLst>
                                </p:cTn>
                              </p:par>
                              <p:par>
                                <p:cTn id="27" presetID="14" presetClass="entr" presetSubtype="10"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randombar(horizontal)">
                                      <p:cBhvr>
                                        <p:cTn id="29" dur="500"/>
                                        <p:tgtEl>
                                          <p:spTgt spid="2"/>
                                        </p:tgtEl>
                                      </p:cBhvr>
                                    </p:animEffect>
                                  </p:childTnLst>
                                </p:cTn>
                              </p:par>
                              <p:par>
                                <p:cTn id="30" presetID="32" presetClass="emph" presetSubtype="0" repeatCount="indefinite" fill="hold" nodeType="withEffect">
                                  <p:stCondLst>
                                    <p:cond delay="0"/>
                                  </p:stCondLst>
                                  <p:childTnLst>
                                    <p:animRot by="120000">
                                      <p:cBhvr>
                                        <p:cTn id="31" dur="100" fill="hold">
                                          <p:stCondLst>
                                            <p:cond delay="0"/>
                                          </p:stCondLst>
                                        </p:cTn>
                                        <p:tgtEl>
                                          <p:spTgt spid="3"/>
                                        </p:tgtEl>
                                        <p:attrNameLst>
                                          <p:attrName>r</p:attrName>
                                        </p:attrNameLst>
                                      </p:cBhvr>
                                    </p:animRot>
                                    <p:animRot by="-240000">
                                      <p:cBhvr>
                                        <p:cTn id="32" dur="200" fill="hold">
                                          <p:stCondLst>
                                            <p:cond delay="200"/>
                                          </p:stCondLst>
                                        </p:cTn>
                                        <p:tgtEl>
                                          <p:spTgt spid="3"/>
                                        </p:tgtEl>
                                        <p:attrNameLst>
                                          <p:attrName>r</p:attrName>
                                        </p:attrNameLst>
                                      </p:cBhvr>
                                    </p:animRot>
                                    <p:animRot by="240000">
                                      <p:cBhvr>
                                        <p:cTn id="33" dur="200" fill="hold">
                                          <p:stCondLst>
                                            <p:cond delay="400"/>
                                          </p:stCondLst>
                                        </p:cTn>
                                        <p:tgtEl>
                                          <p:spTgt spid="3"/>
                                        </p:tgtEl>
                                        <p:attrNameLst>
                                          <p:attrName>r</p:attrName>
                                        </p:attrNameLst>
                                      </p:cBhvr>
                                    </p:animRot>
                                    <p:animRot by="-240000">
                                      <p:cBhvr>
                                        <p:cTn id="34" dur="200" fill="hold">
                                          <p:stCondLst>
                                            <p:cond delay="600"/>
                                          </p:stCondLst>
                                        </p:cTn>
                                        <p:tgtEl>
                                          <p:spTgt spid="3"/>
                                        </p:tgtEl>
                                        <p:attrNameLst>
                                          <p:attrName>r</p:attrName>
                                        </p:attrNameLst>
                                      </p:cBhvr>
                                    </p:animRot>
                                    <p:animRot by="120000">
                                      <p:cBhvr>
                                        <p:cTn id="35" dur="200" fill="hold">
                                          <p:stCondLst>
                                            <p:cond delay="800"/>
                                          </p:stCondLst>
                                        </p:cTn>
                                        <p:tgtEl>
                                          <p:spTgt spid="3"/>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barn(inVertical)">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p:bldP spid="12" grpId="0"/>
      <p:bldP spid="12" grpId="1"/>
      <p:bldP spid="2" grpId="0" animBg="1"/>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0" b="-20000"/>
          </a:stretch>
        </a:blipFill>
        <a:effectLst/>
      </p:bgPr>
    </p:bg>
    <p:spTree>
      <p:nvGrpSpPr>
        <p:cNvPr id="1" name=""/>
        <p:cNvGrpSpPr/>
        <p:nvPr/>
      </p:nvGrpSpPr>
      <p:grpSpPr>
        <a:xfrm>
          <a:off x="0" y="0"/>
          <a:ext cx="0" cy="0"/>
          <a:chOff x="0" y="0"/>
          <a:chExt cx="0" cy="0"/>
        </a:xfrm>
      </p:grpSpPr>
      <p:pic>
        <p:nvPicPr>
          <p:cNvPr id="1034" name="Picture 10" descr="Hand Painted Children S Cartoon Creative Birthday Background | Happy  birthday greetings friends, Happy birthday wishes cards, Birthday background">
            <a:extLst>
              <a:ext uri="{FF2B5EF4-FFF2-40B4-BE49-F238E27FC236}">
                <a16:creationId xmlns:a16="http://schemas.microsoft.com/office/drawing/2014/main" id="{3AB8730D-EDD1-E561-5FC7-A6BB18C79E8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931" b="94688" l="10000" r="95231">
                        <a14:foregroundMark x1="10154" y1="48499" x2="10154" y2="48499"/>
                        <a14:foregroundMark x1="10308" y1="70670" x2="10308" y2="70670"/>
                        <a14:foregroundMark x1="13077" y1="91224" x2="13077" y2="91224"/>
                        <a14:foregroundMark x1="23231" y1="90300" x2="23231" y2="90300"/>
                        <a14:foregroundMark x1="36462" y1="93764" x2="36462" y2="93764"/>
                        <a14:foregroundMark x1="58462" y1="45958" x2="58462" y2="45958"/>
                        <a14:foregroundMark x1="55231" y1="59815" x2="55231" y2="59815"/>
                        <a14:foregroundMark x1="92000" y1="37644" x2="92000" y2="37644"/>
                        <a14:foregroundMark x1="95231" y1="34180" x2="95231" y2="34180"/>
                        <a14:foregroundMark x1="81077" y1="59122" x2="81077" y2="59122"/>
                        <a14:foregroundMark x1="79846" y1="59122" x2="80615" y2="60970"/>
                        <a14:foregroundMark x1="68923" y1="92610" x2="68923" y2="92610"/>
                        <a14:foregroundMark x1="50154" y1="69977" x2="50154" y2="69977"/>
                        <a14:foregroundMark x1="54615" y1="73672" x2="54615" y2="73672"/>
                        <a14:foregroundMark x1="46154" y1="93533" x2="46154" y2="93533"/>
                        <a14:foregroundMark x1="46462" y1="94688" x2="57231" y2="92379"/>
                        <a14:foregroundMark x1="57231" y1="92379" x2="58462" y2="91224"/>
                        <a14:foregroundMark x1="64769" y1="90531" x2="68000" y2="92379"/>
                        <a14:foregroundMark x1="59907" y1="69284" x2="59885" y2="70934"/>
                        <a14:backgroundMark x1="61692" y1="64203" x2="61692" y2="64203"/>
                        <a14:backgroundMark x1="56000" y1="72286" x2="58462" y2="75520"/>
                        <a14:backgroundMark x1="61231" y1="63048" x2="60923" y2="64203"/>
                        <a14:backgroundMark x1="60923" y1="66282" x2="60308" y2="67436"/>
                        <a14:backgroundMark x1="58308" y1="64896" x2="58308" y2="64896"/>
                        <a14:backgroundMark x1="58308" y1="64896" x2="58308" y2="64896"/>
                        <a14:backgroundMark x1="59385" y1="60277" x2="59385" y2="60277"/>
                        <a14:backgroundMark x1="59846" y1="63510" x2="59846" y2="63510"/>
                        <a14:backgroundMark x1="60769" y1="64665" x2="60769" y2="64665"/>
                        <a14:backgroundMark x1="60769" y1="64665" x2="60000" y2="68591"/>
                        <a14:backgroundMark x1="59692" y1="64896" x2="59692" y2="69284"/>
                        <a14:backgroundMark x1="62000" y1="60739" x2="63692" y2="61432"/>
                        <a14:backgroundMark x1="60923" y1="63279" x2="59231" y2="62818"/>
                      </a14:backgroundRemoval>
                    </a14:imgEffect>
                  </a14:imgLayer>
                </a14:imgProps>
              </a:ext>
              <a:ext uri="{28A0092B-C50C-407E-A947-70E740481C1C}">
                <a14:useLocalDpi xmlns:a14="http://schemas.microsoft.com/office/drawing/2010/main" val="0"/>
              </a:ext>
            </a:extLst>
          </a:blip>
          <a:srcRect/>
          <a:stretch>
            <a:fillRect/>
          </a:stretch>
        </p:blipFill>
        <p:spPr bwMode="auto">
          <a:xfrm>
            <a:off x="2381250" y="1550391"/>
            <a:ext cx="8124825" cy="541238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2DA80AC-287F-7DD1-0E6F-99C00F6B5224}"/>
              </a:ext>
            </a:extLst>
          </p:cNvPr>
          <p:cNvSpPr txBox="1"/>
          <p:nvPr/>
        </p:nvSpPr>
        <p:spPr>
          <a:xfrm>
            <a:off x="812274" y="203261"/>
            <a:ext cx="10277220" cy="923330"/>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Chúc</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mừng</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sinh</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nhật</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5400" b="0" i="0" u="none" strike="noStrike" kern="1200" cap="none" spc="0" normalizeH="0" baseline="0" noProof="0" dirty="0" err="1">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Tháng</a:t>
            </a:r>
            <a:r>
              <a:rPr kumimoji="0" lang="en-US" sz="5400" b="0" i="0" u="none" strike="noStrike" kern="1200" cap="none" spc="0" normalizeH="0" baseline="0" noProof="0" dirty="0">
                <a:ln w="9525">
                  <a:solidFill>
                    <a:prstClr val="white"/>
                  </a:solidFill>
                  <a:prstDash val="solid"/>
                </a:ln>
                <a:solidFill>
                  <a:srgbClr val="FF0066"/>
                </a:solidFill>
                <a:effectLst>
                  <a:outerShdw blurRad="12700" dist="38100" dir="2700000" algn="tl" rotWithShape="0">
                    <a:srgbClr val="5B9BD5">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p>
        </p:txBody>
      </p:sp>
      <p:cxnSp>
        <p:nvCxnSpPr>
          <p:cNvPr id="6" name="Straight Connector 5">
            <a:extLst>
              <a:ext uri="{FF2B5EF4-FFF2-40B4-BE49-F238E27FC236}">
                <a16:creationId xmlns:a16="http://schemas.microsoft.com/office/drawing/2014/main" id="{E9C69474-A76E-4B6F-7CBB-F06E7D04C349}"/>
              </a:ext>
            </a:extLst>
          </p:cNvPr>
          <p:cNvCxnSpPr/>
          <p:nvPr/>
        </p:nvCxnSpPr>
        <p:spPr>
          <a:xfrm>
            <a:off x="7038975" y="5000625"/>
            <a:ext cx="171450" cy="381000"/>
          </a:xfrm>
          <a:prstGeom prst="line">
            <a:avLst/>
          </a:prstGeom>
        </p:spPr>
        <p:style>
          <a:lnRef idx="1">
            <a:schemeClr val="accent2"/>
          </a:lnRef>
          <a:fillRef idx="0">
            <a:schemeClr val="accent2"/>
          </a:fillRef>
          <a:effectRef idx="0">
            <a:schemeClr val="accent2"/>
          </a:effectRef>
          <a:fontRef idx="minor">
            <a:schemeClr val="tx1"/>
          </a:fontRef>
        </p:style>
      </p:cxnSp>
      <p:cxnSp>
        <p:nvCxnSpPr>
          <p:cNvPr id="8" name="Straight Connector 7">
            <a:extLst>
              <a:ext uri="{FF2B5EF4-FFF2-40B4-BE49-F238E27FC236}">
                <a16:creationId xmlns:a16="http://schemas.microsoft.com/office/drawing/2014/main" id="{0D3249AF-AADA-1DC8-897F-10335D457863}"/>
              </a:ext>
            </a:extLst>
          </p:cNvPr>
          <p:cNvCxnSpPr>
            <a:cxnSpLocks/>
          </p:cNvCxnSpPr>
          <p:nvPr/>
        </p:nvCxnSpPr>
        <p:spPr>
          <a:xfrm>
            <a:off x="7191375" y="4600575"/>
            <a:ext cx="19050" cy="857250"/>
          </a:xfrm>
          <a:prstGeom prst="line">
            <a:avLst/>
          </a:prstGeom>
          <a:ln>
            <a:solidFill>
              <a:srgbClr val="F99D9D"/>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2C1F67CE-8DAF-D374-1DD0-4DFEF5C2D7F1}"/>
              </a:ext>
            </a:extLst>
          </p:cNvPr>
          <p:cNvCxnSpPr>
            <a:cxnSpLocks/>
          </p:cNvCxnSpPr>
          <p:nvPr/>
        </p:nvCxnSpPr>
        <p:spPr>
          <a:xfrm flipH="1">
            <a:off x="7200900" y="4810125"/>
            <a:ext cx="76200" cy="6477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922325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1.04167E-6 -7.40741E-7 L -1.04167E-6 -0.07222 " pathEditMode="relative" rAng="0" ptsTypes="AA">
                                      <p:cBhvr>
                                        <p:cTn id="6" dur="250" accel="50000" decel="50000" autoRev="1" fill="hold">
                                          <p:stCondLst>
                                            <p:cond delay="0"/>
                                          </p:stCondLst>
                                        </p:cTn>
                                        <p:tgtEl>
                                          <p:spTgt spid="4"/>
                                        </p:tgtEl>
                                        <p:attrNameLst>
                                          <p:attrName>ppt_x</p:attrName>
                                          <p:attrName>ppt_y</p:attrName>
                                        </p:attrNameLst>
                                      </p:cBhvr>
                                      <p:rCtr x="0" y="-3611"/>
                                    </p:animMotion>
                                    <p:animRot by="1500000">
                                      <p:cBhvr>
                                        <p:cTn id="7" dur="125" fill="hold">
                                          <p:stCondLst>
                                            <p:cond delay="0"/>
                                          </p:stCondLst>
                                        </p:cTn>
                                        <p:tgtEl>
                                          <p:spTgt spid="4"/>
                                        </p:tgtEl>
                                        <p:attrNameLst>
                                          <p:attrName>r</p:attrName>
                                        </p:attrNameLst>
                                      </p:cBhvr>
                                    </p:animRot>
                                    <p:animRot by="-1500000">
                                      <p:cBhvr>
                                        <p:cTn id="8" dur="125" fill="hold">
                                          <p:stCondLst>
                                            <p:cond delay="125"/>
                                          </p:stCondLst>
                                        </p:cTn>
                                        <p:tgtEl>
                                          <p:spTgt spid="4"/>
                                        </p:tgtEl>
                                        <p:attrNameLst>
                                          <p:attrName>r</p:attrName>
                                        </p:attrNameLst>
                                      </p:cBhvr>
                                    </p:animRot>
                                    <p:animRot by="-1500000">
                                      <p:cBhvr>
                                        <p:cTn id="9" dur="125" fill="hold">
                                          <p:stCondLst>
                                            <p:cond delay="250"/>
                                          </p:stCondLst>
                                        </p:cTn>
                                        <p:tgtEl>
                                          <p:spTgt spid="4"/>
                                        </p:tgtEl>
                                        <p:attrNameLst>
                                          <p:attrName>r</p:attrName>
                                        </p:attrNameLst>
                                      </p:cBhvr>
                                    </p:animRot>
                                    <p:animRot by="1500000">
                                      <p:cBhvr>
                                        <p:cTn id="10" dur="125" fill="hold">
                                          <p:stCondLst>
                                            <p:cond delay="375"/>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Hình ảnh 4">
            <a:extLst>
              <a:ext uri="{FF2B5EF4-FFF2-40B4-BE49-F238E27FC236}">
                <a16:creationId xmlns:a16="http://schemas.microsoft.com/office/drawing/2014/main" id="{D507BCAD-27C1-57FA-59EE-32476CA5580E}"/>
              </a:ext>
            </a:extLst>
          </p:cNvPr>
          <p:cNvPicPr>
            <a:picLocks noChangeAspect="1"/>
          </p:cNvPicPr>
          <p:nvPr/>
        </p:nvPicPr>
        <p:blipFill rotWithShape="1">
          <a:blip r:embed="rId3">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7" name="Hình chữ nhật: Góc Tròn 6">
            <a:extLst>
              <a:ext uri="{FF2B5EF4-FFF2-40B4-BE49-F238E27FC236}">
                <a16:creationId xmlns:a16="http://schemas.microsoft.com/office/drawing/2014/main" id="{AF45DDCB-DEEA-744B-3866-50828F7BE3C3}"/>
              </a:ext>
            </a:extLst>
          </p:cNvPr>
          <p:cNvSpPr/>
          <p:nvPr/>
        </p:nvSpPr>
        <p:spPr>
          <a:xfrm>
            <a:off x="817089" y="1294544"/>
            <a:ext cx="8176438" cy="5249130"/>
          </a:xfrm>
          <a:custGeom>
            <a:avLst/>
            <a:gdLst>
              <a:gd name="connsiteX0" fmla="*/ 0 w 8176438"/>
              <a:gd name="connsiteY0" fmla="*/ 874872 h 5249130"/>
              <a:gd name="connsiteX1" fmla="*/ 874872 w 8176438"/>
              <a:gd name="connsiteY1" fmla="*/ 0 h 5249130"/>
              <a:gd name="connsiteX2" fmla="*/ 7301566 w 8176438"/>
              <a:gd name="connsiteY2" fmla="*/ 0 h 5249130"/>
              <a:gd name="connsiteX3" fmla="*/ 8176438 w 8176438"/>
              <a:gd name="connsiteY3" fmla="*/ 874872 h 5249130"/>
              <a:gd name="connsiteX4" fmla="*/ 8176438 w 8176438"/>
              <a:gd name="connsiteY4" fmla="*/ 4374258 h 5249130"/>
              <a:gd name="connsiteX5" fmla="*/ 7301566 w 8176438"/>
              <a:gd name="connsiteY5" fmla="*/ 5249130 h 5249130"/>
              <a:gd name="connsiteX6" fmla="*/ 874872 w 8176438"/>
              <a:gd name="connsiteY6" fmla="*/ 5249130 h 5249130"/>
              <a:gd name="connsiteX7" fmla="*/ 0 w 8176438"/>
              <a:gd name="connsiteY7" fmla="*/ 4374258 h 5249130"/>
              <a:gd name="connsiteX8" fmla="*/ 0 w 8176438"/>
              <a:gd name="connsiteY8" fmla="*/ 874872 h 5249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76438" h="5249130" fill="none" extrusionOk="0">
                <a:moveTo>
                  <a:pt x="0" y="874872"/>
                </a:moveTo>
                <a:cubicBezTo>
                  <a:pt x="-60925" y="395482"/>
                  <a:pt x="389629" y="11723"/>
                  <a:pt x="874872" y="0"/>
                </a:cubicBezTo>
                <a:cubicBezTo>
                  <a:pt x="2029605" y="77600"/>
                  <a:pt x="6270069" y="-27269"/>
                  <a:pt x="7301566" y="0"/>
                </a:cubicBezTo>
                <a:cubicBezTo>
                  <a:pt x="7820824" y="-47595"/>
                  <a:pt x="8241539" y="410859"/>
                  <a:pt x="8176438" y="874872"/>
                </a:cubicBezTo>
                <a:cubicBezTo>
                  <a:pt x="8285438" y="1259828"/>
                  <a:pt x="8098229" y="3027957"/>
                  <a:pt x="8176438" y="4374258"/>
                </a:cubicBezTo>
                <a:cubicBezTo>
                  <a:pt x="8114651" y="4833266"/>
                  <a:pt x="7715224" y="5279790"/>
                  <a:pt x="7301566" y="5249130"/>
                </a:cubicBezTo>
                <a:cubicBezTo>
                  <a:pt x="4395557" y="5298307"/>
                  <a:pt x="2676701" y="5126428"/>
                  <a:pt x="874872" y="5249130"/>
                </a:cubicBezTo>
                <a:cubicBezTo>
                  <a:pt x="384986" y="5300649"/>
                  <a:pt x="-71652" y="4919130"/>
                  <a:pt x="0" y="4374258"/>
                </a:cubicBezTo>
                <a:cubicBezTo>
                  <a:pt x="47022" y="3668159"/>
                  <a:pt x="104569" y="1785402"/>
                  <a:pt x="0" y="874872"/>
                </a:cubicBezTo>
                <a:close/>
              </a:path>
              <a:path w="8176438" h="5249130" stroke="0" extrusionOk="0">
                <a:moveTo>
                  <a:pt x="0" y="874872"/>
                </a:moveTo>
                <a:cubicBezTo>
                  <a:pt x="37923" y="387359"/>
                  <a:pt x="412882" y="-1414"/>
                  <a:pt x="874872" y="0"/>
                </a:cubicBezTo>
                <a:cubicBezTo>
                  <a:pt x="2246403" y="-129276"/>
                  <a:pt x="5554771" y="-77778"/>
                  <a:pt x="7301566" y="0"/>
                </a:cubicBezTo>
                <a:cubicBezTo>
                  <a:pt x="7761259" y="-74871"/>
                  <a:pt x="8173195" y="410391"/>
                  <a:pt x="8176438" y="874872"/>
                </a:cubicBezTo>
                <a:cubicBezTo>
                  <a:pt x="8258037" y="1379599"/>
                  <a:pt x="8330738" y="2758291"/>
                  <a:pt x="8176438" y="4374258"/>
                </a:cubicBezTo>
                <a:cubicBezTo>
                  <a:pt x="8202637" y="4912687"/>
                  <a:pt x="7744111" y="5262940"/>
                  <a:pt x="7301566" y="5249130"/>
                </a:cubicBezTo>
                <a:cubicBezTo>
                  <a:pt x="4725649" y="5293350"/>
                  <a:pt x="3372545" y="5219748"/>
                  <a:pt x="874872" y="5249130"/>
                </a:cubicBezTo>
                <a:cubicBezTo>
                  <a:pt x="368600" y="5160396"/>
                  <a:pt x="-48649" y="4846192"/>
                  <a:pt x="0" y="4374258"/>
                </a:cubicBezTo>
                <a:cubicBezTo>
                  <a:pt x="-159954" y="2914834"/>
                  <a:pt x="22140" y="1920026"/>
                  <a:pt x="0" y="874872"/>
                </a:cubicBezTo>
                <a:close/>
              </a:path>
            </a:pathLst>
          </a:custGeom>
          <a:solidFill>
            <a:schemeClr val="lt1"/>
          </a:solidFill>
          <a:ln w="76200">
            <a:solidFill>
              <a:schemeClr val="accent2">
                <a:lumMod val="60000"/>
                <a:lumOff val="40000"/>
              </a:schemeClr>
            </a:solidFill>
            <a:prstDash val="dash"/>
            <a:extLst>
              <a:ext uri="{C807C97D-BFC1-408E-A445-0C87EB9F89A2}">
                <ask:lineSketchStyleProps xmlns:ask="http://schemas.microsoft.com/office/drawing/2018/sketchyshapes" sd="2925326911">
                  <a:prstGeom prst="roundRect">
                    <a:avLst/>
                  </a:prstGeom>
                  <ask:type>
                    <ask:lineSketchCurved/>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Hình ảnh 11" descr="Ảnh có chứa mẫu họa&#10;&#10;Mô tả được tạo tự động">
            <a:extLst>
              <a:ext uri="{FF2B5EF4-FFF2-40B4-BE49-F238E27FC236}">
                <a16:creationId xmlns:a16="http://schemas.microsoft.com/office/drawing/2014/main" id="{20A07B72-174B-A980-2377-A6B36B7284D0}"/>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4694" b="74388" l="13388" r="81143">
                        <a14:foregroundMark x1="47429" y1="21224" x2="35429" y2="30408"/>
                        <a14:foregroundMark x1="41224" y1="23163" x2="42531" y2="22551"/>
                        <a14:foregroundMark x1="38857" y1="24388" x2="41878" y2="30816"/>
                        <a14:foregroundMark x1="74204" y1="44184" x2="75429" y2="44184"/>
                        <a14:foregroundMark x1="20082" y1="47041" x2="20898" y2="46224"/>
                        <a14:foregroundMark x1="20898" y1="54592" x2="20408" y2="54592"/>
                        <a14:foregroundMark x1="13388" y1="59592" x2="13388" y2="59592"/>
                        <a14:foregroundMark x1="44571" y1="14796" x2="47184" y2="15612"/>
                        <a14:foregroundMark x1="45388" y1="72959" x2="47755" y2="73571"/>
                        <a14:foregroundMark x1="52735" y1="74184" x2="54367" y2="74388"/>
                        <a14:foregroundMark x1="43429" y1="23061" x2="45061" y2="26837"/>
                        <a14:backgroundMark x1="70041" y1="26122" x2="75837" y2="23163"/>
                        <a14:backgroundMark x1="77469" y1="22653" x2="73061" y2="29286"/>
                      </a14:backgroundRemoval>
                    </a14:imgEffect>
                  </a14:imgLayer>
                </a14:imgProps>
              </a:ext>
              <a:ext uri="{28A0092B-C50C-407E-A947-70E740481C1C}">
                <a14:useLocalDpi xmlns:a14="http://schemas.microsoft.com/office/drawing/2010/main" val="0"/>
              </a:ext>
            </a:extLst>
          </a:blip>
          <a:srcRect l="7222" t="7480" r="10611" b="20000"/>
          <a:stretch/>
        </p:blipFill>
        <p:spPr>
          <a:xfrm flipH="1">
            <a:off x="7878515" y="3429000"/>
            <a:ext cx="5043459" cy="3561091"/>
          </a:xfrm>
          <a:prstGeom prst="rect">
            <a:avLst/>
          </a:prstGeom>
        </p:spPr>
      </p:pic>
      <p:sp>
        <p:nvSpPr>
          <p:cNvPr id="2" name="TextBox 1">
            <a:extLst>
              <a:ext uri="{FF2B5EF4-FFF2-40B4-BE49-F238E27FC236}">
                <a16:creationId xmlns:a16="http://schemas.microsoft.com/office/drawing/2014/main" id="{088DDEB0-49AD-17A9-170A-6DFF72A83D33}"/>
              </a:ext>
            </a:extLst>
          </p:cNvPr>
          <p:cNvSpPr txBox="1"/>
          <p:nvPr/>
        </p:nvSpPr>
        <p:spPr>
          <a:xfrm>
            <a:off x="1419226" y="2589087"/>
            <a:ext cx="7439024"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54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mn-cs"/>
              </a:rPr>
              <a:t>Chủ</a:t>
            </a:r>
            <a:r>
              <a:rPr kumimoji="0" lang="nl-NL" sz="54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mn-cs"/>
              </a:rPr>
              <a:t> đề tuần 26: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5400" b="1"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mn-cs"/>
              </a:rPr>
              <a:t>Uống nước nhớ nguồn</a:t>
            </a:r>
            <a:endParaRPr kumimoji="0" lang="en-US" sz="54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370591908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3.33333E-6 -1.48148E-6 L -0.35378 -0.00231 " pathEditMode="relative" rAng="0" ptsTypes="AA">
                                      <p:cBhvr>
                                        <p:cTn id="6" dur="1000" fill="hold"/>
                                        <p:tgtEl>
                                          <p:spTgt spid="12"/>
                                        </p:tgtEl>
                                        <p:attrNameLst>
                                          <p:attrName>ppt_x</p:attrName>
                                          <p:attrName>ppt_y</p:attrName>
                                        </p:attrNameLst>
                                      </p:cBhvr>
                                      <p:rCtr x="-17695" y="-116"/>
                                    </p:animMotion>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7" presetID="32" presetClass="emph" presetSubtype="0" repeatCount="indefinite" fill="hold" nodeType="withEffect">
                                  <p:stCondLst>
                                    <p:cond delay="0"/>
                                  </p:stCondLst>
                                  <p:endCondLst>
                                    <p:cond evt="onNext" delay="0">
                                      <p:tgtEl>
                                        <p:sldTgt/>
                                      </p:tgtEl>
                                    </p:cond>
                                  </p:endCondLst>
                                  <p:childTnLst>
                                    <p:animRot by="120000">
                                      <p:cBhvr>
                                        <p:cTn id="8" dur="100" fill="hold">
                                          <p:stCondLst>
                                            <p:cond delay="0"/>
                                          </p:stCondLst>
                                        </p:cTn>
                                        <p:tgtEl>
                                          <p:spTgt spid="12"/>
                                        </p:tgtEl>
                                        <p:attrNameLst>
                                          <p:attrName>r</p:attrName>
                                        </p:attrNameLst>
                                      </p:cBhvr>
                                    </p:animRot>
                                    <p:animRot by="-240000">
                                      <p:cBhvr>
                                        <p:cTn id="9" dur="200" fill="hold">
                                          <p:stCondLst>
                                            <p:cond delay="200"/>
                                          </p:stCondLst>
                                        </p:cTn>
                                        <p:tgtEl>
                                          <p:spTgt spid="12"/>
                                        </p:tgtEl>
                                        <p:attrNameLst>
                                          <p:attrName>r</p:attrName>
                                        </p:attrNameLst>
                                      </p:cBhvr>
                                    </p:animRot>
                                    <p:animRot by="240000">
                                      <p:cBhvr>
                                        <p:cTn id="10" dur="200" fill="hold">
                                          <p:stCondLst>
                                            <p:cond delay="400"/>
                                          </p:stCondLst>
                                        </p:cTn>
                                        <p:tgtEl>
                                          <p:spTgt spid="12"/>
                                        </p:tgtEl>
                                        <p:attrNameLst>
                                          <p:attrName>r</p:attrName>
                                        </p:attrNameLst>
                                      </p:cBhvr>
                                    </p:animRot>
                                    <p:animRot by="-240000">
                                      <p:cBhvr>
                                        <p:cTn id="11" dur="200" fill="hold">
                                          <p:stCondLst>
                                            <p:cond delay="600"/>
                                          </p:stCondLst>
                                        </p:cTn>
                                        <p:tgtEl>
                                          <p:spTgt spid="12"/>
                                        </p:tgtEl>
                                        <p:attrNameLst>
                                          <p:attrName>r</p:attrName>
                                        </p:attrNameLst>
                                      </p:cBhvr>
                                    </p:animRot>
                                    <p:animRot by="120000">
                                      <p:cBhvr>
                                        <p:cTn id="12" dur="200" fill="hold">
                                          <p:stCondLst>
                                            <p:cond delay="800"/>
                                          </p:stCondLst>
                                        </p:cTn>
                                        <p:tgtEl>
                                          <p:spTgt spid="12"/>
                                        </p:tgtEl>
                                        <p:attrNameLst>
                                          <p:attrName>r</p:attrName>
                                        </p:attrNameLst>
                                      </p:cBhvr>
                                    </p:animRot>
                                  </p:childTnLst>
                                </p:cTn>
                              </p:par>
                              <p:par>
                                <p:cTn id="13" presetID="10" presetClass="entr" presetSubtype="0" fill="hold" grpId="0" nodeType="withEffect">
                                  <p:stCondLst>
                                    <p:cond delay="25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barn(inVertical)">
                                      <p:cBhvr>
                                        <p:cTn id="2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17000"/>
          </a:stretch>
        </a:blip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B2BEC6C8-A729-8AD5-5260-B014D9539C1A}"/>
              </a:ext>
            </a:extLst>
          </p:cNvPr>
          <p:cNvSpPr/>
          <p:nvPr/>
        </p:nvSpPr>
        <p:spPr>
          <a:xfrm>
            <a:off x="608134" y="1290148"/>
            <a:ext cx="8506106" cy="2272202"/>
          </a:xfrm>
          <a:prstGeom prst="round2Diag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defRPr/>
            </a:pPr>
            <a:r>
              <a:rPr lang="vi-VN" sz="4000" b="1" dirty="0">
                <a:solidFill>
                  <a:srgbClr val="00B050"/>
                </a:solidFill>
                <a:latin typeface="Calibri" panose="020F0502020204030204"/>
              </a:rPr>
              <a:t>Hoạt động 3: Chia sẻ  thông tin về gia đình thương binh, liệt sĩ và người có công với cách mạng  mình tìm hiểu </a:t>
            </a:r>
            <a:endParaRPr kumimoji="0" lang="vi-VN" sz="4000" b="1" i="0" u="none" strike="noStrike" kern="1200" cap="none" spc="0" normalizeH="0" baseline="0" noProof="0" dirty="0" err="1">
              <a:ln>
                <a:noFill/>
              </a:ln>
              <a:solidFill>
                <a:srgbClr val="00B050"/>
              </a:solidFill>
              <a:effectLst/>
              <a:uLnTx/>
              <a:uFillTx/>
              <a:latin typeface="Calibri" panose="020F0502020204030204"/>
            </a:endParaRPr>
          </a:p>
        </p:txBody>
      </p:sp>
      <p:pic>
        <p:nvPicPr>
          <p:cNvPr id="3" name="Picture 2" descr="A picture containing toy, doll&#10;&#10;Description automatically generated">
            <a:extLst>
              <a:ext uri="{FF2B5EF4-FFF2-40B4-BE49-F238E27FC236}">
                <a16:creationId xmlns:a16="http://schemas.microsoft.com/office/drawing/2014/main" id="{233FA71D-7B6D-DAE8-552A-49E72791D7A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8723821" y="2395362"/>
            <a:ext cx="1899152" cy="4462638"/>
          </a:xfrm>
          <a:prstGeom prst="rect">
            <a:avLst/>
          </a:prstGeom>
        </p:spPr>
      </p:pic>
    </p:spTree>
    <p:extLst>
      <p:ext uri="{BB962C8B-B14F-4D97-AF65-F5344CB8AC3E}">
        <p14:creationId xmlns:p14="http://schemas.microsoft.com/office/powerpoint/2010/main" val="21949840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4">
            <a:extLst>
              <a:ext uri="{FF2B5EF4-FFF2-40B4-BE49-F238E27FC236}">
                <a16:creationId xmlns:a16="http://schemas.microsoft.com/office/drawing/2014/main" id="{822ABA53-E0F0-AA22-E2CC-94EDBF480752}"/>
              </a:ext>
            </a:extLst>
          </p:cNvPr>
          <p:cNvPicPr>
            <a:picLocks noChangeAspect="1"/>
          </p:cNvPicPr>
          <p:nvPr/>
        </p:nvPicPr>
        <p:blipFill rotWithShape="1">
          <a:blip r:embed="rId2">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4" name="Rectangle: Rounded Corners 3">
            <a:extLst>
              <a:ext uri="{FF2B5EF4-FFF2-40B4-BE49-F238E27FC236}">
                <a16:creationId xmlns:a16="http://schemas.microsoft.com/office/drawing/2014/main" id="{E7609063-FE99-EF31-AC4B-7299060E33F0}"/>
              </a:ext>
            </a:extLst>
          </p:cNvPr>
          <p:cNvSpPr/>
          <p:nvPr/>
        </p:nvSpPr>
        <p:spPr>
          <a:xfrm>
            <a:off x="419618" y="195209"/>
            <a:ext cx="11455505" cy="624668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24B0AD01-81C3-6461-E7CD-998864895463}"/>
              </a:ext>
            </a:extLst>
          </p:cNvPr>
          <p:cNvGrpSpPr/>
          <p:nvPr/>
        </p:nvGrpSpPr>
        <p:grpSpPr>
          <a:xfrm>
            <a:off x="819149" y="-1"/>
            <a:ext cx="10525125" cy="1718088"/>
            <a:chOff x="304800" y="2057400"/>
            <a:chExt cx="8452053" cy="2062165"/>
          </a:xfrm>
        </p:grpSpPr>
        <p:pic>
          <p:nvPicPr>
            <p:cNvPr id="14" name="Picture 25">
              <a:extLst>
                <a:ext uri="{FF2B5EF4-FFF2-40B4-BE49-F238E27FC236}">
                  <a16:creationId xmlns:a16="http://schemas.microsoft.com/office/drawing/2014/main" id="{34575FA7-5E68-7DCA-BB12-2D2596E3D7C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4800" y="2057400"/>
              <a:ext cx="8452053" cy="2062165"/>
            </a:xfrm>
            <a:prstGeom prst="rect">
              <a:avLst/>
            </a:prstGeom>
          </p:spPr>
        </p:pic>
        <p:sp>
          <p:nvSpPr>
            <p:cNvPr id="15" name="TextBox 14">
              <a:extLst>
                <a:ext uri="{FF2B5EF4-FFF2-40B4-BE49-F238E27FC236}">
                  <a16:creationId xmlns:a16="http://schemas.microsoft.com/office/drawing/2014/main" id="{547FD673-4FF7-EB09-5E60-6F6CDB89962E}"/>
                </a:ext>
              </a:extLst>
            </p:cNvPr>
            <p:cNvSpPr txBox="1"/>
            <p:nvPr/>
          </p:nvSpPr>
          <p:spPr>
            <a:xfrm>
              <a:off x="906836" y="2287399"/>
              <a:ext cx="7381222" cy="1662364"/>
            </a:xfrm>
            <a:prstGeom prst="rect">
              <a:avLst/>
            </a:prstGeom>
            <a:noFill/>
          </p:spPr>
          <p:txBody>
            <a:bodyPr wrap="square">
              <a:spAutoFit/>
            </a:bodyPr>
            <a:lstStyle/>
            <a:p>
              <a:pPr marL="0" marR="66040" lvl="0" indent="0" algn="just" defTabSz="914400" rtl="0" eaLnBrk="0" fontAlgn="auto" latinLnBrk="0" hangingPunct="0">
                <a:lnSpc>
                  <a:spcPct val="100000"/>
                </a:lnSpc>
                <a:spcBef>
                  <a:spcPts val="0"/>
                </a:spcBef>
                <a:spcAft>
                  <a:spcPts val="0"/>
                </a:spcAft>
                <a:buClrTx/>
                <a:buSzTx/>
                <a:buFontTx/>
                <a:buNone/>
                <a:tabLst>
                  <a:tab pos="1348105" algn="l"/>
                </a:tabLst>
                <a:defRPr/>
              </a:pPr>
              <a:r>
                <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C</a:t>
              </a:r>
              <a:r>
                <a:rPr kumimoji="0" lang="vi-VN" sz="28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ác nhóm trình bày kết quả thu thập thông tin về gia đình thương binh, liệt sĩ hoặc gia đình có công với cách mạng ở địa phương:</a:t>
              </a:r>
            </a:p>
          </p:txBody>
        </p:sp>
      </p:grpSp>
      <p:sp>
        <p:nvSpPr>
          <p:cNvPr id="2" name="TextBox 1">
            <a:extLst>
              <a:ext uri="{FF2B5EF4-FFF2-40B4-BE49-F238E27FC236}">
                <a16:creationId xmlns:a16="http://schemas.microsoft.com/office/drawing/2014/main" id="{77BE1C5D-5CE3-127A-6558-55E72358F15D}"/>
              </a:ext>
            </a:extLst>
          </p:cNvPr>
          <p:cNvSpPr txBox="1"/>
          <p:nvPr/>
        </p:nvSpPr>
        <p:spPr>
          <a:xfrm>
            <a:off x="1333500" y="2333625"/>
            <a:ext cx="9858375" cy="2990562"/>
          </a:xfrm>
          <a:prstGeom prst="rect">
            <a:avLst/>
          </a:prstGeom>
          <a:noFill/>
        </p:spPr>
        <p:txBody>
          <a:bodyPr wrap="square" rtlCol="0">
            <a:spAutoFit/>
          </a:bodyPr>
          <a:lstStyle/>
          <a:p>
            <a:pPr marL="457200" indent="-457200" algn="just" rtl="0">
              <a:spcBef>
                <a:spcPts val="0"/>
              </a:spcBef>
              <a:spcAft>
                <a:spcPts val="500"/>
              </a:spcAft>
              <a:buFont typeface="Wingdings" panose="05000000000000000000" pitchFamily="2" charset="2"/>
              <a:buChar char="ü"/>
            </a:pPr>
            <a:r>
              <a:rPr lang="vi-VN" sz="3600" b="0" i="0" u="none" strike="noStrike" dirty="0">
                <a:solidFill>
                  <a:srgbClr val="FF0000"/>
                </a:solidFill>
                <a:effectLst/>
                <a:latin typeface="Calibri" panose="020F0502020204030204" pitchFamily="34" charset="0"/>
                <a:cs typeface="Calibri" panose="020F0502020204030204" pitchFamily="34" charset="0"/>
              </a:rPr>
              <a:t>Cách thức lấy thông tin.</a:t>
            </a:r>
            <a:endParaRPr lang="vi-VN" sz="3600" b="0" dirty="0">
              <a:solidFill>
                <a:srgbClr val="FF0000"/>
              </a:solidFill>
              <a:effectLst/>
              <a:latin typeface="Calibri" panose="020F0502020204030204" pitchFamily="34" charset="0"/>
              <a:cs typeface="Calibri" panose="020F0502020204030204" pitchFamily="34" charset="0"/>
            </a:endParaRPr>
          </a:p>
          <a:p>
            <a:pPr marL="457200" indent="-457200" algn="just" rtl="0">
              <a:spcBef>
                <a:spcPts val="0"/>
              </a:spcBef>
              <a:spcAft>
                <a:spcPts val="500"/>
              </a:spcAft>
              <a:buFont typeface="Wingdings" panose="05000000000000000000" pitchFamily="2" charset="2"/>
              <a:buChar char="ü"/>
            </a:pPr>
            <a:r>
              <a:rPr lang="vi-VN" sz="3600" b="0" i="0" u="none" strike="noStrike" dirty="0">
                <a:solidFill>
                  <a:srgbClr val="FF0000"/>
                </a:solidFill>
                <a:effectLst/>
                <a:latin typeface="Calibri" panose="020F0502020204030204" pitchFamily="34" charset="0"/>
                <a:cs typeface="Calibri" panose="020F0502020204030204" pitchFamily="34" charset="0"/>
              </a:rPr>
              <a:t>Ấn tượng của các thành viên khi thu thập thông tin về các gia đình.</a:t>
            </a:r>
            <a:endParaRPr lang="vi-VN" sz="3600" b="0" dirty="0">
              <a:solidFill>
                <a:srgbClr val="FF0000"/>
              </a:solidFill>
              <a:effectLst/>
              <a:latin typeface="Calibri" panose="020F0502020204030204" pitchFamily="34" charset="0"/>
              <a:cs typeface="Calibri" panose="020F0502020204030204" pitchFamily="34" charset="0"/>
            </a:endParaRPr>
          </a:p>
          <a:p>
            <a:pPr marL="457200" indent="-457200" algn="just" rtl="0">
              <a:spcBef>
                <a:spcPts val="0"/>
              </a:spcBef>
              <a:spcAft>
                <a:spcPts val="500"/>
              </a:spcAft>
              <a:buFont typeface="Wingdings" panose="05000000000000000000" pitchFamily="2" charset="2"/>
              <a:buChar char="ü"/>
            </a:pPr>
            <a:r>
              <a:rPr lang="vi-VN" sz="3600" b="0" i="0" u="none" strike="noStrike" dirty="0">
                <a:solidFill>
                  <a:srgbClr val="FF0000"/>
                </a:solidFill>
                <a:effectLst/>
                <a:latin typeface="Calibri" panose="020F0502020204030204" pitchFamily="34" charset="0"/>
                <a:cs typeface="Calibri" panose="020F0502020204030204" pitchFamily="34" charset="0"/>
              </a:rPr>
              <a:t>Cảm xúc khi được lắng nghe câu chuyện về các nhân vật.</a:t>
            </a:r>
            <a:endParaRPr lang="vi-VN" sz="3600" b="0" dirty="0">
              <a:solidFill>
                <a:srgbClr val="FF0000"/>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9292156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wipe(down)">
                                      <p:cBhvr>
                                        <p:cTn id="15" dur="500"/>
                                        <p:tgtEl>
                                          <p:spTgt spid="2">
                                            <p:txEl>
                                              <p:pRg st="1" end="1"/>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2">
                                            <p:txEl>
                                              <p:pRg st="2" end="2"/>
                                            </p:txEl>
                                          </p:spTgt>
                                        </p:tgtEl>
                                        <p:attrNameLst>
                                          <p:attrName>style.visibility</p:attrName>
                                        </p:attrNameLst>
                                      </p:cBhvr>
                                      <p:to>
                                        <p:strVal val="visible"/>
                                      </p:to>
                                    </p:set>
                                    <p:animEffect transition="in" filter="wipe(down)">
                                      <p:cBhvr>
                                        <p:cTn id="18"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1647;p46"/>
          <p:cNvGrpSpPr/>
          <p:nvPr/>
        </p:nvGrpSpPr>
        <p:grpSpPr>
          <a:xfrm>
            <a:off x="931593" y="2771345"/>
            <a:ext cx="3503920" cy="3884389"/>
            <a:chOff x="3440163" y="1715825"/>
            <a:chExt cx="2040801" cy="2262400"/>
          </a:xfrm>
        </p:grpSpPr>
        <p:grpSp>
          <p:nvGrpSpPr>
            <p:cNvPr id="3" name="Google Shape;1648;p46"/>
            <p:cNvGrpSpPr/>
            <p:nvPr/>
          </p:nvGrpSpPr>
          <p:grpSpPr>
            <a:xfrm flipH="1">
              <a:off x="4433661" y="1715825"/>
              <a:ext cx="1047303" cy="2262400"/>
              <a:chOff x="4656536" y="1715825"/>
              <a:chExt cx="1047303" cy="2262400"/>
            </a:xfrm>
          </p:grpSpPr>
          <p:sp>
            <p:nvSpPr>
              <p:cNvPr id="79" name="Google Shape;1649;p46"/>
              <p:cNvSpPr/>
              <p:nvPr/>
            </p:nvSpPr>
            <p:spPr>
              <a:xfrm>
                <a:off x="4656536" y="3862030"/>
                <a:ext cx="1004699" cy="116194"/>
              </a:xfrm>
              <a:custGeom>
                <a:avLst/>
                <a:gdLst/>
                <a:ahLst/>
                <a:cxnLst/>
                <a:rect l="l" t="t" r="r" b="b"/>
                <a:pathLst>
                  <a:path w="61141" h="7071" extrusionOk="0">
                    <a:moveTo>
                      <a:pt x="30558" y="0"/>
                    </a:moveTo>
                    <a:cubicBezTo>
                      <a:pt x="13695" y="0"/>
                      <a:pt x="0" y="1571"/>
                      <a:pt x="0" y="3535"/>
                    </a:cubicBezTo>
                    <a:cubicBezTo>
                      <a:pt x="0" y="5499"/>
                      <a:pt x="13695" y="7070"/>
                      <a:pt x="30558" y="7070"/>
                    </a:cubicBezTo>
                    <a:cubicBezTo>
                      <a:pt x="47447" y="7070"/>
                      <a:pt x="61141" y="5499"/>
                      <a:pt x="61141" y="3535"/>
                    </a:cubicBezTo>
                    <a:cubicBezTo>
                      <a:pt x="61141" y="1571"/>
                      <a:pt x="47447" y="0"/>
                      <a:pt x="3055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0" name="Google Shape;1650;p46"/>
              <p:cNvSpPr/>
              <p:nvPr/>
            </p:nvSpPr>
            <p:spPr>
              <a:xfrm>
                <a:off x="4769262" y="2510930"/>
                <a:ext cx="560660" cy="609711"/>
              </a:xfrm>
              <a:custGeom>
                <a:avLst/>
                <a:gdLst/>
                <a:ahLst/>
                <a:cxnLst/>
                <a:rect l="l" t="t" r="r" b="b"/>
                <a:pathLst>
                  <a:path w="34119" h="37104" extrusionOk="0">
                    <a:moveTo>
                      <a:pt x="19122" y="0"/>
                    </a:moveTo>
                    <a:cubicBezTo>
                      <a:pt x="17440" y="0"/>
                      <a:pt x="15672" y="79"/>
                      <a:pt x="13905" y="264"/>
                    </a:cubicBezTo>
                    <a:cubicBezTo>
                      <a:pt x="6154" y="1102"/>
                      <a:pt x="3850" y="8198"/>
                      <a:pt x="3248" y="13959"/>
                    </a:cubicBezTo>
                    <a:cubicBezTo>
                      <a:pt x="2619" y="19719"/>
                      <a:pt x="1" y="33257"/>
                      <a:pt x="2226" y="35299"/>
                    </a:cubicBezTo>
                    <a:cubicBezTo>
                      <a:pt x="3441" y="36414"/>
                      <a:pt x="10060" y="37104"/>
                      <a:pt x="16346" y="37104"/>
                    </a:cubicBezTo>
                    <a:cubicBezTo>
                      <a:pt x="21718" y="37104"/>
                      <a:pt x="26846" y="36600"/>
                      <a:pt x="28149" y="35430"/>
                    </a:cubicBezTo>
                    <a:cubicBezTo>
                      <a:pt x="30951" y="32890"/>
                      <a:pt x="34119" y="8670"/>
                      <a:pt x="29956" y="1652"/>
                    </a:cubicBezTo>
                    <a:cubicBezTo>
                      <a:pt x="29531" y="904"/>
                      <a:pt x="24816" y="0"/>
                      <a:pt x="19122"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1" name="Google Shape;1651;p46"/>
              <p:cNvSpPr/>
              <p:nvPr/>
            </p:nvSpPr>
            <p:spPr>
              <a:xfrm>
                <a:off x="4769262" y="2535924"/>
                <a:ext cx="195793" cy="574858"/>
              </a:xfrm>
              <a:custGeom>
                <a:avLst/>
                <a:gdLst/>
                <a:ahLst/>
                <a:cxnLst/>
                <a:rect l="l" t="t" r="r" b="b"/>
                <a:pathLst>
                  <a:path w="11915" h="34983" extrusionOk="0">
                    <a:moveTo>
                      <a:pt x="9768" y="0"/>
                    </a:moveTo>
                    <a:cubicBezTo>
                      <a:pt x="5290" y="2462"/>
                      <a:pt x="3719" y="7882"/>
                      <a:pt x="3248" y="12438"/>
                    </a:cubicBezTo>
                    <a:cubicBezTo>
                      <a:pt x="2619" y="18198"/>
                      <a:pt x="1" y="31736"/>
                      <a:pt x="2226" y="33778"/>
                    </a:cubicBezTo>
                    <a:cubicBezTo>
                      <a:pt x="2750" y="34276"/>
                      <a:pt x="4321" y="34668"/>
                      <a:pt x="6416" y="34983"/>
                    </a:cubicBezTo>
                    <a:cubicBezTo>
                      <a:pt x="6992" y="34668"/>
                      <a:pt x="7516" y="34197"/>
                      <a:pt x="7935" y="33595"/>
                    </a:cubicBezTo>
                    <a:cubicBezTo>
                      <a:pt x="8694" y="32547"/>
                      <a:pt x="9139" y="31343"/>
                      <a:pt x="9479" y="30086"/>
                    </a:cubicBezTo>
                    <a:cubicBezTo>
                      <a:pt x="9846" y="28803"/>
                      <a:pt x="10056" y="27494"/>
                      <a:pt x="10265" y="26185"/>
                    </a:cubicBezTo>
                    <a:cubicBezTo>
                      <a:pt x="10605" y="24011"/>
                      <a:pt x="10893" y="21838"/>
                      <a:pt x="11103" y="19639"/>
                    </a:cubicBezTo>
                    <a:cubicBezTo>
                      <a:pt x="11496" y="15397"/>
                      <a:pt x="11784" y="11129"/>
                      <a:pt x="11888" y="6913"/>
                    </a:cubicBezTo>
                    <a:cubicBezTo>
                      <a:pt x="11915" y="5054"/>
                      <a:pt x="11810" y="3195"/>
                      <a:pt x="11051" y="1624"/>
                    </a:cubicBezTo>
                    <a:cubicBezTo>
                      <a:pt x="10736" y="969"/>
                      <a:pt x="10291" y="419"/>
                      <a:pt x="9768"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2" name="Google Shape;1652;p46"/>
              <p:cNvSpPr/>
              <p:nvPr/>
            </p:nvSpPr>
            <p:spPr>
              <a:xfrm>
                <a:off x="4874249" y="3026008"/>
                <a:ext cx="569271" cy="808923"/>
              </a:xfrm>
              <a:custGeom>
                <a:avLst/>
                <a:gdLst/>
                <a:ahLst/>
                <a:cxnLst/>
                <a:rect l="l" t="t" r="r" b="b"/>
                <a:pathLst>
                  <a:path w="34643" h="49227" extrusionOk="0">
                    <a:moveTo>
                      <a:pt x="34643" y="0"/>
                    </a:moveTo>
                    <a:lnTo>
                      <a:pt x="34643" y="0"/>
                    </a:lnTo>
                    <a:cubicBezTo>
                      <a:pt x="33621" y="157"/>
                      <a:pt x="32626" y="262"/>
                      <a:pt x="31631" y="367"/>
                    </a:cubicBezTo>
                    <a:cubicBezTo>
                      <a:pt x="28777" y="733"/>
                      <a:pt x="25897" y="943"/>
                      <a:pt x="23043" y="1021"/>
                    </a:cubicBezTo>
                    <a:cubicBezTo>
                      <a:pt x="21934" y="1046"/>
                      <a:pt x="20823" y="1059"/>
                      <a:pt x="19710" y="1059"/>
                    </a:cubicBezTo>
                    <a:cubicBezTo>
                      <a:pt x="15988" y="1059"/>
                      <a:pt x="12252" y="913"/>
                      <a:pt x="8563" y="550"/>
                    </a:cubicBezTo>
                    <a:cubicBezTo>
                      <a:pt x="8458" y="550"/>
                      <a:pt x="8354" y="550"/>
                      <a:pt x="8249" y="524"/>
                    </a:cubicBezTo>
                    <a:cubicBezTo>
                      <a:pt x="7594" y="472"/>
                      <a:pt x="6966" y="393"/>
                      <a:pt x="6311" y="314"/>
                    </a:cubicBezTo>
                    <a:cubicBezTo>
                      <a:pt x="6311" y="1179"/>
                      <a:pt x="6285" y="1859"/>
                      <a:pt x="6233" y="2331"/>
                    </a:cubicBezTo>
                    <a:cubicBezTo>
                      <a:pt x="5971" y="5132"/>
                      <a:pt x="3876" y="19874"/>
                      <a:pt x="2148" y="32574"/>
                    </a:cubicBezTo>
                    <a:cubicBezTo>
                      <a:pt x="2122" y="32652"/>
                      <a:pt x="2122" y="32757"/>
                      <a:pt x="2095" y="32862"/>
                    </a:cubicBezTo>
                    <a:cubicBezTo>
                      <a:pt x="1179" y="39643"/>
                      <a:pt x="367" y="45797"/>
                      <a:pt x="1" y="49227"/>
                    </a:cubicBezTo>
                    <a:lnTo>
                      <a:pt x="10029" y="49227"/>
                    </a:lnTo>
                    <a:cubicBezTo>
                      <a:pt x="10029" y="49227"/>
                      <a:pt x="11391" y="41319"/>
                      <a:pt x="13041" y="32757"/>
                    </a:cubicBezTo>
                    <a:cubicBezTo>
                      <a:pt x="13067" y="32678"/>
                      <a:pt x="13067" y="32626"/>
                      <a:pt x="13067" y="32547"/>
                    </a:cubicBezTo>
                    <a:cubicBezTo>
                      <a:pt x="14978" y="22623"/>
                      <a:pt x="17256" y="11836"/>
                      <a:pt x="18277" y="11312"/>
                    </a:cubicBezTo>
                    <a:cubicBezTo>
                      <a:pt x="18382" y="11233"/>
                      <a:pt x="18513" y="11181"/>
                      <a:pt x="18618" y="11102"/>
                    </a:cubicBezTo>
                    <a:lnTo>
                      <a:pt x="18644" y="11102"/>
                    </a:lnTo>
                    <a:cubicBezTo>
                      <a:pt x="19444" y="10702"/>
                      <a:pt x="20055" y="10566"/>
                      <a:pt x="20542" y="10566"/>
                    </a:cubicBezTo>
                    <a:cubicBezTo>
                      <a:pt x="20629" y="10566"/>
                      <a:pt x="20712" y="10571"/>
                      <a:pt x="20791" y="10579"/>
                    </a:cubicBezTo>
                    <a:cubicBezTo>
                      <a:pt x="20922" y="10579"/>
                      <a:pt x="21027" y="10605"/>
                      <a:pt x="21158" y="10605"/>
                    </a:cubicBezTo>
                    <a:cubicBezTo>
                      <a:pt x="21550" y="10683"/>
                      <a:pt x="21158" y="22414"/>
                      <a:pt x="20791" y="33254"/>
                    </a:cubicBezTo>
                    <a:cubicBezTo>
                      <a:pt x="20791" y="33359"/>
                      <a:pt x="20791" y="33464"/>
                      <a:pt x="20791" y="33569"/>
                    </a:cubicBezTo>
                    <a:cubicBezTo>
                      <a:pt x="20582" y="40088"/>
                      <a:pt x="20372" y="46216"/>
                      <a:pt x="20346" y="49227"/>
                    </a:cubicBezTo>
                    <a:lnTo>
                      <a:pt x="30453" y="49227"/>
                    </a:lnTo>
                    <a:cubicBezTo>
                      <a:pt x="30453" y="49227"/>
                      <a:pt x="31291" y="41398"/>
                      <a:pt x="32208" y="33516"/>
                    </a:cubicBezTo>
                    <a:cubicBezTo>
                      <a:pt x="32208" y="33411"/>
                      <a:pt x="32208" y="33333"/>
                      <a:pt x="32234" y="33254"/>
                    </a:cubicBezTo>
                    <a:cubicBezTo>
                      <a:pt x="32731" y="28960"/>
                      <a:pt x="33229" y="24692"/>
                      <a:pt x="33674" y="21681"/>
                    </a:cubicBezTo>
                    <a:cubicBezTo>
                      <a:pt x="34198" y="17910"/>
                      <a:pt x="34643" y="9139"/>
                      <a:pt x="346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3" name="Google Shape;1653;p46"/>
              <p:cNvSpPr/>
              <p:nvPr/>
            </p:nvSpPr>
            <p:spPr>
              <a:xfrm>
                <a:off x="5208566" y="3772966"/>
                <a:ext cx="173001" cy="61967"/>
              </a:xfrm>
              <a:custGeom>
                <a:avLst/>
                <a:gdLst/>
                <a:ahLst/>
                <a:cxnLst/>
                <a:rect l="l" t="t" r="r" b="b"/>
                <a:pathLst>
                  <a:path w="10528" h="3771" extrusionOk="0">
                    <a:moveTo>
                      <a:pt x="10527" y="0"/>
                    </a:moveTo>
                    <a:lnTo>
                      <a:pt x="10527" y="0"/>
                    </a:lnTo>
                    <a:cubicBezTo>
                      <a:pt x="7045" y="419"/>
                      <a:pt x="3536" y="707"/>
                      <a:pt x="53" y="812"/>
                    </a:cubicBezTo>
                    <a:cubicBezTo>
                      <a:pt x="27" y="1990"/>
                      <a:pt x="1" y="2985"/>
                      <a:pt x="1" y="3771"/>
                    </a:cubicBezTo>
                    <a:lnTo>
                      <a:pt x="10108" y="3771"/>
                    </a:lnTo>
                    <a:cubicBezTo>
                      <a:pt x="10108" y="3771"/>
                      <a:pt x="10265" y="2304"/>
                      <a:pt x="10527" y="0"/>
                    </a:cubicBez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4" name="Google Shape;1654;p46"/>
              <p:cNvSpPr/>
              <p:nvPr/>
            </p:nvSpPr>
            <p:spPr>
              <a:xfrm>
                <a:off x="4874249" y="3767363"/>
                <a:ext cx="173856" cy="67570"/>
              </a:xfrm>
              <a:custGeom>
                <a:avLst/>
                <a:gdLst/>
                <a:ahLst/>
                <a:cxnLst/>
                <a:rect l="l" t="t" r="r" b="b"/>
                <a:pathLst>
                  <a:path w="10580" h="4112" extrusionOk="0">
                    <a:moveTo>
                      <a:pt x="498" y="1"/>
                    </a:moveTo>
                    <a:cubicBezTo>
                      <a:pt x="289" y="1624"/>
                      <a:pt x="132" y="3012"/>
                      <a:pt x="1" y="4112"/>
                    </a:cubicBezTo>
                    <a:lnTo>
                      <a:pt x="10029" y="4112"/>
                    </a:lnTo>
                    <a:cubicBezTo>
                      <a:pt x="10029" y="4112"/>
                      <a:pt x="10239" y="2933"/>
                      <a:pt x="10579" y="1022"/>
                    </a:cubicBezTo>
                    <a:cubicBezTo>
                      <a:pt x="8380" y="891"/>
                      <a:pt x="6180" y="708"/>
                      <a:pt x="3981" y="446"/>
                    </a:cubicBezTo>
                    <a:cubicBezTo>
                      <a:pt x="3221" y="367"/>
                      <a:pt x="2462" y="289"/>
                      <a:pt x="1703" y="184"/>
                    </a:cubicBezTo>
                    <a:cubicBezTo>
                      <a:pt x="1284" y="132"/>
                      <a:pt x="891" y="79"/>
                      <a:pt x="498" y="1"/>
                    </a:cubicBez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5" name="Google Shape;1655;p46"/>
              <p:cNvSpPr/>
              <p:nvPr/>
            </p:nvSpPr>
            <p:spPr>
              <a:xfrm>
                <a:off x="5208566" y="3806094"/>
                <a:ext cx="169123" cy="28839"/>
              </a:xfrm>
              <a:custGeom>
                <a:avLst/>
                <a:gdLst/>
                <a:ahLst/>
                <a:cxnLst/>
                <a:rect l="l" t="t" r="r" b="b"/>
                <a:pathLst>
                  <a:path w="10292" h="1755" extrusionOk="0">
                    <a:moveTo>
                      <a:pt x="10291" y="0"/>
                    </a:moveTo>
                    <a:lnTo>
                      <a:pt x="10291" y="0"/>
                    </a:lnTo>
                    <a:cubicBezTo>
                      <a:pt x="8432" y="210"/>
                      <a:pt x="6573" y="367"/>
                      <a:pt x="4688" y="419"/>
                    </a:cubicBezTo>
                    <a:cubicBezTo>
                      <a:pt x="4164" y="432"/>
                      <a:pt x="3634" y="439"/>
                      <a:pt x="3104" y="439"/>
                    </a:cubicBezTo>
                    <a:cubicBezTo>
                      <a:pt x="2574" y="439"/>
                      <a:pt x="2043" y="432"/>
                      <a:pt x="1520" y="419"/>
                    </a:cubicBezTo>
                    <a:cubicBezTo>
                      <a:pt x="1022" y="393"/>
                      <a:pt x="525" y="341"/>
                      <a:pt x="27" y="288"/>
                    </a:cubicBezTo>
                    <a:cubicBezTo>
                      <a:pt x="1" y="838"/>
                      <a:pt x="1" y="1336"/>
                      <a:pt x="1" y="1755"/>
                    </a:cubicBezTo>
                    <a:lnTo>
                      <a:pt x="10108" y="1755"/>
                    </a:lnTo>
                    <a:cubicBezTo>
                      <a:pt x="10108" y="1755"/>
                      <a:pt x="10187" y="1100"/>
                      <a:pt x="1029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6" name="Google Shape;1656;p46"/>
              <p:cNvSpPr/>
              <p:nvPr/>
            </p:nvSpPr>
            <p:spPr>
              <a:xfrm>
                <a:off x="4874249" y="3806521"/>
                <a:ext cx="169978" cy="28412"/>
              </a:xfrm>
              <a:custGeom>
                <a:avLst/>
                <a:gdLst/>
                <a:ahLst/>
                <a:cxnLst/>
                <a:rect l="l" t="t" r="r" b="b"/>
                <a:pathLst>
                  <a:path w="10344" h="1729" extrusionOk="0">
                    <a:moveTo>
                      <a:pt x="10344" y="1"/>
                    </a:moveTo>
                    <a:lnTo>
                      <a:pt x="10344" y="1"/>
                    </a:lnTo>
                    <a:cubicBezTo>
                      <a:pt x="9898" y="53"/>
                      <a:pt x="9479" y="79"/>
                      <a:pt x="9034" y="131"/>
                    </a:cubicBezTo>
                    <a:cubicBezTo>
                      <a:pt x="7336" y="275"/>
                      <a:pt x="5616" y="397"/>
                      <a:pt x="3914" y="397"/>
                    </a:cubicBezTo>
                    <a:cubicBezTo>
                      <a:pt x="3753" y="397"/>
                      <a:pt x="3592" y="396"/>
                      <a:pt x="3431" y="393"/>
                    </a:cubicBezTo>
                    <a:cubicBezTo>
                      <a:pt x="2488" y="393"/>
                      <a:pt x="1572" y="367"/>
                      <a:pt x="629" y="289"/>
                    </a:cubicBezTo>
                    <a:cubicBezTo>
                      <a:pt x="472" y="289"/>
                      <a:pt x="315" y="262"/>
                      <a:pt x="184" y="236"/>
                    </a:cubicBezTo>
                    <a:cubicBezTo>
                      <a:pt x="105" y="786"/>
                      <a:pt x="53" y="1284"/>
                      <a:pt x="1" y="1729"/>
                    </a:cubicBezTo>
                    <a:lnTo>
                      <a:pt x="10029" y="1729"/>
                    </a:lnTo>
                    <a:cubicBezTo>
                      <a:pt x="10029" y="1729"/>
                      <a:pt x="10134" y="1100"/>
                      <a:pt x="1034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7" name="Google Shape;1657;p46"/>
              <p:cNvSpPr/>
              <p:nvPr/>
            </p:nvSpPr>
            <p:spPr>
              <a:xfrm>
                <a:off x="5184049" y="3825797"/>
                <a:ext cx="299482" cy="94372"/>
              </a:xfrm>
              <a:custGeom>
                <a:avLst/>
                <a:gdLst/>
                <a:ahLst/>
                <a:cxnLst/>
                <a:rect l="l" t="t" r="r" b="b"/>
                <a:pathLst>
                  <a:path w="18225" h="5743" extrusionOk="0">
                    <a:moveTo>
                      <a:pt x="9126" y="1"/>
                    </a:moveTo>
                    <a:cubicBezTo>
                      <a:pt x="6159" y="1"/>
                      <a:pt x="1740" y="101"/>
                      <a:pt x="1441" y="189"/>
                    </a:cubicBezTo>
                    <a:cubicBezTo>
                      <a:pt x="969" y="320"/>
                      <a:pt x="0" y="4431"/>
                      <a:pt x="524" y="5347"/>
                    </a:cubicBezTo>
                    <a:cubicBezTo>
                      <a:pt x="692" y="5643"/>
                      <a:pt x="2688" y="5742"/>
                      <a:pt x="5288" y="5742"/>
                    </a:cubicBezTo>
                    <a:cubicBezTo>
                      <a:pt x="9588" y="5742"/>
                      <a:pt x="15540" y="5472"/>
                      <a:pt x="17596" y="5374"/>
                    </a:cubicBezTo>
                    <a:cubicBezTo>
                      <a:pt x="17989" y="5347"/>
                      <a:pt x="18225" y="4955"/>
                      <a:pt x="18068" y="4588"/>
                    </a:cubicBezTo>
                    <a:cubicBezTo>
                      <a:pt x="17701" y="3907"/>
                      <a:pt x="16863" y="2912"/>
                      <a:pt x="15266" y="1865"/>
                    </a:cubicBezTo>
                    <a:cubicBezTo>
                      <a:pt x="12648" y="137"/>
                      <a:pt x="11783" y="84"/>
                      <a:pt x="11783" y="84"/>
                    </a:cubicBezTo>
                    <a:cubicBezTo>
                      <a:pt x="11664" y="25"/>
                      <a:pt x="10566" y="1"/>
                      <a:pt x="912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8" name="Google Shape;1658;p46"/>
              <p:cNvSpPr/>
              <p:nvPr/>
            </p:nvSpPr>
            <p:spPr>
              <a:xfrm>
                <a:off x="5190079" y="3894304"/>
                <a:ext cx="293452" cy="25865"/>
              </a:xfrm>
              <a:custGeom>
                <a:avLst/>
                <a:gdLst/>
                <a:ahLst/>
                <a:cxnLst/>
                <a:rect l="l" t="t" r="r" b="b"/>
                <a:pathLst>
                  <a:path w="17858" h="1574" extrusionOk="0">
                    <a:moveTo>
                      <a:pt x="17439" y="0"/>
                    </a:moveTo>
                    <a:cubicBezTo>
                      <a:pt x="14061" y="288"/>
                      <a:pt x="10709" y="471"/>
                      <a:pt x="7358" y="471"/>
                    </a:cubicBezTo>
                    <a:cubicBezTo>
                      <a:pt x="6749" y="471"/>
                      <a:pt x="6137" y="475"/>
                      <a:pt x="5523" y="475"/>
                    </a:cubicBezTo>
                    <a:cubicBezTo>
                      <a:pt x="3682" y="475"/>
                      <a:pt x="1826" y="445"/>
                      <a:pt x="0" y="210"/>
                    </a:cubicBezTo>
                    <a:lnTo>
                      <a:pt x="0" y="210"/>
                    </a:lnTo>
                    <a:cubicBezTo>
                      <a:pt x="0" y="629"/>
                      <a:pt x="52" y="969"/>
                      <a:pt x="157" y="1178"/>
                    </a:cubicBezTo>
                    <a:cubicBezTo>
                      <a:pt x="325" y="1474"/>
                      <a:pt x="2321" y="1573"/>
                      <a:pt x="4921" y="1573"/>
                    </a:cubicBezTo>
                    <a:cubicBezTo>
                      <a:pt x="9221" y="1573"/>
                      <a:pt x="15173" y="1303"/>
                      <a:pt x="17229" y="1205"/>
                    </a:cubicBezTo>
                    <a:cubicBezTo>
                      <a:pt x="17622" y="1178"/>
                      <a:pt x="17858" y="786"/>
                      <a:pt x="17701" y="419"/>
                    </a:cubicBezTo>
                    <a:cubicBezTo>
                      <a:pt x="17622" y="288"/>
                      <a:pt x="17544" y="157"/>
                      <a:pt x="1743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9" name="Google Shape;1659;p46"/>
              <p:cNvSpPr/>
              <p:nvPr/>
            </p:nvSpPr>
            <p:spPr>
              <a:xfrm>
                <a:off x="4847579" y="3825797"/>
                <a:ext cx="299482" cy="94372"/>
              </a:xfrm>
              <a:custGeom>
                <a:avLst/>
                <a:gdLst/>
                <a:ahLst/>
                <a:cxnLst/>
                <a:rect l="l" t="t" r="r" b="b"/>
                <a:pathLst>
                  <a:path w="18225" h="5743" extrusionOk="0">
                    <a:moveTo>
                      <a:pt x="9126" y="1"/>
                    </a:moveTo>
                    <a:cubicBezTo>
                      <a:pt x="6159" y="1"/>
                      <a:pt x="1740" y="101"/>
                      <a:pt x="1440" y="189"/>
                    </a:cubicBezTo>
                    <a:cubicBezTo>
                      <a:pt x="969" y="320"/>
                      <a:pt x="0" y="4431"/>
                      <a:pt x="524" y="5347"/>
                    </a:cubicBezTo>
                    <a:cubicBezTo>
                      <a:pt x="692" y="5643"/>
                      <a:pt x="2688" y="5742"/>
                      <a:pt x="5288" y="5742"/>
                    </a:cubicBezTo>
                    <a:cubicBezTo>
                      <a:pt x="9588" y="5742"/>
                      <a:pt x="15540" y="5472"/>
                      <a:pt x="17596" y="5374"/>
                    </a:cubicBezTo>
                    <a:cubicBezTo>
                      <a:pt x="17989" y="5347"/>
                      <a:pt x="18225" y="4955"/>
                      <a:pt x="18068" y="4588"/>
                    </a:cubicBezTo>
                    <a:cubicBezTo>
                      <a:pt x="17701" y="3907"/>
                      <a:pt x="16863" y="2912"/>
                      <a:pt x="15266" y="1865"/>
                    </a:cubicBezTo>
                    <a:cubicBezTo>
                      <a:pt x="12647" y="137"/>
                      <a:pt x="11783" y="84"/>
                      <a:pt x="11783" y="84"/>
                    </a:cubicBezTo>
                    <a:cubicBezTo>
                      <a:pt x="11664" y="25"/>
                      <a:pt x="10566" y="1"/>
                      <a:pt x="912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0" name="Google Shape;1660;p46"/>
              <p:cNvSpPr/>
              <p:nvPr/>
            </p:nvSpPr>
            <p:spPr>
              <a:xfrm>
                <a:off x="4853593" y="3893860"/>
                <a:ext cx="293468" cy="26308"/>
              </a:xfrm>
              <a:custGeom>
                <a:avLst/>
                <a:gdLst/>
                <a:ahLst/>
                <a:cxnLst/>
                <a:rect l="l" t="t" r="r" b="b"/>
                <a:pathLst>
                  <a:path w="17859" h="1601" extrusionOk="0">
                    <a:moveTo>
                      <a:pt x="17413" y="1"/>
                    </a:moveTo>
                    <a:cubicBezTo>
                      <a:pt x="17073" y="53"/>
                      <a:pt x="16707" y="106"/>
                      <a:pt x="16366" y="132"/>
                    </a:cubicBezTo>
                    <a:cubicBezTo>
                      <a:pt x="13250" y="498"/>
                      <a:pt x="10160" y="760"/>
                      <a:pt x="7044" y="760"/>
                    </a:cubicBezTo>
                    <a:cubicBezTo>
                      <a:pt x="5473" y="760"/>
                      <a:pt x="3902" y="708"/>
                      <a:pt x="2331" y="629"/>
                    </a:cubicBezTo>
                    <a:cubicBezTo>
                      <a:pt x="1546" y="577"/>
                      <a:pt x="786" y="525"/>
                      <a:pt x="1" y="472"/>
                    </a:cubicBezTo>
                    <a:lnTo>
                      <a:pt x="1" y="472"/>
                    </a:lnTo>
                    <a:cubicBezTo>
                      <a:pt x="1" y="787"/>
                      <a:pt x="53" y="1048"/>
                      <a:pt x="158" y="1205"/>
                    </a:cubicBezTo>
                    <a:cubicBezTo>
                      <a:pt x="326" y="1501"/>
                      <a:pt x="2322" y="1600"/>
                      <a:pt x="4922" y="1600"/>
                    </a:cubicBezTo>
                    <a:cubicBezTo>
                      <a:pt x="9222" y="1600"/>
                      <a:pt x="15174" y="1330"/>
                      <a:pt x="17230" y="1232"/>
                    </a:cubicBezTo>
                    <a:cubicBezTo>
                      <a:pt x="17623" y="1205"/>
                      <a:pt x="17859" y="813"/>
                      <a:pt x="17702" y="446"/>
                    </a:cubicBezTo>
                    <a:cubicBezTo>
                      <a:pt x="17623" y="315"/>
                      <a:pt x="17518" y="158"/>
                      <a:pt x="1741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1" name="Google Shape;1661;p46"/>
              <p:cNvSpPr/>
              <p:nvPr/>
            </p:nvSpPr>
            <p:spPr>
              <a:xfrm>
                <a:off x="5508046" y="2494498"/>
                <a:ext cx="195793" cy="277660"/>
              </a:xfrm>
              <a:custGeom>
                <a:avLst/>
                <a:gdLst/>
                <a:ahLst/>
                <a:cxnLst/>
                <a:rect l="l" t="t" r="r" b="b"/>
                <a:pathLst>
                  <a:path w="11915" h="16897" extrusionOk="0">
                    <a:moveTo>
                      <a:pt x="7657" y="0"/>
                    </a:moveTo>
                    <a:cubicBezTo>
                      <a:pt x="6612" y="0"/>
                      <a:pt x="5132" y="5192"/>
                      <a:pt x="5132" y="5192"/>
                    </a:cubicBezTo>
                    <a:cubicBezTo>
                      <a:pt x="5132" y="5192"/>
                      <a:pt x="5761" y="819"/>
                      <a:pt x="4844" y="793"/>
                    </a:cubicBezTo>
                    <a:cubicBezTo>
                      <a:pt x="4842" y="793"/>
                      <a:pt x="4840" y="793"/>
                      <a:pt x="4838" y="793"/>
                    </a:cubicBezTo>
                    <a:cubicBezTo>
                      <a:pt x="3921" y="793"/>
                      <a:pt x="2462" y="6632"/>
                      <a:pt x="2462" y="6632"/>
                    </a:cubicBezTo>
                    <a:cubicBezTo>
                      <a:pt x="2462" y="6632"/>
                      <a:pt x="1646" y="3666"/>
                      <a:pt x="879" y="3666"/>
                    </a:cubicBezTo>
                    <a:cubicBezTo>
                      <a:pt x="857" y="3666"/>
                      <a:pt x="834" y="3668"/>
                      <a:pt x="812" y="3673"/>
                    </a:cubicBezTo>
                    <a:cubicBezTo>
                      <a:pt x="0" y="3857"/>
                      <a:pt x="1257" y="10272"/>
                      <a:pt x="1231" y="11555"/>
                    </a:cubicBezTo>
                    <a:cubicBezTo>
                      <a:pt x="1231" y="12864"/>
                      <a:pt x="576" y="15823"/>
                      <a:pt x="576" y="15823"/>
                    </a:cubicBezTo>
                    <a:lnTo>
                      <a:pt x="6939" y="16896"/>
                    </a:lnTo>
                    <a:cubicBezTo>
                      <a:pt x="6939" y="16896"/>
                      <a:pt x="8144" y="12681"/>
                      <a:pt x="8824" y="10926"/>
                    </a:cubicBezTo>
                    <a:cubicBezTo>
                      <a:pt x="9531" y="9198"/>
                      <a:pt x="11914" y="4878"/>
                      <a:pt x="11417" y="4590"/>
                    </a:cubicBezTo>
                    <a:cubicBezTo>
                      <a:pt x="11390" y="4575"/>
                      <a:pt x="11360" y="4568"/>
                      <a:pt x="11327" y="4568"/>
                    </a:cubicBezTo>
                    <a:cubicBezTo>
                      <a:pt x="10707" y="4568"/>
                      <a:pt x="9008" y="6999"/>
                      <a:pt x="9008" y="6999"/>
                    </a:cubicBezTo>
                    <a:cubicBezTo>
                      <a:pt x="9008" y="6999"/>
                      <a:pt x="11050" y="2050"/>
                      <a:pt x="10317" y="1762"/>
                    </a:cubicBezTo>
                    <a:cubicBezTo>
                      <a:pt x="10292" y="1751"/>
                      <a:pt x="10265" y="1746"/>
                      <a:pt x="10236" y="1746"/>
                    </a:cubicBezTo>
                    <a:cubicBezTo>
                      <a:pt x="9437" y="1746"/>
                      <a:pt x="7122" y="5742"/>
                      <a:pt x="7122" y="5742"/>
                    </a:cubicBezTo>
                    <a:cubicBezTo>
                      <a:pt x="7122" y="5742"/>
                      <a:pt x="8746" y="243"/>
                      <a:pt x="7725" y="8"/>
                    </a:cubicBezTo>
                    <a:cubicBezTo>
                      <a:pt x="7702" y="3"/>
                      <a:pt x="7680" y="0"/>
                      <a:pt x="7657" y="0"/>
                    </a:cubicBez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2" name="Google Shape;1662;p46"/>
              <p:cNvSpPr/>
              <p:nvPr/>
            </p:nvSpPr>
            <p:spPr>
              <a:xfrm>
                <a:off x="5319583" y="2570547"/>
                <a:ext cx="211716" cy="374628"/>
              </a:xfrm>
              <a:custGeom>
                <a:avLst/>
                <a:gdLst/>
                <a:ahLst/>
                <a:cxnLst/>
                <a:rect l="l" t="t" r="r" b="b"/>
                <a:pathLst>
                  <a:path w="12884" h="22798" extrusionOk="0">
                    <a:moveTo>
                      <a:pt x="3271" y="1"/>
                    </a:moveTo>
                    <a:cubicBezTo>
                      <a:pt x="2723" y="1"/>
                      <a:pt x="2197" y="137"/>
                      <a:pt x="1781" y="486"/>
                    </a:cubicBezTo>
                    <a:cubicBezTo>
                      <a:pt x="1205" y="957"/>
                      <a:pt x="943" y="1690"/>
                      <a:pt x="760" y="2423"/>
                    </a:cubicBezTo>
                    <a:cubicBezTo>
                      <a:pt x="1" y="5801"/>
                      <a:pt x="891" y="9336"/>
                      <a:pt x="2121" y="12583"/>
                    </a:cubicBezTo>
                    <a:cubicBezTo>
                      <a:pt x="2881" y="14573"/>
                      <a:pt x="3745" y="16510"/>
                      <a:pt x="4792" y="18343"/>
                    </a:cubicBezTo>
                    <a:cubicBezTo>
                      <a:pt x="5709" y="19967"/>
                      <a:pt x="6861" y="21669"/>
                      <a:pt x="8615" y="22480"/>
                    </a:cubicBezTo>
                    <a:cubicBezTo>
                      <a:pt x="9049" y="22666"/>
                      <a:pt x="9538" y="22797"/>
                      <a:pt x="10016" y="22797"/>
                    </a:cubicBezTo>
                    <a:cubicBezTo>
                      <a:pt x="10347" y="22797"/>
                      <a:pt x="10672" y="22735"/>
                      <a:pt x="10972" y="22585"/>
                    </a:cubicBezTo>
                    <a:cubicBezTo>
                      <a:pt x="11914" y="22088"/>
                      <a:pt x="12255" y="20935"/>
                      <a:pt x="12386" y="19914"/>
                    </a:cubicBezTo>
                    <a:cubicBezTo>
                      <a:pt x="12883" y="16275"/>
                      <a:pt x="12150" y="12452"/>
                      <a:pt x="11050" y="8995"/>
                    </a:cubicBezTo>
                    <a:cubicBezTo>
                      <a:pt x="10762" y="8131"/>
                      <a:pt x="10448" y="7267"/>
                      <a:pt x="10082" y="6403"/>
                    </a:cubicBezTo>
                    <a:cubicBezTo>
                      <a:pt x="9008" y="3837"/>
                      <a:pt x="7568" y="1376"/>
                      <a:pt x="4818" y="302"/>
                    </a:cubicBezTo>
                    <a:cubicBezTo>
                      <a:pt x="4333" y="124"/>
                      <a:pt x="3793" y="1"/>
                      <a:pt x="3271" y="1"/>
                    </a:cubicBezTo>
                    <a:close/>
                  </a:path>
                </a:pathLst>
              </a:custGeom>
              <a:solidFill>
                <a:srgbClr val="E5EEF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3" name="Google Shape;1663;p46"/>
              <p:cNvSpPr/>
              <p:nvPr/>
            </p:nvSpPr>
            <p:spPr>
              <a:xfrm>
                <a:off x="5410799" y="2680498"/>
                <a:ext cx="238386" cy="278449"/>
              </a:xfrm>
              <a:custGeom>
                <a:avLst/>
                <a:gdLst/>
                <a:ahLst/>
                <a:cxnLst/>
                <a:rect l="l" t="t" r="r" b="b"/>
                <a:pathLst>
                  <a:path w="14507" h="16945" extrusionOk="0">
                    <a:moveTo>
                      <a:pt x="6233" y="0"/>
                    </a:moveTo>
                    <a:cubicBezTo>
                      <a:pt x="6233" y="0"/>
                      <a:pt x="5997" y="524"/>
                      <a:pt x="5604" y="1388"/>
                    </a:cubicBezTo>
                    <a:cubicBezTo>
                      <a:pt x="5578" y="1467"/>
                      <a:pt x="5552" y="1519"/>
                      <a:pt x="5526" y="1597"/>
                    </a:cubicBezTo>
                    <a:cubicBezTo>
                      <a:pt x="3824" y="5577"/>
                      <a:pt x="1" y="15685"/>
                      <a:pt x="4583" y="16811"/>
                    </a:cubicBezTo>
                    <a:cubicBezTo>
                      <a:pt x="4953" y="16901"/>
                      <a:pt x="5312" y="16944"/>
                      <a:pt x="5658" y="16944"/>
                    </a:cubicBezTo>
                    <a:cubicBezTo>
                      <a:pt x="9817" y="16944"/>
                      <a:pt x="12271" y="10718"/>
                      <a:pt x="13721" y="5473"/>
                    </a:cubicBezTo>
                    <a:cubicBezTo>
                      <a:pt x="13774" y="5342"/>
                      <a:pt x="13800" y="5237"/>
                      <a:pt x="13826" y="5106"/>
                    </a:cubicBezTo>
                    <a:cubicBezTo>
                      <a:pt x="14088" y="4164"/>
                      <a:pt x="14297" y="3273"/>
                      <a:pt x="14507" y="2462"/>
                    </a:cubicBezTo>
                    <a:lnTo>
                      <a:pt x="6233" y="0"/>
                    </a:lnTo>
                    <a:close/>
                  </a:path>
                </a:pathLst>
              </a:custGeom>
              <a:solidFill>
                <a:srgbClr val="E5EEF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4" name="Google Shape;1664;p46"/>
              <p:cNvSpPr/>
              <p:nvPr/>
            </p:nvSpPr>
            <p:spPr>
              <a:xfrm>
                <a:off x="5501588" y="2703290"/>
                <a:ext cx="136406" cy="67143"/>
              </a:xfrm>
              <a:custGeom>
                <a:avLst/>
                <a:gdLst/>
                <a:ahLst/>
                <a:cxnLst/>
                <a:rect l="l" t="t" r="r" b="b"/>
                <a:pathLst>
                  <a:path w="8301" h="4086" extrusionOk="0">
                    <a:moveTo>
                      <a:pt x="79" y="1"/>
                    </a:moveTo>
                    <a:cubicBezTo>
                      <a:pt x="53" y="80"/>
                      <a:pt x="27" y="132"/>
                      <a:pt x="1" y="210"/>
                    </a:cubicBezTo>
                    <a:cubicBezTo>
                      <a:pt x="1388" y="1048"/>
                      <a:pt x="2828" y="1808"/>
                      <a:pt x="4295" y="2515"/>
                    </a:cubicBezTo>
                    <a:cubicBezTo>
                      <a:pt x="5578" y="3091"/>
                      <a:pt x="6887" y="3614"/>
                      <a:pt x="8196" y="4086"/>
                    </a:cubicBezTo>
                    <a:cubicBezTo>
                      <a:pt x="8249" y="3955"/>
                      <a:pt x="8275" y="3850"/>
                      <a:pt x="8301" y="3719"/>
                    </a:cubicBezTo>
                    <a:cubicBezTo>
                      <a:pt x="8092" y="3641"/>
                      <a:pt x="7882" y="3562"/>
                      <a:pt x="7673" y="3510"/>
                    </a:cubicBezTo>
                    <a:cubicBezTo>
                      <a:pt x="5683" y="2777"/>
                      <a:pt x="3745" y="1939"/>
                      <a:pt x="1860" y="970"/>
                    </a:cubicBezTo>
                    <a:cubicBezTo>
                      <a:pt x="1257" y="656"/>
                      <a:pt x="681" y="341"/>
                      <a:pt x="79" y="1"/>
                    </a:cubicBezTo>
                    <a:close/>
                  </a:path>
                </a:pathLst>
              </a:custGeom>
              <a:solidFill>
                <a:srgbClr val="B4C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5" name="Google Shape;1665;p46"/>
              <p:cNvSpPr/>
              <p:nvPr/>
            </p:nvSpPr>
            <p:spPr>
              <a:xfrm>
                <a:off x="5455544" y="2715778"/>
                <a:ext cx="42182" cy="127812"/>
              </a:xfrm>
              <a:custGeom>
                <a:avLst/>
                <a:gdLst/>
                <a:ahLst/>
                <a:cxnLst/>
                <a:rect l="l" t="t" r="r" b="b"/>
                <a:pathLst>
                  <a:path w="2567" h="7778" extrusionOk="0">
                    <a:moveTo>
                      <a:pt x="2567" y="0"/>
                    </a:moveTo>
                    <a:cubicBezTo>
                      <a:pt x="2174" y="786"/>
                      <a:pt x="1860" y="1624"/>
                      <a:pt x="1546" y="2435"/>
                    </a:cubicBezTo>
                    <a:cubicBezTo>
                      <a:pt x="1493" y="2566"/>
                      <a:pt x="1467" y="2645"/>
                      <a:pt x="1389" y="2828"/>
                    </a:cubicBezTo>
                    <a:cubicBezTo>
                      <a:pt x="1231" y="3300"/>
                      <a:pt x="1074" y="3771"/>
                      <a:pt x="917" y="4242"/>
                    </a:cubicBezTo>
                    <a:cubicBezTo>
                      <a:pt x="577" y="5237"/>
                      <a:pt x="236" y="6258"/>
                      <a:pt x="1" y="7306"/>
                    </a:cubicBezTo>
                    <a:cubicBezTo>
                      <a:pt x="1" y="7463"/>
                      <a:pt x="27" y="7620"/>
                      <a:pt x="53" y="7777"/>
                    </a:cubicBezTo>
                    <a:cubicBezTo>
                      <a:pt x="629" y="4975"/>
                      <a:pt x="1755" y="1964"/>
                      <a:pt x="2567" y="0"/>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6" name="Google Shape;1666;p46"/>
              <p:cNvSpPr/>
              <p:nvPr/>
            </p:nvSpPr>
            <p:spPr>
              <a:xfrm>
                <a:off x="5456415" y="2715351"/>
                <a:ext cx="43891" cy="131246"/>
              </a:xfrm>
              <a:custGeom>
                <a:avLst/>
                <a:gdLst/>
                <a:ahLst/>
                <a:cxnLst/>
                <a:rect l="l" t="t" r="r" b="b"/>
                <a:pathLst>
                  <a:path w="2671" h="7987" extrusionOk="0">
                    <a:moveTo>
                      <a:pt x="2566" y="0"/>
                    </a:moveTo>
                    <a:cubicBezTo>
                      <a:pt x="2566" y="0"/>
                      <a:pt x="2540" y="0"/>
                      <a:pt x="2514" y="26"/>
                    </a:cubicBezTo>
                    <a:cubicBezTo>
                      <a:pt x="1702" y="1990"/>
                      <a:pt x="576" y="5001"/>
                      <a:pt x="0" y="7803"/>
                    </a:cubicBezTo>
                    <a:cubicBezTo>
                      <a:pt x="0" y="7855"/>
                      <a:pt x="0" y="7908"/>
                      <a:pt x="0" y="7986"/>
                    </a:cubicBezTo>
                    <a:cubicBezTo>
                      <a:pt x="367" y="6782"/>
                      <a:pt x="655" y="5551"/>
                      <a:pt x="1048" y="4373"/>
                    </a:cubicBezTo>
                    <a:cubicBezTo>
                      <a:pt x="1283" y="3666"/>
                      <a:pt x="1519" y="2959"/>
                      <a:pt x="1807" y="2278"/>
                    </a:cubicBezTo>
                    <a:lnTo>
                      <a:pt x="1807" y="2226"/>
                    </a:lnTo>
                    <a:cubicBezTo>
                      <a:pt x="2095" y="1519"/>
                      <a:pt x="2383" y="812"/>
                      <a:pt x="2645" y="105"/>
                    </a:cubicBezTo>
                    <a:cubicBezTo>
                      <a:pt x="2671" y="53"/>
                      <a:pt x="2619" y="0"/>
                      <a:pt x="2566" y="0"/>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7" name="Google Shape;1667;p46"/>
              <p:cNvSpPr/>
              <p:nvPr/>
            </p:nvSpPr>
            <p:spPr>
              <a:xfrm>
                <a:off x="5423715" y="2660269"/>
                <a:ext cx="31846" cy="184603"/>
              </a:xfrm>
              <a:custGeom>
                <a:avLst/>
                <a:gdLst/>
                <a:ahLst/>
                <a:cxnLst/>
                <a:rect l="l" t="t" r="r" b="b"/>
                <a:pathLst>
                  <a:path w="1938" h="11234" extrusionOk="0">
                    <a:moveTo>
                      <a:pt x="0" y="1"/>
                    </a:moveTo>
                    <a:lnTo>
                      <a:pt x="0" y="1"/>
                    </a:lnTo>
                    <a:cubicBezTo>
                      <a:pt x="183" y="812"/>
                      <a:pt x="367" y="1703"/>
                      <a:pt x="524" y="2645"/>
                    </a:cubicBezTo>
                    <a:cubicBezTo>
                      <a:pt x="812" y="4112"/>
                      <a:pt x="1074" y="5735"/>
                      <a:pt x="1309" y="7411"/>
                    </a:cubicBezTo>
                    <a:cubicBezTo>
                      <a:pt x="1493" y="8641"/>
                      <a:pt x="1650" y="9924"/>
                      <a:pt x="1807" y="11234"/>
                    </a:cubicBezTo>
                    <a:cubicBezTo>
                      <a:pt x="1859" y="11050"/>
                      <a:pt x="1885" y="10867"/>
                      <a:pt x="1938" y="10684"/>
                    </a:cubicBezTo>
                    <a:cubicBezTo>
                      <a:pt x="1833" y="9924"/>
                      <a:pt x="1755" y="9191"/>
                      <a:pt x="1676" y="8432"/>
                    </a:cubicBezTo>
                    <a:lnTo>
                      <a:pt x="1519" y="7358"/>
                    </a:lnTo>
                    <a:lnTo>
                      <a:pt x="1336" y="6311"/>
                    </a:lnTo>
                    <a:cubicBezTo>
                      <a:pt x="1205" y="5604"/>
                      <a:pt x="1100" y="4897"/>
                      <a:pt x="969" y="4190"/>
                    </a:cubicBezTo>
                    <a:cubicBezTo>
                      <a:pt x="812" y="3483"/>
                      <a:pt x="707" y="2776"/>
                      <a:pt x="524" y="2095"/>
                    </a:cubicBezTo>
                    <a:cubicBezTo>
                      <a:pt x="341" y="1388"/>
                      <a:pt x="183" y="681"/>
                      <a:pt x="0" y="1"/>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8" name="Google Shape;1668;p46"/>
              <p:cNvSpPr/>
              <p:nvPr/>
            </p:nvSpPr>
            <p:spPr>
              <a:xfrm>
                <a:off x="5454263" y="2846581"/>
                <a:ext cx="8183" cy="92959"/>
              </a:xfrm>
              <a:custGeom>
                <a:avLst/>
                <a:gdLst/>
                <a:ahLst/>
                <a:cxnLst/>
                <a:rect l="l" t="t" r="r" b="b"/>
                <a:pathLst>
                  <a:path w="498" h="5657" extrusionOk="0">
                    <a:moveTo>
                      <a:pt x="131" y="0"/>
                    </a:moveTo>
                    <a:cubicBezTo>
                      <a:pt x="105" y="131"/>
                      <a:pt x="53" y="288"/>
                      <a:pt x="0" y="446"/>
                    </a:cubicBezTo>
                    <a:cubicBezTo>
                      <a:pt x="53" y="707"/>
                      <a:pt x="79" y="995"/>
                      <a:pt x="105" y="1257"/>
                    </a:cubicBezTo>
                    <a:cubicBezTo>
                      <a:pt x="262" y="2724"/>
                      <a:pt x="393" y="4190"/>
                      <a:pt x="498" y="5656"/>
                    </a:cubicBezTo>
                    <a:cubicBezTo>
                      <a:pt x="472" y="4242"/>
                      <a:pt x="367" y="2802"/>
                      <a:pt x="288" y="1362"/>
                    </a:cubicBezTo>
                    <a:cubicBezTo>
                      <a:pt x="236" y="917"/>
                      <a:pt x="184" y="446"/>
                      <a:pt x="131" y="0"/>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9" name="Google Shape;1669;p46"/>
              <p:cNvSpPr/>
              <p:nvPr/>
            </p:nvSpPr>
            <p:spPr>
              <a:xfrm>
                <a:off x="5453392" y="2835818"/>
                <a:ext cx="3040" cy="17238"/>
              </a:xfrm>
              <a:custGeom>
                <a:avLst/>
                <a:gdLst/>
                <a:ahLst/>
                <a:cxnLst/>
                <a:rect l="l" t="t" r="r" b="b"/>
                <a:pathLst>
                  <a:path w="185" h="1049" extrusionOk="0">
                    <a:moveTo>
                      <a:pt x="132" y="1"/>
                    </a:moveTo>
                    <a:cubicBezTo>
                      <a:pt x="79" y="184"/>
                      <a:pt x="53" y="367"/>
                      <a:pt x="1" y="551"/>
                    </a:cubicBezTo>
                    <a:cubicBezTo>
                      <a:pt x="27" y="708"/>
                      <a:pt x="53" y="891"/>
                      <a:pt x="53" y="1048"/>
                    </a:cubicBezTo>
                    <a:cubicBezTo>
                      <a:pt x="106" y="865"/>
                      <a:pt x="132" y="655"/>
                      <a:pt x="184" y="472"/>
                    </a:cubicBezTo>
                    <a:cubicBezTo>
                      <a:pt x="158" y="315"/>
                      <a:pt x="132" y="158"/>
                      <a:pt x="132" y="1"/>
                    </a:cubicBezTo>
                    <a:close/>
                  </a:path>
                </a:pathLst>
              </a:custGeom>
              <a:solidFill>
                <a:srgbClr val="758FD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0" name="Google Shape;1670;p46"/>
              <p:cNvSpPr/>
              <p:nvPr/>
            </p:nvSpPr>
            <p:spPr>
              <a:xfrm>
                <a:off x="5454263" y="2843574"/>
                <a:ext cx="2169" cy="10336"/>
              </a:xfrm>
              <a:custGeom>
                <a:avLst/>
                <a:gdLst/>
                <a:ahLst/>
                <a:cxnLst/>
                <a:rect l="l" t="t" r="r" b="b"/>
                <a:pathLst>
                  <a:path w="132" h="629" extrusionOk="0">
                    <a:moveTo>
                      <a:pt x="131" y="0"/>
                    </a:moveTo>
                    <a:cubicBezTo>
                      <a:pt x="79" y="183"/>
                      <a:pt x="53" y="393"/>
                      <a:pt x="0" y="576"/>
                    </a:cubicBezTo>
                    <a:cubicBezTo>
                      <a:pt x="0" y="602"/>
                      <a:pt x="0" y="602"/>
                      <a:pt x="0" y="629"/>
                    </a:cubicBezTo>
                    <a:cubicBezTo>
                      <a:pt x="53" y="471"/>
                      <a:pt x="105" y="314"/>
                      <a:pt x="131" y="183"/>
                    </a:cubicBezTo>
                    <a:cubicBezTo>
                      <a:pt x="131" y="105"/>
                      <a:pt x="131" y="52"/>
                      <a:pt x="131" y="0"/>
                    </a:cubicBezTo>
                    <a:close/>
                  </a:path>
                </a:pathLst>
              </a:custGeom>
              <a:solidFill>
                <a:srgbClr val="758FD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1" name="Google Shape;1671;p46"/>
              <p:cNvSpPr/>
              <p:nvPr/>
            </p:nvSpPr>
            <p:spPr>
              <a:xfrm>
                <a:off x="4937941" y="2519048"/>
                <a:ext cx="530967" cy="593246"/>
              </a:xfrm>
              <a:custGeom>
                <a:avLst/>
                <a:gdLst/>
                <a:ahLst/>
                <a:cxnLst/>
                <a:rect l="l" t="t" r="r" b="b"/>
                <a:pathLst>
                  <a:path w="32312" h="36102" extrusionOk="0">
                    <a:moveTo>
                      <a:pt x="12749" y="1"/>
                    </a:moveTo>
                    <a:cubicBezTo>
                      <a:pt x="12582" y="1"/>
                      <a:pt x="12417" y="2"/>
                      <a:pt x="12254" y="6"/>
                    </a:cubicBezTo>
                    <a:cubicBezTo>
                      <a:pt x="6913" y="137"/>
                      <a:pt x="3090" y="1184"/>
                      <a:pt x="1885" y="2415"/>
                    </a:cubicBezTo>
                    <a:cubicBezTo>
                      <a:pt x="1728" y="2598"/>
                      <a:pt x="1623" y="2755"/>
                      <a:pt x="1545" y="2939"/>
                    </a:cubicBezTo>
                    <a:cubicBezTo>
                      <a:pt x="1440" y="3253"/>
                      <a:pt x="1283" y="5007"/>
                      <a:pt x="1100" y="7600"/>
                    </a:cubicBezTo>
                    <a:cubicBezTo>
                      <a:pt x="1021" y="8778"/>
                      <a:pt x="916" y="10113"/>
                      <a:pt x="838" y="11553"/>
                    </a:cubicBezTo>
                    <a:cubicBezTo>
                      <a:pt x="733" y="13203"/>
                      <a:pt x="655" y="14984"/>
                      <a:pt x="550" y="16816"/>
                    </a:cubicBezTo>
                    <a:cubicBezTo>
                      <a:pt x="471" y="18440"/>
                      <a:pt x="393" y="20063"/>
                      <a:pt x="340" y="21713"/>
                    </a:cubicBezTo>
                    <a:cubicBezTo>
                      <a:pt x="262" y="23520"/>
                      <a:pt x="183" y="25300"/>
                      <a:pt x="131" y="26976"/>
                    </a:cubicBezTo>
                    <a:cubicBezTo>
                      <a:pt x="79" y="28390"/>
                      <a:pt x="52" y="29725"/>
                      <a:pt x="26" y="30956"/>
                    </a:cubicBezTo>
                    <a:cubicBezTo>
                      <a:pt x="0" y="32632"/>
                      <a:pt x="0" y="34098"/>
                      <a:pt x="0" y="35250"/>
                    </a:cubicBezTo>
                    <a:cubicBezTo>
                      <a:pt x="1348" y="35415"/>
                      <a:pt x="7079" y="36102"/>
                      <a:pt x="14393" y="36102"/>
                    </a:cubicBezTo>
                    <a:cubicBezTo>
                      <a:pt x="19870" y="36102"/>
                      <a:pt x="26235" y="35717"/>
                      <a:pt x="32312" y="34438"/>
                    </a:cubicBezTo>
                    <a:cubicBezTo>
                      <a:pt x="32312" y="33129"/>
                      <a:pt x="32285" y="31768"/>
                      <a:pt x="32207" y="30354"/>
                    </a:cubicBezTo>
                    <a:cubicBezTo>
                      <a:pt x="32154" y="28940"/>
                      <a:pt x="32076" y="27473"/>
                      <a:pt x="31971" y="26007"/>
                    </a:cubicBezTo>
                    <a:cubicBezTo>
                      <a:pt x="31840" y="24410"/>
                      <a:pt x="31683" y="22786"/>
                      <a:pt x="31526" y="21189"/>
                    </a:cubicBezTo>
                    <a:cubicBezTo>
                      <a:pt x="31343" y="19409"/>
                      <a:pt x="31107" y="17681"/>
                      <a:pt x="30871" y="16005"/>
                    </a:cubicBezTo>
                    <a:cubicBezTo>
                      <a:pt x="30636" y="14329"/>
                      <a:pt x="30374" y="12706"/>
                      <a:pt x="30086" y="11239"/>
                    </a:cubicBezTo>
                    <a:cubicBezTo>
                      <a:pt x="29798" y="9668"/>
                      <a:pt x="29484" y="8228"/>
                      <a:pt x="29169" y="7050"/>
                    </a:cubicBezTo>
                    <a:cubicBezTo>
                      <a:pt x="28724" y="5400"/>
                      <a:pt x="28279" y="4169"/>
                      <a:pt x="27808" y="3515"/>
                    </a:cubicBezTo>
                    <a:cubicBezTo>
                      <a:pt x="27625" y="3253"/>
                      <a:pt x="26996" y="2886"/>
                      <a:pt x="26053" y="2520"/>
                    </a:cubicBezTo>
                    <a:cubicBezTo>
                      <a:pt x="23148" y="1358"/>
                      <a:pt x="17318" y="1"/>
                      <a:pt x="12749" y="1"/>
                    </a:cubicBezTo>
                    <a:close/>
                  </a:path>
                </a:pathLst>
              </a:custGeom>
              <a:solidFill>
                <a:srgbClr val="E5EEF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2" name="Google Shape;1672;p46"/>
              <p:cNvSpPr/>
              <p:nvPr/>
            </p:nvSpPr>
            <p:spPr>
              <a:xfrm>
                <a:off x="5126387" y="2456752"/>
                <a:ext cx="181168" cy="121124"/>
              </a:xfrm>
              <a:custGeom>
                <a:avLst/>
                <a:gdLst/>
                <a:ahLst/>
                <a:cxnLst/>
                <a:rect l="l" t="t" r="r" b="b"/>
                <a:pathLst>
                  <a:path w="11025" h="7371" extrusionOk="0">
                    <a:moveTo>
                      <a:pt x="446" y="0"/>
                    </a:moveTo>
                    <a:lnTo>
                      <a:pt x="27" y="4007"/>
                    </a:lnTo>
                    <a:cubicBezTo>
                      <a:pt x="27" y="4007"/>
                      <a:pt x="1" y="6442"/>
                      <a:pt x="4819" y="7175"/>
                    </a:cubicBezTo>
                    <a:cubicBezTo>
                      <a:pt x="5715" y="7314"/>
                      <a:pt x="6475" y="7371"/>
                      <a:pt x="7120" y="7371"/>
                    </a:cubicBezTo>
                    <a:cubicBezTo>
                      <a:pt x="10126" y="7371"/>
                      <a:pt x="10605" y="6128"/>
                      <a:pt x="10605" y="6128"/>
                    </a:cubicBezTo>
                    <a:lnTo>
                      <a:pt x="11024" y="1074"/>
                    </a:lnTo>
                    <a:lnTo>
                      <a:pt x="446" y="0"/>
                    </a:ln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3" name="Google Shape;1673;p46"/>
              <p:cNvSpPr/>
              <p:nvPr/>
            </p:nvSpPr>
            <p:spPr>
              <a:xfrm>
                <a:off x="5125533" y="2428274"/>
                <a:ext cx="214723" cy="95917"/>
              </a:xfrm>
              <a:custGeom>
                <a:avLst/>
                <a:gdLst/>
                <a:ahLst/>
                <a:cxnLst/>
                <a:rect l="l" t="t" r="r" b="b"/>
                <a:pathLst>
                  <a:path w="13067" h="5837" extrusionOk="0">
                    <a:moveTo>
                      <a:pt x="3947" y="1"/>
                    </a:moveTo>
                    <a:cubicBezTo>
                      <a:pt x="3810" y="1"/>
                      <a:pt x="3673" y="2"/>
                      <a:pt x="3535" y="5"/>
                    </a:cubicBezTo>
                    <a:cubicBezTo>
                      <a:pt x="2724" y="31"/>
                      <a:pt x="1938" y="110"/>
                      <a:pt x="1179" y="346"/>
                    </a:cubicBezTo>
                    <a:cubicBezTo>
                      <a:pt x="786" y="450"/>
                      <a:pt x="393" y="660"/>
                      <a:pt x="210" y="1000"/>
                    </a:cubicBezTo>
                    <a:cubicBezTo>
                      <a:pt x="0" y="1367"/>
                      <a:pt x="105" y="1812"/>
                      <a:pt x="262" y="2205"/>
                    </a:cubicBezTo>
                    <a:cubicBezTo>
                      <a:pt x="760" y="3357"/>
                      <a:pt x="1833" y="4273"/>
                      <a:pt x="3090" y="4849"/>
                    </a:cubicBezTo>
                    <a:cubicBezTo>
                      <a:pt x="4321" y="5425"/>
                      <a:pt x="5709" y="5661"/>
                      <a:pt x="7070" y="5792"/>
                    </a:cubicBezTo>
                    <a:cubicBezTo>
                      <a:pt x="7456" y="5819"/>
                      <a:pt x="7846" y="5837"/>
                      <a:pt x="8233" y="5837"/>
                    </a:cubicBezTo>
                    <a:cubicBezTo>
                      <a:pt x="8974" y="5837"/>
                      <a:pt x="9708" y="5772"/>
                      <a:pt x="10396" y="5582"/>
                    </a:cubicBezTo>
                    <a:cubicBezTo>
                      <a:pt x="11286" y="5321"/>
                      <a:pt x="12464" y="4745"/>
                      <a:pt x="12805" y="3933"/>
                    </a:cubicBezTo>
                    <a:cubicBezTo>
                      <a:pt x="13066" y="3278"/>
                      <a:pt x="12752" y="2074"/>
                      <a:pt x="12281" y="1550"/>
                    </a:cubicBezTo>
                    <a:cubicBezTo>
                      <a:pt x="11914" y="1131"/>
                      <a:pt x="11286" y="974"/>
                      <a:pt x="10710" y="843"/>
                    </a:cubicBezTo>
                    <a:cubicBezTo>
                      <a:pt x="8488" y="399"/>
                      <a:pt x="6219" y="1"/>
                      <a:pt x="3947" y="1"/>
                    </a:cubicBezTo>
                    <a:close/>
                  </a:path>
                </a:pathLst>
              </a:custGeom>
              <a:solidFill>
                <a:srgbClr val="B2242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4" name="Google Shape;1674;p46"/>
              <p:cNvSpPr/>
              <p:nvPr/>
            </p:nvSpPr>
            <p:spPr>
              <a:xfrm>
                <a:off x="5107457" y="2496338"/>
                <a:ext cx="208709" cy="47769"/>
              </a:xfrm>
              <a:custGeom>
                <a:avLst/>
                <a:gdLst/>
                <a:ahLst/>
                <a:cxnLst/>
                <a:rect l="l" t="t" r="r" b="b"/>
                <a:pathLst>
                  <a:path w="12701" h="2907" extrusionOk="0">
                    <a:moveTo>
                      <a:pt x="1153" y="0"/>
                    </a:moveTo>
                    <a:cubicBezTo>
                      <a:pt x="734" y="0"/>
                      <a:pt x="341" y="393"/>
                      <a:pt x="1" y="917"/>
                    </a:cubicBezTo>
                    <a:cubicBezTo>
                      <a:pt x="420" y="917"/>
                      <a:pt x="839" y="943"/>
                      <a:pt x="1258" y="943"/>
                    </a:cubicBezTo>
                    <a:lnTo>
                      <a:pt x="1336" y="27"/>
                    </a:lnTo>
                    <a:cubicBezTo>
                      <a:pt x="1284" y="0"/>
                      <a:pt x="1205" y="0"/>
                      <a:pt x="1153" y="0"/>
                    </a:cubicBezTo>
                    <a:close/>
                    <a:moveTo>
                      <a:pt x="12124" y="1938"/>
                    </a:moveTo>
                    <a:cubicBezTo>
                      <a:pt x="12072" y="1938"/>
                      <a:pt x="12019" y="1964"/>
                      <a:pt x="11993" y="2017"/>
                    </a:cubicBezTo>
                    <a:cubicBezTo>
                      <a:pt x="11967" y="2121"/>
                      <a:pt x="11915" y="2252"/>
                      <a:pt x="11862" y="2383"/>
                    </a:cubicBezTo>
                    <a:lnTo>
                      <a:pt x="11836" y="2697"/>
                    </a:lnTo>
                    <a:cubicBezTo>
                      <a:pt x="12124" y="2776"/>
                      <a:pt x="12412" y="2854"/>
                      <a:pt x="12700" y="2907"/>
                    </a:cubicBezTo>
                    <a:cubicBezTo>
                      <a:pt x="12543" y="2540"/>
                      <a:pt x="12386" y="2226"/>
                      <a:pt x="12255" y="1990"/>
                    </a:cubicBezTo>
                    <a:cubicBezTo>
                      <a:pt x="12229" y="1938"/>
                      <a:pt x="12176" y="1938"/>
                      <a:pt x="12124" y="1938"/>
                    </a:cubicBezTo>
                    <a:close/>
                  </a:path>
                </a:pathLst>
              </a:custGeom>
              <a:solidFill>
                <a:srgbClr val="B4C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5" name="Google Shape;1675;p46"/>
              <p:cNvSpPr/>
              <p:nvPr/>
            </p:nvSpPr>
            <p:spPr>
              <a:xfrm>
                <a:off x="5101870" y="2511390"/>
                <a:ext cx="26259" cy="9925"/>
              </a:xfrm>
              <a:custGeom>
                <a:avLst/>
                <a:gdLst/>
                <a:ahLst/>
                <a:cxnLst/>
                <a:rect l="l" t="t" r="r" b="b"/>
                <a:pathLst>
                  <a:path w="1598" h="604" extrusionOk="0">
                    <a:moveTo>
                      <a:pt x="341" y="1"/>
                    </a:moveTo>
                    <a:cubicBezTo>
                      <a:pt x="236" y="184"/>
                      <a:pt x="105" y="394"/>
                      <a:pt x="0" y="603"/>
                    </a:cubicBezTo>
                    <a:cubicBezTo>
                      <a:pt x="498" y="551"/>
                      <a:pt x="1021" y="524"/>
                      <a:pt x="1545" y="498"/>
                    </a:cubicBezTo>
                    <a:lnTo>
                      <a:pt x="1598" y="27"/>
                    </a:lnTo>
                    <a:cubicBezTo>
                      <a:pt x="1179" y="27"/>
                      <a:pt x="760" y="1"/>
                      <a:pt x="341" y="1"/>
                    </a:cubicBezTo>
                    <a:close/>
                  </a:path>
                </a:pathLst>
              </a:custGeom>
              <a:solidFill>
                <a:srgbClr val="9E163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6" name="Google Shape;1676;p46"/>
              <p:cNvSpPr/>
              <p:nvPr/>
            </p:nvSpPr>
            <p:spPr>
              <a:xfrm>
                <a:off x="5092832" y="2519574"/>
                <a:ext cx="223334" cy="124788"/>
              </a:xfrm>
              <a:custGeom>
                <a:avLst/>
                <a:gdLst/>
                <a:ahLst/>
                <a:cxnLst/>
                <a:rect l="l" t="t" r="r" b="b"/>
                <a:pathLst>
                  <a:path w="13591" h="7594" extrusionOk="0">
                    <a:moveTo>
                      <a:pt x="2095" y="0"/>
                    </a:moveTo>
                    <a:cubicBezTo>
                      <a:pt x="1571" y="26"/>
                      <a:pt x="1048" y="53"/>
                      <a:pt x="550" y="105"/>
                    </a:cubicBezTo>
                    <a:cubicBezTo>
                      <a:pt x="210" y="812"/>
                      <a:pt x="0" y="1571"/>
                      <a:pt x="79" y="1728"/>
                    </a:cubicBezTo>
                    <a:cubicBezTo>
                      <a:pt x="2566" y="7149"/>
                      <a:pt x="7515" y="7280"/>
                      <a:pt x="8510" y="7568"/>
                    </a:cubicBezTo>
                    <a:cubicBezTo>
                      <a:pt x="8536" y="7568"/>
                      <a:pt x="8536" y="7594"/>
                      <a:pt x="8563" y="7594"/>
                    </a:cubicBezTo>
                    <a:cubicBezTo>
                      <a:pt x="9217" y="7594"/>
                      <a:pt x="11024" y="4216"/>
                      <a:pt x="11024" y="4216"/>
                    </a:cubicBezTo>
                    <a:cubicBezTo>
                      <a:pt x="11024" y="4216"/>
                      <a:pt x="11705" y="5263"/>
                      <a:pt x="12333" y="6049"/>
                    </a:cubicBezTo>
                    <a:cubicBezTo>
                      <a:pt x="12962" y="4268"/>
                      <a:pt x="13328" y="2776"/>
                      <a:pt x="13564" y="1571"/>
                    </a:cubicBezTo>
                    <a:cubicBezTo>
                      <a:pt x="13590" y="1545"/>
                      <a:pt x="13590" y="1519"/>
                      <a:pt x="13590" y="1493"/>
                    </a:cubicBezTo>
                    <a:cubicBezTo>
                      <a:pt x="13302" y="1440"/>
                      <a:pt x="13014" y="1362"/>
                      <a:pt x="12726" y="1283"/>
                    </a:cubicBezTo>
                    <a:lnTo>
                      <a:pt x="12647" y="2305"/>
                    </a:lnTo>
                    <a:cubicBezTo>
                      <a:pt x="12647" y="2305"/>
                      <a:pt x="12176" y="3561"/>
                      <a:pt x="9165" y="3561"/>
                    </a:cubicBezTo>
                    <a:cubicBezTo>
                      <a:pt x="8510" y="3561"/>
                      <a:pt x="7751" y="3509"/>
                      <a:pt x="6861" y="3352"/>
                    </a:cubicBezTo>
                    <a:cubicBezTo>
                      <a:pt x="2043" y="2619"/>
                      <a:pt x="2069" y="184"/>
                      <a:pt x="2069" y="184"/>
                    </a:cubicBezTo>
                    <a:lnTo>
                      <a:pt x="2095" y="0"/>
                    </a:ln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7" name="Google Shape;1677;p46"/>
              <p:cNvSpPr/>
              <p:nvPr/>
            </p:nvSpPr>
            <p:spPr>
              <a:xfrm>
                <a:off x="5126387" y="2496765"/>
                <a:ext cx="176009" cy="81341"/>
              </a:xfrm>
              <a:custGeom>
                <a:avLst/>
                <a:gdLst/>
                <a:ahLst/>
                <a:cxnLst/>
                <a:rect l="l" t="t" r="r" b="b"/>
                <a:pathLst>
                  <a:path w="10711" h="4950" extrusionOk="0">
                    <a:moveTo>
                      <a:pt x="184" y="1"/>
                    </a:moveTo>
                    <a:lnTo>
                      <a:pt x="106" y="917"/>
                    </a:lnTo>
                    <a:lnTo>
                      <a:pt x="53" y="1388"/>
                    </a:lnTo>
                    <a:lnTo>
                      <a:pt x="27" y="1572"/>
                    </a:lnTo>
                    <a:cubicBezTo>
                      <a:pt x="27" y="1572"/>
                      <a:pt x="1" y="4007"/>
                      <a:pt x="4819" y="4740"/>
                    </a:cubicBezTo>
                    <a:cubicBezTo>
                      <a:pt x="5709" y="4897"/>
                      <a:pt x="6468" y="4949"/>
                      <a:pt x="7123" y="4949"/>
                    </a:cubicBezTo>
                    <a:cubicBezTo>
                      <a:pt x="10134" y="4949"/>
                      <a:pt x="10605" y="3693"/>
                      <a:pt x="10605" y="3693"/>
                    </a:cubicBezTo>
                    <a:lnTo>
                      <a:pt x="10684" y="2671"/>
                    </a:lnTo>
                    <a:lnTo>
                      <a:pt x="10710" y="2357"/>
                    </a:lnTo>
                    <a:lnTo>
                      <a:pt x="10710" y="2357"/>
                    </a:lnTo>
                    <a:cubicBezTo>
                      <a:pt x="10448" y="3012"/>
                      <a:pt x="10003" y="3902"/>
                      <a:pt x="9087" y="3981"/>
                    </a:cubicBezTo>
                    <a:cubicBezTo>
                      <a:pt x="8851" y="3981"/>
                      <a:pt x="8615" y="4007"/>
                      <a:pt x="8406" y="4007"/>
                    </a:cubicBezTo>
                    <a:cubicBezTo>
                      <a:pt x="4033" y="4007"/>
                      <a:pt x="1493" y="943"/>
                      <a:pt x="394" y="105"/>
                    </a:cubicBezTo>
                    <a:cubicBezTo>
                      <a:pt x="315" y="53"/>
                      <a:pt x="263" y="27"/>
                      <a:pt x="184" y="1"/>
                    </a:cubicBezTo>
                    <a:close/>
                  </a:path>
                </a:pathLst>
              </a:custGeom>
              <a:solidFill>
                <a:srgbClr val="A8909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8" name="Google Shape;1678;p46"/>
              <p:cNvSpPr/>
              <p:nvPr/>
            </p:nvSpPr>
            <p:spPr>
              <a:xfrm>
                <a:off x="5087147" y="2486643"/>
                <a:ext cx="241919" cy="147087"/>
              </a:xfrm>
              <a:custGeom>
                <a:avLst/>
                <a:gdLst/>
                <a:ahLst/>
                <a:cxnLst/>
                <a:rect l="l" t="t" r="r" b="b"/>
                <a:pathLst>
                  <a:path w="14722" h="8951" extrusionOk="0">
                    <a:moveTo>
                      <a:pt x="2168" y="0"/>
                    </a:moveTo>
                    <a:cubicBezTo>
                      <a:pt x="1096" y="0"/>
                      <a:pt x="0" y="2785"/>
                      <a:pt x="163" y="3156"/>
                    </a:cubicBezTo>
                    <a:cubicBezTo>
                      <a:pt x="2703" y="8550"/>
                      <a:pt x="7730" y="8655"/>
                      <a:pt x="8752" y="8943"/>
                    </a:cubicBezTo>
                    <a:cubicBezTo>
                      <a:pt x="8767" y="8948"/>
                      <a:pt x="8784" y="8950"/>
                      <a:pt x="8802" y="8950"/>
                    </a:cubicBezTo>
                    <a:cubicBezTo>
                      <a:pt x="9477" y="8950"/>
                      <a:pt x="11318" y="5592"/>
                      <a:pt x="11318" y="5592"/>
                    </a:cubicBezTo>
                    <a:cubicBezTo>
                      <a:pt x="11318" y="5592"/>
                      <a:pt x="13116" y="8289"/>
                      <a:pt x="13583" y="8289"/>
                    </a:cubicBezTo>
                    <a:cubicBezTo>
                      <a:pt x="13587" y="8289"/>
                      <a:pt x="13591" y="8289"/>
                      <a:pt x="13596" y="8289"/>
                    </a:cubicBezTo>
                    <a:cubicBezTo>
                      <a:pt x="14041" y="8236"/>
                      <a:pt x="14722" y="5644"/>
                      <a:pt x="14695" y="4885"/>
                    </a:cubicBezTo>
                    <a:cubicBezTo>
                      <a:pt x="14669" y="4439"/>
                      <a:pt x="13858" y="2633"/>
                      <a:pt x="13465" y="1926"/>
                    </a:cubicBezTo>
                    <a:cubicBezTo>
                      <a:pt x="13443" y="1882"/>
                      <a:pt x="13403" y="1861"/>
                      <a:pt x="13360" y="1861"/>
                    </a:cubicBezTo>
                    <a:cubicBezTo>
                      <a:pt x="13299" y="1861"/>
                      <a:pt x="13233" y="1902"/>
                      <a:pt x="13203" y="1978"/>
                    </a:cubicBezTo>
                    <a:cubicBezTo>
                      <a:pt x="12993" y="2554"/>
                      <a:pt x="12548" y="3863"/>
                      <a:pt x="11422" y="3942"/>
                    </a:cubicBezTo>
                    <a:cubicBezTo>
                      <a:pt x="11166" y="3961"/>
                      <a:pt x="10916" y="3970"/>
                      <a:pt x="10672" y="3970"/>
                    </a:cubicBezTo>
                    <a:cubicBezTo>
                      <a:pt x="6240" y="3970"/>
                      <a:pt x="3689" y="964"/>
                      <a:pt x="2572" y="145"/>
                    </a:cubicBezTo>
                    <a:cubicBezTo>
                      <a:pt x="2439" y="45"/>
                      <a:pt x="2304" y="0"/>
                      <a:pt x="2168" y="0"/>
                    </a:cubicBezTo>
                    <a:close/>
                  </a:path>
                </a:pathLst>
              </a:custGeom>
              <a:solidFill>
                <a:srgbClr val="E5EEF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9" name="Google Shape;1679;p46"/>
              <p:cNvSpPr/>
              <p:nvPr/>
            </p:nvSpPr>
            <p:spPr>
              <a:xfrm>
                <a:off x="5226641" y="2624561"/>
                <a:ext cx="111889" cy="455706"/>
              </a:xfrm>
              <a:custGeom>
                <a:avLst/>
                <a:gdLst/>
                <a:ahLst/>
                <a:cxnLst/>
                <a:rect l="l" t="t" r="r" b="b"/>
                <a:pathLst>
                  <a:path w="6809" h="27732" extrusionOk="0">
                    <a:moveTo>
                      <a:pt x="2828" y="0"/>
                    </a:moveTo>
                    <a:cubicBezTo>
                      <a:pt x="2276" y="0"/>
                      <a:pt x="1" y="22912"/>
                      <a:pt x="367" y="23723"/>
                    </a:cubicBezTo>
                    <a:cubicBezTo>
                      <a:pt x="760" y="24535"/>
                      <a:pt x="3038" y="27625"/>
                      <a:pt x="3981" y="27729"/>
                    </a:cubicBezTo>
                    <a:cubicBezTo>
                      <a:pt x="3993" y="27731"/>
                      <a:pt x="4005" y="27732"/>
                      <a:pt x="4018" y="27732"/>
                    </a:cubicBezTo>
                    <a:cubicBezTo>
                      <a:pt x="4948" y="27732"/>
                      <a:pt x="6808" y="23973"/>
                      <a:pt x="6782" y="23095"/>
                    </a:cubicBezTo>
                    <a:cubicBezTo>
                      <a:pt x="6756" y="22231"/>
                      <a:pt x="4059" y="53"/>
                      <a:pt x="2829" y="0"/>
                    </a:cubicBezTo>
                    <a:cubicBezTo>
                      <a:pt x="2828" y="0"/>
                      <a:pt x="2828" y="0"/>
                      <a:pt x="2828"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0" name="Google Shape;1680;p46"/>
              <p:cNvSpPr/>
              <p:nvPr/>
            </p:nvSpPr>
            <p:spPr>
              <a:xfrm>
                <a:off x="5235252" y="2581081"/>
                <a:ext cx="67570" cy="69033"/>
              </a:xfrm>
              <a:custGeom>
                <a:avLst/>
                <a:gdLst/>
                <a:ahLst/>
                <a:cxnLst/>
                <a:rect l="l" t="t" r="r" b="b"/>
                <a:pathLst>
                  <a:path w="4112" h="4201" extrusionOk="0">
                    <a:moveTo>
                      <a:pt x="2096" y="1"/>
                    </a:moveTo>
                    <a:cubicBezTo>
                      <a:pt x="2087" y="1"/>
                      <a:pt x="2078" y="1"/>
                      <a:pt x="2069" y="2"/>
                    </a:cubicBezTo>
                    <a:cubicBezTo>
                      <a:pt x="1571" y="28"/>
                      <a:pt x="0" y="2934"/>
                      <a:pt x="236" y="3222"/>
                    </a:cubicBezTo>
                    <a:cubicBezTo>
                      <a:pt x="432" y="3517"/>
                      <a:pt x="1386" y="4201"/>
                      <a:pt x="2302" y="4201"/>
                    </a:cubicBezTo>
                    <a:cubicBezTo>
                      <a:pt x="2364" y="4201"/>
                      <a:pt x="2426" y="4198"/>
                      <a:pt x="2488" y="4191"/>
                    </a:cubicBezTo>
                    <a:cubicBezTo>
                      <a:pt x="3457" y="4060"/>
                      <a:pt x="4111" y="3275"/>
                      <a:pt x="4085" y="3013"/>
                    </a:cubicBezTo>
                    <a:cubicBezTo>
                      <a:pt x="4059" y="2728"/>
                      <a:pt x="3057" y="1"/>
                      <a:pt x="209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1" name="Google Shape;1681;p46"/>
              <p:cNvSpPr/>
              <p:nvPr/>
            </p:nvSpPr>
            <p:spPr>
              <a:xfrm>
                <a:off x="4916957" y="2541511"/>
                <a:ext cx="473207" cy="554219"/>
              </a:xfrm>
              <a:custGeom>
                <a:avLst/>
                <a:gdLst/>
                <a:ahLst/>
                <a:cxnLst/>
                <a:rect l="l" t="t" r="r" b="b"/>
                <a:pathLst>
                  <a:path w="28797" h="33727" extrusionOk="0">
                    <a:moveTo>
                      <a:pt x="24581" y="1"/>
                    </a:moveTo>
                    <a:cubicBezTo>
                      <a:pt x="24345" y="1"/>
                      <a:pt x="24319" y="53"/>
                      <a:pt x="24267" y="236"/>
                    </a:cubicBezTo>
                    <a:cubicBezTo>
                      <a:pt x="23612" y="3431"/>
                      <a:pt x="22120" y="8956"/>
                      <a:pt x="16778" y="15790"/>
                    </a:cubicBezTo>
                    <a:cubicBezTo>
                      <a:pt x="11437" y="22598"/>
                      <a:pt x="4760" y="28149"/>
                      <a:pt x="2246" y="30217"/>
                    </a:cubicBezTo>
                    <a:cubicBezTo>
                      <a:pt x="1303" y="31003"/>
                      <a:pt x="230" y="32050"/>
                      <a:pt x="99" y="32836"/>
                    </a:cubicBezTo>
                    <a:cubicBezTo>
                      <a:pt x="0" y="33348"/>
                      <a:pt x="435" y="33727"/>
                      <a:pt x="1014" y="33727"/>
                    </a:cubicBezTo>
                    <a:cubicBezTo>
                      <a:pt x="1204" y="33727"/>
                      <a:pt x="1410" y="33686"/>
                      <a:pt x="1617" y="33595"/>
                    </a:cubicBezTo>
                    <a:cubicBezTo>
                      <a:pt x="8504" y="30558"/>
                      <a:pt x="14998" y="25269"/>
                      <a:pt x="20077" y="18880"/>
                    </a:cubicBezTo>
                    <a:cubicBezTo>
                      <a:pt x="25026" y="12622"/>
                      <a:pt x="28142" y="7280"/>
                      <a:pt x="28771" y="1860"/>
                    </a:cubicBezTo>
                    <a:cubicBezTo>
                      <a:pt x="28797" y="1755"/>
                      <a:pt x="28692" y="1598"/>
                      <a:pt x="28614" y="1546"/>
                    </a:cubicBezTo>
                    <a:cubicBezTo>
                      <a:pt x="27330" y="839"/>
                      <a:pt x="24922" y="1"/>
                      <a:pt x="2458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2" name="Google Shape;1682;p46"/>
              <p:cNvSpPr/>
              <p:nvPr/>
            </p:nvSpPr>
            <p:spPr>
              <a:xfrm>
                <a:off x="4971069" y="1824641"/>
                <a:ext cx="591176" cy="677315"/>
              </a:xfrm>
              <a:custGeom>
                <a:avLst/>
                <a:gdLst/>
                <a:ahLst/>
                <a:cxnLst/>
                <a:rect l="l" t="t" r="r" b="b"/>
                <a:pathLst>
                  <a:path w="35976" h="41218" extrusionOk="0">
                    <a:moveTo>
                      <a:pt x="20130" y="0"/>
                    </a:moveTo>
                    <a:cubicBezTo>
                      <a:pt x="20028" y="0"/>
                      <a:pt x="19925" y="1"/>
                      <a:pt x="19822" y="3"/>
                    </a:cubicBezTo>
                    <a:cubicBezTo>
                      <a:pt x="8929" y="160"/>
                      <a:pt x="26" y="10057"/>
                      <a:pt x="0" y="21657"/>
                    </a:cubicBezTo>
                    <a:cubicBezTo>
                      <a:pt x="0" y="25218"/>
                      <a:pt x="838" y="28491"/>
                      <a:pt x="2278" y="31293"/>
                    </a:cubicBezTo>
                    <a:cubicBezTo>
                      <a:pt x="5374" y="37302"/>
                      <a:pt x="11363" y="41217"/>
                      <a:pt x="18373" y="41217"/>
                    </a:cubicBezTo>
                    <a:cubicBezTo>
                      <a:pt x="18419" y="41217"/>
                      <a:pt x="18466" y="41217"/>
                      <a:pt x="18513" y="41217"/>
                    </a:cubicBezTo>
                    <a:cubicBezTo>
                      <a:pt x="19036" y="41217"/>
                      <a:pt x="19534" y="41191"/>
                      <a:pt x="20031" y="41164"/>
                    </a:cubicBezTo>
                    <a:cubicBezTo>
                      <a:pt x="25347" y="40903"/>
                      <a:pt x="28855" y="39541"/>
                      <a:pt x="31186" y="37368"/>
                    </a:cubicBezTo>
                    <a:cubicBezTo>
                      <a:pt x="33883" y="34828"/>
                      <a:pt x="34983" y="31162"/>
                      <a:pt x="35454" y="26894"/>
                    </a:cubicBezTo>
                    <a:cubicBezTo>
                      <a:pt x="35637" y="25061"/>
                      <a:pt x="35716" y="23097"/>
                      <a:pt x="35768" y="21081"/>
                    </a:cubicBezTo>
                    <a:cubicBezTo>
                      <a:pt x="35976" y="8113"/>
                      <a:pt x="30814" y="0"/>
                      <a:pt x="20130" y="0"/>
                    </a:cubicBez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3" name="Google Shape;1683;p46"/>
              <p:cNvSpPr/>
              <p:nvPr/>
            </p:nvSpPr>
            <p:spPr>
              <a:xfrm>
                <a:off x="5272685" y="2030771"/>
                <a:ext cx="444" cy="887"/>
              </a:xfrm>
              <a:custGeom>
                <a:avLst/>
                <a:gdLst/>
                <a:ahLst/>
                <a:cxnLst/>
                <a:rect l="l" t="t" r="r" b="b"/>
                <a:pathLst>
                  <a:path w="27" h="54" extrusionOk="0">
                    <a:moveTo>
                      <a:pt x="27" y="53"/>
                    </a:moveTo>
                    <a:lnTo>
                      <a:pt x="27" y="53"/>
                    </a:lnTo>
                    <a:cubicBezTo>
                      <a:pt x="0" y="1"/>
                      <a:pt x="0" y="1"/>
                      <a:pt x="27" y="53"/>
                    </a:cubicBezTo>
                    <a:close/>
                  </a:path>
                </a:pathLst>
              </a:custGeom>
              <a:solidFill>
                <a:srgbClr val="F0395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4" name="Google Shape;1684;p46"/>
              <p:cNvSpPr/>
              <p:nvPr/>
            </p:nvSpPr>
            <p:spPr>
              <a:xfrm>
                <a:off x="4837243" y="1715891"/>
                <a:ext cx="742240" cy="510278"/>
              </a:xfrm>
              <a:custGeom>
                <a:avLst/>
                <a:gdLst/>
                <a:ahLst/>
                <a:cxnLst/>
                <a:rect l="l" t="t" r="r" b="b"/>
                <a:pathLst>
                  <a:path w="45169" h="31053" extrusionOk="0">
                    <a:moveTo>
                      <a:pt x="22376" y="1"/>
                    </a:moveTo>
                    <a:cubicBezTo>
                      <a:pt x="21830" y="1"/>
                      <a:pt x="21284" y="17"/>
                      <a:pt x="20739" y="48"/>
                    </a:cubicBezTo>
                    <a:cubicBezTo>
                      <a:pt x="17125" y="258"/>
                      <a:pt x="13591" y="1200"/>
                      <a:pt x="10370" y="2902"/>
                    </a:cubicBezTo>
                    <a:cubicBezTo>
                      <a:pt x="9506" y="3374"/>
                      <a:pt x="8668" y="3897"/>
                      <a:pt x="7856" y="4447"/>
                    </a:cubicBezTo>
                    <a:cubicBezTo>
                      <a:pt x="6442" y="5469"/>
                      <a:pt x="5159" y="6621"/>
                      <a:pt x="4033" y="7956"/>
                    </a:cubicBezTo>
                    <a:cubicBezTo>
                      <a:pt x="3667" y="8401"/>
                      <a:pt x="3352" y="8846"/>
                      <a:pt x="3038" y="9318"/>
                    </a:cubicBezTo>
                    <a:cubicBezTo>
                      <a:pt x="2672" y="9841"/>
                      <a:pt x="2331" y="10417"/>
                      <a:pt x="2017" y="10993"/>
                    </a:cubicBezTo>
                    <a:cubicBezTo>
                      <a:pt x="1205" y="12591"/>
                      <a:pt x="708" y="14293"/>
                      <a:pt x="498" y="16021"/>
                    </a:cubicBezTo>
                    <a:cubicBezTo>
                      <a:pt x="1" y="20106"/>
                      <a:pt x="1101" y="24374"/>
                      <a:pt x="3588" y="27725"/>
                    </a:cubicBezTo>
                    <a:cubicBezTo>
                      <a:pt x="4086" y="28380"/>
                      <a:pt x="4636" y="29453"/>
                      <a:pt x="5421" y="29872"/>
                    </a:cubicBezTo>
                    <a:cubicBezTo>
                      <a:pt x="5592" y="29955"/>
                      <a:pt x="5746" y="29991"/>
                      <a:pt x="5889" y="29991"/>
                    </a:cubicBezTo>
                    <a:cubicBezTo>
                      <a:pt x="6379" y="29991"/>
                      <a:pt x="6735" y="29565"/>
                      <a:pt x="7202" y="29139"/>
                    </a:cubicBezTo>
                    <a:cubicBezTo>
                      <a:pt x="7672" y="28718"/>
                      <a:pt x="8260" y="28297"/>
                      <a:pt x="9164" y="28297"/>
                    </a:cubicBezTo>
                    <a:cubicBezTo>
                      <a:pt x="9216" y="28297"/>
                      <a:pt x="9269" y="28298"/>
                      <a:pt x="9323" y="28301"/>
                    </a:cubicBezTo>
                    <a:cubicBezTo>
                      <a:pt x="11574" y="28432"/>
                      <a:pt x="12072" y="30998"/>
                      <a:pt x="13329" y="31051"/>
                    </a:cubicBezTo>
                    <a:cubicBezTo>
                      <a:pt x="13358" y="31052"/>
                      <a:pt x="13386" y="31052"/>
                      <a:pt x="13413" y="31052"/>
                    </a:cubicBezTo>
                    <a:cubicBezTo>
                      <a:pt x="14608" y="31052"/>
                      <a:pt x="14534" y="29952"/>
                      <a:pt x="14586" y="28851"/>
                    </a:cubicBezTo>
                    <a:cubicBezTo>
                      <a:pt x="14612" y="27620"/>
                      <a:pt x="14350" y="26259"/>
                      <a:pt x="14847" y="25133"/>
                    </a:cubicBezTo>
                    <a:cubicBezTo>
                      <a:pt x="15581" y="23483"/>
                      <a:pt x="17047" y="22803"/>
                      <a:pt x="18147" y="21493"/>
                    </a:cubicBezTo>
                    <a:cubicBezTo>
                      <a:pt x="20922" y="18194"/>
                      <a:pt x="20425" y="13036"/>
                      <a:pt x="19351" y="9161"/>
                    </a:cubicBezTo>
                    <a:cubicBezTo>
                      <a:pt x="19299" y="8977"/>
                      <a:pt x="19482" y="8820"/>
                      <a:pt x="19665" y="8820"/>
                    </a:cubicBezTo>
                    <a:cubicBezTo>
                      <a:pt x="19875" y="9030"/>
                      <a:pt x="20058" y="9239"/>
                      <a:pt x="20215" y="9475"/>
                    </a:cubicBezTo>
                    <a:cubicBezTo>
                      <a:pt x="20791" y="10208"/>
                      <a:pt x="21289" y="10993"/>
                      <a:pt x="21812" y="11753"/>
                    </a:cubicBezTo>
                    <a:cubicBezTo>
                      <a:pt x="22886" y="13298"/>
                      <a:pt x="24221" y="14712"/>
                      <a:pt x="25845" y="15654"/>
                    </a:cubicBezTo>
                    <a:cubicBezTo>
                      <a:pt x="27494" y="16623"/>
                      <a:pt x="29406" y="17121"/>
                      <a:pt x="31317" y="17173"/>
                    </a:cubicBezTo>
                    <a:cubicBezTo>
                      <a:pt x="31397" y="17174"/>
                      <a:pt x="31478" y="17175"/>
                      <a:pt x="31558" y="17175"/>
                    </a:cubicBezTo>
                    <a:cubicBezTo>
                      <a:pt x="33111" y="17175"/>
                      <a:pt x="34743" y="16931"/>
                      <a:pt x="36161" y="16309"/>
                    </a:cubicBezTo>
                    <a:cubicBezTo>
                      <a:pt x="37930" y="17624"/>
                      <a:pt x="40150" y="18409"/>
                      <a:pt x="42362" y="18409"/>
                    </a:cubicBezTo>
                    <a:cubicBezTo>
                      <a:pt x="42705" y="18409"/>
                      <a:pt x="43048" y="18390"/>
                      <a:pt x="43388" y="18351"/>
                    </a:cubicBezTo>
                    <a:lnTo>
                      <a:pt x="43415" y="18351"/>
                    </a:lnTo>
                    <a:cubicBezTo>
                      <a:pt x="44252" y="18246"/>
                      <a:pt x="44907" y="17592"/>
                      <a:pt x="45038" y="16754"/>
                    </a:cubicBezTo>
                    <a:cubicBezTo>
                      <a:pt x="45169" y="15942"/>
                      <a:pt x="45143" y="15104"/>
                      <a:pt x="45038" y="14424"/>
                    </a:cubicBezTo>
                    <a:cubicBezTo>
                      <a:pt x="44698" y="12434"/>
                      <a:pt x="43598" y="10653"/>
                      <a:pt x="42315" y="9082"/>
                    </a:cubicBezTo>
                    <a:cubicBezTo>
                      <a:pt x="41634" y="8218"/>
                      <a:pt x="40848" y="7406"/>
                      <a:pt x="40011" y="6647"/>
                    </a:cubicBezTo>
                    <a:cubicBezTo>
                      <a:pt x="39251" y="5966"/>
                      <a:pt x="38466" y="5311"/>
                      <a:pt x="37628" y="4735"/>
                    </a:cubicBezTo>
                    <a:cubicBezTo>
                      <a:pt x="36109" y="3662"/>
                      <a:pt x="34460" y="2772"/>
                      <a:pt x="32731" y="2038"/>
                    </a:cubicBezTo>
                    <a:cubicBezTo>
                      <a:pt x="31867" y="1698"/>
                      <a:pt x="30977" y="1384"/>
                      <a:pt x="30061" y="1122"/>
                    </a:cubicBezTo>
                    <a:cubicBezTo>
                      <a:pt x="27572" y="364"/>
                      <a:pt x="24976" y="1"/>
                      <a:pt x="2237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5" name="Google Shape;1685;p46"/>
              <p:cNvSpPr/>
              <p:nvPr/>
            </p:nvSpPr>
            <p:spPr>
              <a:xfrm>
                <a:off x="5178018" y="1715825"/>
                <a:ext cx="153200" cy="18503"/>
              </a:xfrm>
              <a:custGeom>
                <a:avLst/>
                <a:gdLst/>
                <a:ahLst/>
                <a:cxnLst/>
                <a:rect l="l" t="t" r="r" b="b"/>
                <a:pathLst>
                  <a:path w="9323" h="1126" extrusionOk="0">
                    <a:moveTo>
                      <a:pt x="9323" y="1126"/>
                    </a:moveTo>
                    <a:cubicBezTo>
                      <a:pt x="6835" y="367"/>
                      <a:pt x="4243" y="0"/>
                      <a:pt x="1651" y="0"/>
                    </a:cubicBezTo>
                    <a:cubicBezTo>
                      <a:pt x="4243" y="0"/>
                      <a:pt x="6835" y="367"/>
                      <a:pt x="9323" y="1126"/>
                    </a:cubicBezTo>
                    <a:close/>
                    <a:moveTo>
                      <a:pt x="1" y="52"/>
                    </a:moveTo>
                    <a:cubicBezTo>
                      <a:pt x="27" y="52"/>
                      <a:pt x="53" y="52"/>
                      <a:pt x="79" y="52"/>
                    </a:cubicBezTo>
                    <a:cubicBezTo>
                      <a:pt x="53" y="52"/>
                      <a:pt x="27" y="52"/>
                      <a:pt x="1" y="52"/>
                    </a:cubicBezTo>
                    <a:close/>
                    <a:moveTo>
                      <a:pt x="1651" y="0"/>
                    </a:moveTo>
                    <a:lnTo>
                      <a:pt x="1651" y="0"/>
                    </a:lnTo>
                    <a:lnTo>
                      <a:pt x="1651" y="0"/>
                    </a:lnTo>
                    <a:lnTo>
                      <a:pt x="1651" y="0"/>
                    </a:lnTo>
                    <a:close/>
                  </a:path>
                </a:pathLst>
              </a:custGeom>
              <a:solidFill>
                <a:srgbClr val="A594D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6" name="Google Shape;1686;p46"/>
              <p:cNvSpPr/>
              <p:nvPr/>
            </p:nvSpPr>
            <p:spPr>
              <a:xfrm>
                <a:off x="4853593" y="2155166"/>
                <a:ext cx="169978" cy="184488"/>
              </a:xfrm>
              <a:custGeom>
                <a:avLst/>
                <a:gdLst/>
                <a:ahLst/>
                <a:cxnLst/>
                <a:rect l="l" t="t" r="r" b="b"/>
                <a:pathLst>
                  <a:path w="10344" h="11227" extrusionOk="0">
                    <a:moveTo>
                      <a:pt x="3986" y="1"/>
                    </a:moveTo>
                    <a:cubicBezTo>
                      <a:pt x="3363" y="1"/>
                      <a:pt x="2753" y="110"/>
                      <a:pt x="2200" y="365"/>
                    </a:cubicBezTo>
                    <a:cubicBezTo>
                      <a:pt x="1493" y="679"/>
                      <a:pt x="891" y="1255"/>
                      <a:pt x="472" y="2171"/>
                    </a:cubicBezTo>
                    <a:cubicBezTo>
                      <a:pt x="27" y="3166"/>
                      <a:pt x="1" y="4266"/>
                      <a:pt x="158" y="5261"/>
                    </a:cubicBezTo>
                    <a:cubicBezTo>
                      <a:pt x="551" y="7435"/>
                      <a:pt x="1860" y="9241"/>
                      <a:pt x="3693" y="10289"/>
                    </a:cubicBezTo>
                    <a:cubicBezTo>
                      <a:pt x="4569" y="10779"/>
                      <a:pt x="5782" y="11226"/>
                      <a:pt x="6964" y="11226"/>
                    </a:cubicBezTo>
                    <a:cubicBezTo>
                      <a:pt x="7866" y="11226"/>
                      <a:pt x="8751" y="10965"/>
                      <a:pt x="9453" y="10262"/>
                    </a:cubicBezTo>
                    <a:cubicBezTo>
                      <a:pt x="10160" y="9529"/>
                      <a:pt x="10344" y="8456"/>
                      <a:pt x="10318" y="7487"/>
                    </a:cubicBezTo>
                    <a:cubicBezTo>
                      <a:pt x="10318" y="5418"/>
                      <a:pt x="9925" y="2852"/>
                      <a:pt x="8328" y="1569"/>
                    </a:cubicBezTo>
                    <a:cubicBezTo>
                      <a:pt x="7307" y="737"/>
                      <a:pt x="5603" y="1"/>
                      <a:pt x="3986" y="1"/>
                    </a:cubicBez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7" name="Google Shape;1687;p46"/>
              <p:cNvSpPr/>
              <p:nvPr/>
            </p:nvSpPr>
            <p:spPr>
              <a:xfrm>
                <a:off x="4872524" y="2200667"/>
                <a:ext cx="105398" cy="67275"/>
              </a:xfrm>
              <a:custGeom>
                <a:avLst/>
                <a:gdLst/>
                <a:ahLst/>
                <a:cxnLst/>
                <a:rect l="l" t="t" r="r" b="b"/>
                <a:pathLst>
                  <a:path w="6414" h="4094" extrusionOk="0">
                    <a:moveTo>
                      <a:pt x="2136" y="1"/>
                    </a:moveTo>
                    <a:cubicBezTo>
                      <a:pt x="1947" y="1"/>
                      <a:pt x="1758" y="19"/>
                      <a:pt x="1572" y="57"/>
                    </a:cubicBezTo>
                    <a:cubicBezTo>
                      <a:pt x="1232" y="136"/>
                      <a:pt x="917" y="267"/>
                      <a:pt x="629" y="476"/>
                    </a:cubicBezTo>
                    <a:cubicBezTo>
                      <a:pt x="368" y="686"/>
                      <a:pt x="1" y="1052"/>
                      <a:pt x="53" y="1392"/>
                    </a:cubicBezTo>
                    <a:cubicBezTo>
                      <a:pt x="95" y="1560"/>
                      <a:pt x="221" y="1677"/>
                      <a:pt x="363" y="1677"/>
                    </a:cubicBezTo>
                    <a:cubicBezTo>
                      <a:pt x="399" y="1677"/>
                      <a:pt x="436" y="1670"/>
                      <a:pt x="472" y="1654"/>
                    </a:cubicBezTo>
                    <a:cubicBezTo>
                      <a:pt x="734" y="1576"/>
                      <a:pt x="891" y="1314"/>
                      <a:pt x="1101" y="1183"/>
                    </a:cubicBezTo>
                    <a:cubicBezTo>
                      <a:pt x="1310" y="1026"/>
                      <a:pt x="1572" y="921"/>
                      <a:pt x="1808" y="869"/>
                    </a:cubicBezTo>
                    <a:cubicBezTo>
                      <a:pt x="1965" y="843"/>
                      <a:pt x="2122" y="816"/>
                      <a:pt x="2279" y="816"/>
                    </a:cubicBezTo>
                    <a:cubicBezTo>
                      <a:pt x="2017" y="1235"/>
                      <a:pt x="1860" y="1707"/>
                      <a:pt x="1860" y="2230"/>
                    </a:cubicBezTo>
                    <a:cubicBezTo>
                      <a:pt x="1860" y="2545"/>
                      <a:pt x="1939" y="2859"/>
                      <a:pt x="2043" y="3121"/>
                    </a:cubicBezTo>
                    <a:cubicBezTo>
                      <a:pt x="2122" y="3278"/>
                      <a:pt x="2200" y="3435"/>
                      <a:pt x="2305" y="3566"/>
                    </a:cubicBezTo>
                    <a:cubicBezTo>
                      <a:pt x="2358" y="3618"/>
                      <a:pt x="2384" y="3697"/>
                      <a:pt x="2436" y="3749"/>
                    </a:cubicBezTo>
                    <a:cubicBezTo>
                      <a:pt x="2515" y="3828"/>
                      <a:pt x="2619" y="3854"/>
                      <a:pt x="2724" y="3906"/>
                    </a:cubicBezTo>
                    <a:cubicBezTo>
                      <a:pt x="2743" y="3912"/>
                      <a:pt x="2762" y="3915"/>
                      <a:pt x="2782" y="3915"/>
                    </a:cubicBezTo>
                    <a:cubicBezTo>
                      <a:pt x="2927" y="3915"/>
                      <a:pt x="3088" y="3754"/>
                      <a:pt x="3065" y="3592"/>
                    </a:cubicBezTo>
                    <a:cubicBezTo>
                      <a:pt x="3038" y="3513"/>
                      <a:pt x="3038" y="3435"/>
                      <a:pt x="2986" y="3356"/>
                    </a:cubicBezTo>
                    <a:cubicBezTo>
                      <a:pt x="2960" y="3304"/>
                      <a:pt x="2907" y="3252"/>
                      <a:pt x="2881" y="3199"/>
                    </a:cubicBezTo>
                    <a:cubicBezTo>
                      <a:pt x="2803" y="3094"/>
                      <a:pt x="2777" y="3016"/>
                      <a:pt x="2724" y="2911"/>
                    </a:cubicBezTo>
                    <a:cubicBezTo>
                      <a:pt x="2619" y="2676"/>
                      <a:pt x="2567" y="2440"/>
                      <a:pt x="2541" y="2178"/>
                    </a:cubicBezTo>
                    <a:cubicBezTo>
                      <a:pt x="2515" y="1759"/>
                      <a:pt x="2646" y="1288"/>
                      <a:pt x="2881" y="921"/>
                    </a:cubicBezTo>
                    <a:cubicBezTo>
                      <a:pt x="3169" y="1026"/>
                      <a:pt x="3457" y="1157"/>
                      <a:pt x="3719" y="1288"/>
                    </a:cubicBezTo>
                    <a:cubicBezTo>
                      <a:pt x="4688" y="1864"/>
                      <a:pt x="5578" y="2885"/>
                      <a:pt x="5971" y="3959"/>
                    </a:cubicBezTo>
                    <a:cubicBezTo>
                      <a:pt x="5999" y="4053"/>
                      <a:pt x="6069" y="4093"/>
                      <a:pt x="6142" y="4093"/>
                    </a:cubicBezTo>
                    <a:cubicBezTo>
                      <a:pt x="6272" y="4093"/>
                      <a:pt x="6414" y="3969"/>
                      <a:pt x="6364" y="3801"/>
                    </a:cubicBezTo>
                    <a:cubicBezTo>
                      <a:pt x="6181" y="3094"/>
                      <a:pt x="5945" y="2466"/>
                      <a:pt x="5474" y="1864"/>
                    </a:cubicBezTo>
                    <a:cubicBezTo>
                      <a:pt x="5028" y="1288"/>
                      <a:pt x="4479" y="816"/>
                      <a:pt x="3824" y="450"/>
                    </a:cubicBezTo>
                    <a:cubicBezTo>
                      <a:pt x="3310" y="173"/>
                      <a:pt x="2721" y="1"/>
                      <a:pt x="2136" y="1"/>
                    </a:cubicBezTo>
                    <a:close/>
                  </a:path>
                </a:pathLst>
              </a:custGeom>
              <a:solidFill>
                <a:srgbClr val="C529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8" name="Google Shape;1688;p46"/>
              <p:cNvSpPr/>
              <p:nvPr/>
            </p:nvSpPr>
            <p:spPr>
              <a:xfrm>
                <a:off x="5008501" y="2282058"/>
                <a:ext cx="309802" cy="219883"/>
              </a:xfrm>
              <a:custGeom>
                <a:avLst/>
                <a:gdLst/>
                <a:ahLst/>
                <a:cxnLst/>
                <a:rect l="l" t="t" r="r" b="b"/>
                <a:pathLst>
                  <a:path w="18853" h="13381" extrusionOk="0">
                    <a:moveTo>
                      <a:pt x="6808" y="1"/>
                    </a:moveTo>
                    <a:cubicBezTo>
                      <a:pt x="4661" y="1"/>
                      <a:pt x="2462" y="734"/>
                      <a:pt x="917" y="2279"/>
                    </a:cubicBezTo>
                    <a:cubicBezTo>
                      <a:pt x="576" y="2645"/>
                      <a:pt x="262" y="3038"/>
                      <a:pt x="0" y="3457"/>
                    </a:cubicBezTo>
                    <a:cubicBezTo>
                      <a:pt x="3090" y="9479"/>
                      <a:pt x="9086" y="13381"/>
                      <a:pt x="16077" y="13381"/>
                    </a:cubicBezTo>
                    <a:lnTo>
                      <a:pt x="16235" y="13381"/>
                    </a:lnTo>
                    <a:cubicBezTo>
                      <a:pt x="16758" y="13381"/>
                      <a:pt x="17256" y="13355"/>
                      <a:pt x="17753" y="13328"/>
                    </a:cubicBezTo>
                    <a:cubicBezTo>
                      <a:pt x="17858" y="13145"/>
                      <a:pt x="17963" y="12936"/>
                      <a:pt x="18041" y="12726"/>
                    </a:cubicBezTo>
                    <a:cubicBezTo>
                      <a:pt x="18853" y="10736"/>
                      <a:pt x="18617" y="8458"/>
                      <a:pt x="17675" y="6599"/>
                    </a:cubicBezTo>
                    <a:cubicBezTo>
                      <a:pt x="16732" y="4740"/>
                      <a:pt x="15161" y="3247"/>
                      <a:pt x="13380" y="2121"/>
                    </a:cubicBezTo>
                    <a:cubicBezTo>
                      <a:pt x="11521" y="943"/>
                      <a:pt x="9400" y="79"/>
                      <a:pt x="7149" y="1"/>
                    </a:cubicBezTo>
                    <a:close/>
                  </a:path>
                </a:pathLst>
              </a:custGeom>
              <a:solidFill>
                <a:srgbClr val="F78F7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9" name="Google Shape;1689;p46"/>
              <p:cNvSpPr/>
              <p:nvPr/>
            </p:nvSpPr>
            <p:spPr>
              <a:xfrm>
                <a:off x="5483512" y="2266562"/>
                <a:ext cx="70150" cy="172130"/>
              </a:xfrm>
              <a:custGeom>
                <a:avLst/>
                <a:gdLst/>
                <a:ahLst/>
                <a:cxnLst/>
                <a:rect l="l" t="t" r="r" b="b"/>
                <a:pathLst>
                  <a:path w="4269" h="10475" extrusionOk="0">
                    <a:moveTo>
                      <a:pt x="4269" y="1"/>
                    </a:moveTo>
                    <a:lnTo>
                      <a:pt x="4269" y="1"/>
                    </a:lnTo>
                    <a:cubicBezTo>
                      <a:pt x="2933" y="1415"/>
                      <a:pt x="1938" y="3169"/>
                      <a:pt x="1284" y="4950"/>
                    </a:cubicBezTo>
                    <a:cubicBezTo>
                      <a:pt x="629" y="6756"/>
                      <a:pt x="263" y="8616"/>
                      <a:pt x="1" y="10475"/>
                    </a:cubicBezTo>
                    <a:cubicBezTo>
                      <a:pt x="2698" y="7935"/>
                      <a:pt x="3798" y="4269"/>
                      <a:pt x="4269" y="1"/>
                    </a:cubicBezTo>
                    <a:close/>
                  </a:path>
                </a:pathLst>
              </a:custGeom>
              <a:solidFill>
                <a:srgbClr val="F78F7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0" name="Google Shape;1690;p46"/>
              <p:cNvSpPr/>
              <p:nvPr/>
            </p:nvSpPr>
            <p:spPr>
              <a:xfrm>
                <a:off x="5308228" y="2266841"/>
                <a:ext cx="164111" cy="71629"/>
              </a:xfrm>
              <a:custGeom>
                <a:avLst/>
                <a:gdLst/>
                <a:ahLst/>
                <a:cxnLst/>
                <a:rect l="l" t="t" r="r" b="b"/>
                <a:pathLst>
                  <a:path w="9987" h="4359" extrusionOk="0">
                    <a:moveTo>
                      <a:pt x="1958" y="0"/>
                    </a:moveTo>
                    <a:cubicBezTo>
                      <a:pt x="1692" y="0"/>
                      <a:pt x="1432" y="47"/>
                      <a:pt x="1163" y="167"/>
                    </a:cubicBezTo>
                    <a:cubicBezTo>
                      <a:pt x="1" y="658"/>
                      <a:pt x="2023" y="4359"/>
                      <a:pt x="4968" y="4359"/>
                    </a:cubicBezTo>
                    <a:cubicBezTo>
                      <a:pt x="5009" y="4359"/>
                      <a:pt x="5050" y="4358"/>
                      <a:pt x="5091" y="4357"/>
                    </a:cubicBezTo>
                    <a:cubicBezTo>
                      <a:pt x="8102" y="4252"/>
                      <a:pt x="9987" y="1660"/>
                      <a:pt x="9306" y="586"/>
                    </a:cubicBezTo>
                    <a:cubicBezTo>
                      <a:pt x="9219" y="463"/>
                      <a:pt x="9054" y="420"/>
                      <a:pt x="8815" y="420"/>
                    </a:cubicBezTo>
                    <a:cubicBezTo>
                      <a:pt x="8261" y="420"/>
                      <a:pt x="7308" y="651"/>
                      <a:pt x="6004" y="651"/>
                    </a:cubicBezTo>
                    <a:cubicBezTo>
                      <a:pt x="5836" y="651"/>
                      <a:pt x="5663" y="647"/>
                      <a:pt x="5483" y="639"/>
                    </a:cubicBezTo>
                    <a:cubicBezTo>
                      <a:pt x="3827" y="538"/>
                      <a:pt x="2856" y="0"/>
                      <a:pt x="1958" y="0"/>
                    </a:cubicBezTo>
                    <a:close/>
                  </a:path>
                </a:pathLst>
              </a:custGeom>
              <a:solidFill>
                <a:srgbClr val="B2242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1" name="Google Shape;1691;p46"/>
              <p:cNvSpPr/>
              <p:nvPr/>
            </p:nvSpPr>
            <p:spPr>
              <a:xfrm>
                <a:off x="5321735" y="2280234"/>
                <a:ext cx="95966" cy="58237"/>
              </a:xfrm>
              <a:custGeom>
                <a:avLst/>
                <a:gdLst/>
                <a:ahLst/>
                <a:cxnLst/>
                <a:rect l="l" t="t" r="r" b="b"/>
                <a:pathLst>
                  <a:path w="5840" h="3544" extrusionOk="0">
                    <a:moveTo>
                      <a:pt x="547" y="0"/>
                    </a:moveTo>
                    <a:cubicBezTo>
                      <a:pt x="353" y="0"/>
                      <a:pt x="168" y="26"/>
                      <a:pt x="0" y="85"/>
                    </a:cubicBezTo>
                    <a:cubicBezTo>
                      <a:pt x="129" y="1321"/>
                      <a:pt x="1852" y="3544"/>
                      <a:pt x="4150" y="3544"/>
                    </a:cubicBezTo>
                    <a:cubicBezTo>
                      <a:pt x="4189" y="3544"/>
                      <a:pt x="4229" y="3543"/>
                      <a:pt x="4269" y="3542"/>
                    </a:cubicBezTo>
                    <a:cubicBezTo>
                      <a:pt x="4845" y="3516"/>
                      <a:pt x="5368" y="3411"/>
                      <a:pt x="5840" y="3254"/>
                    </a:cubicBezTo>
                    <a:cubicBezTo>
                      <a:pt x="5106" y="2206"/>
                      <a:pt x="4059" y="1395"/>
                      <a:pt x="3038" y="819"/>
                    </a:cubicBezTo>
                    <a:cubicBezTo>
                      <a:pt x="2400" y="478"/>
                      <a:pt x="1383" y="0"/>
                      <a:pt x="547" y="0"/>
                    </a:cubicBezTo>
                    <a:close/>
                  </a:path>
                </a:pathLst>
              </a:custGeom>
              <a:solidFill>
                <a:srgbClr val="F044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2" name="Google Shape;1692;p46"/>
              <p:cNvSpPr/>
              <p:nvPr/>
            </p:nvSpPr>
            <p:spPr>
              <a:xfrm>
                <a:off x="5398327" y="2152816"/>
                <a:ext cx="62838" cy="112990"/>
              </a:xfrm>
              <a:custGeom>
                <a:avLst/>
                <a:gdLst/>
                <a:ahLst/>
                <a:cxnLst/>
                <a:rect l="l" t="t" r="r" b="b"/>
                <a:pathLst>
                  <a:path w="3824" h="6876" extrusionOk="0">
                    <a:moveTo>
                      <a:pt x="1060" y="0"/>
                    </a:moveTo>
                    <a:cubicBezTo>
                      <a:pt x="968" y="0"/>
                      <a:pt x="875" y="39"/>
                      <a:pt x="812" y="115"/>
                    </a:cubicBezTo>
                    <a:cubicBezTo>
                      <a:pt x="550" y="455"/>
                      <a:pt x="550" y="1005"/>
                      <a:pt x="498" y="1424"/>
                    </a:cubicBezTo>
                    <a:cubicBezTo>
                      <a:pt x="445" y="1869"/>
                      <a:pt x="419" y="2314"/>
                      <a:pt x="367" y="2760"/>
                    </a:cubicBezTo>
                    <a:cubicBezTo>
                      <a:pt x="315" y="3467"/>
                      <a:pt x="0" y="4514"/>
                      <a:pt x="681" y="4959"/>
                    </a:cubicBezTo>
                    <a:cubicBezTo>
                      <a:pt x="867" y="5089"/>
                      <a:pt x="1092" y="5140"/>
                      <a:pt x="1319" y="5140"/>
                    </a:cubicBezTo>
                    <a:cubicBezTo>
                      <a:pt x="1412" y="5140"/>
                      <a:pt x="1506" y="5131"/>
                      <a:pt x="1598" y="5116"/>
                    </a:cubicBezTo>
                    <a:cubicBezTo>
                      <a:pt x="1964" y="5090"/>
                      <a:pt x="2305" y="4881"/>
                      <a:pt x="2671" y="4854"/>
                    </a:cubicBezTo>
                    <a:cubicBezTo>
                      <a:pt x="2697" y="4848"/>
                      <a:pt x="2727" y="4845"/>
                      <a:pt x="2757" y="4845"/>
                    </a:cubicBezTo>
                    <a:cubicBezTo>
                      <a:pt x="2848" y="4845"/>
                      <a:pt x="2946" y="4874"/>
                      <a:pt x="2985" y="4933"/>
                    </a:cubicBezTo>
                    <a:cubicBezTo>
                      <a:pt x="3090" y="5064"/>
                      <a:pt x="2959" y="5326"/>
                      <a:pt x="2907" y="5430"/>
                    </a:cubicBezTo>
                    <a:cubicBezTo>
                      <a:pt x="2723" y="5849"/>
                      <a:pt x="2514" y="6242"/>
                      <a:pt x="2357" y="6661"/>
                    </a:cubicBezTo>
                    <a:cubicBezTo>
                      <a:pt x="2336" y="6744"/>
                      <a:pt x="2397" y="6876"/>
                      <a:pt x="2488" y="6876"/>
                    </a:cubicBezTo>
                    <a:cubicBezTo>
                      <a:pt x="2513" y="6876"/>
                      <a:pt x="2539" y="6866"/>
                      <a:pt x="2566" y="6844"/>
                    </a:cubicBezTo>
                    <a:cubicBezTo>
                      <a:pt x="2907" y="6556"/>
                      <a:pt x="3195" y="6216"/>
                      <a:pt x="3404" y="5823"/>
                    </a:cubicBezTo>
                    <a:cubicBezTo>
                      <a:pt x="3588" y="5483"/>
                      <a:pt x="3823" y="5064"/>
                      <a:pt x="3718" y="4671"/>
                    </a:cubicBezTo>
                    <a:cubicBezTo>
                      <a:pt x="3640" y="4331"/>
                      <a:pt x="3352" y="4095"/>
                      <a:pt x="3011" y="4016"/>
                    </a:cubicBezTo>
                    <a:cubicBezTo>
                      <a:pt x="2938" y="4002"/>
                      <a:pt x="2864" y="3995"/>
                      <a:pt x="2792" y="3995"/>
                    </a:cubicBezTo>
                    <a:cubicBezTo>
                      <a:pt x="2480" y="3995"/>
                      <a:pt x="2178" y="4115"/>
                      <a:pt x="1859" y="4200"/>
                    </a:cubicBezTo>
                    <a:cubicBezTo>
                      <a:pt x="1754" y="4230"/>
                      <a:pt x="1579" y="4277"/>
                      <a:pt x="1425" y="4277"/>
                    </a:cubicBezTo>
                    <a:cubicBezTo>
                      <a:pt x="1311" y="4277"/>
                      <a:pt x="1208" y="4251"/>
                      <a:pt x="1152" y="4174"/>
                    </a:cubicBezTo>
                    <a:cubicBezTo>
                      <a:pt x="1074" y="4069"/>
                      <a:pt x="1152" y="3781"/>
                      <a:pt x="1152" y="3650"/>
                    </a:cubicBezTo>
                    <a:cubicBezTo>
                      <a:pt x="1179" y="3388"/>
                      <a:pt x="1205" y="3152"/>
                      <a:pt x="1231" y="2891"/>
                    </a:cubicBezTo>
                    <a:cubicBezTo>
                      <a:pt x="1283" y="2445"/>
                      <a:pt x="1310" y="1974"/>
                      <a:pt x="1362" y="1503"/>
                    </a:cubicBezTo>
                    <a:cubicBezTo>
                      <a:pt x="1388" y="1084"/>
                      <a:pt x="1519" y="508"/>
                      <a:pt x="1310" y="141"/>
                    </a:cubicBezTo>
                    <a:cubicBezTo>
                      <a:pt x="1255" y="46"/>
                      <a:pt x="1158" y="0"/>
                      <a:pt x="1060" y="0"/>
                    </a:cubicBezTo>
                    <a:close/>
                  </a:path>
                </a:pathLst>
              </a:custGeom>
              <a:solidFill>
                <a:srgbClr val="C529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3" name="Google Shape;1693;p46"/>
              <p:cNvSpPr/>
              <p:nvPr/>
            </p:nvSpPr>
            <p:spPr>
              <a:xfrm>
                <a:off x="5280852" y="2155083"/>
                <a:ext cx="41755" cy="60767"/>
              </a:xfrm>
              <a:custGeom>
                <a:avLst/>
                <a:gdLst/>
                <a:ahLst/>
                <a:cxnLst/>
                <a:rect l="l" t="t" r="r" b="b"/>
                <a:pathLst>
                  <a:path w="2541" h="3698" extrusionOk="0">
                    <a:moveTo>
                      <a:pt x="1303" y="1"/>
                    </a:moveTo>
                    <a:cubicBezTo>
                      <a:pt x="673" y="1"/>
                      <a:pt x="129" y="794"/>
                      <a:pt x="53" y="1784"/>
                    </a:cubicBezTo>
                    <a:cubicBezTo>
                      <a:pt x="1" y="2805"/>
                      <a:pt x="498" y="3669"/>
                      <a:pt x="1153" y="3695"/>
                    </a:cubicBezTo>
                    <a:cubicBezTo>
                      <a:pt x="1174" y="3697"/>
                      <a:pt x="1195" y="3698"/>
                      <a:pt x="1215" y="3698"/>
                    </a:cubicBezTo>
                    <a:cubicBezTo>
                      <a:pt x="1869" y="3698"/>
                      <a:pt x="2412" y="2905"/>
                      <a:pt x="2462" y="1915"/>
                    </a:cubicBezTo>
                    <a:cubicBezTo>
                      <a:pt x="2541" y="893"/>
                      <a:pt x="2043" y="29"/>
                      <a:pt x="1363" y="3"/>
                    </a:cubicBezTo>
                    <a:cubicBezTo>
                      <a:pt x="1342" y="2"/>
                      <a:pt x="1322" y="1"/>
                      <a:pt x="1303" y="1"/>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4" name="Google Shape;1694;p46"/>
              <p:cNvSpPr/>
              <p:nvPr/>
            </p:nvSpPr>
            <p:spPr>
              <a:xfrm>
                <a:off x="5473193" y="2167161"/>
                <a:ext cx="33144" cy="51253"/>
              </a:xfrm>
              <a:custGeom>
                <a:avLst/>
                <a:gdLst/>
                <a:ahLst/>
                <a:cxnLst/>
                <a:rect l="l" t="t" r="r" b="b"/>
                <a:pathLst>
                  <a:path w="2017" h="3119" extrusionOk="0">
                    <a:moveTo>
                      <a:pt x="1071" y="1"/>
                    </a:moveTo>
                    <a:cubicBezTo>
                      <a:pt x="559" y="1"/>
                      <a:pt x="104" y="672"/>
                      <a:pt x="53" y="1520"/>
                    </a:cubicBezTo>
                    <a:cubicBezTo>
                      <a:pt x="0" y="2358"/>
                      <a:pt x="393" y="3091"/>
                      <a:pt x="917" y="3117"/>
                    </a:cubicBezTo>
                    <a:cubicBezTo>
                      <a:pt x="927" y="3118"/>
                      <a:pt x="937" y="3118"/>
                      <a:pt x="948" y="3118"/>
                    </a:cubicBezTo>
                    <a:cubicBezTo>
                      <a:pt x="1484" y="3118"/>
                      <a:pt x="1939" y="2447"/>
                      <a:pt x="1964" y="1625"/>
                    </a:cubicBezTo>
                    <a:cubicBezTo>
                      <a:pt x="2017" y="761"/>
                      <a:pt x="1624" y="28"/>
                      <a:pt x="1100" y="1"/>
                    </a:cubicBezTo>
                    <a:cubicBezTo>
                      <a:pt x="1090" y="1"/>
                      <a:pt x="1081" y="1"/>
                      <a:pt x="1071" y="1"/>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5" name="Google Shape;1695;p46"/>
              <p:cNvSpPr/>
              <p:nvPr/>
            </p:nvSpPr>
            <p:spPr>
              <a:xfrm>
                <a:off x="5238275" y="2043441"/>
                <a:ext cx="108865" cy="73716"/>
              </a:xfrm>
              <a:custGeom>
                <a:avLst/>
                <a:gdLst/>
                <a:ahLst/>
                <a:cxnLst/>
                <a:rect l="l" t="t" r="r" b="b"/>
                <a:pathLst>
                  <a:path w="6625" h="4486" extrusionOk="0">
                    <a:moveTo>
                      <a:pt x="4805" y="1"/>
                    </a:moveTo>
                    <a:cubicBezTo>
                      <a:pt x="4705" y="1"/>
                      <a:pt x="4604" y="6"/>
                      <a:pt x="4503" y="15"/>
                    </a:cubicBezTo>
                    <a:cubicBezTo>
                      <a:pt x="3430" y="120"/>
                      <a:pt x="2382" y="696"/>
                      <a:pt x="1623" y="1351"/>
                    </a:cubicBezTo>
                    <a:cubicBezTo>
                      <a:pt x="838" y="2058"/>
                      <a:pt x="131" y="3027"/>
                      <a:pt x="78" y="4022"/>
                    </a:cubicBezTo>
                    <a:cubicBezTo>
                      <a:pt x="1" y="4254"/>
                      <a:pt x="209" y="4486"/>
                      <a:pt x="461" y="4486"/>
                    </a:cubicBezTo>
                    <a:cubicBezTo>
                      <a:pt x="550" y="4486"/>
                      <a:pt x="644" y="4457"/>
                      <a:pt x="733" y="4388"/>
                    </a:cubicBezTo>
                    <a:cubicBezTo>
                      <a:pt x="1649" y="3760"/>
                      <a:pt x="2671" y="3288"/>
                      <a:pt x="3770" y="3079"/>
                    </a:cubicBezTo>
                    <a:cubicBezTo>
                      <a:pt x="4346" y="2948"/>
                      <a:pt x="4922" y="2922"/>
                      <a:pt x="5472" y="2686"/>
                    </a:cubicBezTo>
                    <a:cubicBezTo>
                      <a:pt x="5996" y="2477"/>
                      <a:pt x="6441" y="2058"/>
                      <a:pt x="6546" y="1560"/>
                    </a:cubicBezTo>
                    <a:cubicBezTo>
                      <a:pt x="6624" y="1115"/>
                      <a:pt x="6389" y="670"/>
                      <a:pt x="6022" y="382"/>
                    </a:cubicBezTo>
                    <a:cubicBezTo>
                      <a:pt x="5680" y="104"/>
                      <a:pt x="5250" y="1"/>
                      <a:pt x="480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6" name="Google Shape;1696;p46"/>
              <p:cNvSpPr/>
              <p:nvPr/>
            </p:nvSpPr>
            <p:spPr>
              <a:xfrm>
                <a:off x="5449957" y="2049669"/>
                <a:ext cx="78942" cy="63955"/>
              </a:xfrm>
              <a:custGeom>
                <a:avLst/>
                <a:gdLst/>
                <a:ahLst/>
                <a:cxnLst/>
                <a:rect l="l" t="t" r="r" b="b"/>
                <a:pathLst>
                  <a:path w="4804" h="3892" extrusionOk="0">
                    <a:moveTo>
                      <a:pt x="1418" y="0"/>
                    </a:moveTo>
                    <a:cubicBezTo>
                      <a:pt x="1098" y="0"/>
                      <a:pt x="781" y="93"/>
                      <a:pt x="524" y="291"/>
                    </a:cubicBezTo>
                    <a:cubicBezTo>
                      <a:pt x="210" y="527"/>
                      <a:pt x="0" y="893"/>
                      <a:pt x="27" y="1260"/>
                    </a:cubicBezTo>
                    <a:cubicBezTo>
                      <a:pt x="53" y="1705"/>
                      <a:pt x="367" y="2072"/>
                      <a:pt x="734" y="2255"/>
                    </a:cubicBezTo>
                    <a:cubicBezTo>
                      <a:pt x="1153" y="2464"/>
                      <a:pt x="1571" y="2491"/>
                      <a:pt x="2017" y="2621"/>
                    </a:cubicBezTo>
                    <a:cubicBezTo>
                      <a:pt x="2828" y="2831"/>
                      <a:pt x="3588" y="3250"/>
                      <a:pt x="4216" y="3800"/>
                    </a:cubicBezTo>
                    <a:cubicBezTo>
                      <a:pt x="4281" y="3864"/>
                      <a:pt x="4355" y="3892"/>
                      <a:pt x="4428" y="3892"/>
                    </a:cubicBezTo>
                    <a:cubicBezTo>
                      <a:pt x="4621" y="3892"/>
                      <a:pt x="4804" y="3702"/>
                      <a:pt x="4766" y="3512"/>
                    </a:cubicBezTo>
                    <a:cubicBezTo>
                      <a:pt x="4792" y="2674"/>
                      <a:pt x="4347" y="1862"/>
                      <a:pt x="3797" y="1234"/>
                    </a:cubicBezTo>
                    <a:cubicBezTo>
                      <a:pt x="3273" y="658"/>
                      <a:pt x="2514" y="160"/>
                      <a:pt x="1729" y="29"/>
                    </a:cubicBezTo>
                    <a:cubicBezTo>
                      <a:pt x="1626" y="10"/>
                      <a:pt x="1522" y="0"/>
                      <a:pt x="141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7" name="Google Shape;1697;p46"/>
              <p:cNvSpPr/>
              <p:nvPr/>
            </p:nvSpPr>
            <p:spPr>
              <a:xfrm>
                <a:off x="4726243" y="3146048"/>
                <a:ext cx="182450" cy="244384"/>
              </a:xfrm>
              <a:custGeom>
                <a:avLst/>
                <a:gdLst/>
                <a:ahLst/>
                <a:cxnLst/>
                <a:rect l="l" t="t" r="r" b="b"/>
                <a:pathLst>
                  <a:path w="11103" h="14872" extrusionOk="0">
                    <a:moveTo>
                      <a:pt x="5263" y="1"/>
                    </a:moveTo>
                    <a:cubicBezTo>
                      <a:pt x="5106" y="891"/>
                      <a:pt x="4478" y="3640"/>
                      <a:pt x="3771" y="4792"/>
                    </a:cubicBezTo>
                    <a:cubicBezTo>
                      <a:pt x="3116" y="6285"/>
                      <a:pt x="79" y="9139"/>
                      <a:pt x="367" y="9453"/>
                    </a:cubicBezTo>
                    <a:cubicBezTo>
                      <a:pt x="412" y="9504"/>
                      <a:pt x="482" y="9526"/>
                      <a:pt x="571" y="9526"/>
                    </a:cubicBezTo>
                    <a:cubicBezTo>
                      <a:pt x="1266" y="9526"/>
                      <a:pt x="3113" y="8164"/>
                      <a:pt x="3090" y="8118"/>
                    </a:cubicBezTo>
                    <a:lnTo>
                      <a:pt x="3090" y="8118"/>
                    </a:lnTo>
                    <a:cubicBezTo>
                      <a:pt x="3195" y="8223"/>
                      <a:pt x="0" y="11705"/>
                      <a:pt x="367" y="12124"/>
                    </a:cubicBezTo>
                    <a:cubicBezTo>
                      <a:pt x="419" y="12184"/>
                      <a:pt x="500" y="12211"/>
                      <a:pt x="603" y="12211"/>
                    </a:cubicBezTo>
                    <a:cubicBezTo>
                      <a:pt x="1585" y="12211"/>
                      <a:pt x="4599" y="9760"/>
                      <a:pt x="4504" y="9689"/>
                    </a:cubicBezTo>
                    <a:lnTo>
                      <a:pt x="4504" y="9689"/>
                    </a:lnTo>
                    <a:cubicBezTo>
                      <a:pt x="4661" y="9767"/>
                      <a:pt x="1257" y="14035"/>
                      <a:pt x="1886" y="14559"/>
                    </a:cubicBezTo>
                    <a:cubicBezTo>
                      <a:pt x="1955" y="14611"/>
                      <a:pt x="2038" y="14635"/>
                      <a:pt x="2133" y="14635"/>
                    </a:cubicBezTo>
                    <a:cubicBezTo>
                      <a:pt x="3275" y="14635"/>
                      <a:pt x="6037" y="11093"/>
                      <a:pt x="6206" y="10658"/>
                    </a:cubicBezTo>
                    <a:lnTo>
                      <a:pt x="6206" y="10658"/>
                    </a:lnTo>
                    <a:cubicBezTo>
                      <a:pt x="6075" y="11103"/>
                      <a:pt x="4190" y="14585"/>
                      <a:pt x="4844" y="14847"/>
                    </a:cubicBezTo>
                    <a:cubicBezTo>
                      <a:pt x="4883" y="14864"/>
                      <a:pt x="4926" y="14871"/>
                      <a:pt x="4971" y="14871"/>
                    </a:cubicBezTo>
                    <a:cubicBezTo>
                      <a:pt x="6087" y="14871"/>
                      <a:pt x="9061" y="10117"/>
                      <a:pt x="9086" y="9689"/>
                    </a:cubicBezTo>
                    <a:lnTo>
                      <a:pt x="9086" y="9689"/>
                    </a:lnTo>
                    <a:cubicBezTo>
                      <a:pt x="9138" y="9976"/>
                      <a:pt x="9061" y="12962"/>
                      <a:pt x="9784" y="12962"/>
                    </a:cubicBezTo>
                    <a:cubicBezTo>
                      <a:pt x="9787" y="12962"/>
                      <a:pt x="9790" y="12962"/>
                      <a:pt x="9793" y="12962"/>
                    </a:cubicBezTo>
                    <a:cubicBezTo>
                      <a:pt x="10893" y="12883"/>
                      <a:pt x="11076" y="5892"/>
                      <a:pt x="10841" y="4609"/>
                    </a:cubicBezTo>
                    <a:cubicBezTo>
                      <a:pt x="10893" y="3824"/>
                      <a:pt x="11024" y="2462"/>
                      <a:pt x="11102" y="1441"/>
                    </a:cubicBezTo>
                    <a:cubicBezTo>
                      <a:pt x="9165" y="1022"/>
                      <a:pt x="7201" y="551"/>
                      <a:pt x="5263" y="1"/>
                    </a:cubicBez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8" name="Google Shape;1698;p46"/>
              <p:cNvSpPr/>
              <p:nvPr/>
            </p:nvSpPr>
            <p:spPr>
              <a:xfrm>
                <a:off x="4770561" y="2550500"/>
                <a:ext cx="284857" cy="717755"/>
              </a:xfrm>
              <a:custGeom>
                <a:avLst/>
                <a:gdLst/>
                <a:ahLst/>
                <a:cxnLst/>
                <a:rect l="l" t="t" r="r" b="b"/>
                <a:pathLst>
                  <a:path w="17335" h="43679" extrusionOk="0">
                    <a:moveTo>
                      <a:pt x="12959" y="1"/>
                    </a:moveTo>
                    <a:cubicBezTo>
                      <a:pt x="12387" y="1"/>
                      <a:pt x="11795" y="310"/>
                      <a:pt x="11207" y="1025"/>
                    </a:cubicBezTo>
                    <a:cubicBezTo>
                      <a:pt x="8824" y="3931"/>
                      <a:pt x="2488" y="20584"/>
                      <a:pt x="341" y="39071"/>
                    </a:cubicBezTo>
                    <a:cubicBezTo>
                      <a:pt x="341" y="39175"/>
                      <a:pt x="341" y="39254"/>
                      <a:pt x="315" y="39332"/>
                    </a:cubicBezTo>
                    <a:cubicBezTo>
                      <a:pt x="262" y="39908"/>
                      <a:pt x="210" y="40485"/>
                      <a:pt x="131" y="41061"/>
                    </a:cubicBezTo>
                    <a:cubicBezTo>
                      <a:pt x="0" y="42605"/>
                      <a:pt x="6913" y="43627"/>
                      <a:pt x="9715" y="43679"/>
                    </a:cubicBezTo>
                    <a:cubicBezTo>
                      <a:pt x="9715" y="43679"/>
                      <a:pt x="9819" y="42998"/>
                      <a:pt x="10029" y="41820"/>
                    </a:cubicBezTo>
                    <a:cubicBezTo>
                      <a:pt x="10029" y="41715"/>
                      <a:pt x="10055" y="41610"/>
                      <a:pt x="10055" y="41532"/>
                    </a:cubicBezTo>
                    <a:cubicBezTo>
                      <a:pt x="10553" y="38442"/>
                      <a:pt x="11574" y="32367"/>
                      <a:pt x="12804" y="25533"/>
                    </a:cubicBezTo>
                    <a:cubicBezTo>
                      <a:pt x="14611" y="15662"/>
                      <a:pt x="17334" y="13017"/>
                      <a:pt x="17230" y="8461"/>
                    </a:cubicBezTo>
                    <a:cubicBezTo>
                      <a:pt x="17146" y="4806"/>
                      <a:pt x="15213" y="1"/>
                      <a:pt x="12959" y="1"/>
                    </a:cubicBezTo>
                    <a:close/>
                  </a:path>
                </a:pathLst>
              </a:custGeom>
              <a:solidFill>
                <a:srgbClr val="E5EEF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9" name="Google Shape;1699;p46"/>
              <p:cNvSpPr/>
              <p:nvPr/>
            </p:nvSpPr>
            <p:spPr>
              <a:xfrm>
                <a:off x="4959024" y="2735136"/>
                <a:ext cx="89935" cy="360595"/>
              </a:xfrm>
              <a:custGeom>
                <a:avLst/>
                <a:gdLst/>
                <a:ahLst/>
                <a:cxnLst/>
                <a:rect l="l" t="t" r="r" b="b"/>
                <a:pathLst>
                  <a:path w="5473" h="21944" extrusionOk="0">
                    <a:moveTo>
                      <a:pt x="5473" y="1"/>
                    </a:moveTo>
                    <a:cubicBezTo>
                      <a:pt x="4739" y="3274"/>
                      <a:pt x="2749" y="6573"/>
                      <a:pt x="1335" y="14297"/>
                    </a:cubicBezTo>
                    <a:cubicBezTo>
                      <a:pt x="1152" y="15397"/>
                      <a:pt x="943" y="16497"/>
                      <a:pt x="759" y="17544"/>
                    </a:cubicBezTo>
                    <a:cubicBezTo>
                      <a:pt x="812" y="17492"/>
                      <a:pt x="890" y="17439"/>
                      <a:pt x="943" y="17387"/>
                    </a:cubicBezTo>
                    <a:lnTo>
                      <a:pt x="1152" y="16392"/>
                    </a:lnTo>
                    <a:cubicBezTo>
                      <a:pt x="1519" y="14533"/>
                      <a:pt x="1833" y="12674"/>
                      <a:pt x="2304" y="10841"/>
                    </a:cubicBezTo>
                    <a:cubicBezTo>
                      <a:pt x="2723" y="9008"/>
                      <a:pt x="3273" y="7228"/>
                      <a:pt x="3849" y="5421"/>
                    </a:cubicBezTo>
                    <a:cubicBezTo>
                      <a:pt x="4425" y="3640"/>
                      <a:pt x="5132" y="1860"/>
                      <a:pt x="5473" y="1"/>
                    </a:cubicBezTo>
                    <a:close/>
                    <a:moveTo>
                      <a:pt x="105" y="21315"/>
                    </a:moveTo>
                    <a:cubicBezTo>
                      <a:pt x="52" y="21524"/>
                      <a:pt x="26" y="21734"/>
                      <a:pt x="0" y="21943"/>
                    </a:cubicBezTo>
                    <a:cubicBezTo>
                      <a:pt x="52" y="21734"/>
                      <a:pt x="79" y="21524"/>
                      <a:pt x="131" y="21315"/>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0" name="Google Shape;1700;p46"/>
              <p:cNvSpPr/>
              <p:nvPr/>
            </p:nvSpPr>
            <p:spPr>
              <a:xfrm>
                <a:off x="4960733" y="3020848"/>
                <a:ext cx="13787" cy="64547"/>
              </a:xfrm>
              <a:custGeom>
                <a:avLst/>
                <a:gdLst/>
                <a:ahLst/>
                <a:cxnLst/>
                <a:rect l="l" t="t" r="r" b="b"/>
                <a:pathLst>
                  <a:path w="839" h="3928" extrusionOk="0">
                    <a:moveTo>
                      <a:pt x="839" y="0"/>
                    </a:moveTo>
                    <a:lnTo>
                      <a:pt x="839" y="0"/>
                    </a:lnTo>
                    <a:cubicBezTo>
                      <a:pt x="786" y="52"/>
                      <a:pt x="708" y="105"/>
                      <a:pt x="655" y="157"/>
                    </a:cubicBezTo>
                    <a:cubicBezTo>
                      <a:pt x="420" y="1466"/>
                      <a:pt x="210" y="2723"/>
                      <a:pt x="1" y="3928"/>
                    </a:cubicBezTo>
                    <a:lnTo>
                      <a:pt x="27" y="3928"/>
                    </a:lnTo>
                    <a:cubicBezTo>
                      <a:pt x="184" y="3195"/>
                      <a:pt x="341" y="2488"/>
                      <a:pt x="498" y="1781"/>
                    </a:cubicBezTo>
                    <a:lnTo>
                      <a:pt x="839" y="0"/>
                    </a:ln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1" name="Google Shape;1701;p46"/>
              <p:cNvSpPr/>
              <p:nvPr/>
            </p:nvSpPr>
            <p:spPr>
              <a:xfrm>
                <a:off x="4959024" y="2735136"/>
                <a:ext cx="89935" cy="360595"/>
              </a:xfrm>
              <a:custGeom>
                <a:avLst/>
                <a:gdLst/>
                <a:ahLst/>
                <a:cxnLst/>
                <a:rect l="l" t="t" r="r" b="b"/>
                <a:pathLst>
                  <a:path w="5473" h="21944" extrusionOk="0">
                    <a:moveTo>
                      <a:pt x="5473" y="1"/>
                    </a:moveTo>
                    <a:lnTo>
                      <a:pt x="5473" y="1"/>
                    </a:lnTo>
                    <a:cubicBezTo>
                      <a:pt x="5211" y="891"/>
                      <a:pt x="4897" y="1781"/>
                      <a:pt x="4556" y="2671"/>
                    </a:cubicBezTo>
                    <a:lnTo>
                      <a:pt x="3535" y="5316"/>
                    </a:lnTo>
                    <a:cubicBezTo>
                      <a:pt x="2880" y="7097"/>
                      <a:pt x="2330" y="8903"/>
                      <a:pt x="1885" y="10762"/>
                    </a:cubicBezTo>
                    <a:cubicBezTo>
                      <a:pt x="1440" y="12595"/>
                      <a:pt x="1100" y="14454"/>
                      <a:pt x="812" y="16340"/>
                    </a:cubicBezTo>
                    <a:lnTo>
                      <a:pt x="393" y="19141"/>
                    </a:lnTo>
                    <a:cubicBezTo>
                      <a:pt x="262" y="20058"/>
                      <a:pt x="105" y="21000"/>
                      <a:pt x="0" y="21943"/>
                    </a:cubicBezTo>
                    <a:cubicBezTo>
                      <a:pt x="26" y="21734"/>
                      <a:pt x="52" y="21524"/>
                      <a:pt x="105" y="21315"/>
                    </a:cubicBezTo>
                    <a:cubicBezTo>
                      <a:pt x="314" y="20110"/>
                      <a:pt x="524" y="18853"/>
                      <a:pt x="759" y="17544"/>
                    </a:cubicBezTo>
                    <a:cubicBezTo>
                      <a:pt x="943" y="16497"/>
                      <a:pt x="1152" y="15397"/>
                      <a:pt x="1335" y="14297"/>
                    </a:cubicBezTo>
                    <a:cubicBezTo>
                      <a:pt x="2749" y="6573"/>
                      <a:pt x="4739" y="3274"/>
                      <a:pt x="5473" y="1"/>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2" name="Google Shape;1702;p46"/>
              <p:cNvSpPr/>
              <p:nvPr/>
            </p:nvSpPr>
            <p:spPr>
              <a:xfrm>
                <a:off x="4775720" y="3192519"/>
                <a:ext cx="160085" cy="45189"/>
              </a:xfrm>
              <a:custGeom>
                <a:avLst/>
                <a:gdLst/>
                <a:ahLst/>
                <a:cxnLst/>
                <a:rect l="l" t="t" r="r" b="b"/>
                <a:pathLst>
                  <a:path w="9742" h="2750" extrusionOk="0">
                    <a:moveTo>
                      <a:pt x="27" y="1"/>
                    </a:moveTo>
                    <a:cubicBezTo>
                      <a:pt x="27" y="105"/>
                      <a:pt x="27" y="184"/>
                      <a:pt x="1" y="262"/>
                    </a:cubicBezTo>
                    <a:cubicBezTo>
                      <a:pt x="1729" y="708"/>
                      <a:pt x="3457" y="1179"/>
                      <a:pt x="5185" y="1598"/>
                    </a:cubicBezTo>
                    <a:cubicBezTo>
                      <a:pt x="6678" y="1991"/>
                      <a:pt x="8196" y="2410"/>
                      <a:pt x="9715" y="2750"/>
                    </a:cubicBezTo>
                    <a:cubicBezTo>
                      <a:pt x="9715" y="2645"/>
                      <a:pt x="9741" y="2540"/>
                      <a:pt x="9741" y="2462"/>
                    </a:cubicBezTo>
                    <a:cubicBezTo>
                      <a:pt x="8275" y="2017"/>
                      <a:pt x="6756" y="1676"/>
                      <a:pt x="5264" y="1310"/>
                    </a:cubicBezTo>
                    <a:cubicBezTo>
                      <a:pt x="3509" y="865"/>
                      <a:pt x="1781" y="446"/>
                      <a:pt x="27" y="1"/>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4" name="Google Shape;1703;p46"/>
            <p:cNvGrpSpPr/>
            <p:nvPr/>
          </p:nvGrpSpPr>
          <p:grpSpPr>
            <a:xfrm>
              <a:off x="3440163" y="1733556"/>
              <a:ext cx="1049882" cy="2244669"/>
              <a:chOff x="3440163" y="1733556"/>
              <a:chExt cx="1049882" cy="2244669"/>
            </a:xfrm>
          </p:grpSpPr>
          <p:sp>
            <p:nvSpPr>
              <p:cNvPr id="5" name="Google Shape;1704;p46"/>
              <p:cNvSpPr/>
              <p:nvPr/>
            </p:nvSpPr>
            <p:spPr>
              <a:xfrm>
                <a:off x="4291672" y="3124538"/>
                <a:ext cx="198373" cy="263774"/>
              </a:xfrm>
              <a:custGeom>
                <a:avLst/>
                <a:gdLst/>
                <a:ahLst/>
                <a:cxnLst/>
                <a:rect l="l" t="t" r="r" b="b"/>
                <a:pathLst>
                  <a:path w="12072" h="16052" extrusionOk="0">
                    <a:moveTo>
                      <a:pt x="5577" y="0"/>
                    </a:moveTo>
                    <a:cubicBezTo>
                      <a:pt x="3744" y="812"/>
                      <a:pt x="1885" y="1571"/>
                      <a:pt x="0" y="2226"/>
                    </a:cubicBezTo>
                    <a:cubicBezTo>
                      <a:pt x="419" y="3064"/>
                      <a:pt x="1493" y="5656"/>
                      <a:pt x="1571" y="7018"/>
                    </a:cubicBezTo>
                    <a:cubicBezTo>
                      <a:pt x="1912" y="8615"/>
                      <a:pt x="1126" y="12700"/>
                      <a:pt x="1545" y="12805"/>
                    </a:cubicBezTo>
                    <a:cubicBezTo>
                      <a:pt x="1558" y="12808"/>
                      <a:pt x="1570" y="12809"/>
                      <a:pt x="1583" y="12809"/>
                    </a:cubicBezTo>
                    <a:cubicBezTo>
                      <a:pt x="2136" y="12809"/>
                      <a:pt x="3010" y="10134"/>
                      <a:pt x="2959" y="10134"/>
                    </a:cubicBezTo>
                    <a:cubicBezTo>
                      <a:pt x="3116" y="10134"/>
                      <a:pt x="2540" y="14821"/>
                      <a:pt x="3090" y="14952"/>
                    </a:cubicBezTo>
                    <a:cubicBezTo>
                      <a:pt x="3106" y="14955"/>
                      <a:pt x="3123" y="14957"/>
                      <a:pt x="3140" y="14957"/>
                    </a:cubicBezTo>
                    <a:cubicBezTo>
                      <a:pt x="3976" y="14957"/>
                      <a:pt x="5156" y="10578"/>
                      <a:pt x="5027" y="10553"/>
                    </a:cubicBezTo>
                    <a:cubicBezTo>
                      <a:pt x="5028" y="10553"/>
                      <a:pt x="5028" y="10553"/>
                      <a:pt x="5029" y="10553"/>
                    </a:cubicBezTo>
                    <a:cubicBezTo>
                      <a:pt x="5209" y="10553"/>
                      <a:pt x="4925" y="15999"/>
                      <a:pt x="5734" y="16051"/>
                    </a:cubicBezTo>
                    <a:cubicBezTo>
                      <a:pt x="5737" y="16051"/>
                      <a:pt x="5740" y="16052"/>
                      <a:pt x="5743" y="16052"/>
                    </a:cubicBezTo>
                    <a:cubicBezTo>
                      <a:pt x="6862" y="16052"/>
                      <a:pt x="7122" y="10840"/>
                      <a:pt x="6965" y="10369"/>
                    </a:cubicBezTo>
                    <a:lnTo>
                      <a:pt x="6965" y="10369"/>
                    </a:lnTo>
                    <a:cubicBezTo>
                      <a:pt x="7119" y="10804"/>
                      <a:pt x="7597" y="14565"/>
                      <a:pt x="8279" y="14565"/>
                    </a:cubicBezTo>
                    <a:cubicBezTo>
                      <a:pt x="8295" y="14565"/>
                      <a:pt x="8311" y="14563"/>
                      <a:pt x="8327" y="14559"/>
                    </a:cubicBezTo>
                    <a:cubicBezTo>
                      <a:pt x="9374" y="14323"/>
                      <a:pt x="8981" y="8275"/>
                      <a:pt x="8746" y="7882"/>
                    </a:cubicBezTo>
                    <a:lnTo>
                      <a:pt x="8746" y="7882"/>
                    </a:lnTo>
                    <a:cubicBezTo>
                      <a:pt x="8938" y="8098"/>
                      <a:pt x="10386" y="10187"/>
                      <a:pt x="11069" y="10187"/>
                    </a:cubicBezTo>
                    <a:cubicBezTo>
                      <a:pt x="11130" y="10187"/>
                      <a:pt x="11186" y="10171"/>
                      <a:pt x="11233" y="10134"/>
                    </a:cubicBezTo>
                    <a:cubicBezTo>
                      <a:pt x="12071" y="9427"/>
                      <a:pt x="8170" y="3640"/>
                      <a:pt x="7227" y="2724"/>
                    </a:cubicBezTo>
                    <a:cubicBezTo>
                      <a:pt x="6808" y="2069"/>
                      <a:pt x="6127" y="891"/>
                      <a:pt x="5577" y="0"/>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 name="Google Shape;1705;p46"/>
              <p:cNvSpPr/>
              <p:nvPr/>
            </p:nvSpPr>
            <p:spPr>
              <a:xfrm>
                <a:off x="4111343" y="2560671"/>
                <a:ext cx="350735" cy="707156"/>
              </a:xfrm>
              <a:custGeom>
                <a:avLst/>
                <a:gdLst/>
                <a:ahLst/>
                <a:cxnLst/>
                <a:rect l="l" t="t" r="r" b="b"/>
                <a:pathLst>
                  <a:path w="21344" h="43034" extrusionOk="0">
                    <a:moveTo>
                      <a:pt x="3799" y="1"/>
                    </a:moveTo>
                    <a:cubicBezTo>
                      <a:pt x="1449" y="1"/>
                      <a:pt x="0" y="5157"/>
                      <a:pt x="343" y="8889"/>
                    </a:cubicBezTo>
                    <a:cubicBezTo>
                      <a:pt x="736" y="13446"/>
                      <a:pt x="3747" y="15776"/>
                      <a:pt x="6654" y="25359"/>
                    </a:cubicBezTo>
                    <a:cubicBezTo>
                      <a:pt x="8696" y="32010"/>
                      <a:pt x="10372" y="37928"/>
                      <a:pt x="11210" y="40939"/>
                    </a:cubicBezTo>
                    <a:cubicBezTo>
                      <a:pt x="11236" y="41018"/>
                      <a:pt x="11262" y="41122"/>
                      <a:pt x="11288" y="41227"/>
                    </a:cubicBezTo>
                    <a:cubicBezTo>
                      <a:pt x="11629" y="42379"/>
                      <a:pt x="11812" y="43034"/>
                      <a:pt x="11812" y="43034"/>
                    </a:cubicBezTo>
                    <a:cubicBezTo>
                      <a:pt x="14588" y="42667"/>
                      <a:pt x="21343" y="40861"/>
                      <a:pt x="21029" y="39368"/>
                    </a:cubicBezTo>
                    <a:cubicBezTo>
                      <a:pt x="20898" y="38792"/>
                      <a:pt x="20793" y="38216"/>
                      <a:pt x="20662" y="37666"/>
                    </a:cubicBezTo>
                    <a:cubicBezTo>
                      <a:pt x="20636" y="37561"/>
                      <a:pt x="20610" y="37483"/>
                      <a:pt x="20584" y="37404"/>
                    </a:cubicBezTo>
                    <a:cubicBezTo>
                      <a:pt x="16368" y="19285"/>
                      <a:pt x="8172" y="3443"/>
                      <a:pt x="5475" y="825"/>
                    </a:cubicBezTo>
                    <a:cubicBezTo>
                      <a:pt x="4879" y="252"/>
                      <a:pt x="4317" y="1"/>
                      <a:pt x="3799"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 name="Google Shape;1706;p46"/>
              <p:cNvSpPr/>
              <p:nvPr/>
            </p:nvSpPr>
            <p:spPr>
              <a:xfrm>
                <a:off x="4295533" y="3175314"/>
                <a:ext cx="155353" cy="62838"/>
              </a:xfrm>
              <a:custGeom>
                <a:avLst/>
                <a:gdLst/>
                <a:ahLst/>
                <a:cxnLst/>
                <a:rect l="l" t="t" r="r" b="b"/>
                <a:pathLst>
                  <a:path w="9454" h="3824" extrusionOk="0">
                    <a:moveTo>
                      <a:pt x="9375" y="0"/>
                    </a:moveTo>
                    <a:cubicBezTo>
                      <a:pt x="7699" y="629"/>
                      <a:pt x="6023" y="1257"/>
                      <a:pt x="4347" y="1885"/>
                    </a:cubicBezTo>
                    <a:cubicBezTo>
                      <a:pt x="2907" y="2435"/>
                      <a:pt x="1441" y="2933"/>
                      <a:pt x="1" y="3535"/>
                    </a:cubicBezTo>
                    <a:cubicBezTo>
                      <a:pt x="27" y="3614"/>
                      <a:pt x="53" y="3718"/>
                      <a:pt x="79" y="3823"/>
                    </a:cubicBezTo>
                    <a:cubicBezTo>
                      <a:pt x="1572" y="3326"/>
                      <a:pt x="3012" y="2723"/>
                      <a:pt x="4452" y="2173"/>
                    </a:cubicBezTo>
                    <a:cubicBezTo>
                      <a:pt x="6102" y="1545"/>
                      <a:pt x="7778" y="890"/>
                      <a:pt x="9453" y="262"/>
                    </a:cubicBezTo>
                    <a:cubicBezTo>
                      <a:pt x="9427" y="157"/>
                      <a:pt x="9401" y="79"/>
                      <a:pt x="9375" y="0"/>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 name="Google Shape;1707;p46"/>
              <p:cNvSpPr/>
              <p:nvPr/>
            </p:nvSpPr>
            <p:spPr>
              <a:xfrm>
                <a:off x="4124292" y="2999634"/>
                <a:ext cx="295621" cy="447588"/>
              </a:xfrm>
              <a:custGeom>
                <a:avLst/>
                <a:gdLst/>
                <a:ahLst/>
                <a:cxnLst/>
                <a:rect l="l" t="t" r="r" b="b"/>
                <a:pathLst>
                  <a:path w="17990" h="27238" extrusionOk="0">
                    <a:moveTo>
                      <a:pt x="8522" y="0"/>
                    </a:moveTo>
                    <a:cubicBezTo>
                      <a:pt x="7260" y="0"/>
                      <a:pt x="5963" y="187"/>
                      <a:pt x="4949" y="715"/>
                    </a:cubicBezTo>
                    <a:cubicBezTo>
                      <a:pt x="2488" y="1998"/>
                      <a:pt x="0" y="3307"/>
                      <a:pt x="550" y="7837"/>
                    </a:cubicBezTo>
                    <a:cubicBezTo>
                      <a:pt x="1100" y="12393"/>
                      <a:pt x="2488" y="26088"/>
                      <a:pt x="3876" y="26637"/>
                    </a:cubicBezTo>
                    <a:cubicBezTo>
                      <a:pt x="4920" y="27071"/>
                      <a:pt x="7657" y="27238"/>
                      <a:pt x="9560" y="27238"/>
                    </a:cubicBezTo>
                    <a:cubicBezTo>
                      <a:pt x="10185" y="27238"/>
                      <a:pt x="10720" y="27220"/>
                      <a:pt x="11076" y="27187"/>
                    </a:cubicBezTo>
                    <a:cubicBezTo>
                      <a:pt x="12543" y="27083"/>
                      <a:pt x="16235" y="26716"/>
                      <a:pt x="17099" y="25616"/>
                    </a:cubicBezTo>
                    <a:cubicBezTo>
                      <a:pt x="17989" y="24490"/>
                      <a:pt x="15004" y="1631"/>
                      <a:pt x="12778" y="689"/>
                    </a:cubicBezTo>
                    <a:cubicBezTo>
                      <a:pt x="12054" y="381"/>
                      <a:pt x="10325" y="0"/>
                      <a:pt x="8522"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 name="Google Shape;1708;p46"/>
              <p:cNvSpPr/>
              <p:nvPr/>
            </p:nvSpPr>
            <p:spPr>
              <a:xfrm>
                <a:off x="4382017" y="3399060"/>
                <a:ext cx="25832" cy="34853"/>
              </a:xfrm>
              <a:custGeom>
                <a:avLst/>
                <a:gdLst/>
                <a:ahLst/>
                <a:cxnLst/>
                <a:rect l="l" t="t" r="r" b="b"/>
                <a:pathLst>
                  <a:path w="1572" h="2121" extrusionOk="0">
                    <a:moveTo>
                      <a:pt x="1" y="2121"/>
                    </a:moveTo>
                    <a:cubicBezTo>
                      <a:pt x="1" y="2121"/>
                      <a:pt x="1" y="2121"/>
                      <a:pt x="1" y="2121"/>
                    </a:cubicBezTo>
                    <a:cubicBezTo>
                      <a:pt x="1" y="2121"/>
                      <a:pt x="1" y="2121"/>
                      <a:pt x="1" y="2121"/>
                    </a:cubicBezTo>
                    <a:close/>
                    <a:moveTo>
                      <a:pt x="27" y="2121"/>
                    </a:moveTo>
                    <a:cubicBezTo>
                      <a:pt x="27" y="2121"/>
                      <a:pt x="27" y="2121"/>
                      <a:pt x="27" y="2121"/>
                    </a:cubicBezTo>
                    <a:cubicBezTo>
                      <a:pt x="27" y="2121"/>
                      <a:pt x="27" y="2121"/>
                      <a:pt x="27" y="2121"/>
                    </a:cubicBezTo>
                    <a:close/>
                    <a:moveTo>
                      <a:pt x="27" y="2121"/>
                    </a:moveTo>
                    <a:cubicBezTo>
                      <a:pt x="525" y="1938"/>
                      <a:pt x="943" y="1754"/>
                      <a:pt x="1231" y="1519"/>
                    </a:cubicBezTo>
                    <a:cubicBezTo>
                      <a:pt x="943" y="1754"/>
                      <a:pt x="525" y="1938"/>
                      <a:pt x="27" y="2121"/>
                    </a:cubicBezTo>
                    <a:close/>
                    <a:moveTo>
                      <a:pt x="1231" y="1493"/>
                    </a:moveTo>
                    <a:cubicBezTo>
                      <a:pt x="1231" y="1493"/>
                      <a:pt x="1231" y="1493"/>
                      <a:pt x="1231" y="1493"/>
                    </a:cubicBezTo>
                    <a:cubicBezTo>
                      <a:pt x="1231" y="1493"/>
                      <a:pt x="1231" y="1493"/>
                      <a:pt x="1231" y="1493"/>
                    </a:cubicBezTo>
                    <a:close/>
                    <a:moveTo>
                      <a:pt x="1231" y="1493"/>
                    </a:moveTo>
                    <a:cubicBezTo>
                      <a:pt x="1231" y="1493"/>
                      <a:pt x="1231" y="1493"/>
                      <a:pt x="1258" y="1493"/>
                    </a:cubicBezTo>
                    <a:cubicBezTo>
                      <a:pt x="1231" y="1493"/>
                      <a:pt x="1231" y="1493"/>
                      <a:pt x="1231" y="1493"/>
                    </a:cubicBezTo>
                    <a:close/>
                    <a:moveTo>
                      <a:pt x="1258" y="1493"/>
                    </a:moveTo>
                    <a:cubicBezTo>
                      <a:pt x="1258" y="1493"/>
                      <a:pt x="1258" y="1493"/>
                      <a:pt x="1258" y="1493"/>
                    </a:cubicBezTo>
                    <a:cubicBezTo>
                      <a:pt x="1258" y="1493"/>
                      <a:pt x="1258" y="1493"/>
                      <a:pt x="1258" y="1493"/>
                    </a:cubicBezTo>
                    <a:close/>
                    <a:moveTo>
                      <a:pt x="1258" y="1493"/>
                    </a:moveTo>
                    <a:cubicBezTo>
                      <a:pt x="1258" y="1493"/>
                      <a:pt x="1258" y="1493"/>
                      <a:pt x="1258" y="1493"/>
                    </a:cubicBezTo>
                    <a:cubicBezTo>
                      <a:pt x="1258" y="1493"/>
                      <a:pt x="1258" y="1493"/>
                      <a:pt x="1258" y="1493"/>
                    </a:cubicBezTo>
                    <a:close/>
                    <a:moveTo>
                      <a:pt x="1258" y="1493"/>
                    </a:moveTo>
                    <a:cubicBezTo>
                      <a:pt x="1258" y="1493"/>
                      <a:pt x="1258" y="1466"/>
                      <a:pt x="1258" y="1466"/>
                    </a:cubicBezTo>
                    <a:cubicBezTo>
                      <a:pt x="1258" y="1466"/>
                      <a:pt x="1258" y="1493"/>
                      <a:pt x="1258" y="1493"/>
                    </a:cubicBezTo>
                    <a:close/>
                    <a:moveTo>
                      <a:pt x="1258" y="1466"/>
                    </a:moveTo>
                    <a:cubicBezTo>
                      <a:pt x="1258" y="1466"/>
                      <a:pt x="1284" y="1466"/>
                      <a:pt x="1284" y="1466"/>
                    </a:cubicBezTo>
                    <a:cubicBezTo>
                      <a:pt x="1284" y="1466"/>
                      <a:pt x="1258" y="1466"/>
                      <a:pt x="1258" y="1466"/>
                    </a:cubicBezTo>
                    <a:close/>
                    <a:moveTo>
                      <a:pt x="1284" y="1466"/>
                    </a:moveTo>
                    <a:cubicBezTo>
                      <a:pt x="1284" y="1466"/>
                      <a:pt x="1284" y="1466"/>
                      <a:pt x="1284" y="1466"/>
                    </a:cubicBezTo>
                    <a:cubicBezTo>
                      <a:pt x="1284" y="1466"/>
                      <a:pt x="1284" y="1466"/>
                      <a:pt x="1284" y="1466"/>
                    </a:cubicBezTo>
                    <a:close/>
                    <a:moveTo>
                      <a:pt x="1284" y="1466"/>
                    </a:moveTo>
                    <a:cubicBezTo>
                      <a:pt x="1284" y="1466"/>
                      <a:pt x="1284" y="1466"/>
                      <a:pt x="1284" y="1466"/>
                    </a:cubicBezTo>
                    <a:cubicBezTo>
                      <a:pt x="1284" y="1466"/>
                      <a:pt x="1284" y="1466"/>
                      <a:pt x="1284" y="1466"/>
                    </a:cubicBezTo>
                    <a:close/>
                    <a:moveTo>
                      <a:pt x="1310" y="1440"/>
                    </a:moveTo>
                    <a:cubicBezTo>
                      <a:pt x="1310" y="1440"/>
                      <a:pt x="1310" y="1440"/>
                      <a:pt x="1310" y="1440"/>
                    </a:cubicBezTo>
                    <a:cubicBezTo>
                      <a:pt x="1310" y="1440"/>
                      <a:pt x="1310" y="1440"/>
                      <a:pt x="1310" y="1440"/>
                    </a:cubicBezTo>
                    <a:close/>
                    <a:moveTo>
                      <a:pt x="1310" y="1440"/>
                    </a:moveTo>
                    <a:cubicBezTo>
                      <a:pt x="1310" y="1440"/>
                      <a:pt x="1310" y="1440"/>
                      <a:pt x="1310" y="1440"/>
                    </a:cubicBezTo>
                    <a:cubicBezTo>
                      <a:pt x="1310" y="1440"/>
                      <a:pt x="1310" y="1440"/>
                      <a:pt x="1310" y="1440"/>
                    </a:cubicBezTo>
                    <a:close/>
                    <a:moveTo>
                      <a:pt x="1310" y="1414"/>
                    </a:moveTo>
                    <a:cubicBezTo>
                      <a:pt x="1310" y="1414"/>
                      <a:pt x="1310" y="1414"/>
                      <a:pt x="1336" y="1414"/>
                    </a:cubicBezTo>
                    <a:cubicBezTo>
                      <a:pt x="1310" y="1414"/>
                      <a:pt x="1310" y="1414"/>
                      <a:pt x="1310" y="1414"/>
                    </a:cubicBezTo>
                    <a:close/>
                    <a:moveTo>
                      <a:pt x="1362" y="1388"/>
                    </a:moveTo>
                    <a:lnTo>
                      <a:pt x="1362" y="1388"/>
                    </a:lnTo>
                    <a:lnTo>
                      <a:pt x="1362" y="1388"/>
                    </a:lnTo>
                    <a:close/>
                    <a:moveTo>
                      <a:pt x="1389" y="1362"/>
                    </a:moveTo>
                    <a:cubicBezTo>
                      <a:pt x="1389" y="1362"/>
                      <a:pt x="1389" y="1362"/>
                      <a:pt x="1389" y="1362"/>
                    </a:cubicBezTo>
                    <a:cubicBezTo>
                      <a:pt x="1389" y="1362"/>
                      <a:pt x="1389" y="1362"/>
                      <a:pt x="1389" y="1362"/>
                    </a:cubicBezTo>
                    <a:close/>
                    <a:moveTo>
                      <a:pt x="1389" y="1362"/>
                    </a:moveTo>
                    <a:lnTo>
                      <a:pt x="1389" y="1362"/>
                    </a:lnTo>
                    <a:lnTo>
                      <a:pt x="1389" y="1362"/>
                    </a:lnTo>
                    <a:close/>
                    <a:moveTo>
                      <a:pt x="1389" y="1335"/>
                    </a:moveTo>
                    <a:cubicBezTo>
                      <a:pt x="1389" y="1335"/>
                      <a:pt x="1389" y="1335"/>
                      <a:pt x="1389" y="1335"/>
                    </a:cubicBezTo>
                    <a:cubicBezTo>
                      <a:pt x="1389" y="1335"/>
                      <a:pt x="1389" y="1335"/>
                      <a:pt x="1389" y="1335"/>
                    </a:cubicBezTo>
                    <a:close/>
                    <a:moveTo>
                      <a:pt x="1415" y="1335"/>
                    </a:moveTo>
                    <a:cubicBezTo>
                      <a:pt x="1415" y="1335"/>
                      <a:pt x="1415" y="1335"/>
                      <a:pt x="1415" y="1335"/>
                    </a:cubicBezTo>
                    <a:cubicBezTo>
                      <a:pt x="1415" y="1335"/>
                      <a:pt x="1415" y="1335"/>
                      <a:pt x="1415" y="1335"/>
                    </a:cubicBezTo>
                    <a:close/>
                    <a:moveTo>
                      <a:pt x="1415" y="1335"/>
                    </a:moveTo>
                    <a:cubicBezTo>
                      <a:pt x="1415" y="1309"/>
                      <a:pt x="1415" y="1309"/>
                      <a:pt x="1415" y="1309"/>
                    </a:cubicBezTo>
                    <a:cubicBezTo>
                      <a:pt x="1415" y="1309"/>
                      <a:pt x="1415" y="1309"/>
                      <a:pt x="1415" y="1335"/>
                    </a:cubicBezTo>
                    <a:close/>
                    <a:moveTo>
                      <a:pt x="1415" y="1309"/>
                    </a:moveTo>
                    <a:cubicBezTo>
                      <a:pt x="1415" y="1309"/>
                      <a:pt x="1415" y="1309"/>
                      <a:pt x="1415" y="1309"/>
                    </a:cubicBezTo>
                    <a:cubicBezTo>
                      <a:pt x="1415" y="1309"/>
                      <a:pt x="1415" y="1309"/>
                      <a:pt x="1415" y="1309"/>
                    </a:cubicBezTo>
                    <a:close/>
                    <a:moveTo>
                      <a:pt x="1415" y="1309"/>
                    </a:moveTo>
                    <a:cubicBezTo>
                      <a:pt x="1415" y="1309"/>
                      <a:pt x="1415" y="1309"/>
                      <a:pt x="1415" y="1309"/>
                    </a:cubicBezTo>
                    <a:cubicBezTo>
                      <a:pt x="1546" y="1178"/>
                      <a:pt x="1572" y="707"/>
                      <a:pt x="1572" y="0"/>
                    </a:cubicBezTo>
                    <a:cubicBezTo>
                      <a:pt x="1572" y="707"/>
                      <a:pt x="1546" y="1178"/>
                      <a:pt x="1415" y="1309"/>
                    </a:cubicBezTo>
                    <a:cubicBezTo>
                      <a:pt x="1415" y="1309"/>
                      <a:pt x="1415" y="1309"/>
                      <a:pt x="1415" y="1309"/>
                    </a:cubicBezTo>
                    <a:close/>
                  </a:path>
                </a:pathLst>
              </a:custGeom>
              <a:solidFill>
                <a:srgbClr val="A0DEC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 name="Google Shape;1709;p46"/>
              <p:cNvSpPr/>
              <p:nvPr/>
            </p:nvSpPr>
            <p:spPr>
              <a:xfrm>
                <a:off x="4269291" y="2999749"/>
                <a:ext cx="138559" cy="444499"/>
              </a:xfrm>
              <a:custGeom>
                <a:avLst/>
                <a:gdLst/>
                <a:ahLst/>
                <a:cxnLst/>
                <a:rect l="l" t="t" r="r" b="b"/>
                <a:pathLst>
                  <a:path w="8432" h="27050" extrusionOk="0">
                    <a:moveTo>
                      <a:pt x="184" y="1"/>
                    </a:moveTo>
                    <a:cubicBezTo>
                      <a:pt x="184" y="106"/>
                      <a:pt x="184" y="210"/>
                      <a:pt x="210" y="315"/>
                    </a:cubicBezTo>
                    <a:cubicBezTo>
                      <a:pt x="289" y="1755"/>
                      <a:pt x="315" y="3143"/>
                      <a:pt x="341" y="4479"/>
                    </a:cubicBezTo>
                    <a:cubicBezTo>
                      <a:pt x="236" y="4479"/>
                      <a:pt x="105" y="4505"/>
                      <a:pt x="1" y="4531"/>
                    </a:cubicBezTo>
                    <a:cubicBezTo>
                      <a:pt x="262" y="7149"/>
                      <a:pt x="681" y="9794"/>
                      <a:pt x="1048" y="12386"/>
                    </a:cubicBezTo>
                    <a:cubicBezTo>
                      <a:pt x="1729" y="17283"/>
                      <a:pt x="2252" y="22284"/>
                      <a:pt x="3588" y="27049"/>
                    </a:cubicBezTo>
                    <a:cubicBezTo>
                      <a:pt x="4609" y="26945"/>
                      <a:pt x="5892" y="26735"/>
                      <a:pt x="6861" y="26421"/>
                    </a:cubicBezTo>
                    <a:lnTo>
                      <a:pt x="6887" y="26421"/>
                    </a:lnTo>
                    <a:cubicBezTo>
                      <a:pt x="7385" y="26238"/>
                      <a:pt x="7803" y="26054"/>
                      <a:pt x="8091" y="25819"/>
                    </a:cubicBezTo>
                    <a:cubicBezTo>
                      <a:pt x="8091" y="25819"/>
                      <a:pt x="8091" y="25819"/>
                      <a:pt x="8091" y="25793"/>
                    </a:cubicBezTo>
                    <a:lnTo>
                      <a:pt x="8118" y="25793"/>
                    </a:lnTo>
                    <a:cubicBezTo>
                      <a:pt x="8118" y="25793"/>
                      <a:pt x="8118" y="25766"/>
                      <a:pt x="8118" y="25766"/>
                    </a:cubicBezTo>
                    <a:lnTo>
                      <a:pt x="8144" y="25766"/>
                    </a:lnTo>
                    <a:cubicBezTo>
                      <a:pt x="8144" y="25766"/>
                      <a:pt x="8144" y="25740"/>
                      <a:pt x="8170" y="25740"/>
                    </a:cubicBezTo>
                    <a:cubicBezTo>
                      <a:pt x="8170" y="25740"/>
                      <a:pt x="8170" y="25740"/>
                      <a:pt x="8170" y="25714"/>
                    </a:cubicBezTo>
                    <a:lnTo>
                      <a:pt x="8196" y="25714"/>
                    </a:lnTo>
                    <a:cubicBezTo>
                      <a:pt x="8196" y="25714"/>
                      <a:pt x="8222" y="25688"/>
                      <a:pt x="8222" y="25688"/>
                    </a:cubicBezTo>
                    <a:cubicBezTo>
                      <a:pt x="8222" y="25662"/>
                      <a:pt x="8249" y="25662"/>
                      <a:pt x="8249" y="25662"/>
                    </a:cubicBezTo>
                    <a:cubicBezTo>
                      <a:pt x="8249" y="25662"/>
                      <a:pt x="8249" y="25635"/>
                      <a:pt x="8249" y="25635"/>
                    </a:cubicBezTo>
                    <a:lnTo>
                      <a:pt x="8275" y="25635"/>
                    </a:lnTo>
                    <a:cubicBezTo>
                      <a:pt x="8275" y="25609"/>
                      <a:pt x="8275" y="25609"/>
                      <a:pt x="8275" y="25609"/>
                    </a:cubicBezTo>
                    <a:cubicBezTo>
                      <a:pt x="8406" y="25478"/>
                      <a:pt x="8432" y="25007"/>
                      <a:pt x="8432" y="24300"/>
                    </a:cubicBezTo>
                    <a:cubicBezTo>
                      <a:pt x="8432" y="19246"/>
                      <a:pt x="5892" y="1493"/>
                      <a:pt x="3954" y="682"/>
                    </a:cubicBezTo>
                    <a:cubicBezTo>
                      <a:pt x="3300" y="394"/>
                      <a:pt x="1807" y="53"/>
                      <a:pt x="184"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 name="Google Shape;1710;p46"/>
              <p:cNvSpPr/>
              <p:nvPr/>
            </p:nvSpPr>
            <p:spPr>
              <a:xfrm>
                <a:off x="3440163" y="1965156"/>
                <a:ext cx="510755" cy="1010747"/>
              </a:xfrm>
              <a:custGeom>
                <a:avLst/>
                <a:gdLst/>
                <a:ahLst/>
                <a:cxnLst/>
                <a:rect l="l" t="t" r="r" b="b"/>
                <a:pathLst>
                  <a:path w="31082" h="61509" extrusionOk="0">
                    <a:moveTo>
                      <a:pt x="11441" y="0"/>
                    </a:moveTo>
                    <a:cubicBezTo>
                      <a:pt x="10178" y="0"/>
                      <a:pt x="8939" y="483"/>
                      <a:pt x="7960" y="1271"/>
                    </a:cubicBezTo>
                    <a:cubicBezTo>
                      <a:pt x="6651" y="2344"/>
                      <a:pt x="5813" y="3915"/>
                      <a:pt x="5263" y="5513"/>
                    </a:cubicBezTo>
                    <a:cubicBezTo>
                      <a:pt x="4478" y="7974"/>
                      <a:pt x="4347" y="10723"/>
                      <a:pt x="5316" y="13132"/>
                    </a:cubicBezTo>
                    <a:cubicBezTo>
                      <a:pt x="6127" y="15175"/>
                      <a:pt x="7672" y="16824"/>
                      <a:pt x="8877" y="18683"/>
                    </a:cubicBezTo>
                    <a:cubicBezTo>
                      <a:pt x="10081" y="20542"/>
                      <a:pt x="10971" y="22847"/>
                      <a:pt x="10291" y="24941"/>
                    </a:cubicBezTo>
                    <a:cubicBezTo>
                      <a:pt x="9898" y="26120"/>
                      <a:pt x="9034" y="27088"/>
                      <a:pt x="8144" y="27979"/>
                    </a:cubicBezTo>
                    <a:cubicBezTo>
                      <a:pt x="6468" y="29628"/>
                      <a:pt x="4582" y="31147"/>
                      <a:pt x="3483" y="33242"/>
                    </a:cubicBezTo>
                    <a:cubicBezTo>
                      <a:pt x="2383" y="35337"/>
                      <a:pt x="2383" y="38243"/>
                      <a:pt x="4216" y="39709"/>
                    </a:cubicBezTo>
                    <a:cubicBezTo>
                      <a:pt x="5106" y="40416"/>
                      <a:pt x="6363" y="40835"/>
                      <a:pt x="6730" y="41883"/>
                    </a:cubicBezTo>
                    <a:cubicBezTo>
                      <a:pt x="7070" y="42799"/>
                      <a:pt x="6546" y="43794"/>
                      <a:pt x="5944" y="44553"/>
                    </a:cubicBezTo>
                    <a:cubicBezTo>
                      <a:pt x="4766" y="46124"/>
                      <a:pt x="3221" y="47381"/>
                      <a:pt x="2043" y="48926"/>
                    </a:cubicBezTo>
                    <a:cubicBezTo>
                      <a:pt x="838" y="50497"/>
                      <a:pt x="0" y="52540"/>
                      <a:pt x="576" y="54425"/>
                    </a:cubicBezTo>
                    <a:cubicBezTo>
                      <a:pt x="1126" y="56284"/>
                      <a:pt x="2933" y="57541"/>
                      <a:pt x="4766" y="58248"/>
                    </a:cubicBezTo>
                    <a:cubicBezTo>
                      <a:pt x="5966" y="58714"/>
                      <a:pt x="7261" y="59022"/>
                      <a:pt x="8537" y="59022"/>
                    </a:cubicBezTo>
                    <a:cubicBezTo>
                      <a:pt x="9266" y="59022"/>
                      <a:pt x="9988" y="58921"/>
                      <a:pt x="10683" y="58693"/>
                    </a:cubicBezTo>
                    <a:cubicBezTo>
                      <a:pt x="11096" y="58541"/>
                      <a:pt x="11509" y="58353"/>
                      <a:pt x="11921" y="58353"/>
                    </a:cubicBezTo>
                    <a:cubicBezTo>
                      <a:pt x="12006" y="58353"/>
                      <a:pt x="12091" y="58361"/>
                      <a:pt x="12176" y="58379"/>
                    </a:cubicBezTo>
                    <a:cubicBezTo>
                      <a:pt x="12857" y="58483"/>
                      <a:pt x="13302" y="59060"/>
                      <a:pt x="13773" y="59531"/>
                    </a:cubicBezTo>
                    <a:cubicBezTo>
                      <a:pt x="15064" y="60860"/>
                      <a:pt x="16921" y="61509"/>
                      <a:pt x="18793" y="61509"/>
                    </a:cubicBezTo>
                    <a:cubicBezTo>
                      <a:pt x="19466" y="61509"/>
                      <a:pt x="20140" y="61425"/>
                      <a:pt x="20791" y="61259"/>
                    </a:cubicBezTo>
                    <a:cubicBezTo>
                      <a:pt x="23226" y="60631"/>
                      <a:pt x="25321" y="58955"/>
                      <a:pt x="26761" y="56886"/>
                    </a:cubicBezTo>
                    <a:cubicBezTo>
                      <a:pt x="28541" y="54399"/>
                      <a:pt x="29484" y="51178"/>
                      <a:pt x="28829" y="48193"/>
                    </a:cubicBezTo>
                    <a:cubicBezTo>
                      <a:pt x="28179" y="45202"/>
                      <a:pt x="25798" y="42547"/>
                      <a:pt x="22790" y="42050"/>
                    </a:cubicBezTo>
                    <a:lnTo>
                      <a:pt x="22790" y="42050"/>
                    </a:lnTo>
                    <a:cubicBezTo>
                      <a:pt x="22968" y="42077"/>
                      <a:pt x="23146" y="42089"/>
                      <a:pt x="23324" y="42089"/>
                    </a:cubicBezTo>
                    <a:cubicBezTo>
                      <a:pt x="24664" y="42089"/>
                      <a:pt x="25970" y="41359"/>
                      <a:pt x="26996" y="40469"/>
                    </a:cubicBezTo>
                    <a:cubicBezTo>
                      <a:pt x="29667" y="38164"/>
                      <a:pt x="31081" y="34158"/>
                      <a:pt x="29562" y="30990"/>
                    </a:cubicBezTo>
                    <a:cubicBezTo>
                      <a:pt x="27939" y="27665"/>
                      <a:pt x="23880" y="26434"/>
                      <a:pt x="20267" y="25544"/>
                    </a:cubicBezTo>
                    <a:cubicBezTo>
                      <a:pt x="21602" y="24444"/>
                      <a:pt x="22964" y="23318"/>
                      <a:pt x="23933" y="21878"/>
                    </a:cubicBezTo>
                    <a:cubicBezTo>
                      <a:pt x="26394" y="18133"/>
                      <a:pt x="25530" y="12949"/>
                      <a:pt x="23016" y="9205"/>
                    </a:cubicBezTo>
                    <a:cubicBezTo>
                      <a:pt x="21576" y="7084"/>
                      <a:pt x="19665" y="5303"/>
                      <a:pt x="17648" y="3706"/>
                    </a:cubicBezTo>
                    <a:cubicBezTo>
                      <a:pt x="16627" y="2894"/>
                      <a:pt x="15554" y="2135"/>
                      <a:pt x="14480" y="1375"/>
                    </a:cubicBezTo>
                    <a:cubicBezTo>
                      <a:pt x="13616" y="799"/>
                      <a:pt x="12883" y="92"/>
                      <a:pt x="11809" y="14"/>
                    </a:cubicBezTo>
                    <a:cubicBezTo>
                      <a:pt x="11687" y="5"/>
                      <a:pt x="11564" y="0"/>
                      <a:pt x="11441"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 name="Google Shape;1711;p46"/>
              <p:cNvSpPr/>
              <p:nvPr/>
            </p:nvSpPr>
            <p:spPr>
              <a:xfrm>
                <a:off x="3659600" y="2775149"/>
                <a:ext cx="80043" cy="198373"/>
              </a:xfrm>
              <a:custGeom>
                <a:avLst/>
                <a:gdLst/>
                <a:ahLst/>
                <a:cxnLst/>
                <a:rect l="l" t="t" r="r" b="b"/>
                <a:pathLst>
                  <a:path w="4871" h="12072" extrusionOk="0">
                    <a:moveTo>
                      <a:pt x="4871" y="1"/>
                    </a:moveTo>
                    <a:lnTo>
                      <a:pt x="4871" y="1"/>
                    </a:lnTo>
                    <a:cubicBezTo>
                      <a:pt x="2435" y="1729"/>
                      <a:pt x="131" y="3902"/>
                      <a:pt x="53" y="6625"/>
                    </a:cubicBezTo>
                    <a:cubicBezTo>
                      <a:pt x="0" y="7751"/>
                      <a:pt x="367" y="9191"/>
                      <a:pt x="917" y="10710"/>
                    </a:cubicBezTo>
                    <a:cubicBezTo>
                      <a:pt x="1807" y="11417"/>
                      <a:pt x="2854" y="11862"/>
                      <a:pt x="3980" y="12072"/>
                    </a:cubicBezTo>
                    <a:cubicBezTo>
                      <a:pt x="4006" y="11443"/>
                      <a:pt x="4059" y="10763"/>
                      <a:pt x="4085" y="10082"/>
                    </a:cubicBezTo>
                    <a:cubicBezTo>
                      <a:pt x="4190" y="8432"/>
                      <a:pt x="4321" y="6704"/>
                      <a:pt x="4478" y="4950"/>
                    </a:cubicBezTo>
                    <a:cubicBezTo>
                      <a:pt x="4583" y="3352"/>
                      <a:pt x="4713" y="1781"/>
                      <a:pt x="4844" y="236"/>
                    </a:cubicBezTo>
                    <a:cubicBezTo>
                      <a:pt x="4844" y="158"/>
                      <a:pt x="4871" y="79"/>
                      <a:pt x="4871"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 name="Google Shape;1712;p46"/>
              <p:cNvSpPr/>
              <p:nvPr/>
            </p:nvSpPr>
            <p:spPr>
              <a:xfrm>
                <a:off x="3556339" y="1967095"/>
                <a:ext cx="358853" cy="676838"/>
              </a:xfrm>
              <a:custGeom>
                <a:avLst/>
                <a:gdLst/>
                <a:ahLst/>
                <a:cxnLst/>
                <a:rect l="l" t="t" r="r" b="b"/>
                <a:pathLst>
                  <a:path w="21838" h="41189" extrusionOk="0">
                    <a:moveTo>
                      <a:pt x="3247" y="1"/>
                    </a:moveTo>
                    <a:lnTo>
                      <a:pt x="3247" y="1"/>
                    </a:lnTo>
                    <a:cubicBezTo>
                      <a:pt x="3064" y="53"/>
                      <a:pt x="2854" y="105"/>
                      <a:pt x="2671" y="184"/>
                    </a:cubicBezTo>
                    <a:cubicBezTo>
                      <a:pt x="2540" y="367"/>
                      <a:pt x="2409" y="551"/>
                      <a:pt x="2278" y="734"/>
                    </a:cubicBezTo>
                    <a:cubicBezTo>
                      <a:pt x="838" y="3064"/>
                      <a:pt x="209" y="5892"/>
                      <a:pt x="105" y="8589"/>
                    </a:cubicBezTo>
                    <a:cubicBezTo>
                      <a:pt x="0" y="11234"/>
                      <a:pt x="916" y="13878"/>
                      <a:pt x="2173" y="16156"/>
                    </a:cubicBezTo>
                    <a:cubicBezTo>
                      <a:pt x="2776" y="17204"/>
                      <a:pt x="3430" y="18199"/>
                      <a:pt x="4190" y="19115"/>
                    </a:cubicBezTo>
                    <a:cubicBezTo>
                      <a:pt x="4792" y="19848"/>
                      <a:pt x="5446" y="20529"/>
                      <a:pt x="5996" y="21315"/>
                    </a:cubicBezTo>
                    <a:cubicBezTo>
                      <a:pt x="6520" y="22022"/>
                      <a:pt x="6939" y="22833"/>
                      <a:pt x="7096" y="23724"/>
                    </a:cubicBezTo>
                    <a:cubicBezTo>
                      <a:pt x="7279" y="24823"/>
                      <a:pt x="7122" y="25923"/>
                      <a:pt x="6808" y="26970"/>
                    </a:cubicBezTo>
                    <a:cubicBezTo>
                      <a:pt x="6127" y="29432"/>
                      <a:pt x="4713" y="31631"/>
                      <a:pt x="4137" y="34145"/>
                    </a:cubicBezTo>
                    <a:cubicBezTo>
                      <a:pt x="3613" y="36449"/>
                      <a:pt x="3744" y="39146"/>
                      <a:pt x="5027" y="41189"/>
                    </a:cubicBezTo>
                    <a:cubicBezTo>
                      <a:pt x="8536" y="37889"/>
                      <a:pt x="12097" y="35323"/>
                      <a:pt x="13825" y="35219"/>
                    </a:cubicBezTo>
                    <a:cubicBezTo>
                      <a:pt x="15108" y="34564"/>
                      <a:pt x="17256" y="34066"/>
                      <a:pt x="20057" y="33778"/>
                    </a:cubicBezTo>
                    <a:cubicBezTo>
                      <a:pt x="20424" y="32993"/>
                      <a:pt x="20974" y="32260"/>
                      <a:pt x="21524" y="32260"/>
                    </a:cubicBezTo>
                    <a:lnTo>
                      <a:pt x="21838" y="31186"/>
                    </a:lnTo>
                    <a:cubicBezTo>
                      <a:pt x="19298" y="29982"/>
                      <a:pt x="17072" y="28227"/>
                      <a:pt x="15266" y="25975"/>
                    </a:cubicBezTo>
                    <a:cubicBezTo>
                      <a:pt x="14585" y="25766"/>
                      <a:pt x="13878" y="25583"/>
                      <a:pt x="13197" y="25426"/>
                    </a:cubicBezTo>
                    <a:cubicBezTo>
                      <a:pt x="13564" y="25138"/>
                      <a:pt x="13904" y="24850"/>
                      <a:pt x="14244" y="24562"/>
                    </a:cubicBezTo>
                    <a:cubicBezTo>
                      <a:pt x="14192" y="24483"/>
                      <a:pt x="14166" y="24404"/>
                      <a:pt x="14113" y="24326"/>
                    </a:cubicBezTo>
                    <a:cubicBezTo>
                      <a:pt x="12490" y="21786"/>
                      <a:pt x="11390" y="18775"/>
                      <a:pt x="11024" y="15423"/>
                    </a:cubicBezTo>
                    <a:cubicBezTo>
                      <a:pt x="10736" y="15449"/>
                      <a:pt x="10421" y="15502"/>
                      <a:pt x="10107" y="15528"/>
                    </a:cubicBezTo>
                    <a:cubicBezTo>
                      <a:pt x="9505" y="15606"/>
                      <a:pt x="8903" y="15685"/>
                      <a:pt x="8379" y="15685"/>
                    </a:cubicBezTo>
                    <a:cubicBezTo>
                      <a:pt x="7960" y="15685"/>
                      <a:pt x="7567" y="15633"/>
                      <a:pt x="7305" y="15502"/>
                    </a:cubicBezTo>
                    <a:cubicBezTo>
                      <a:pt x="5970" y="14821"/>
                      <a:pt x="3797" y="10370"/>
                      <a:pt x="3037" y="7646"/>
                    </a:cubicBezTo>
                    <a:cubicBezTo>
                      <a:pt x="2357" y="5264"/>
                      <a:pt x="2383" y="2593"/>
                      <a:pt x="3247"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 name="Google Shape;1713;p46"/>
              <p:cNvSpPr/>
              <p:nvPr/>
            </p:nvSpPr>
            <p:spPr>
              <a:xfrm>
                <a:off x="3448329" y="3862030"/>
                <a:ext cx="1005143" cy="116194"/>
              </a:xfrm>
              <a:custGeom>
                <a:avLst/>
                <a:gdLst/>
                <a:ahLst/>
                <a:cxnLst/>
                <a:rect l="l" t="t" r="r" b="b"/>
                <a:pathLst>
                  <a:path w="61168" h="7071" extrusionOk="0">
                    <a:moveTo>
                      <a:pt x="30584" y="0"/>
                    </a:moveTo>
                    <a:cubicBezTo>
                      <a:pt x="13695" y="0"/>
                      <a:pt x="1" y="1571"/>
                      <a:pt x="1" y="3535"/>
                    </a:cubicBezTo>
                    <a:cubicBezTo>
                      <a:pt x="1" y="5499"/>
                      <a:pt x="13695" y="7070"/>
                      <a:pt x="30584" y="7070"/>
                    </a:cubicBezTo>
                    <a:cubicBezTo>
                      <a:pt x="47473" y="7070"/>
                      <a:pt x="61167" y="5499"/>
                      <a:pt x="61167" y="3535"/>
                    </a:cubicBezTo>
                    <a:cubicBezTo>
                      <a:pt x="61167" y="1571"/>
                      <a:pt x="47473" y="0"/>
                      <a:pt x="3058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5" name="Google Shape;1714;p46"/>
              <p:cNvSpPr/>
              <p:nvPr/>
            </p:nvSpPr>
            <p:spPr>
              <a:xfrm>
                <a:off x="3994772" y="3277722"/>
                <a:ext cx="16" cy="871"/>
              </a:xfrm>
              <a:custGeom>
                <a:avLst/>
                <a:gdLst/>
                <a:ahLst/>
                <a:cxnLst/>
                <a:rect l="l" t="t" r="r" b="b"/>
                <a:pathLst>
                  <a:path w="1" h="53" extrusionOk="0">
                    <a:moveTo>
                      <a:pt x="1" y="0"/>
                    </a:moveTo>
                    <a:lnTo>
                      <a:pt x="1" y="52"/>
                    </a:lnTo>
                    <a:lnTo>
                      <a:pt x="1" y="0"/>
                    </a:ln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6" name="Google Shape;1715;p46"/>
              <p:cNvSpPr/>
              <p:nvPr/>
            </p:nvSpPr>
            <p:spPr>
              <a:xfrm>
                <a:off x="3990910" y="3210595"/>
                <a:ext cx="231074" cy="624336"/>
              </a:xfrm>
              <a:custGeom>
                <a:avLst/>
                <a:gdLst/>
                <a:ahLst/>
                <a:cxnLst/>
                <a:rect l="l" t="t" r="r" b="b"/>
                <a:pathLst>
                  <a:path w="14062" h="37994" extrusionOk="0">
                    <a:moveTo>
                      <a:pt x="14061" y="0"/>
                    </a:moveTo>
                    <a:lnTo>
                      <a:pt x="13983" y="26"/>
                    </a:lnTo>
                    <a:cubicBezTo>
                      <a:pt x="11548" y="550"/>
                      <a:pt x="9060" y="786"/>
                      <a:pt x="6599" y="917"/>
                    </a:cubicBezTo>
                    <a:cubicBezTo>
                      <a:pt x="4713" y="1021"/>
                      <a:pt x="2828" y="1074"/>
                      <a:pt x="943" y="1074"/>
                    </a:cubicBezTo>
                    <a:cubicBezTo>
                      <a:pt x="1074" y="7568"/>
                      <a:pt x="26" y="31081"/>
                      <a:pt x="0" y="37994"/>
                    </a:cubicBezTo>
                    <a:lnTo>
                      <a:pt x="10107" y="37994"/>
                    </a:lnTo>
                    <a:cubicBezTo>
                      <a:pt x="10107" y="37994"/>
                      <a:pt x="12097" y="19089"/>
                      <a:pt x="13302" y="10448"/>
                    </a:cubicBezTo>
                    <a:cubicBezTo>
                      <a:pt x="13616" y="8301"/>
                      <a:pt x="13904" y="4530"/>
                      <a:pt x="14061" y="0"/>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7" name="Google Shape;1716;p46"/>
              <p:cNvSpPr/>
              <p:nvPr/>
            </p:nvSpPr>
            <p:spPr>
              <a:xfrm>
                <a:off x="4004237" y="3228227"/>
                <a:ext cx="3040" cy="144162"/>
              </a:xfrm>
              <a:custGeom>
                <a:avLst/>
                <a:gdLst/>
                <a:ahLst/>
                <a:cxnLst/>
                <a:rect l="l" t="t" r="r" b="b"/>
                <a:pathLst>
                  <a:path w="185" h="8773" extrusionOk="0">
                    <a:moveTo>
                      <a:pt x="1" y="8773"/>
                    </a:moveTo>
                    <a:cubicBezTo>
                      <a:pt x="106" y="5002"/>
                      <a:pt x="184" y="1808"/>
                      <a:pt x="132" y="1"/>
                    </a:cubicBezTo>
                    <a:lnTo>
                      <a:pt x="132" y="1"/>
                    </a:lnTo>
                    <a:cubicBezTo>
                      <a:pt x="184" y="1808"/>
                      <a:pt x="106" y="5002"/>
                      <a:pt x="1" y="8773"/>
                    </a:cubicBezTo>
                    <a:lnTo>
                      <a:pt x="1" y="8773"/>
                    </a:lnTo>
                    <a:close/>
                  </a:path>
                </a:pathLst>
              </a:custGeom>
              <a:solidFill>
                <a:srgbClr val="C529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 name="Google Shape;1717;p46"/>
              <p:cNvSpPr/>
              <p:nvPr/>
            </p:nvSpPr>
            <p:spPr>
              <a:xfrm>
                <a:off x="4219813" y="3210595"/>
                <a:ext cx="2169" cy="53373"/>
              </a:xfrm>
              <a:custGeom>
                <a:avLst/>
                <a:gdLst/>
                <a:ahLst/>
                <a:cxnLst/>
                <a:rect l="l" t="t" r="r" b="b"/>
                <a:pathLst>
                  <a:path w="132" h="3248" extrusionOk="0">
                    <a:moveTo>
                      <a:pt x="0" y="3247"/>
                    </a:moveTo>
                    <a:cubicBezTo>
                      <a:pt x="53" y="2226"/>
                      <a:pt x="105" y="1126"/>
                      <a:pt x="131" y="0"/>
                    </a:cubicBezTo>
                    <a:lnTo>
                      <a:pt x="131" y="0"/>
                    </a:lnTo>
                    <a:cubicBezTo>
                      <a:pt x="105" y="1126"/>
                      <a:pt x="53" y="2226"/>
                      <a:pt x="0" y="3247"/>
                    </a:cubicBezTo>
                    <a:close/>
                  </a:path>
                </a:pathLst>
              </a:custGeom>
              <a:solidFill>
                <a:srgbClr val="6A271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9" name="Google Shape;1718;p46"/>
              <p:cNvSpPr/>
              <p:nvPr/>
            </p:nvSpPr>
            <p:spPr>
              <a:xfrm>
                <a:off x="4004237" y="3210595"/>
                <a:ext cx="217747" cy="161794"/>
              </a:xfrm>
              <a:custGeom>
                <a:avLst/>
                <a:gdLst/>
                <a:ahLst/>
                <a:cxnLst/>
                <a:rect l="l" t="t" r="r" b="b"/>
                <a:pathLst>
                  <a:path w="13251" h="9846" extrusionOk="0">
                    <a:moveTo>
                      <a:pt x="13250" y="0"/>
                    </a:moveTo>
                    <a:lnTo>
                      <a:pt x="13172" y="26"/>
                    </a:lnTo>
                    <a:cubicBezTo>
                      <a:pt x="10737" y="550"/>
                      <a:pt x="8249" y="786"/>
                      <a:pt x="5788" y="917"/>
                    </a:cubicBezTo>
                    <a:cubicBezTo>
                      <a:pt x="4033" y="1021"/>
                      <a:pt x="2279" y="1074"/>
                      <a:pt x="525" y="1074"/>
                    </a:cubicBezTo>
                    <a:lnTo>
                      <a:pt x="132" y="1074"/>
                    </a:lnTo>
                    <a:cubicBezTo>
                      <a:pt x="184" y="2881"/>
                      <a:pt x="106" y="6075"/>
                      <a:pt x="1" y="9846"/>
                    </a:cubicBezTo>
                    <a:cubicBezTo>
                      <a:pt x="1965" y="9793"/>
                      <a:pt x="3902" y="9715"/>
                      <a:pt x="5814" y="9558"/>
                    </a:cubicBezTo>
                    <a:cubicBezTo>
                      <a:pt x="7699" y="9400"/>
                      <a:pt x="9558" y="9191"/>
                      <a:pt x="11417" y="8877"/>
                    </a:cubicBezTo>
                    <a:cubicBezTo>
                      <a:pt x="11836" y="8798"/>
                      <a:pt x="12281" y="8720"/>
                      <a:pt x="12727" y="8641"/>
                    </a:cubicBezTo>
                    <a:cubicBezTo>
                      <a:pt x="12857" y="7175"/>
                      <a:pt x="12988" y="5342"/>
                      <a:pt x="13119" y="3247"/>
                    </a:cubicBezTo>
                    <a:cubicBezTo>
                      <a:pt x="13172" y="2226"/>
                      <a:pt x="13224" y="1126"/>
                      <a:pt x="13250" y="0"/>
                    </a:cubicBezTo>
                    <a:close/>
                  </a:path>
                </a:pathLst>
              </a:custGeom>
              <a:solidFill>
                <a:srgbClr val="C421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0" name="Google Shape;1719;p46"/>
              <p:cNvSpPr/>
              <p:nvPr/>
            </p:nvSpPr>
            <p:spPr>
              <a:xfrm>
                <a:off x="3990910" y="3578470"/>
                <a:ext cx="194495" cy="256462"/>
              </a:xfrm>
              <a:custGeom>
                <a:avLst/>
                <a:gdLst/>
                <a:ahLst/>
                <a:cxnLst/>
                <a:rect l="l" t="t" r="r" b="b"/>
                <a:pathLst>
                  <a:path w="11836" h="15607" extrusionOk="0">
                    <a:moveTo>
                      <a:pt x="11836" y="1"/>
                    </a:moveTo>
                    <a:cubicBezTo>
                      <a:pt x="9745" y="131"/>
                      <a:pt x="7655" y="189"/>
                      <a:pt x="5561" y="189"/>
                    </a:cubicBezTo>
                    <a:cubicBezTo>
                      <a:pt x="3851" y="189"/>
                      <a:pt x="2138" y="150"/>
                      <a:pt x="419" y="79"/>
                    </a:cubicBezTo>
                    <a:cubicBezTo>
                      <a:pt x="393" y="839"/>
                      <a:pt x="367" y="1572"/>
                      <a:pt x="367" y="2305"/>
                    </a:cubicBezTo>
                    <a:cubicBezTo>
                      <a:pt x="341" y="2410"/>
                      <a:pt x="341" y="2488"/>
                      <a:pt x="341" y="2567"/>
                    </a:cubicBezTo>
                    <a:cubicBezTo>
                      <a:pt x="341" y="2986"/>
                      <a:pt x="314" y="3379"/>
                      <a:pt x="314" y="3771"/>
                    </a:cubicBezTo>
                    <a:cubicBezTo>
                      <a:pt x="314" y="3876"/>
                      <a:pt x="288" y="3981"/>
                      <a:pt x="288" y="4086"/>
                    </a:cubicBezTo>
                    <a:cubicBezTo>
                      <a:pt x="131" y="8956"/>
                      <a:pt x="0" y="13250"/>
                      <a:pt x="0" y="15607"/>
                    </a:cubicBezTo>
                    <a:lnTo>
                      <a:pt x="10107" y="15607"/>
                    </a:lnTo>
                    <a:cubicBezTo>
                      <a:pt x="10107" y="15607"/>
                      <a:pt x="10683" y="10082"/>
                      <a:pt x="11417" y="3667"/>
                    </a:cubicBezTo>
                    <a:cubicBezTo>
                      <a:pt x="11417" y="3562"/>
                      <a:pt x="11443" y="3483"/>
                      <a:pt x="11443" y="3379"/>
                    </a:cubicBezTo>
                    <a:cubicBezTo>
                      <a:pt x="11495" y="3012"/>
                      <a:pt x="11521" y="2619"/>
                      <a:pt x="11574" y="2253"/>
                    </a:cubicBezTo>
                    <a:cubicBezTo>
                      <a:pt x="11574" y="2174"/>
                      <a:pt x="11574" y="2096"/>
                      <a:pt x="11600" y="2017"/>
                    </a:cubicBezTo>
                    <a:cubicBezTo>
                      <a:pt x="11678" y="1336"/>
                      <a:pt x="11757" y="682"/>
                      <a:pt x="1183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1" name="Google Shape;1720;p46"/>
              <p:cNvSpPr/>
              <p:nvPr/>
            </p:nvSpPr>
            <p:spPr>
              <a:xfrm>
                <a:off x="3996497" y="3611615"/>
                <a:ext cx="185030" cy="12259"/>
              </a:xfrm>
              <a:custGeom>
                <a:avLst/>
                <a:gdLst/>
                <a:ahLst/>
                <a:cxnLst/>
                <a:rect l="l" t="t" r="r" b="b"/>
                <a:pathLst>
                  <a:path w="11260" h="746" extrusionOk="0">
                    <a:moveTo>
                      <a:pt x="11260" y="0"/>
                    </a:moveTo>
                    <a:lnTo>
                      <a:pt x="11260" y="0"/>
                    </a:lnTo>
                    <a:cubicBezTo>
                      <a:pt x="10867" y="52"/>
                      <a:pt x="10448" y="105"/>
                      <a:pt x="10055" y="157"/>
                    </a:cubicBezTo>
                    <a:cubicBezTo>
                      <a:pt x="8101" y="383"/>
                      <a:pt x="6146" y="497"/>
                      <a:pt x="4192" y="497"/>
                    </a:cubicBezTo>
                    <a:cubicBezTo>
                      <a:pt x="3659" y="497"/>
                      <a:pt x="3126" y="488"/>
                      <a:pt x="2593" y="471"/>
                    </a:cubicBezTo>
                    <a:cubicBezTo>
                      <a:pt x="1729" y="419"/>
                      <a:pt x="865" y="367"/>
                      <a:pt x="27" y="288"/>
                    </a:cubicBezTo>
                    <a:cubicBezTo>
                      <a:pt x="1" y="393"/>
                      <a:pt x="1" y="471"/>
                      <a:pt x="1" y="550"/>
                    </a:cubicBezTo>
                    <a:cubicBezTo>
                      <a:pt x="1432" y="680"/>
                      <a:pt x="2868" y="745"/>
                      <a:pt x="4303" y="745"/>
                    </a:cubicBezTo>
                    <a:cubicBezTo>
                      <a:pt x="6621" y="745"/>
                      <a:pt x="8937" y="575"/>
                      <a:pt x="11234" y="236"/>
                    </a:cubicBezTo>
                    <a:cubicBezTo>
                      <a:pt x="11234" y="157"/>
                      <a:pt x="11234" y="79"/>
                      <a:pt x="11260"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2" name="Google Shape;1721;p46"/>
              <p:cNvSpPr/>
              <p:nvPr/>
            </p:nvSpPr>
            <p:spPr>
              <a:xfrm>
                <a:off x="3995643" y="3633980"/>
                <a:ext cx="183305" cy="15052"/>
              </a:xfrm>
              <a:custGeom>
                <a:avLst/>
                <a:gdLst/>
                <a:ahLst/>
                <a:cxnLst/>
                <a:rect l="l" t="t" r="r" b="b"/>
                <a:pathLst>
                  <a:path w="11155" h="916" extrusionOk="0">
                    <a:moveTo>
                      <a:pt x="11155" y="1"/>
                    </a:moveTo>
                    <a:lnTo>
                      <a:pt x="11155" y="1"/>
                    </a:lnTo>
                    <a:cubicBezTo>
                      <a:pt x="10631" y="79"/>
                      <a:pt x="10134" y="158"/>
                      <a:pt x="9610" y="236"/>
                    </a:cubicBezTo>
                    <a:cubicBezTo>
                      <a:pt x="7829" y="472"/>
                      <a:pt x="6023" y="603"/>
                      <a:pt x="4216" y="603"/>
                    </a:cubicBezTo>
                    <a:cubicBezTo>
                      <a:pt x="3326" y="603"/>
                      <a:pt x="2435" y="577"/>
                      <a:pt x="1519" y="524"/>
                    </a:cubicBezTo>
                    <a:cubicBezTo>
                      <a:pt x="1100" y="498"/>
                      <a:pt x="655" y="472"/>
                      <a:pt x="210" y="420"/>
                    </a:cubicBezTo>
                    <a:cubicBezTo>
                      <a:pt x="157" y="420"/>
                      <a:pt x="79" y="420"/>
                      <a:pt x="26" y="393"/>
                    </a:cubicBezTo>
                    <a:cubicBezTo>
                      <a:pt x="26" y="498"/>
                      <a:pt x="0" y="603"/>
                      <a:pt x="0" y="708"/>
                    </a:cubicBezTo>
                    <a:cubicBezTo>
                      <a:pt x="105" y="734"/>
                      <a:pt x="210" y="734"/>
                      <a:pt x="314" y="734"/>
                    </a:cubicBezTo>
                    <a:cubicBezTo>
                      <a:pt x="838" y="786"/>
                      <a:pt x="1336" y="839"/>
                      <a:pt x="1859" y="865"/>
                    </a:cubicBezTo>
                    <a:cubicBezTo>
                      <a:pt x="2532" y="899"/>
                      <a:pt x="3206" y="916"/>
                      <a:pt x="3880" y="916"/>
                    </a:cubicBezTo>
                    <a:cubicBezTo>
                      <a:pt x="6303" y="916"/>
                      <a:pt x="8732" y="698"/>
                      <a:pt x="11129" y="289"/>
                    </a:cubicBezTo>
                    <a:cubicBezTo>
                      <a:pt x="11129" y="184"/>
                      <a:pt x="11155" y="105"/>
                      <a:pt x="11155"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3" name="Google Shape;1722;p46"/>
              <p:cNvSpPr/>
              <p:nvPr/>
            </p:nvSpPr>
            <p:spPr>
              <a:xfrm>
                <a:off x="3966377" y="3825797"/>
                <a:ext cx="299499" cy="94372"/>
              </a:xfrm>
              <a:custGeom>
                <a:avLst/>
                <a:gdLst/>
                <a:ahLst/>
                <a:cxnLst/>
                <a:rect l="l" t="t" r="r" b="b"/>
                <a:pathLst>
                  <a:path w="18226" h="5743" extrusionOk="0">
                    <a:moveTo>
                      <a:pt x="9125" y="1"/>
                    </a:moveTo>
                    <a:cubicBezTo>
                      <a:pt x="6156" y="1"/>
                      <a:pt x="1732" y="101"/>
                      <a:pt x="1415" y="189"/>
                    </a:cubicBezTo>
                    <a:cubicBezTo>
                      <a:pt x="970" y="320"/>
                      <a:pt x="1" y="4431"/>
                      <a:pt x="498" y="5347"/>
                    </a:cubicBezTo>
                    <a:cubicBezTo>
                      <a:pt x="676" y="5643"/>
                      <a:pt x="2678" y="5742"/>
                      <a:pt x="5282" y="5742"/>
                    </a:cubicBezTo>
                    <a:cubicBezTo>
                      <a:pt x="9589" y="5742"/>
                      <a:pt x="15540" y="5472"/>
                      <a:pt x="17597" y="5374"/>
                    </a:cubicBezTo>
                    <a:cubicBezTo>
                      <a:pt x="17989" y="5347"/>
                      <a:pt x="18225" y="4955"/>
                      <a:pt x="18042" y="4588"/>
                    </a:cubicBezTo>
                    <a:cubicBezTo>
                      <a:pt x="17701" y="3907"/>
                      <a:pt x="16863" y="2912"/>
                      <a:pt x="15266" y="1865"/>
                    </a:cubicBezTo>
                    <a:cubicBezTo>
                      <a:pt x="12648" y="137"/>
                      <a:pt x="11784" y="84"/>
                      <a:pt x="11784" y="84"/>
                    </a:cubicBezTo>
                    <a:cubicBezTo>
                      <a:pt x="11664" y="25"/>
                      <a:pt x="10566" y="1"/>
                      <a:pt x="9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4" name="Google Shape;1723;p46"/>
              <p:cNvSpPr/>
              <p:nvPr/>
            </p:nvSpPr>
            <p:spPr>
              <a:xfrm>
                <a:off x="4150107" y="3852861"/>
                <a:ext cx="76608" cy="25470"/>
              </a:xfrm>
              <a:custGeom>
                <a:avLst/>
                <a:gdLst/>
                <a:ahLst/>
                <a:cxnLst/>
                <a:rect l="l" t="t" r="r" b="b"/>
                <a:pathLst>
                  <a:path w="4662" h="1550" extrusionOk="0">
                    <a:moveTo>
                      <a:pt x="3494" y="1"/>
                    </a:moveTo>
                    <a:cubicBezTo>
                      <a:pt x="3113" y="1"/>
                      <a:pt x="2731" y="41"/>
                      <a:pt x="2357" y="113"/>
                    </a:cubicBezTo>
                    <a:cubicBezTo>
                      <a:pt x="1781" y="244"/>
                      <a:pt x="1205" y="454"/>
                      <a:pt x="655" y="742"/>
                    </a:cubicBezTo>
                    <a:cubicBezTo>
                      <a:pt x="446" y="846"/>
                      <a:pt x="0" y="1056"/>
                      <a:pt x="131" y="1370"/>
                    </a:cubicBezTo>
                    <a:cubicBezTo>
                      <a:pt x="188" y="1502"/>
                      <a:pt x="275" y="1549"/>
                      <a:pt x="374" y="1549"/>
                    </a:cubicBezTo>
                    <a:cubicBezTo>
                      <a:pt x="548" y="1549"/>
                      <a:pt x="757" y="1401"/>
                      <a:pt x="891" y="1318"/>
                    </a:cubicBezTo>
                    <a:cubicBezTo>
                      <a:pt x="1911" y="745"/>
                      <a:pt x="3026" y="504"/>
                      <a:pt x="4191" y="504"/>
                    </a:cubicBezTo>
                    <a:cubicBezTo>
                      <a:pt x="4252" y="504"/>
                      <a:pt x="4312" y="505"/>
                      <a:pt x="4373" y="506"/>
                    </a:cubicBezTo>
                    <a:cubicBezTo>
                      <a:pt x="4609" y="506"/>
                      <a:pt x="4661" y="113"/>
                      <a:pt x="4426" y="87"/>
                    </a:cubicBezTo>
                    <a:cubicBezTo>
                      <a:pt x="4119" y="28"/>
                      <a:pt x="3807" y="1"/>
                      <a:pt x="3494" y="1"/>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5" name="Google Shape;1724;p46"/>
              <p:cNvSpPr/>
              <p:nvPr/>
            </p:nvSpPr>
            <p:spPr>
              <a:xfrm>
                <a:off x="4121186" y="3840455"/>
                <a:ext cx="78416" cy="28757"/>
              </a:xfrm>
              <a:custGeom>
                <a:avLst/>
                <a:gdLst/>
                <a:ahLst/>
                <a:cxnLst/>
                <a:rect l="l" t="t" r="r" b="b"/>
                <a:pathLst>
                  <a:path w="4772" h="1750" extrusionOk="0">
                    <a:moveTo>
                      <a:pt x="4254" y="0"/>
                    </a:moveTo>
                    <a:cubicBezTo>
                      <a:pt x="3571" y="0"/>
                      <a:pt x="2891" y="104"/>
                      <a:pt x="2232" y="292"/>
                    </a:cubicBezTo>
                    <a:cubicBezTo>
                      <a:pt x="1865" y="397"/>
                      <a:pt x="1525" y="528"/>
                      <a:pt x="1158" y="685"/>
                    </a:cubicBezTo>
                    <a:cubicBezTo>
                      <a:pt x="896" y="790"/>
                      <a:pt x="556" y="947"/>
                      <a:pt x="294" y="1156"/>
                    </a:cubicBezTo>
                    <a:cubicBezTo>
                      <a:pt x="242" y="1182"/>
                      <a:pt x="216" y="1209"/>
                      <a:pt x="163" y="1235"/>
                    </a:cubicBezTo>
                    <a:cubicBezTo>
                      <a:pt x="1" y="1420"/>
                      <a:pt x="126" y="1750"/>
                      <a:pt x="357" y="1750"/>
                    </a:cubicBezTo>
                    <a:cubicBezTo>
                      <a:pt x="387" y="1750"/>
                      <a:pt x="418" y="1744"/>
                      <a:pt x="451" y="1732"/>
                    </a:cubicBezTo>
                    <a:cubicBezTo>
                      <a:pt x="792" y="1601"/>
                      <a:pt x="1080" y="1392"/>
                      <a:pt x="1420" y="1235"/>
                    </a:cubicBezTo>
                    <a:cubicBezTo>
                      <a:pt x="1734" y="1078"/>
                      <a:pt x="2048" y="947"/>
                      <a:pt x="2389" y="842"/>
                    </a:cubicBezTo>
                    <a:cubicBezTo>
                      <a:pt x="3070" y="633"/>
                      <a:pt x="3777" y="502"/>
                      <a:pt x="4484" y="475"/>
                    </a:cubicBezTo>
                    <a:cubicBezTo>
                      <a:pt x="4772" y="449"/>
                      <a:pt x="4772" y="4"/>
                      <a:pt x="4484" y="4"/>
                    </a:cubicBezTo>
                    <a:cubicBezTo>
                      <a:pt x="4407" y="1"/>
                      <a:pt x="4330" y="0"/>
                      <a:pt x="4254" y="0"/>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6" name="Google Shape;1725;p46"/>
              <p:cNvSpPr/>
              <p:nvPr/>
            </p:nvSpPr>
            <p:spPr>
              <a:xfrm>
                <a:off x="4106216" y="3827358"/>
                <a:ext cx="69296" cy="24139"/>
              </a:xfrm>
              <a:custGeom>
                <a:avLst/>
                <a:gdLst/>
                <a:ahLst/>
                <a:cxnLst/>
                <a:rect l="l" t="t" r="r" b="b"/>
                <a:pathLst>
                  <a:path w="4217" h="1469" extrusionOk="0">
                    <a:moveTo>
                      <a:pt x="3274" y="0"/>
                    </a:moveTo>
                    <a:cubicBezTo>
                      <a:pt x="2794" y="0"/>
                      <a:pt x="2314" y="53"/>
                      <a:pt x="1834" y="173"/>
                    </a:cubicBezTo>
                    <a:cubicBezTo>
                      <a:pt x="1467" y="277"/>
                      <a:pt x="1127" y="435"/>
                      <a:pt x="786" y="592"/>
                    </a:cubicBezTo>
                    <a:cubicBezTo>
                      <a:pt x="524" y="696"/>
                      <a:pt x="1" y="906"/>
                      <a:pt x="1" y="1246"/>
                    </a:cubicBezTo>
                    <a:cubicBezTo>
                      <a:pt x="27" y="1325"/>
                      <a:pt x="53" y="1403"/>
                      <a:pt x="105" y="1430"/>
                    </a:cubicBezTo>
                    <a:cubicBezTo>
                      <a:pt x="169" y="1457"/>
                      <a:pt x="227" y="1468"/>
                      <a:pt x="282" y="1468"/>
                    </a:cubicBezTo>
                    <a:cubicBezTo>
                      <a:pt x="386" y="1468"/>
                      <a:pt x="483" y="1428"/>
                      <a:pt x="603" y="1377"/>
                    </a:cubicBezTo>
                    <a:cubicBezTo>
                      <a:pt x="734" y="1272"/>
                      <a:pt x="891" y="1194"/>
                      <a:pt x="1048" y="1115"/>
                    </a:cubicBezTo>
                    <a:cubicBezTo>
                      <a:pt x="1362" y="958"/>
                      <a:pt x="1676" y="827"/>
                      <a:pt x="1991" y="723"/>
                    </a:cubicBezTo>
                    <a:cubicBezTo>
                      <a:pt x="2645" y="513"/>
                      <a:pt x="3352" y="356"/>
                      <a:pt x="4033" y="330"/>
                    </a:cubicBezTo>
                    <a:cubicBezTo>
                      <a:pt x="4216" y="330"/>
                      <a:pt x="4216" y="68"/>
                      <a:pt x="4033" y="42"/>
                    </a:cubicBezTo>
                    <a:cubicBezTo>
                      <a:pt x="3780" y="15"/>
                      <a:pt x="3527" y="0"/>
                      <a:pt x="3274" y="0"/>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7" name="Google Shape;1726;p46"/>
              <p:cNvSpPr/>
              <p:nvPr/>
            </p:nvSpPr>
            <p:spPr>
              <a:xfrm>
                <a:off x="3678958" y="3210595"/>
                <a:ext cx="299926" cy="624336"/>
              </a:xfrm>
              <a:custGeom>
                <a:avLst/>
                <a:gdLst/>
                <a:ahLst/>
                <a:cxnLst/>
                <a:rect l="l" t="t" r="r" b="b"/>
                <a:pathLst>
                  <a:path w="18252" h="37994" extrusionOk="0">
                    <a:moveTo>
                      <a:pt x="18251" y="0"/>
                    </a:moveTo>
                    <a:lnTo>
                      <a:pt x="18146" y="26"/>
                    </a:lnTo>
                    <a:cubicBezTo>
                      <a:pt x="15659" y="550"/>
                      <a:pt x="13145" y="786"/>
                      <a:pt x="10658" y="917"/>
                    </a:cubicBezTo>
                    <a:cubicBezTo>
                      <a:pt x="8772" y="1021"/>
                      <a:pt x="6887" y="1074"/>
                      <a:pt x="5002" y="1074"/>
                    </a:cubicBezTo>
                    <a:cubicBezTo>
                      <a:pt x="4426" y="7568"/>
                      <a:pt x="786" y="31081"/>
                      <a:pt x="1" y="37994"/>
                    </a:cubicBezTo>
                    <a:lnTo>
                      <a:pt x="10108" y="37994"/>
                    </a:lnTo>
                    <a:cubicBezTo>
                      <a:pt x="10108" y="37994"/>
                      <a:pt x="14166" y="19089"/>
                      <a:pt x="16340" y="10448"/>
                    </a:cubicBezTo>
                    <a:cubicBezTo>
                      <a:pt x="16889" y="8301"/>
                      <a:pt x="17570" y="4530"/>
                      <a:pt x="18251" y="0"/>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8" name="Google Shape;1727;p46"/>
              <p:cNvSpPr/>
              <p:nvPr/>
            </p:nvSpPr>
            <p:spPr>
              <a:xfrm>
                <a:off x="3743504" y="3211450"/>
                <a:ext cx="234935" cy="160940"/>
              </a:xfrm>
              <a:custGeom>
                <a:avLst/>
                <a:gdLst/>
                <a:ahLst/>
                <a:cxnLst/>
                <a:rect l="l" t="t" r="r" b="b"/>
                <a:pathLst>
                  <a:path w="14297" h="9794" extrusionOk="0">
                    <a:moveTo>
                      <a:pt x="0" y="9794"/>
                    </a:moveTo>
                    <a:cubicBezTo>
                      <a:pt x="53" y="9401"/>
                      <a:pt x="105" y="9034"/>
                      <a:pt x="157" y="8668"/>
                    </a:cubicBezTo>
                    <a:cubicBezTo>
                      <a:pt x="105" y="9034"/>
                      <a:pt x="53" y="9401"/>
                      <a:pt x="0" y="9794"/>
                    </a:cubicBezTo>
                    <a:lnTo>
                      <a:pt x="0" y="9794"/>
                    </a:lnTo>
                    <a:close/>
                    <a:moveTo>
                      <a:pt x="14297" y="1"/>
                    </a:moveTo>
                    <a:cubicBezTo>
                      <a:pt x="14297" y="1"/>
                      <a:pt x="14297" y="1"/>
                      <a:pt x="14297" y="1"/>
                    </a:cubicBezTo>
                    <a:cubicBezTo>
                      <a:pt x="14297" y="1"/>
                      <a:pt x="14297" y="1"/>
                      <a:pt x="14297" y="1"/>
                    </a:cubicBezTo>
                    <a:close/>
                  </a:path>
                </a:pathLst>
              </a:custGeom>
              <a:solidFill>
                <a:srgbClr val="C529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 name="Google Shape;1728;p46"/>
              <p:cNvSpPr/>
              <p:nvPr/>
            </p:nvSpPr>
            <p:spPr>
              <a:xfrm>
                <a:off x="3743504" y="3210595"/>
                <a:ext cx="235379" cy="161794"/>
              </a:xfrm>
              <a:custGeom>
                <a:avLst/>
                <a:gdLst/>
                <a:ahLst/>
                <a:cxnLst/>
                <a:rect l="l" t="t" r="r" b="b"/>
                <a:pathLst>
                  <a:path w="14324" h="9846" extrusionOk="0">
                    <a:moveTo>
                      <a:pt x="14323" y="0"/>
                    </a:moveTo>
                    <a:lnTo>
                      <a:pt x="14218" y="26"/>
                    </a:lnTo>
                    <a:cubicBezTo>
                      <a:pt x="11731" y="550"/>
                      <a:pt x="9217" y="786"/>
                      <a:pt x="6730" y="917"/>
                    </a:cubicBezTo>
                    <a:cubicBezTo>
                      <a:pt x="4975" y="1021"/>
                      <a:pt x="3221" y="1074"/>
                      <a:pt x="1467" y="1074"/>
                    </a:cubicBezTo>
                    <a:lnTo>
                      <a:pt x="1074" y="1074"/>
                    </a:lnTo>
                    <a:cubicBezTo>
                      <a:pt x="943" y="2697"/>
                      <a:pt x="576" y="5447"/>
                      <a:pt x="157" y="8720"/>
                    </a:cubicBezTo>
                    <a:cubicBezTo>
                      <a:pt x="105" y="9086"/>
                      <a:pt x="53" y="9453"/>
                      <a:pt x="0" y="9846"/>
                    </a:cubicBezTo>
                    <a:cubicBezTo>
                      <a:pt x="1938" y="9793"/>
                      <a:pt x="3876" y="9715"/>
                      <a:pt x="5839" y="9558"/>
                    </a:cubicBezTo>
                    <a:cubicBezTo>
                      <a:pt x="7725" y="9400"/>
                      <a:pt x="9610" y="9191"/>
                      <a:pt x="11495" y="8877"/>
                    </a:cubicBezTo>
                    <a:cubicBezTo>
                      <a:pt x="11940" y="8798"/>
                      <a:pt x="12385" y="8720"/>
                      <a:pt x="12831" y="8641"/>
                    </a:cubicBezTo>
                    <a:cubicBezTo>
                      <a:pt x="13276" y="6468"/>
                      <a:pt x="13799" y="3483"/>
                      <a:pt x="14297" y="53"/>
                    </a:cubicBezTo>
                    <a:cubicBezTo>
                      <a:pt x="14323" y="26"/>
                      <a:pt x="14323" y="26"/>
                      <a:pt x="14323" y="0"/>
                    </a:cubicBezTo>
                    <a:close/>
                  </a:path>
                </a:pathLst>
              </a:custGeom>
              <a:solidFill>
                <a:srgbClr val="C421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 name="Google Shape;1729;p46"/>
              <p:cNvSpPr/>
              <p:nvPr/>
            </p:nvSpPr>
            <p:spPr>
              <a:xfrm>
                <a:off x="3678958" y="3578470"/>
                <a:ext cx="222463" cy="256462"/>
              </a:xfrm>
              <a:custGeom>
                <a:avLst/>
                <a:gdLst/>
                <a:ahLst/>
                <a:cxnLst/>
                <a:rect l="l" t="t" r="r" b="b"/>
                <a:pathLst>
                  <a:path w="13538" h="15607" extrusionOk="0">
                    <a:moveTo>
                      <a:pt x="13538" y="1"/>
                    </a:moveTo>
                    <a:cubicBezTo>
                      <a:pt x="11448" y="131"/>
                      <a:pt x="9350" y="189"/>
                      <a:pt x="7257" y="189"/>
                    </a:cubicBezTo>
                    <a:cubicBezTo>
                      <a:pt x="5548" y="189"/>
                      <a:pt x="3843" y="150"/>
                      <a:pt x="2148" y="79"/>
                    </a:cubicBezTo>
                    <a:cubicBezTo>
                      <a:pt x="2043" y="839"/>
                      <a:pt x="1912" y="1572"/>
                      <a:pt x="1833" y="2305"/>
                    </a:cubicBezTo>
                    <a:cubicBezTo>
                      <a:pt x="1807" y="2410"/>
                      <a:pt x="1781" y="2488"/>
                      <a:pt x="1781" y="2567"/>
                    </a:cubicBezTo>
                    <a:cubicBezTo>
                      <a:pt x="1729" y="2986"/>
                      <a:pt x="1676" y="3379"/>
                      <a:pt x="1624" y="3771"/>
                    </a:cubicBezTo>
                    <a:cubicBezTo>
                      <a:pt x="1598" y="3876"/>
                      <a:pt x="1572" y="3981"/>
                      <a:pt x="1572" y="4086"/>
                    </a:cubicBezTo>
                    <a:cubicBezTo>
                      <a:pt x="865" y="8956"/>
                      <a:pt x="262" y="13250"/>
                      <a:pt x="1" y="15607"/>
                    </a:cubicBezTo>
                    <a:lnTo>
                      <a:pt x="10108" y="15607"/>
                    </a:lnTo>
                    <a:cubicBezTo>
                      <a:pt x="10108" y="15607"/>
                      <a:pt x="11286" y="10082"/>
                      <a:pt x="12726" y="3667"/>
                    </a:cubicBezTo>
                    <a:cubicBezTo>
                      <a:pt x="12752" y="3562"/>
                      <a:pt x="12779" y="3483"/>
                      <a:pt x="12779" y="3379"/>
                    </a:cubicBezTo>
                    <a:cubicBezTo>
                      <a:pt x="12883" y="3012"/>
                      <a:pt x="12962" y="2619"/>
                      <a:pt x="13040" y="2253"/>
                    </a:cubicBezTo>
                    <a:cubicBezTo>
                      <a:pt x="13067" y="2174"/>
                      <a:pt x="13067" y="2096"/>
                      <a:pt x="13093" y="2017"/>
                    </a:cubicBezTo>
                    <a:cubicBezTo>
                      <a:pt x="13250" y="1336"/>
                      <a:pt x="13381" y="682"/>
                      <a:pt x="1353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 name="Google Shape;1730;p46"/>
              <p:cNvSpPr/>
              <p:nvPr/>
            </p:nvSpPr>
            <p:spPr>
              <a:xfrm>
                <a:off x="3708224" y="3611615"/>
                <a:ext cx="185884" cy="12259"/>
              </a:xfrm>
              <a:custGeom>
                <a:avLst/>
                <a:gdLst/>
                <a:ahLst/>
                <a:cxnLst/>
                <a:rect l="l" t="t" r="r" b="b"/>
                <a:pathLst>
                  <a:path w="11312" h="746" extrusionOk="0">
                    <a:moveTo>
                      <a:pt x="11312" y="0"/>
                    </a:moveTo>
                    <a:cubicBezTo>
                      <a:pt x="10919" y="52"/>
                      <a:pt x="10500" y="105"/>
                      <a:pt x="10081" y="157"/>
                    </a:cubicBezTo>
                    <a:cubicBezTo>
                      <a:pt x="8127" y="383"/>
                      <a:pt x="6156" y="497"/>
                      <a:pt x="4207" y="497"/>
                    </a:cubicBezTo>
                    <a:cubicBezTo>
                      <a:pt x="3676" y="497"/>
                      <a:pt x="3146" y="488"/>
                      <a:pt x="2619" y="471"/>
                    </a:cubicBezTo>
                    <a:cubicBezTo>
                      <a:pt x="1754" y="419"/>
                      <a:pt x="890" y="367"/>
                      <a:pt x="52" y="288"/>
                    </a:cubicBezTo>
                    <a:cubicBezTo>
                      <a:pt x="26" y="393"/>
                      <a:pt x="0" y="471"/>
                      <a:pt x="0" y="550"/>
                    </a:cubicBezTo>
                    <a:cubicBezTo>
                      <a:pt x="1422" y="680"/>
                      <a:pt x="2851" y="745"/>
                      <a:pt x="4285" y="745"/>
                    </a:cubicBezTo>
                    <a:cubicBezTo>
                      <a:pt x="6602" y="745"/>
                      <a:pt x="8931" y="575"/>
                      <a:pt x="11259" y="236"/>
                    </a:cubicBezTo>
                    <a:cubicBezTo>
                      <a:pt x="11286" y="157"/>
                      <a:pt x="11286" y="79"/>
                      <a:pt x="1131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2" name="Google Shape;1731;p46"/>
              <p:cNvSpPr/>
              <p:nvPr/>
            </p:nvSpPr>
            <p:spPr>
              <a:xfrm>
                <a:off x="3704773" y="3633980"/>
                <a:ext cx="184175" cy="15052"/>
              </a:xfrm>
              <a:custGeom>
                <a:avLst/>
                <a:gdLst/>
                <a:ahLst/>
                <a:cxnLst/>
                <a:rect l="l" t="t" r="r" b="b"/>
                <a:pathLst>
                  <a:path w="11208" h="916" extrusionOk="0">
                    <a:moveTo>
                      <a:pt x="11208" y="1"/>
                    </a:moveTo>
                    <a:lnTo>
                      <a:pt x="11208" y="1"/>
                    </a:lnTo>
                    <a:cubicBezTo>
                      <a:pt x="10710" y="79"/>
                      <a:pt x="10186" y="158"/>
                      <a:pt x="9663" y="236"/>
                    </a:cubicBezTo>
                    <a:cubicBezTo>
                      <a:pt x="7830" y="472"/>
                      <a:pt x="6023" y="603"/>
                      <a:pt x="4216" y="603"/>
                    </a:cubicBezTo>
                    <a:cubicBezTo>
                      <a:pt x="3326" y="603"/>
                      <a:pt x="2436" y="577"/>
                      <a:pt x="1545" y="524"/>
                    </a:cubicBezTo>
                    <a:cubicBezTo>
                      <a:pt x="1100" y="498"/>
                      <a:pt x="681" y="472"/>
                      <a:pt x="236" y="420"/>
                    </a:cubicBezTo>
                    <a:cubicBezTo>
                      <a:pt x="184" y="420"/>
                      <a:pt x="105" y="420"/>
                      <a:pt x="53" y="393"/>
                    </a:cubicBezTo>
                    <a:cubicBezTo>
                      <a:pt x="27" y="498"/>
                      <a:pt x="1" y="603"/>
                      <a:pt x="1" y="708"/>
                    </a:cubicBezTo>
                    <a:cubicBezTo>
                      <a:pt x="105" y="734"/>
                      <a:pt x="210" y="734"/>
                      <a:pt x="315" y="734"/>
                    </a:cubicBezTo>
                    <a:cubicBezTo>
                      <a:pt x="812" y="786"/>
                      <a:pt x="1310" y="839"/>
                      <a:pt x="1807" y="865"/>
                    </a:cubicBezTo>
                    <a:cubicBezTo>
                      <a:pt x="2480" y="899"/>
                      <a:pt x="3155" y="916"/>
                      <a:pt x="3832" y="916"/>
                    </a:cubicBezTo>
                    <a:cubicBezTo>
                      <a:pt x="6264" y="916"/>
                      <a:pt x="8717" y="698"/>
                      <a:pt x="11155" y="289"/>
                    </a:cubicBezTo>
                    <a:cubicBezTo>
                      <a:pt x="11181" y="184"/>
                      <a:pt x="11208" y="105"/>
                      <a:pt x="1120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3" name="Google Shape;1732;p46"/>
              <p:cNvSpPr/>
              <p:nvPr/>
            </p:nvSpPr>
            <p:spPr>
              <a:xfrm>
                <a:off x="3654441" y="3825797"/>
                <a:ext cx="299482" cy="94372"/>
              </a:xfrm>
              <a:custGeom>
                <a:avLst/>
                <a:gdLst/>
                <a:ahLst/>
                <a:cxnLst/>
                <a:rect l="l" t="t" r="r" b="b"/>
                <a:pathLst>
                  <a:path w="18225" h="5743" extrusionOk="0">
                    <a:moveTo>
                      <a:pt x="9126" y="1"/>
                    </a:moveTo>
                    <a:cubicBezTo>
                      <a:pt x="6159" y="1"/>
                      <a:pt x="1740" y="101"/>
                      <a:pt x="1440" y="189"/>
                    </a:cubicBezTo>
                    <a:cubicBezTo>
                      <a:pt x="969" y="320"/>
                      <a:pt x="0" y="4431"/>
                      <a:pt x="524" y="5347"/>
                    </a:cubicBezTo>
                    <a:cubicBezTo>
                      <a:pt x="691" y="5643"/>
                      <a:pt x="2688" y="5742"/>
                      <a:pt x="5288" y="5742"/>
                    </a:cubicBezTo>
                    <a:cubicBezTo>
                      <a:pt x="9588" y="5742"/>
                      <a:pt x="15540" y="5472"/>
                      <a:pt x="17596" y="5374"/>
                    </a:cubicBezTo>
                    <a:cubicBezTo>
                      <a:pt x="17989" y="5347"/>
                      <a:pt x="18224" y="4955"/>
                      <a:pt x="18067" y="4588"/>
                    </a:cubicBezTo>
                    <a:cubicBezTo>
                      <a:pt x="17701" y="3907"/>
                      <a:pt x="16863" y="2912"/>
                      <a:pt x="15266" y="1865"/>
                    </a:cubicBezTo>
                    <a:cubicBezTo>
                      <a:pt x="12647" y="137"/>
                      <a:pt x="11783" y="84"/>
                      <a:pt x="11783" y="84"/>
                    </a:cubicBezTo>
                    <a:cubicBezTo>
                      <a:pt x="11663" y="25"/>
                      <a:pt x="10565" y="1"/>
                      <a:pt x="912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4" name="Google Shape;1733;p46"/>
              <p:cNvSpPr/>
              <p:nvPr/>
            </p:nvSpPr>
            <p:spPr>
              <a:xfrm>
                <a:off x="3838155" y="3852861"/>
                <a:ext cx="76608" cy="25470"/>
              </a:xfrm>
              <a:custGeom>
                <a:avLst/>
                <a:gdLst/>
                <a:ahLst/>
                <a:cxnLst/>
                <a:rect l="l" t="t" r="r" b="b"/>
                <a:pathLst>
                  <a:path w="4662" h="1550" extrusionOk="0">
                    <a:moveTo>
                      <a:pt x="3506" y="1"/>
                    </a:moveTo>
                    <a:cubicBezTo>
                      <a:pt x="3132" y="1"/>
                      <a:pt x="2758" y="41"/>
                      <a:pt x="2384" y="113"/>
                    </a:cubicBezTo>
                    <a:cubicBezTo>
                      <a:pt x="1781" y="244"/>
                      <a:pt x="1205" y="454"/>
                      <a:pt x="682" y="742"/>
                    </a:cubicBezTo>
                    <a:cubicBezTo>
                      <a:pt x="446" y="846"/>
                      <a:pt x="1" y="1056"/>
                      <a:pt x="158" y="1370"/>
                    </a:cubicBezTo>
                    <a:cubicBezTo>
                      <a:pt x="205" y="1502"/>
                      <a:pt x="290" y="1549"/>
                      <a:pt x="387" y="1549"/>
                    </a:cubicBezTo>
                    <a:cubicBezTo>
                      <a:pt x="560" y="1549"/>
                      <a:pt x="774" y="1401"/>
                      <a:pt x="891" y="1318"/>
                    </a:cubicBezTo>
                    <a:cubicBezTo>
                      <a:pt x="1911" y="745"/>
                      <a:pt x="3026" y="504"/>
                      <a:pt x="4191" y="504"/>
                    </a:cubicBezTo>
                    <a:cubicBezTo>
                      <a:pt x="4252" y="504"/>
                      <a:pt x="4313" y="505"/>
                      <a:pt x="4374" y="506"/>
                    </a:cubicBezTo>
                    <a:cubicBezTo>
                      <a:pt x="4609" y="506"/>
                      <a:pt x="4662" y="113"/>
                      <a:pt x="4426" y="87"/>
                    </a:cubicBezTo>
                    <a:cubicBezTo>
                      <a:pt x="4119" y="28"/>
                      <a:pt x="3813" y="1"/>
                      <a:pt x="3506" y="1"/>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5" name="Google Shape;1734;p46"/>
              <p:cNvSpPr/>
              <p:nvPr/>
            </p:nvSpPr>
            <p:spPr>
              <a:xfrm>
                <a:off x="3809250" y="3840455"/>
                <a:ext cx="78843" cy="28757"/>
              </a:xfrm>
              <a:custGeom>
                <a:avLst/>
                <a:gdLst/>
                <a:ahLst/>
                <a:cxnLst/>
                <a:rect l="l" t="t" r="r" b="b"/>
                <a:pathLst>
                  <a:path w="4798" h="1750" extrusionOk="0">
                    <a:moveTo>
                      <a:pt x="4253" y="0"/>
                    </a:moveTo>
                    <a:cubicBezTo>
                      <a:pt x="3570" y="0"/>
                      <a:pt x="2890" y="104"/>
                      <a:pt x="2231" y="292"/>
                    </a:cubicBezTo>
                    <a:cubicBezTo>
                      <a:pt x="1865" y="397"/>
                      <a:pt x="1524" y="528"/>
                      <a:pt x="1184" y="685"/>
                    </a:cubicBezTo>
                    <a:cubicBezTo>
                      <a:pt x="896" y="790"/>
                      <a:pt x="555" y="947"/>
                      <a:pt x="293" y="1156"/>
                    </a:cubicBezTo>
                    <a:cubicBezTo>
                      <a:pt x="267" y="1182"/>
                      <a:pt x="215" y="1209"/>
                      <a:pt x="163" y="1235"/>
                    </a:cubicBezTo>
                    <a:cubicBezTo>
                      <a:pt x="0" y="1420"/>
                      <a:pt x="125" y="1750"/>
                      <a:pt x="356" y="1750"/>
                    </a:cubicBezTo>
                    <a:cubicBezTo>
                      <a:pt x="386" y="1750"/>
                      <a:pt x="418" y="1744"/>
                      <a:pt x="451" y="1732"/>
                    </a:cubicBezTo>
                    <a:cubicBezTo>
                      <a:pt x="791" y="1601"/>
                      <a:pt x="1105" y="1392"/>
                      <a:pt x="1419" y="1235"/>
                    </a:cubicBezTo>
                    <a:cubicBezTo>
                      <a:pt x="1734" y="1078"/>
                      <a:pt x="2048" y="947"/>
                      <a:pt x="2388" y="842"/>
                    </a:cubicBezTo>
                    <a:cubicBezTo>
                      <a:pt x="3069" y="633"/>
                      <a:pt x="3776" y="502"/>
                      <a:pt x="4483" y="475"/>
                    </a:cubicBezTo>
                    <a:cubicBezTo>
                      <a:pt x="4771" y="449"/>
                      <a:pt x="4797" y="4"/>
                      <a:pt x="4483" y="4"/>
                    </a:cubicBezTo>
                    <a:cubicBezTo>
                      <a:pt x="4406" y="1"/>
                      <a:pt x="4330" y="0"/>
                      <a:pt x="4253" y="0"/>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6" name="Google Shape;1735;p46"/>
              <p:cNvSpPr/>
              <p:nvPr/>
            </p:nvSpPr>
            <p:spPr>
              <a:xfrm>
                <a:off x="3794264" y="3827358"/>
                <a:ext cx="69723" cy="24139"/>
              </a:xfrm>
              <a:custGeom>
                <a:avLst/>
                <a:gdLst/>
                <a:ahLst/>
                <a:cxnLst/>
                <a:rect l="l" t="t" r="r" b="b"/>
                <a:pathLst>
                  <a:path w="4243" h="1469" extrusionOk="0">
                    <a:moveTo>
                      <a:pt x="3283" y="0"/>
                    </a:moveTo>
                    <a:cubicBezTo>
                      <a:pt x="2797" y="0"/>
                      <a:pt x="2323" y="53"/>
                      <a:pt x="1860" y="173"/>
                    </a:cubicBezTo>
                    <a:cubicBezTo>
                      <a:pt x="1493" y="277"/>
                      <a:pt x="1127" y="435"/>
                      <a:pt x="787" y="592"/>
                    </a:cubicBezTo>
                    <a:cubicBezTo>
                      <a:pt x="525" y="696"/>
                      <a:pt x="1" y="906"/>
                      <a:pt x="27" y="1246"/>
                    </a:cubicBezTo>
                    <a:cubicBezTo>
                      <a:pt x="27" y="1325"/>
                      <a:pt x="53" y="1403"/>
                      <a:pt x="132" y="1430"/>
                    </a:cubicBezTo>
                    <a:cubicBezTo>
                      <a:pt x="187" y="1457"/>
                      <a:pt x="241" y="1468"/>
                      <a:pt x="296" y="1468"/>
                    </a:cubicBezTo>
                    <a:cubicBezTo>
                      <a:pt x="399" y="1468"/>
                      <a:pt x="501" y="1428"/>
                      <a:pt x="603" y="1377"/>
                    </a:cubicBezTo>
                    <a:cubicBezTo>
                      <a:pt x="760" y="1272"/>
                      <a:pt x="917" y="1194"/>
                      <a:pt x="1075" y="1115"/>
                    </a:cubicBezTo>
                    <a:cubicBezTo>
                      <a:pt x="1363" y="958"/>
                      <a:pt x="1677" y="827"/>
                      <a:pt x="1991" y="723"/>
                    </a:cubicBezTo>
                    <a:cubicBezTo>
                      <a:pt x="2646" y="513"/>
                      <a:pt x="3353" y="356"/>
                      <a:pt x="4060" y="330"/>
                    </a:cubicBezTo>
                    <a:cubicBezTo>
                      <a:pt x="4243" y="330"/>
                      <a:pt x="4217" y="68"/>
                      <a:pt x="4060" y="42"/>
                    </a:cubicBezTo>
                    <a:cubicBezTo>
                      <a:pt x="3797" y="15"/>
                      <a:pt x="3538" y="0"/>
                      <a:pt x="3283" y="0"/>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7" name="Google Shape;1736;p46"/>
              <p:cNvSpPr/>
              <p:nvPr/>
            </p:nvSpPr>
            <p:spPr>
              <a:xfrm>
                <a:off x="3641952" y="2950616"/>
                <a:ext cx="669099" cy="388875"/>
              </a:xfrm>
              <a:custGeom>
                <a:avLst/>
                <a:gdLst/>
                <a:ahLst/>
                <a:cxnLst/>
                <a:rect l="l" t="t" r="r" b="b"/>
                <a:pathLst>
                  <a:path w="40718" h="23665" extrusionOk="0">
                    <a:moveTo>
                      <a:pt x="36081" y="1"/>
                    </a:moveTo>
                    <a:cubicBezTo>
                      <a:pt x="36064" y="1"/>
                      <a:pt x="36047" y="3"/>
                      <a:pt x="36030" y="6"/>
                    </a:cubicBezTo>
                    <a:cubicBezTo>
                      <a:pt x="35559" y="111"/>
                      <a:pt x="35088" y="215"/>
                      <a:pt x="34590" y="294"/>
                    </a:cubicBezTo>
                    <a:cubicBezTo>
                      <a:pt x="34486" y="320"/>
                      <a:pt x="34381" y="320"/>
                      <a:pt x="34276" y="346"/>
                    </a:cubicBezTo>
                    <a:cubicBezTo>
                      <a:pt x="32574" y="634"/>
                      <a:pt x="30846" y="818"/>
                      <a:pt x="29144" y="975"/>
                    </a:cubicBezTo>
                    <a:lnTo>
                      <a:pt x="29013" y="975"/>
                    </a:lnTo>
                    <a:cubicBezTo>
                      <a:pt x="28856" y="1001"/>
                      <a:pt x="28699" y="1027"/>
                      <a:pt x="28542" y="1027"/>
                    </a:cubicBezTo>
                    <a:cubicBezTo>
                      <a:pt x="28175" y="1053"/>
                      <a:pt x="27835" y="1080"/>
                      <a:pt x="27468" y="1106"/>
                    </a:cubicBezTo>
                    <a:cubicBezTo>
                      <a:pt x="27363" y="1106"/>
                      <a:pt x="27285" y="1132"/>
                      <a:pt x="27180" y="1132"/>
                    </a:cubicBezTo>
                    <a:cubicBezTo>
                      <a:pt x="25065" y="1270"/>
                      <a:pt x="22958" y="1335"/>
                      <a:pt x="20858" y="1335"/>
                    </a:cubicBezTo>
                    <a:cubicBezTo>
                      <a:pt x="18979" y="1335"/>
                      <a:pt x="17107" y="1283"/>
                      <a:pt x="15240" y="1184"/>
                    </a:cubicBezTo>
                    <a:lnTo>
                      <a:pt x="14873" y="1184"/>
                    </a:lnTo>
                    <a:cubicBezTo>
                      <a:pt x="14114" y="1132"/>
                      <a:pt x="13381" y="1080"/>
                      <a:pt x="12622" y="1027"/>
                    </a:cubicBezTo>
                    <a:cubicBezTo>
                      <a:pt x="11757" y="949"/>
                      <a:pt x="10867" y="870"/>
                      <a:pt x="10003" y="792"/>
                    </a:cubicBezTo>
                    <a:cubicBezTo>
                      <a:pt x="9925" y="765"/>
                      <a:pt x="9872" y="765"/>
                      <a:pt x="9794" y="765"/>
                    </a:cubicBezTo>
                    <a:cubicBezTo>
                      <a:pt x="9087" y="687"/>
                      <a:pt x="8406" y="608"/>
                      <a:pt x="7699" y="530"/>
                    </a:cubicBezTo>
                    <a:cubicBezTo>
                      <a:pt x="7684" y="528"/>
                      <a:pt x="7668" y="527"/>
                      <a:pt x="7653" y="527"/>
                    </a:cubicBezTo>
                    <a:cubicBezTo>
                      <a:pt x="7460" y="527"/>
                      <a:pt x="7278" y="676"/>
                      <a:pt x="7254" y="870"/>
                    </a:cubicBezTo>
                    <a:cubicBezTo>
                      <a:pt x="6992" y="2860"/>
                      <a:pt x="6730" y="4457"/>
                      <a:pt x="6521" y="5321"/>
                    </a:cubicBezTo>
                    <a:cubicBezTo>
                      <a:pt x="5185" y="10611"/>
                      <a:pt x="1415" y="19592"/>
                      <a:pt x="1" y="21608"/>
                    </a:cubicBezTo>
                    <a:cubicBezTo>
                      <a:pt x="1048" y="21948"/>
                      <a:pt x="2357" y="22263"/>
                      <a:pt x="3876" y="22524"/>
                    </a:cubicBezTo>
                    <a:cubicBezTo>
                      <a:pt x="3955" y="22551"/>
                      <a:pt x="4007" y="22551"/>
                      <a:pt x="4085" y="22577"/>
                    </a:cubicBezTo>
                    <a:cubicBezTo>
                      <a:pt x="7870" y="23244"/>
                      <a:pt x="12875" y="23665"/>
                      <a:pt x="18260" y="23665"/>
                    </a:cubicBezTo>
                    <a:cubicBezTo>
                      <a:pt x="25766" y="23665"/>
                      <a:pt x="34009" y="22848"/>
                      <a:pt x="40717" y="20744"/>
                    </a:cubicBezTo>
                    <a:cubicBezTo>
                      <a:pt x="39487" y="16554"/>
                      <a:pt x="38361" y="11108"/>
                      <a:pt x="37366" y="5662"/>
                    </a:cubicBezTo>
                    <a:cubicBezTo>
                      <a:pt x="37340" y="5505"/>
                      <a:pt x="37313" y="5374"/>
                      <a:pt x="37287" y="5217"/>
                    </a:cubicBezTo>
                    <a:cubicBezTo>
                      <a:pt x="36973" y="3515"/>
                      <a:pt x="36606" y="1839"/>
                      <a:pt x="36318" y="189"/>
                    </a:cubicBezTo>
                    <a:cubicBezTo>
                      <a:pt x="36296" y="75"/>
                      <a:pt x="36193" y="1"/>
                      <a:pt x="3608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8" name="Google Shape;1737;p46"/>
              <p:cNvSpPr/>
              <p:nvPr/>
            </p:nvSpPr>
            <p:spPr>
              <a:xfrm>
                <a:off x="3705628" y="2963187"/>
                <a:ext cx="100715" cy="358426"/>
              </a:xfrm>
              <a:custGeom>
                <a:avLst/>
                <a:gdLst/>
                <a:ahLst/>
                <a:cxnLst/>
                <a:rect l="l" t="t" r="r" b="b"/>
                <a:pathLst>
                  <a:path w="6129" h="21812" extrusionOk="0">
                    <a:moveTo>
                      <a:pt x="5919" y="0"/>
                    </a:moveTo>
                    <a:cubicBezTo>
                      <a:pt x="5735" y="1231"/>
                      <a:pt x="5552" y="2488"/>
                      <a:pt x="5316" y="3718"/>
                    </a:cubicBezTo>
                    <a:cubicBezTo>
                      <a:pt x="4688" y="7044"/>
                      <a:pt x="3876" y="10317"/>
                      <a:pt x="2881" y="13590"/>
                    </a:cubicBezTo>
                    <a:cubicBezTo>
                      <a:pt x="2410" y="15213"/>
                      <a:pt x="1860" y="16837"/>
                      <a:pt x="1284" y="18460"/>
                    </a:cubicBezTo>
                    <a:cubicBezTo>
                      <a:pt x="865" y="19560"/>
                      <a:pt x="420" y="20660"/>
                      <a:pt x="1" y="21759"/>
                    </a:cubicBezTo>
                    <a:cubicBezTo>
                      <a:pt x="80" y="21786"/>
                      <a:pt x="132" y="21786"/>
                      <a:pt x="210" y="21812"/>
                    </a:cubicBezTo>
                    <a:cubicBezTo>
                      <a:pt x="394" y="21419"/>
                      <a:pt x="551" y="21026"/>
                      <a:pt x="708" y="20634"/>
                    </a:cubicBezTo>
                    <a:cubicBezTo>
                      <a:pt x="1048" y="19717"/>
                      <a:pt x="1415" y="18827"/>
                      <a:pt x="1729" y="17910"/>
                    </a:cubicBezTo>
                    <a:cubicBezTo>
                      <a:pt x="3850" y="12097"/>
                      <a:pt x="5343" y="6049"/>
                      <a:pt x="6128" y="27"/>
                    </a:cubicBezTo>
                    <a:cubicBezTo>
                      <a:pt x="6050" y="0"/>
                      <a:pt x="5997" y="0"/>
                      <a:pt x="5919" y="0"/>
                    </a:cubicBezTo>
                    <a:close/>
                  </a:path>
                </a:pathLst>
              </a:custGeom>
              <a:solidFill>
                <a:srgbClr val="3E3B9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 name="Google Shape;1738;p46"/>
              <p:cNvSpPr/>
              <p:nvPr/>
            </p:nvSpPr>
            <p:spPr>
              <a:xfrm>
                <a:off x="3777306" y="2970072"/>
                <a:ext cx="115093" cy="154712"/>
              </a:xfrm>
              <a:custGeom>
                <a:avLst/>
                <a:gdLst/>
                <a:ahLst/>
                <a:cxnLst/>
                <a:rect l="l" t="t" r="r" b="b"/>
                <a:pathLst>
                  <a:path w="7004" h="9415" extrusionOk="0">
                    <a:moveTo>
                      <a:pt x="6636" y="0"/>
                    </a:moveTo>
                    <a:lnTo>
                      <a:pt x="6610" y="79"/>
                    </a:lnTo>
                    <a:cubicBezTo>
                      <a:pt x="6060" y="1859"/>
                      <a:pt x="5196" y="3614"/>
                      <a:pt x="4070" y="5159"/>
                    </a:cubicBezTo>
                    <a:cubicBezTo>
                      <a:pt x="2944" y="6730"/>
                      <a:pt x="1557" y="8065"/>
                      <a:pt x="64" y="9270"/>
                    </a:cubicBezTo>
                    <a:cubicBezTo>
                      <a:pt x="0" y="9333"/>
                      <a:pt x="40" y="9415"/>
                      <a:pt x="100" y="9415"/>
                    </a:cubicBezTo>
                    <a:cubicBezTo>
                      <a:pt x="113" y="9415"/>
                      <a:pt x="128" y="9410"/>
                      <a:pt x="143" y="9400"/>
                    </a:cubicBezTo>
                    <a:cubicBezTo>
                      <a:pt x="1085" y="8824"/>
                      <a:pt x="1949" y="8091"/>
                      <a:pt x="2709" y="7280"/>
                    </a:cubicBezTo>
                    <a:cubicBezTo>
                      <a:pt x="4070" y="5892"/>
                      <a:pt x="5196" y="4268"/>
                      <a:pt x="6008" y="2540"/>
                    </a:cubicBezTo>
                    <a:cubicBezTo>
                      <a:pt x="6401" y="1728"/>
                      <a:pt x="6741" y="864"/>
                      <a:pt x="7003" y="0"/>
                    </a:cubicBezTo>
                    <a:close/>
                  </a:path>
                </a:pathLst>
              </a:custGeom>
              <a:solidFill>
                <a:srgbClr val="3E3B9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0" name="Google Shape;1739;p46"/>
              <p:cNvSpPr/>
              <p:nvPr/>
            </p:nvSpPr>
            <p:spPr>
              <a:xfrm>
                <a:off x="4205188" y="2955447"/>
                <a:ext cx="50776" cy="88210"/>
              </a:xfrm>
              <a:custGeom>
                <a:avLst/>
                <a:gdLst/>
                <a:ahLst/>
                <a:cxnLst/>
                <a:rect l="l" t="t" r="r" b="b"/>
                <a:pathLst>
                  <a:path w="3090" h="5368" extrusionOk="0">
                    <a:moveTo>
                      <a:pt x="314" y="0"/>
                    </a:moveTo>
                    <a:cubicBezTo>
                      <a:pt x="210" y="26"/>
                      <a:pt x="105" y="26"/>
                      <a:pt x="0" y="52"/>
                    </a:cubicBezTo>
                    <a:cubicBezTo>
                      <a:pt x="288" y="890"/>
                      <a:pt x="681" y="1702"/>
                      <a:pt x="1100" y="2461"/>
                    </a:cubicBezTo>
                    <a:cubicBezTo>
                      <a:pt x="1650" y="3509"/>
                      <a:pt x="2330" y="4478"/>
                      <a:pt x="3090" y="5368"/>
                    </a:cubicBezTo>
                    <a:cubicBezTo>
                      <a:pt x="3064" y="5211"/>
                      <a:pt x="3037" y="5080"/>
                      <a:pt x="3011" y="4923"/>
                    </a:cubicBezTo>
                    <a:cubicBezTo>
                      <a:pt x="2383" y="4085"/>
                      <a:pt x="1807" y="3221"/>
                      <a:pt x="1309" y="2278"/>
                    </a:cubicBezTo>
                    <a:cubicBezTo>
                      <a:pt x="916" y="1545"/>
                      <a:pt x="602" y="786"/>
                      <a:pt x="314" y="0"/>
                    </a:cubicBezTo>
                    <a:close/>
                  </a:path>
                </a:pathLst>
              </a:custGeom>
              <a:solidFill>
                <a:srgbClr val="3E3B9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1" name="Google Shape;1740;p46"/>
              <p:cNvSpPr/>
              <p:nvPr/>
            </p:nvSpPr>
            <p:spPr>
              <a:xfrm>
                <a:off x="4085133" y="2966621"/>
                <a:ext cx="37877" cy="123540"/>
              </a:xfrm>
              <a:custGeom>
                <a:avLst/>
                <a:gdLst/>
                <a:ahLst/>
                <a:cxnLst/>
                <a:rect l="l" t="t" r="r" b="b"/>
                <a:pathLst>
                  <a:path w="2305" h="7518" extrusionOk="0">
                    <a:moveTo>
                      <a:pt x="2043" y="1"/>
                    </a:moveTo>
                    <a:cubicBezTo>
                      <a:pt x="2095" y="891"/>
                      <a:pt x="2122" y="1781"/>
                      <a:pt x="2095" y="2672"/>
                    </a:cubicBezTo>
                    <a:cubicBezTo>
                      <a:pt x="2095" y="3483"/>
                      <a:pt x="2069" y="4295"/>
                      <a:pt x="2017" y="5107"/>
                    </a:cubicBezTo>
                    <a:cubicBezTo>
                      <a:pt x="1964" y="5788"/>
                      <a:pt x="2017" y="6835"/>
                      <a:pt x="1231" y="7201"/>
                    </a:cubicBezTo>
                    <a:cubicBezTo>
                      <a:pt x="1109" y="7259"/>
                      <a:pt x="1002" y="7284"/>
                      <a:pt x="910" y="7284"/>
                    </a:cubicBezTo>
                    <a:cubicBezTo>
                      <a:pt x="409" y="7284"/>
                      <a:pt x="323" y="6544"/>
                      <a:pt x="367" y="6102"/>
                    </a:cubicBezTo>
                    <a:cubicBezTo>
                      <a:pt x="420" y="5369"/>
                      <a:pt x="524" y="4635"/>
                      <a:pt x="577" y="3902"/>
                    </a:cubicBezTo>
                    <a:cubicBezTo>
                      <a:pt x="655" y="2645"/>
                      <a:pt x="629" y="1389"/>
                      <a:pt x="498" y="132"/>
                    </a:cubicBezTo>
                    <a:cubicBezTo>
                      <a:pt x="393" y="132"/>
                      <a:pt x="315" y="158"/>
                      <a:pt x="210" y="158"/>
                    </a:cubicBezTo>
                    <a:cubicBezTo>
                      <a:pt x="236" y="315"/>
                      <a:pt x="262" y="498"/>
                      <a:pt x="262" y="655"/>
                    </a:cubicBezTo>
                    <a:cubicBezTo>
                      <a:pt x="420" y="2331"/>
                      <a:pt x="367" y="4033"/>
                      <a:pt x="158" y="5709"/>
                    </a:cubicBezTo>
                    <a:cubicBezTo>
                      <a:pt x="79" y="6233"/>
                      <a:pt x="1" y="6887"/>
                      <a:pt x="367" y="7280"/>
                    </a:cubicBezTo>
                    <a:cubicBezTo>
                      <a:pt x="512" y="7446"/>
                      <a:pt x="698" y="7517"/>
                      <a:pt x="894" y="7517"/>
                    </a:cubicBezTo>
                    <a:cubicBezTo>
                      <a:pt x="1194" y="7517"/>
                      <a:pt x="1517" y="7350"/>
                      <a:pt x="1755" y="7097"/>
                    </a:cubicBezTo>
                    <a:cubicBezTo>
                      <a:pt x="2279" y="6547"/>
                      <a:pt x="2226" y="5683"/>
                      <a:pt x="2252" y="5002"/>
                    </a:cubicBezTo>
                    <a:cubicBezTo>
                      <a:pt x="2279" y="4112"/>
                      <a:pt x="2305" y="3221"/>
                      <a:pt x="2279" y="2331"/>
                    </a:cubicBezTo>
                    <a:cubicBezTo>
                      <a:pt x="2252" y="1572"/>
                      <a:pt x="2226" y="786"/>
                      <a:pt x="2174" y="1"/>
                    </a:cubicBezTo>
                    <a:close/>
                  </a:path>
                </a:pathLst>
              </a:custGeom>
              <a:solidFill>
                <a:srgbClr val="3E3B9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2" name="Google Shape;1741;p46"/>
              <p:cNvSpPr/>
              <p:nvPr/>
            </p:nvSpPr>
            <p:spPr>
              <a:xfrm>
                <a:off x="3720269" y="2519081"/>
                <a:ext cx="554630" cy="576551"/>
              </a:xfrm>
              <a:custGeom>
                <a:avLst/>
                <a:gdLst/>
                <a:ahLst/>
                <a:cxnLst/>
                <a:rect l="l" t="t" r="r" b="b"/>
                <a:pathLst>
                  <a:path w="33752" h="35086" extrusionOk="0">
                    <a:moveTo>
                      <a:pt x="13653" y="1"/>
                    </a:moveTo>
                    <a:cubicBezTo>
                      <a:pt x="13518" y="1"/>
                      <a:pt x="13383" y="2"/>
                      <a:pt x="13250" y="4"/>
                    </a:cubicBezTo>
                    <a:cubicBezTo>
                      <a:pt x="7934" y="135"/>
                      <a:pt x="4137" y="1078"/>
                      <a:pt x="2933" y="2230"/>
                    </a:cubicBezTo>
                    <a:cubicBezTo>
                      <a:pt x="2750" y="2387"/>
                      <a:pt x="2645" y="2570"/>
                      <a:pt x="2566" y="2727"/>
                    </a:cubicBezTo>
                    <a:cubicBezTo>
                      <a:pt x="2462" y="3015"/>
                      <a:pt x="2252" y="4639"/>
                      <a:pt x="1990" y="7074"/>
                    </a:cubicBezTo>
                    <a:cubicBezTo>
                      <a:pt x="1859" y="8147"/>
                      <a:pt x="1728" y="9430"/>
                      <a:pt x="1598" y="10792"/>
                    </a:cubicBezTo>
                    <a:cubicBezTo>
                      <a:pt x="1467" y="12363"/>
                      <a:pt x="1309" y="14065"/>
                      <a:pt x="1152" y="15819"/>
                    </a:cubicBezTo>
                    <a:cubicBezTo>
                      <a:pt x="1021" y="17364"/>
                      <a:pt x="891" y="18935"/>
                      <a:pt x="786" y="20533"/>
                    </a:cubicBezTo>
                    <a:cubicBezTo>
                      <a:pt x="629" y="22287"/>
                      <a:pt x="498" y="24015"/>
                      <a:pt x="393" y="25665"/>
                    </a:cubicBezTo>
                    <a:cubicBezTo>
                      <a:pt x="314" y="27053"/>
                      <a:pt x="236" y="28388"/>
                      <a:pt x="157" y="29619"/>
                    </a:cubicBezTo>
                    <a:cubicBezTo>
                      <a:pt x="79" y="31268"/>
                      <a:pt x="26" y="32761"/>
                      <a:pt x="0" y="33913"/>
                    </a:cubicBezTo>
                    <a:cubicBezTo>
                      <a:pt x="1498" y="34127"/>
                      <a:pt x="8520" y="35086"/>
                      <a:pt x="17256" y="35086"/>
                    </a:cubicBezTo>
                    <a:cubicBezTo>
                      <a:pt x="22418" y="35086"/>
                      <a:pt x="28179" y="34751"/>
                      <a:pt x="33752" y="33730"/>
                    </a:cubicBezTo>
                    <a:cubicBezTo>
                      <a:pt x="33726" y="32394"/>
                      <a:pt x="33700" y="31006"/>
                      <a:pt x="33621" y="29566"/>
                    </a:cubicBezTo>
                    <a:cubicBezTo>
                      <a:pt x="33542" y="28126"/>
                      <a:pt x="33438" y="26660"/>
                      <a:pt x="33307" y="25193"/>
                    </a:cubicBezTo>
                    <a:cubicBezTo>
                      <a:pt x="33176" y="23596"/>
                      <a:pt x="32993" y="21973"/>
                      <a:pt x="32809" y="20402"/>
                    </a:cubicBezTo>
                    <a:cubicBezTo>
                      <a:pt x="32600" y="18647"/>
                      <a:pt x="32364" y="16919"/>
                      <a:pt x="32102" y="15296"/>
                    </a:cubicBezTo>
                    <a:cubicBezTo>
                      <a:pt x="31840" y="13646"/>
                      <a:pt x="31552" y="12075"/>
                      <a:pt x="31264" y="10661"/>
                    </a:cubicBezTo>
                    <a:cubicBezTo>
                      <a:pt x="30950" y="9142"/>
                      <a:pt x="30610" y="7781"/>
                      <a:pt x="30296" y="6655"/>
                    </a:cubicBezTo>
                    <a:cubicBezTo>
                      <a:pt x="29824" y="5084"/>
                      <a:pt x="29353" y="3906"/>
                      <a:pt x="28882" y="3303"/>
                    </a:cubicBezTo>
                    <a:cubicBezTo>
                      <a:pt x="28698" y="3041"/>
                      <a:pt x="28044" y="2701"/>
                      <a:pt x="27101" y="2361"/>
                    </a:cubicBezTo>
                    <a:cubicBezTo>
                      <a:pt x="24151" y="1267"/>
                      <a:pt x="18237" y="1"/>
                      <a:pt x="13653"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3" name="Google Shape;1742;p46"/>
              <p:cNvSpPr/>
              <p:nvPr/>
            </p:nvSpPr>
            <p:spPr>
              <a:xfrm>
                <a:off x="3864759" y="2524964"/>
                <a:ext cx="260833" cy="206310"/>
              </a:xfrm>
              <a:custGeom>
                <a:avLst/>
                <a:gdLst/>
                <a:ahLst/>
                <a:cxnLst/>
                <a:rect l="l" t="t" r="r" b="b"/>
                <a:pathLst>
                  <a:path w="15873" h="12555" extrusionOk="0">
                    <a:moveTo>
                      <a:pt x="4411" y="0"/>
                    </a:moveTo>
                    <a:cubicBezTo>
                      <a:pt x="1578" y="0"/>
                      <a:pt x="1" y="781"/>
                      <a:pt x="2283" y="3233"/>
                    </a:cubicBezTo>
                    <a:cubicBezTo>
                      <a:pt x="5137" y="6297"/>
                      <a:pt x="9065" y="9649"/>
                      <a:pt x="11186" y="11377"/>
                    </a:cubicBezTo>
                    <a:cubicBezTo>
                      <a:pt x="12102" y="12110"/>
                      <a:pt x="12652" y="12555"/>
                      <a:pt x="12652" y="12555"/>
                    </a:cubicBezTo>
                    <a:cubicBezTo>
                      <a:pt x="12652" y="12555"/>
                      <a:pt x="13019" y="11953"/>
                      <a:pt x="13464" y="10984"/>
                    </a:cubicBezTo>
                    <a:cubicBezTo>
                      <a:pt x="14459" y="8863"/>
                      <a:pt x="15873" y="5066"/>
                      <a:pt x="14852" y="2395"/>
                    </a:cubicBezTo>
                    <a:cubicBezTo>
                      <a:pt x="14223" y="667"/>
                      <a:pt x="11369" y="746"/>
                      <a:pt x="8122" y="301"/>
                    </a:cubicBezTo>
                    <a:cubicBezTo>
                      <a:pt x="6798" y="118"/>
                      <a:pt x="5510" y="0"/>
                      <a:pt x="441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4" name="Google Shape;1743;p46"/>
              <p:cNvSpPr/>
              <p:nvPr/>
            </p:nvSpPr>
            <p:spPr>
              <a:xfrm>
                <a:off x="3898396" y="2447287"/>
                <a:ext cx="203960" cy="132446"/>
              </a:xfrm>
              <a:custGeom>
                <a:avLst/>
                <a:gdLst/>
                <a:ahLst/>
                <a:cxnLst/>
                <a:rect l="l" t="t" r="r" b="b"/>
                <a:pathLst>
                  <a:path w="12412" h="8060" extrusionOk="0">
                    <a:moveTo>
                      <a:pt x="1624" y="0"/>
                    </a:moveTo>
                    <a:lnTo>
                      <a:pt x="472" y="3849"/>
                    </a:lnTo>
                    <a:cubicBezTo>
                      <a:pt x="472" y="3849"/>
                      <a:pt x="1" y="6232"/>
                      <a:pt x="4897" y="7515"/>
                    </a:cubicBezTo>
                    <a:cubicBezTo>
                      <a:pt x="6383" y="7917"/>
                      <a:pt x="7527" y="8060"/>
                      <a:pt x="8402" y="8060"/>
                    </a:cubicBezTo>
                    <a:cubicBezTo>
                      <a:pt x="10548" y="8060"/>
                      <a:pt x="11077" y="7201"/>
                      <a:pt x="11077" y="7201"/>
                    </a:cubicBezTo>
                    <a:lnTo>
                      <a:pt x="12412" y="2331"/>
                    </a:lnTo>
                    <a:lnTo>
                      <a:pt x="1624" y="0"/>
                    </a:ln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5" name="Google Shape;1744;p46"/>
              <p:cNvSpPr/>
              <p:nvPr/>
            </p:nvSpPr>
            <p:spPr>
              <a:xfrm>
                <a:off x="3916044" y="2479560"/>
                <a:ext cx="182023" cy="49067"/>
              </a:xfrm>
              <a:custGeom>
                <a:avLst/>
                <a:gdLst/>
                <a:ahLst/>
                <a:cxnLst/>
                <a:rect l="l" t="t" r="r" b="b"/>
                <a:pathLst>
                  <a:path w="11077" h="2986" extrusionOk="0">
                    <a:moveTo>
                      <a:pt x="0" y="0"/>
                    </a:moveTo>
                    <a:lnTo>
                      <a:pt x="0" y="0"/>
                    </a:lnTo>
                    <a:cubicBezTo>
                      <a:pt x="498" y="733"/>
                      <a:pt x="1231" y="1336"/>
                      <a:pt x="2069" y="1781"/>
                    </a:cubicBezTo>
                    <a:cubicBezTo>
                      <a:pt x="3221" y="2409"/>
                      <a:pt x="4530" y="2697"/>
                      <a:pt x="5839" y="2880"/>
                    </a:cubicBezTo>
                    <a:cubicBezTo>
                      <a:pt x="6363" y="2933"/>
                      <a:pt x="6887" y="2985"/>
                      <a:pt x="7410" y="2985"/>
                    </a:cubicBezTo>
                    <a:cubicBezTo>
                      <a:pt x="7986" y="2985"/>
                      <a:pt x="8536" y="2933"/>
                      <a:pt x="9060" y="2802"/>
                    </a:cubicBezTo>
                    <a:cubicBezTo>
                      <a:pt x="9636" y="2671"/>
                      <a:pt x="10369" y="2383"/>
                      <a:pt x="10893" y="1964"/>
                    </a:cubicBezTo>
                    <a:lnTo>
                      <a:pt x="11076" y="1309"/>
                    </a:lnTo>
                    <a:lnTo>
                      <a:pt x="11076" y="1309"/>
                    </a:lnTo>
                    <a:cubicBezTo>
                      <a:pt x="10971" y="1336"/>
                      <a:pt x="10893" y="1362"/>
                      <a:pt x="10788" y="1362"/>
                    </a:cubicBezTo>
                    <a:cubicBezTo>
                      <a:pt x="10291" y="1440"/>
                      <a:pt x="9793" y="1493"/>
                      <a:pt x="9269" y="1545"/>
                    </a:cubicBezTo>
                    <a:cubicBezTo>
                      <a:pt x="8641" y="1597"/>
                      <a:pt x="8039" y="1624"/>
                      <a:pt x="7437" y="1624"/>
                    </a:cubicBezTo>
                    <a:cubicBezTo>
                      <a:pt x="4792" y="1624"/>
                      <a:pt x="2278" y="1074"/>
                      <a:pt x="0" y="0"/>
                    </a:cubicBezTo>
                    <a:close/>
                  </a:path>
                </a:pathLst>
              </a:custGeom>
              <a:solidFill>
                <a:srgbClr val="C421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6" name="Google Shape;1745;p46"/>
              <p:cNvSpPr/>
              <p:nvPr/>
            </p:nvSpPr>
            <p:spPr>
              <a:xfrm>
                <a:off x="3885924" y="2497193"/>
                <a:ext cx="24106" cy="24977"/>
              </a:xfrm>
              <a:custGeom>
                <a:avLst/>
                <a:gdLst/>
                <a:ahLst/>
                <a:cxnLst/>
                <a:rect l="l" t="t" r="r" b="b"/>
                <a:pathLst>
                  <a:path w="1467" h="1520" extrusionOk="0">
                    <a:moveTo>
                      <a:pt x="1467" y="1"/>
                    </a:moveTo>
                    <a:cubicBezTo>
                      <a:pt x="917" y="1"/>
                      <a:pt x="367" y="734"/>
                      <a:pt x="0" y="1519"/>
                    </a:cubicBezTo>
                    <a:cubicBezTo>
                      <a:pt x="393" y="1493"/>
                      <a:pt x="838" y="1467"/>
                      <a:pt x="1257" y="1441"/>
                    </a:cubicBezTo>
                    <a:cubicBezTo>
                      <a:pt x="1179" y="1074"/>
                      <a:pt x="1231" y="812"/>
                      <a:pt x="1231" y="812"/>
                    </a:cubicBezTo>
                    <a:lnTo>
                      <a:pt x="1467" y="1"/>
                    </a:lnTo>
                    <a:close/>
                  </a:path>
                </a:pathLst>
              </a:custGeom>
              <a:solidFill>
                <a:srgbClr val="6E2B2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7" name="Google Shape;1746;p46"/>
              <p:cNvSpPr/>
              <p:nvPr/>
            </p:nvSpPr>
            <p:spPr>
              <a:xfrm>
                <a:off x="3873008" y="2520855"/>
                <a:ext cx="84792" cy="112316"/>
              </a:xfrm>
              <a:custGeom>
                <a:avLst/>
                <a:gdLst/>
                <a:ahLst/>
                <a:cxnLst/>
                <a:rect l="l" t="t" r="r" b="b"/>
                <a:pathLst>
                  <a:path w="5160" h="6835" extrusionOk="0">
                    <a:moveTo>
                      <a:pt x="2043" y="1"/>
                    </a:moveTo>
                    <a:cubicBezTo>
                      <a:pt x="1624" y="27"/>
                      <a:pt x="1179" y="53"/>
                      <a:pt x="786" y="79"/>
                    </a:cubicBezTo>
                    <a:cubicBezTo>
                      <a:pt x="393" y="865"/>
                      <a:pt x="158" y="1703"/>
                      <a:pt x="236" y="1886"/>
                    </a:cubicBezTo>
                    <a:cubicBezTo>
                      <a:pt x="1519" y="4714"/>
                      <a:pt x="3457" y="6128"/>
                      <a:pt x="5159" y="6835"/>
                    </a:cubicBezTo>
                    <a:cubicBezTo>
                      <a:pt x="3981" y="5735"/>
                      <a:pt x="2802" y="4609"/>
                      <a:pt x="1781" y="3483"/>
                    </a:cubicBezTo>
                    <a:cubicBezTo>
                      <a:pt x="1" y="1598"/>
                      <a:pt x="551" y="708"/>
                      <a:pt x="2200" y="394"/>
                    </a:cubicBezTo>
                    <a:cubicBezTo>
                      <a:pt x="2122" y="237"/>
                      <a:pt x="2095" y="106"/>
                      <a:pt x="2043" y="1"/>
                    </a:cubicBezTo>
                    <a:close/>
                  </a:path>
                </a:pathLst>
              </a:custGeom>
              <a:solidFill>
                <a:srgbClr val="3C409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8" name="Google Shape;1747;p46"/>
              <p:cNvSpPr/>
              <p:nvPr/>
            </p:nvSpPr>
            <p:spPr>
              <a:xfrm>
                <a:off x="4090293" y="2528168"/>
                <a:ext cx="11634" cy="11207"/>
              </a:xfrm>
              <a:custGeom>
                <a:avLst/>
                <a:gdLst/>
                <a:ahLst/>
                <a:cxnLst/>
                <a:rect l="l" t="t" r="r" b="b"/>
                <a:pathLst>
                  <a:path w="708" h="682" extrusionOk="0">
                    <a:moveTo>
                      <a:pt x="315" y="1"/>
                    </a:moveTo>
                    <a:cubicBezTo>
                      <a:pt x="263" y="1"/>
                      <a:pt x="210" y="27"/>
                      <a:pt x="184" y="106"/>
                    </a:cubicBezTo>
                    <a:cubicBezTo>
                      <a:pt x="132" y="237"/>
                      <a:pt x="53" y="368"/>
                      <a:pt x="1" y="525"/>
                    </a:cubicBezTo>
                    <a:cubicBezTo>
                      <a:pt x="236" y="577"/>
                      <a:pt x="472" y="629"/>
                      <a:pt x="708" y="682"/>
                    </a:cubicBezTo>
                    <a:cubicBezTo>
                      <a:pt x="629" y="446"/>
                      <a:pt x="525" y="237"/>
                      <a:pt x="446" y="80"/>
                    </a:cubicBezTo>
                    <a:cubicBezTo>
                      <a:pt x="420" y="27"/>
                      <a:pt x="367" y="1"/>
                      <a:pt x="315" y="1"/>
                    </a:cubicBezTo>
                    <a:close/>
                  </a:path>
                </a:pathLst>
              </a:custGeom>
              <a:solidFill>
                <a:srgbClr val="B4C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9" name="Google Shape;1748;p46"/>
              <p:cNvSpPr/>
              <p:nvPr/>
            </p:nvSpPr>
            <p:spPr>
              <a:xfrm>
                <a:off x="4086431" y="2536779"/>
                <a:ext cx="28839" cy="51220"/>
              </a:xfrm>
              <a:custGeom>
                <a:avLst/>
                <a:gdLst/>
                <a:ahLst/>
                <a:cxnLst/>
                <a:rect l="l" t="t" r="r" b="b"/>
                <a:pathLst>
                  <a:path w="1755" h="3117" extrusionOk="0">
                    <a:moveTo>
                      <a:pt x="236" y="1"/>
                    </a:moveTo>
                    <a:cubicBezTo>
                      <a:pt x="157" y="132"/>
                      <a:pt x="105" y="289"/>
                      <a:pt x="0" y="446"/>
                    </a:cubicBezTo>
                    <a:cubicBezTo>
                      <a:pt x="681" y="708"/>
                      <a:pt x="1152" y="1100"/>
                      <a:pt x="1362" y="1676"/>
                    </a:cubicBezTo>
                    <a:cubicBezTo>
                      <a:pt x="1545" y="2122"/>
                      <a:pt x="1650" y="2619"/>
                      <a:pt x="1676" y="3117"/>
                    </a:cubicBezTo>
                    <a:cubicBezTo>
                      <a:pt x="1728" y="2933"/>
                      <a:pt x="1755" y="2750"/>
                      <a:pt x="1755" y="2645"/>
                    </a:cubicBezTo>
                    <a:cubicBezTo>
                      <a:pt x="1755" y="2279"/>
                      <a:pt x="1336" y="1048"/>
                      <a:pt x="943" y="158"/>
                    </a:cubicBezTo>
                    <a:cubicBezTo>
                      <a:pt x="707" y="105"/>
                      <a:pt x="471" y="53"/>
                      <a:pt x="236" y="1"/>
                    </a:cubicBezTo>
                    <a:close/>
                  </a:path>
                </a:pathLst>
              </a:custGeom>
              <a:solidFill>
                <a:srgbClr val="3C409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0" name="Google Shape;1749;p46"/>
              <p:cNvSpPr/>
              <p:nvPr/>
            </p:nvSpPr>
            <p:spPr>
              <a:xfrm>
                <a:off x="3873008" y="2527313"/>
                <a:ext cx="240966" cy="120927"/>
              </a:xfrm>
              <a:custGeom>
                <a:avLst/>
                <a:gdLst/>
                <a:ahLst/>
                <a:cxnLst/>
                <a:rect l="l" t="t" r="r" b="b"/>
                <a:pathLst>
                  <a:path w="14664" h="7359" extrusionOk="0">
                    <a:moveTo>
                      <a:pt x="2200" y="1"/>
                    </a:moveTo>
                    <a:cubicBezTo>
                      <a:pt x="551" y="315"/>
                      <a:pt x="1" y="1205"/>
                      <a:pt x="1781" y="3090"/>
                    </a:cubicBezTo>
                    <a:cubicBezTo>
                      <a:pt x="2802" y="4216"/>
                      <a:pt x="3981" y="5342"/>
                      <a:pt x="5159" y="6442"/>
                    </a:cubicBezTo>
                    <a:cubicBezTo>
                      <a:pt x="6730" y="7097"/>
                      <a:pt x="8092" y="7201"/>
                      <a:pt x="8563" y="7358"/>
                    </a:cubicBezTo>
                    <a:lnTo>
                      <a:pt x="8615" y="7358"/>
                    </a:lnTo>
                    <a:cubicBezTo>
                      <a:pt x="9270" y="7358"/>
                      <a:pt x="11260" y="3954"/>
                      <a:pt x="11260" y="3954"/>
                    </a:cubicBezTo>
                    <a:cubicBezTo>
                      <a:pt x="11260" y="3954"/>
                      <a:pt x="12936" y="6704"/>
                      <a:pt x="13407" y="6704"/>
                    </a:cubicBezTo>
                    <a:lnTo>
                      <a:pt x="13433" y="6704"/>
                    </a:lnTo>
                    <a:cubicBezTo>
                      <a:pt x="13826" y="6651"/>
                      <a:pt x="14481" y="4740"/>
                      <a:pt x="14664" y="3693"/>
                    </a:cubicBezTo>
                    <a:cubicBezTo>
                      <a:pt x="14638" y="3195"/>
                      <a:pt x="14533" y="2698"/>
                      <a:pt x="14350" y="2252"/>
                    </a:cubicBezTo>
                    <a:cubicBezTo>
                      <a:pt x="14140" y="1676"/>
                      <a:pt x="13669" y="1284"/>
                      <a:pt x="12988" y="1022"/>
                    </a:cubicBezTo>
                    <a:cubicBezTo>
                      <a:pt x="12988" y="1048"/>
                      <a:pt x="12962" y="1074"/>
                      <a:pt x="12962" y="1100"/>
                    </a:cubicBezTo>
                    <a:lnTo>
                      <a:pt x="12622" y="2331"/>
                    </a:lnTo>
                    <a:cubicBezTo>
                      <a:pt x="12622" y="2331"/>
                      <a:pt x="12072" y="3195"/>
                      <a:pt x="9925" y="3195"/>
                    </a:cubicBezTo>
                    <a:cubicBezTo>
                      <a:pt x="9034" y="3195"/>
                      <a:pt x="7908" y="3038"/>
                      <a:pt x="6442" y="2645"/>
                    </a:cubicBezTo>
                    <a:cubicBezTo>
                      <a:pt x="3614" y="1912"/>
                      <a:pt x="2567" y="786"/>
                      <a:pt x="2200" y="1"/>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1" name="Google Shape;1750;p46"/>
              <p:cNvSpPr/>
              <p:nvPr/>
            </p:nvSpPr>
            <p:spPr>
              <a:xfrm>
                <a:off x="3905281" y="2497193"/>
                <a:ext cx="180725" cy="82639"/>
              </a:xfrm>
              <a:custGeom>
                <a:avLst/>
                <a:gdLst/>
                <a:ahLst/>
                <a:cxnLst/>
                <a:rect l="l" t="t" r="r" b="b"/>
                <a:pathLst>
                  <a:path w="10998" h="5029" extrusionOk="0">
                    <a:moveTo>
                      <a:pt x="289" y="1"/>
                    </a:moveTo>
                    <a:lnTo>
                      <a:pt x="53" y="812"/>
                    </a:lnTo>
                    <a:cubicBezTo>
                      <a:pt x="53" y="812"/>
                      <a:pt x="1" y="1074"/>
                      <a:pt x="79" y="1441"/>
                    </a:cubicBezTo>
                    <a:cubicBezTo>
                      <a:pt x="131" y="1546"/>
                      <a:pt x="158" y="1677"/>
                      <a:pt x="236" y="1834"/>
                    </a:cubicBezTo>
                    <a:cubicBezTo>
                      <a:pt x="603" y="2619"/>
                      <a:pt x="1650" y="3745"/>
                      <a:pt x="4478" y="4478"/>
                    </a:cubicBezTo>
                    <a:cubicBezTo>
                      <a:pt x="5944" y="4871"/>
                      <a:pt x="7070" y="5028"/>
                      <a:pt x="7961" y="5028"/>
                    </a:cubicBezTo>
                    <a:cubicBezTo>
                      <a:pt x="10108" y="5028"/>
                      <a:pt x="10658" y="4164"/>
                      <a:pt x="10658" y="4164"/>
                    </a:cubicBezTo>
                    <a:lnTo>
                      <a:pt x="10998" y="2933"/>
                    </a:lnTo>
                    <a:lnTo>
                      <a:pt x="10998" y="2933"/>
                    </a:lnTo>
                    <a:cubicBezTo>
                      <a:pt x="10684" y="3483"/>
                      <a:pt x="10212" y="4033"/>
                      <a:pt x="9479" y="4085"/>
                    </a:cubicBezTo>
                    <a:cubicBezTo>
                      <a:pt x="9217" y="4112"/>
                      <a:pt x="8956" y="4138"/>
                      <a:pt x="8694" y="4138"/>
                    </a:cubicBezTo>
                    <a:cubicBezTo>
                      <a:pt x="4269" y="4138"/>
                      <a:pt x="1781" y="1022"/>
                      <a:pt x="681" y="158"/>
                    </a:cubicBezTo>
                    <a:cubicBezTo>
                      <a:pt x="550" y="53"/>
                      <a:pt x="419" y="1"/>
                      <a:pt x="289" y="1"/>
                    </a:cubicBezTo>
                    <a:close/>
                  </a:path>
                </a:pathLst>
              </a:custGeom>
              <a:solidFill>
                <a:srgbClr val="A87E6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2" name="Google Shape;1751;p46"/>
              <p:cNvSpPr/>
              <p:nvPr/>
            </p:nvSpPr>
            <p:spPr>
              <a:xfrm>
                <a:off x="3869951" y="2487054"/>
                <a:ext cx="246175" cy="150965"/>
              </a:xfrm>
              <a:custGeom>
                <a:avLst/>
                <a:gdLst/>
                <a:ahLst/>
                <a:cxnLst/>
                <a:rect l="l" t="t" r="r" b="b"/>
                <a:pathLst>
                  <a:path w="14981" h="9187" extrusionOk="0">
                    <a:moveTo>
                      <a:pt x="2219" y="1"/>
                    </a:moveTo>
                    <a:cubicBezTo>
                      <a:pt x="1121" y="1"/>
                      <a:pt x="0" y="2968"/>
                      <a:pt x="187" y="3341"/>
                    </a:cubicBezTo>
                    <a:cubicBezTo>
                      <a:pt x="2674" y="8787"/>
                      <a:pt x="7649" y="8892"/>
                      <a:pt x="8670" y="9180"/>
                    </a:cubicBezTo>
                    <a:cubicBezTo>
                      <a:pt x="8686" y="9185"/>
                      <a:pt x="8702" y="9187"/>
                      <a:pt x="8720" y="9187"/>
                    </a:cubicBezTo>
                    <a:cubicBezTo>
                      <a:pt x="9402" y="9187"/>
                      <a:pt x="11420" y="5750"/>
                      <a:pt x="11420" y="5750"/>
                    </a:cubicBezTo>
                    <a:cubicBezTo>
                      <a:pt x="11420" y="5750"/>
                      <a:pt x="13126" y="8501"/>
                      <a:pt x="13600" y="8501"/>
                    </a:cubicBezTo>
                    <a:cubicBezTo>
                      <a:pt x="13607" y="8501"/>
                      <a:pt x="13613" y="8500"/>
                      <a:pt x="13619" y="8499"/>
                    </a:cubicBezTo>
                    <a:cubicBezTo>
                      <a:pt x="14091" y="8447"/>
                      <a:pt x="14929" y="5776"/>
                      <a:pt x="14955" y="4990"/>
                    </a:cubicBezTo>
                    <a:cubicBezTo>
                      <a:pt x="14981" y="4519"/>
                      <a:pt x="14248" y="2634"/>
                      <a:pt x="13855" y="1875"/>
                    </a:cubicBezTo>
                    <a:cubicBezTo>
                      <a:pt x="13833" y="1831"/>
                      <a:pt x="13793" y="1810"/>
                      <a:pt x="13750" y="1810"/>
                    </a:cubicBezTo>
                    <a:cubicBezTo>
                      <a:pt x="13690" y="1810"/>
                      <a:pt x="13624" y="1851"/>
                      <a:pt x="13593" y="1927"/>
                    </a:cubicBezTo>
                    <a:cubicBezTo>
                      <a:pt x="13331" y="2529"/>
                      <a:pt x="12808" y="3943"/>
                      <a:pt x="11603" y="4048"/>
                    </a:cubicBezTo>
                    <a:cubicBezTo>
                      <a:pt x="11316" y="4072"/>
                      <a:pt x="11036" y="4083"/>
                      <a:pt x="10763" y="4083"/>
                    </a:cubicBezTo>
                    <a:cubicBezTo>
                      <a:pt x="6264" y="4083"/>
                      <a:pt x="3733" y="986"/>
                      <a:pt x="2622" y="146"/>
                    </a:cubicBezTo>
                    <a:cubicBezTo>
                      <a:pt x="2490" y="46"/>
                      <a:pt x="2355" y="1"/>
                      <a:pt x="221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3" name="Google Shape;1752;p46"/>
              <p:cNvSpPr/>
              <p:nvPr/>
            </p:nvSpPr>
            <p:spPr>
              <a:xfrm>
                <a:off x="4048555" y="2625416"/>
                <a:ext cx="37450" cy="105858"/>
              </a:xfrm>
              <a:custGeom>
                <a:avLst/>
                <a:gdLst/>
                <a:ahLst/>
                <a:cxnLst/>
                <a:rect l="l" t="t" r="r" b="b"/>
                <a:pathLst>
                  <a:path w="2279" h="6442" extrusionOk="0">
                    <a:moveTo>
                      <a:pt x="865" y="1"/>
                    </a:moveTo>
                    <a:cubicBezTo>
                      <a:pt x="786" y="1"/>
                      <a:pt x="656" y="577"/>
                      <a:pt x="498" y="1519"/>
                    </a:cubicBezTo>
                    <a:cubicBezTo>
                      <a:pt x="341" y="2436"/>
                      <a:pt x="184" y="3745"/>
                      <a:pt x="1" y="5264"/>
                    </a:cubicBezTo>
                    <a:cubicBezTo>
                      <a:pt x="917" y="5997"/>
                      <a:pt x="1467" y="6442"/>
                      <a:pt x="1467" y="6442"/>
                    </a:cubicBezTo>
                    <a:cubicBezTo>
                      <a:pt x="1467" y="6442"/>
                      <a:pt x="1834" y="5840"/>
                      <a:pt x="2279" y="4871"/>
                    </a:cubicBezTo>
                    <a:cubicBezTo>
                      <a:pt x="2017" y="3483"/>
                      <a:pt x="1755" y="2279"/>
                      <a:pt x="1520" y="1441"/>
                    </a:cubicBezTo>
                    <a:cubicBezTo>
                      <a:pt x="1284" y="551"/>
                      <a:pt x="1048" y="1"/>
                      <a:pt x="86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4" name="Google Shape;1753;p46"/>
              <p:cNvSpPr/>
              <p:nvPr/>
            </p:nvSpPr>
            <p:spPr>
              <a:xfrm>
                <a:off x="4025319" y="2579372"/>
                <a:ext cx="67570" cy="69033"/>
              </a:xfrm>
              <a:custGeom>
                <a:avLst/>
                <a:gdLst/>
                <a:ahLst/>
                <a:cxnLst/>
                <a:rect l="l" t="t" r="r" b="b"/>
                <a:pathLst>
                  <a:path w="4112" h="4201" extrusionOk="0">
                    <a:moveTo>
                      <a:pt x="2097" y="0"/>
                    </a:moveTo>
                    <a:cubicBezTo>
                      <a:pt x="2088" y="0"/>
                      <a:pt x="2079" y="0"/>
                      <a:pt x="2070" y="1"/>
                    </a:cubicBezTo>
                    <a:cubicBezTo>
                      <a:pt x="1546" y="27"/>
                      <a:pt x="1" y="2934"/>
                      <a:pt x="210" y="3222"/>
                    </a:cubicBezTo>
                    <a:cubicBezTo>
                      <a:pt x="431" y="3516"/>
                      <a:pt x="1363" y="4200"/>
                      <a:pt x="2298" y="4200"/>
                    </a:cubicBezTo>
                    <a:cubicBezTo>
                      <a:pt x="2362" y="4200"/>
                      <a:pt x="2425" y="4197"/>
                      <a:pt x="2488" y="4190"/>
                    </a:cubicBezTo>
                    <a:cubicBezTo>
                      <a:pt x="3457" y="4059"/>
                      <a:pt x="4112" y="3274"/>
                      <a:pt x="4086" y="3012"/>
                    </a:cubicBezTo>
                    <a:cubicBezTo>
                      <a:pt x="4034" y="2727"/>
                      <a:pt x="3057" y="0"/>
                      <a:pt x="2097"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5" name="Google Shape;1754;p46"/>
              <p:cNvSpPr/>
              <p:nvPr/>
            </p:nvSpPr>
            <p:spPr>
              <a:xfrm>
                <a:off x="4109848" y="2538931"/>
                <a:ext cx="238206" cy="525380"/>
              </a:xfrm>
              <a:custGeom>
                <a:avLst/>
                <a:gdLst/>
                <a:ahLst/>
                <a:cxnLst/>
                <a:rect l="l" t="t" r="r" b="b"/>
                <a:pathLst>
                  <a:path w="14496" h="31972" extrusionOk="0">
                    <a:moveTo>
                      <a:pt x="144" y="1"/>
                    </a:moveTo>
                    <a:cubicBezTo>
                      <a:pt x="48" y="1"/>
                      <a:pt x="0" y="17"/>
                      <a:pt x="15" y="53"/>
                    </a:cubicBezTo>
                    <a:cubicBezTo>
                      <a:pt x="7740" y="19010"/>
                      <a:pt x="10018" y="31972"/>
                      <a:pt x="10018" y="31972"/>
                    </a:cubicBezTo>
                    <a:lnTo>
                      <a:pt x="14495" y="31396"/>
                    </a:lnTo>
                    <a:cubicBezTo>
                      <a:pt x="14495" y="31396"/>
                      <a:pt x="8892" y="7646"/>
                      <a:pt x="4859" y="1441"/>
                    </a:cubicBezTo>
                    <a:cubicBezTo>
                      <a:pt x="4535" y="977"/>
                      <a:pt x="886" y="1"/>
                      <a:pt x="144"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6" name="Google Shape;1755;p46"/>
              <p:cNvSpPr/>
              <p:nvPr/>
            </p:nvSpPr>
            <p:spPr>
              <a:xfrm>
                <a:off x="3612719" y="3196545"/>
                <a:ext cx="78728" cy="59847"/>
              </a:xfrm>
              <a:custGeom>
                <a:avLst/>
                <a:gdLst/>
                <a:ahLst/>
                <a:cxnLst/>
                <a:rect l="l" t="t" r="r" b="b"/>
                <a:pathLst>
                  <a:path w="4791" h="3642" extrusionOk="0">
                    <a:moveTo>
                      <a:pt x="1009" y="0"/>
                    </a:moveTo>
                    <a:cubicBezTo>
                      <a:pt x="843" y="0"/>
                      <a:pt x="706" y="42"/>
                      <a:pt x="628" y="148"/>
                    </a:cubicBezTo>
                    <a:cubicBezTo>
                      <a:pt x="261" y="620"/>
                      <a:pt x="1596" y="1719"/>
                      <a:pt x="1596" y="1719"/>
                    </a:cubicBezTo>
                    <a:cubicBezTo>
                      <a:pt x="1596" y="1719"/>
                      <a:pt x="1077" y="1554"/>
                      <a:pt x="692" y="1554"/>
                    </a:cubicBezTo>
                    <a:cubicBezTo>
                      <a:pt x="264" y="1554"/>
                      <a:pt x="0" y="1757"/>
                      <a:pt x="785" y="2610"/>
                    </a:cubicBezTo>
                    <a:cubicBezTo>
                      <a:pt x="1576" y="3442"/>
                      <a:pt x="2632" y="3642"/>
                      <a:pt x="3460" y="3642"/>
                    </a:cubicBezTo>
                    <a:cubicBezTo>
                      <a:pt x="4221" y="3642"/>
                      <a:pt x="4791" y="3474"/>
                      <a:pt x="4791" y="3474"/>
                    </a:cubicBezTo>
                    <a:lnTo>
                      <a:pt x="2644" y="567"/>
                    </a:lnTo>
                    <a:cubicBezTo>
                      <a:pt x="2644" y="567"/>
                      <a:pt x="1623" y="0"/>
                      <a:pt x="1009" y="0"/>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7" name="Google Shape;1756;p46"/>
              <p:cNvSpPr/>
              <p:nvPr/>
            </p:nvSpPr>
            <p:spPr>
              <a:xfrm>
                <a:off x="3628757" y="3106281"/>
                <a:ext cx="158212" cy="148747"/>
              </a:xfrm>
              <a:custGeom>
                <a:avLst/>
                <a:gdLst/>
                <a:ahLst/>
                <a:cxnLst/>
                <a:rect l="l" t="t" r="r" b="b"/>
                <a:pathLst>
                  <a:path w="9628" h="9052" extrusionOk="0">
                    <a:moveTo>
                      <a:pt x="5647" y="0"/>
                    </a:moveTo>
                    <a:cubicBezTo>
                      <a:pt x="4049" y="0"/>
                      <a:pt x="1" y="3337"/>
                      <a:pt x="71" y="3756"/>
                    </a:cubicBezTo>
                    <a:cubicBezTo>
                      <a:pt x="123" y="4227"/>
                      <a:pt x="2558" y="8888"/>
                      <a:pt x="3553" y="9045"/>
                    </a:cubicBezTo>
                    <a:cubicBezTo>
                      <a:pt x="3580" y="9050"/>
                      <a:pt x="3611" y="9052"/>
                      <a:pt x="3644" y="9052"/>
                    </a:cubicBezTo>
                    <a:cubicBezTo>
                      <a:pt x="4803" y="9052"/>
                      <a:pt x="9241" y="6406"/>
                      <a:pt x="9445" y="4751"/>
                    </a:cubicBezTo>
                    <a:cubicBezTo>
                      <a:pt x="9628" y="3075"/>
                      <a:pt x="6119" y="169"/>
                      <a:pt x="6119" y="169"/>
                    </a:cubicBezTo>
                    <a:cubicBezTo>
                      <a:pt x="6009" y="53"/>
                      <a:pt x="5847" y="0"/>
                      <a:pt x="5647" y="0"/>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8" name="Google Shape;1757;p46"/>
              <p:cNvSpPr/>
              <p:nvPr/>
            </p:nvSpPr>
            <p:spPr>
              <a:xfrm>
                <a:off x="3646422" y="3203217"/>
                <a:ext cx="28165" cy="40210"/>
              </a:xfrm>
              <a:custGeom>
                <a:avLst/>
                <a:gdLst/>
                <a:ahLst/>
                <a:cxnLst/>
                <a:rect l="l" t="t" r="r" b="b"/>
                <a:pathLst>
                  <a:path w="1714" h="2447" extrusionOk="0">
                    <a:moveTo>
                      <a:pt x="126" y="1"/>
                    </a:moveTo>
                    <a:cubicBezTo>
                      <a:pt x="68" y="1"/>
                      <a:pt x="0" y="52"/>
                      <a:pt x="17" y="135"/>
                    </a:cubicBezTo>
                    <a:cubicBezTo>
                      <a:pt x="174" y="580"/>
                      <a:pt x="383" y="999"/>
                      <a:pt x="645" y="1392"/>
                    </a:cubicBezTo>
                    <a:cubicBezTo>
                      <a:pt x="776" y="1601"/>
                      <a:pt x="933" y="1785"/>
                      <a:pt x="1064" y="1968"/>
                    </a:cubicBezTo>
                    <a:cubicBezTo>
                      <a:pt x="1169" y="2073"/>
                      <a:pt x="1247" y="2151"/>
                      <a:pt x="1326" y="2230"/>
                    </a:cubicBezTo>
                    <a:cubicBezTo>
                      <a:pt x="1405" y="2308"/>
                      <a:pt x="1483" y="2413"/>
                      <a:pt x="1614" y="2439"/>
                    </a:cubicBezTo>
                    <a:cubicBezTo>
                      <a:pt x="1624" y="2444"/>
                      <a:pt x="1633" y="2446"/>
                      <a:pt x="1642" y="2446"/>
                    </a:cubicBezTo>
                    <a:cubicBezTo>
                      <a:pt x="1683" y="2446"/>
                      <a:pt x="1714" y="2404"/>
                      <a:pt x="1693" y="2361"/>
                    </a:cubicBezTo>
                    <a:cubicBezTo>
                      <a:pt x="1640" y="2282"/>
                      <a:pt x="1562" y="2204"/>
                      <a:pt x="1483" y="2125"/>
                    </a:cubicBezTo>
                    <a:cubicBezTo>
                      <a:pt x="1405" y="2047"/>
                      <a:pt x="1326" y="1942"/>
                      <a:pt x="1247" y="1863"/>
                    </a:cubicBezTo>
                    <a:cubicBezTo>
                      <a:pt x="1090" y="1680"/>
                      <a:pt x="959" y="1497"/>
                      <a:pt x="828" y="1313"/>
                    </a:cubicBezTo>
                    <a:cubicBezTo>
                      <a:pt x="567" y="921"/>
                      <a:pt x="357" y="502"/>
                      <a:pt x="200" y="57"/>
                    </a:cubicBezTo>
                    <a:cubicBezTo>
                      <a:pt x="190" y="18"/>
                      <a:pt x="160" y="1"/>
                      <a:pt x="126" y="1"/>
                    </a:cubicBezTo>
                    <a:close/>
                  </a:path>
                </a:pathLst>
              </a:custGeom>
              <a:solidFill>
                <a:srgbClr val="C6322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9" name="Google Shape;1758;p46"/>
              <p:cNvSpPr/>
              <p:nvPr/>
            </p:nvSpPr>
            <p:spPr>
              <a:xfrm>
                <a:off x="3452207" y="2545603"/>
                <a:ext cx="388990" cy="659403"/>
              </a:xfrm>
              <a:custGeom>
                <a:avLst/>
                <a:gdLst/>
                <a:ahLst/>
                <a:cxnLst/>
                <a:rect l="l" t="t" r="r" b="b"/>
                <a:pathLst>
                  <a:path w="23672" h="40128" extrusionOk="0">
                    <a:moveTo>
                      <a:pt x="20297" y="0"/>
                    </a:moveTo>
                    <a:cubicBezTo>
                      <a:pt x="17141" y="0"/>
                      <a:pt x="6900" y="9226"/>
                      <a:pt x="3457" y="15593"/>
                    </a:cubicBezTo>
                    <a:cubicBezTo>
                      <a:pt x="0" y="21982"/>
                      <a:pt x="4321" y="29628"/>
                      <a:pt x="9034" y="37955"/>
                    </a:cubicBezTo>
                    <a:cubicBezTo>
                      <a:pt x="9086" y="38033"/>
                      <a:pt x="9139" y="38112"/>
                      <a:pt x="9165" y="38164"/>
                    </a:cubicBezTo>
                    <a:cubicBezTo>
                      <a:pt x="9532" y="38819"/>
                      <a:pt x="9898" y="39473"/>
                      <a:pt x="10265" y="40128"/>
                    </a:cubicBezTo>
                    <a:lnTo>
                      <a:pt x="18041" y="33503"/>
                    </a:lnTo>
                    <a:cubicBezTo>
                      <a:pt x="18041" y="33503"/>
                      <a:pt x="17518" y="32692"/>
                      <a:pt x="16811" y="31435"/>
                    </a:cubicBezTo>
                    <a:cubicBezTo>
                      <a:pt x="16758" y="31356"/>
                      <a:pt x="16706" y="31278"/>
                      <a:pt x="16654" y="31173"/>
                    </a:cubicBezTo>
                    <a:cubicBezTo>
                      <a:pt x="15030" y="28293"/>
                      <a:pt x="12569" y="23422"/>
                      <a:pt x="12674" y="20594"/>
                    </a:cubicBezTo>
                    <a:cubicBezTo>
                      <a:pt x="12805" y="16379"/>
                      <a:pt x="18225" y="13446"/>
                      <a:pt x="21262" y="11535"/>
                    </a:cubicBezTo>
                    <a:cubicBezTo>
                      <a:pt x="23671" y="10016"/>
                      <a:pt x="23200" y="1270"/>
                      <a:pt x="20765" y="92"/>
                    </a:cubicBezTo>
                    <a:cubicBezTo>
                      <a:pt x="20633" y="30"/>
                      <a:pt x="20477" y="0"/>
                      <a:pt x="20297"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0" name="Google Shape;1759;p46"/>
              <p:cNvSpPr/>
              <p:nvPr/>
            </p:nvSpPr>
            <p:spPr>
              <a:xfrm>
                <a:off x="3600658" y="3057838"/>
                <a:ext cx="127796" cy="114912"/>
              </a:xfrm>
              <a:custGeom>
                <a:avLst/>
                <a:gdLst/>
                <a:ahLst/>
                <a:cxnLst/>
                <a:rect l="l" t="t" r="r" b="b"/>
                <a:pathLst>
                  <a:path w="7777" h="6993" extrusionOk="0">
                    <a:moveTo>
                      <a:pt x="7620" y="1"/>
                    </a:moveTo>
                    <a:cubicBezTo>
                      <a:pt x="7593" y="27"/>
                      <a:pt x="7541" y="79"/>
                      <a:pt x="7489" y="106"/>
                    </a:cubicBezTo>
                    <a:cubicBezTo>
                      <a:pt x="6729" y="655"/>
                      <a:pt x="5996" y="1232"/>
                      <a:pt x="5263" y="1808"/>
                    </a:cubicBezTo>
                    <a:cubicBezTo>
                      <a:pt x="3849" y="2986"/>
                      <a:pt x="2488" y="4217"/>
                      <a:pt x="1204" y="5526"/>
                    </a:cubicBezTo>
                    <a:cubicBezTo>
                      <a:pt x="812" y="5945"/>
                      <a:pt x="393" y="6364"/>
                      <a:pt x="0" y="6783"/>
                    </a:cubicBezTo>
                    <a:cubicBezTo>
                      <a:pt x="52" y="6861"/>
                      <a:pt x="105" y="6940"/>
                      <a:pt x="131" y="6992"/>
                    </a:cubicBezTo>
                    <a:cubicBezTo>
                      <a:pt x="1440" y="5630"/>
                      <a:pt x="2802" y="4269"/>
                      <a:pt x="4268" y="3012"/>
                    </a:cubicBezTo>
                    <a:cubicBezTo>
                      <a:pt x="5158" y="2253"/>
                      <a:pt x="6075" y="1520"/>
                      <a:pt x="7017" y="813"/>
                    </a:cubicBezTo>
                    <a:cubicBezTo>
                      <a:pt x="7253" y="629"/>
                      <a:pt x="7515" y="446"/>
                      <a:pt x="7777" y="263"/>
                    </a:cubicBezTo>
                    <a:cubicBezTo>
                      <a:pt x="7724" y="184"/>
                      <a:pt x="7672" y="106"/>
                      <a:pt x="7620" y="1"/>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 name="Google Shape;1760;p46"/>
              <p:cNvSpPr/>
              <p:nvPr/>
            </p:nvSpPr>
            <p:spPr>
              <a:xfrm>
                <a:off x="3739626" y="2775149"/>
                <a:ext cx="16" cy="16"/>
              </a:xfrm>
              <a:custGeom>
                <a:avLst/>
                <a:gdLst/>
                <a:ahLst/>
                <a:cxnLst/>
                <a:rect l="l" t="t" r="r" b="b"/>
                <a:pathLst>
                  <a:path w="1" h="1" extrusionOk="0">
                    <a:moveTo>
                      <a:pt x="1" y="1"/>
                    </a:moveTo>
                    <a:lnTo>
                      <a:pt x="1" y="1"/>
                    </a:lnTo>
                    <a:lnTo>
                      <a:pt x="1" y="1"/>
                    </a:lnTo>
                    <a:lnTo>
                      <a:pt x="1" y="1"/>
                    </a:lnTo>
                    <a:close/>
                  </a:path>
                </a:pathLst>
              </a:custGeom>
              <a:solidFill>
                <a:srgbClr val="6820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 name="Google Shape;1761;p46"/>
              <p:cNvSpPr/>
              <p:nvPr/>
            </p:nvSpPr>
            <p:spPr>
              <a:xfrm>
                <a:off x="3739626" y="2735136"/>
                <a:ext cx="61983" cy="40030"/>
              </a:xfrm>
              <a:custGeom>
                <a:avLst/>
                <a:gdLst/>
                <a:ahLst/>
                <a:cxnLst/>
                <a:rect l="l" t="t" r="r" b="b"/>
                <a:pathLst>
                  <a:path w="3772" h="2436" extrusionOk="0">
                    <a:moveTo>
                      <a:pt x="3771" y="1"/>
                    </a:moveTo>
                    <a:lnTo>
                      <a:pt x="3771" y="1"/>
                    </a:lnTo>
                    <a:cubicBezTo>
                      <a:pt x="3038" y="262"/>
                      <a:pt x="2383" y="603"/>
                      <a:pt x="1755" y="996"/>
                    </a:cubicBezTo>
                    <a:cubicBezTo>
                      <a:pt x="1126" y="1415"/>
                      <a:pt x="498" y="1860"/>
                      <a:pt x="1" y="2436"/>
                    </a:cubicBezTo>
                    <a:cubicBezTo>
                      <a:pt x="1336" y="1493"/>
                      <a:pt x="2698" y="681"/>
                      <a:pt x="3771" y="1"/>
                    </a:cubicBezTo>
                    <a:close/>
                  </a:path>
                </a:pathLst>
              </a:custGeom>
              <a:solidFill>
                <a:srgbClr val="36339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3" name="Google Shape;1762;p46"/>
              <p:cNvSpPr/>
              <p:nvPr/>
            </p:nvSpPr>
            <p:spPr>
              <a:xfrm>
                <a:off x="4113528" y="1833531"/>
                <a:ext cx="239257" cy="277906"/>
              </a:xfrm>
              <a:custGeom>
                <a:avLst/>
                <a:gdLst/>
                <a:ahLst/>
                <a:cxnLst/>
                <a:rect l="l" t="t" r="r" b="b"/>
                <a:pathLst>
                  <a:path w="14560" h="16912" extrusionOk="0">
                    <a:moveTo>
                      <a:pt x="3925" y="1"/>
                    </a:moveTo>
                    <a:cubicBezTo>
                      <a:pt x="2703" y="1"/>
                      <a:pt x="1497" y="337"/>
                      <a:pt x="996" y="1425"/>
                    </a:cubicBezTo>
                    <a:cubicBezTo>
                      <a:pt x="1" y="3546"/>
                      <a:pt x="1074" y="6558"/>
                      <a:pt x="1834" y="8312"/>
                    </a:cubicBezTo>
                    <a:cubicBezTo>
                      <a:pt x="2855" y="10669"/>
                      <a:pt x="4426" y="12737"/>
                      <a:pt x="6023" y="14753"/>
                    </a:cubicBezTo>
                    <a:cubicBezTo>
                      <a:pt x="6854" y="15792"/>
                      <a:pt x="7949" y="16912"/>
                      <a:pt x="9417" y="16912"/>
                    </a:cubicBezTo>
                    <a:cubicBezTo>
                      <a:pt x="9614" y="16912"/>
                      <a:pt x="9818" y="16891"/>
                      <a:pt x="10029" y="16848"/>
                    </a:cubicBezTo>
                    <a:cubicBezTo>
                      <a:pt x="11024" y="16665"/>
                      <a:pt x="11915" y="15984"/>
                      <a:pt x="12491" y="15172"/>
                    </a:cubicBezTo>
                    <a:cubicBezTo>
                      <a:pt x="13067" y="14361"/>
                      <a:pt x="13355" y="13470"/>
                      <a:pt x="13538" y="12580"/>
                    </a:cubicBezTo>
                    <a:cubicBezTo>
                      <a:pt x="14559" y="7317"/>
                      <a:pt x="11679" y="2290"/>
                      <a:pt x="6599" y="457"/>
                    </a:cubicBezTo>
                    <a:cubicBezTo>
                      <a:pt x="5959" y="231"/>
                      <a:pt x="4937" y="1"/>
                      <a:pt x="39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4" name="Google Shape;1763;p46"/>
              <p:cNvSpPr/>
              <p:nvPr/>
            </p:nvSpPr>
            <p:spPr>
              <a:xfrm>
                <a:off x="3719842" y="1826679"/>
                <a:ext cx="604979" cy="679796"/>
              </a:xfrm>
              <a:custGeom>
                <a:avLst/>
                <a:gdLst/>
                <a:ahLst/>
                <a:cxnLst/>
                <a:rect l="l" t="t" r="r" b="b"/>
                <a:pathLst>
                  <a:path w="36816" h="41369" extrusionOk="0">
                    <a:moveTo>
                      <a:pt x="20888" y="0"/>
                    </a:moveTo>
                    <a:cubicBezTo>
                      <a:pt x="20214" y="0"/>
                      <a:pt x="19518" y="38"/>
                      <a:pt x="18800" y="114"/>
                    </a:cubicBezTo>
                    <a:cubicBezTo>
                      <a:pt x="7960" y="1266"/>
                      <a:pt x="0" y="11897"/>
                      <a:pt x="1021" y="23471"/>
                    </a:cubicBezTo>
                    <a:cubicBezTo>
                      <a:pt x="1335" y="27032"/>
                      <a:pt x="2461" y="30200"/>
                      <a:pt x="4163" y="32871"/>
                    </a:cubicBezTo>
                    <a:cubicBezTo>
                      <a:pt x="7482" y="38100"/>
                      <a:pt x="13087" y="41369"/>
                      <a:pt x="19369" y="41369"/>
                    </a:cubicBezTo>
                    <a:cubicBezTo>
                      <a:pt x="19977" y="41369"/>
                      <a:pt x="20591" y="41338"/>
                      <a:pt x="21209" y="41276"/>
                    </a:cubicBezTo>
                    <a:cubicBezTo>
                      <a:pt x="21733" y="41224"/>
                      <a:pt x="22231" y="41171"/>
                      <a:pt x="22728" y="41093"/>
                    </a:cubicBezTo>
                    <a:cubicBezTo>
                      <a:pt x="28017" y="40360"/>
                      <a:pt x="31369" y="38658"/>
                      <a:pt x="33490" y="36301"/>
                    </a:cubicBezTo>
                    <a:cubicBezTo>
                      <a:pt x="35951" y="33525"/>
                      <a:pt x="36711" y="29781"/>
                      <a:pt x="36789" y="25487"/>
                    </a:cubicBezTo>
                    <a:cubicBezTo>
                      <a:pt x="36815" y="23628"/>
                      <a:pt x="36711" y="21690"/>
                      <a:pt x="36553" y="19674"/>
                    </a:cubicBezTo>
                    <a:cubicBezTo>
                      <a:pt x="35673" y="7475"/>
                      <a:pt x="30388" y="0"/>
                      <a:pt x="20888" y="0"/>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5" name="Google Shape;1764;p46"/>
              <p:cNvSpPr/>
              <p:nvPr/>
            </p:nvSpPr>
            <p:spPr>
              <a:xfrm>
                <a:off x="3593329" y="1733556"/>
                <a:ext cx="645863" cy="537573"/>
              </a:xfrm>
              <a:custGeom>
                <a:avLst/>
                <a:gdLst/>
                <a:ahLst/>
                <a:cxnLst/>
                <a:rect l="l" t="t" r="r" b="b"/>
                <a:pathLst>
                  <a:path w="39304" h="32714" extrusionOk="0">
                    <a:moveTo>
                      <a:pt x="26925" y="0"/>
                    </a:moveTo>
                    <a:cubicBezTo>
                      <a:pt x="25670" y="0"/>
                      <a:pt x="24404" y="115"/>
                      <a:pt x="23148" y="309"/>
                    </a:cubicBezTo>
                    <a:cubicBezTo>
                      <a:pt x="22991" y="335"/>
                      <a:pt x="22834" y="361"/>
                      <a:pt x="22677" y="387"/>
                    </a:cubicBezTo>
                    <a:cubicBezTo>
                      <a:pt x="18408" y="1120"/>
                      <a:pt x="13931" y="2404"/>
                      <a:pt x="10003" y="4577"/>
                    </a:cubicBezTo>
                    <a:cubicBezTo>
                      <a:pt x="8694" y="5310"/>
                      <a:pt x="7411" y="6148"/>
                      <a:pt x="6259" y="7091"/>
                    </a:cubicBezTo>
                    <a:cubicBezTo>
                      <a:pt x="4217" y="8714"/>
                      <a:pt x="2488" y="10756"/>
                      <a:pt x="1441" y="13139"/>
                    </a:cubicBezTo>
                    <a:cubicBezTo>
                      <a:pt x="132" y="16046"/>
                      <a:pt x="1" y="19135"/>
                      <a:pt x="786" y="21858"/>
                    </a:cubicBezTo>
                    <a:cubicBezTo>
                      <a:pt x="1546" y="24582"/>
                      <a:pt x="3719" y="29033"/>
                      <a:pt x="5054" y="29714"/>
                    </a:cubicBezTo>
                    <a:cubicBezTo>
                      <a:pt x="5320" y="29841"/>
                      <a:pt x="5687" y="29886"/>
                      <a:pt x="6107" y="29886"/>
                    </a:cubicBezTo>
                    <a:cubicBezTo>
                      <a:pt x="6640" y="29886"/>
                      <a:pt x="7256" y="29813"/>
                      <a:pt x="7856" y="29740"/>
                    </a:cubicBezTo>
                    <a:cubicBezTo>
                      <a:pt x="8464" y="29676"/>
                      <a:pt x="9052" y="29602"/>
                      <a:pt x="9543" y="29602"/>
                    </a:cubicBezTo>
                    <a:cubicBezTo>
                      <a:pt x="9856" y="29602"/>
                      <a:pt x="10130" y="29632"/>
                      <a:pt x="10344" y="29714"/>
                    </a:cubicBezTo>
                    <a:cubicBezTo>
                      <a:pt x="11705" y="30211"/>
                      <a:pt x="12726" y="30944"/>
                      <a:pt x="13303" y="31966"/>
                    </a:cubicBezTo>
                    <a:cubicBezTo>
                      <a:pt x="13543" y="32372"/>
                      <a:pt x="13822" y="32713"/>
                      <a:pt x="14325" y="32713"/>
                    </a:cubicBezTo>
                    <a:cubicBezTo>
                      <a:pt x="14534" y="32713"/>
                      <a:pt x="14783" y="32654"/>
                      <a:pt x="15083" y="32515"/>
                    </a:cubicBezTo>
                    <a:cubicBezTo>
                      <a:pt x="15764" y="32201"/>
                      <a:pt x="16392" y="31651"/>
                      <a:pt x="16680" y="31075"/>
                    </a:cubicBezTo>
                    <a:cubicBezTo>
                      <a:pt x="17571" y="30028"/>
                      <a:pt x="16890" y="28509"/>
                      <a:pt x="16785" y="27226"/>
                    </a:cubicBezTo>
                    <a:cubicBezTo>
                      <a:pt x="16864" y="26545"/>
                      <a:pt x="16995" y="25865"/>
                      <a:pt x="17335" y="25184"/>
                    </a:cubicBezTo>
                    <a:cubicBezTo>
                      <a:pt x="17859" y="24110"/>
                      <a:pt x="18801" y="23351"/>
                      <a:pt x="19927" y="22906"/>
                    </a:cubicBezTo>
                    <a:cubicBezTo>
                      <a:pt x="20922" y="22513"/>
                      <a:pt x="21917" y="22330"/>
                      <a:pt x="22860" y="22042"/>
                    </a:cubicBezTo>
                    <a:cubicBezTo>
                      <a:pt x="23907" y="21754"/>
                      <a:pt x="28594" y="20497"/>
                      <a:pt x="31998" y="18114"/>
                    </a:cubicBezTo>
                    <a:cubicBezTo>
                      <a:pt x="34041" y="16674"/>
                      <a:pt x="36057" y="14998"/>
                      <a:pt x="37575" y="12956"/>
                    </a:cubicBezTo>
                    <a:cubicBezTo>
                      <a:pt x="38570" y="11620"/>
                      <a:pt x="39304" y="9997"/>
                      <a:pt x="39277" y="8321"/>
                    </a:cubicBezTo>
                    <a:cubicBezTo>
                      <a:pt x="39225" y="4315"/>
                      <a:pt x="35036" y="1644"/>
                      <a:pt x="31684" y="649"/>
                    </a:cubicBezTo>
                    <a:cubicBezTo>
                      <a:pt x="30148" y="191"/>
                      <a:pt x="28546" y="0"/>
                      <a:pt x="26925"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6" name="Google Shape;1765;p46"/>
              <p:cNvSpPr/>
              <p:nvPr/>
            </p:nvSpPr>
            <p:spPr>
              <a:xfrm>
                <a:off x="3757702" y="1738617"/>
                <a:ext cx="411355" cy="231074"/>
              </a:xfrm>
              <a:custGeom>
                <a:avLst/>
                <a:gdLst/>
                <a:ahLst/>
                <a:cxnLst/>
                <a:rect l="l" t="t" r="r" b="b"/>
                <a:pathLst>
                  <a:path w="25033" h="14062" extrusionOk="0">
                    <a:moveTo>
                      <a:pt x="13145" y="1"/>
                    </a:moveTo>
                    <a:cubicBezTo>
                      <a:pt x="12988" y="27"/>
                      <a:pt x="12831" y="53"/>
                      <a:pt x="12674" y="79"/>
                    </a:cubicBezTo>
                    <a:cubicBezTo>
                      <a:pt x="8405" y="812"/>
                      <a:pt x="3928" y="2096"/>
                      <a:pt x="0" y="4269"/>
                    </a:cubicBezTo>
                    <a:cubicBezTo>
                      <a:pt x="498" y="6730"/>
                      <a:pt x="2697" y="8851"/>
                      <a:pt x="5211" y="8930"/>
                    </a:cubicBezTo>
                    <a:lnTo>
                      <a:pt x="6573" y="8930"/>
                    </a:lnTo>
                    <a:cubicBezTo>
                      <a:pt x="7227" y="8930"/>
                      <a:pt x="7856" y="8982"/>
                      <a:pt x="8353" y="9401"/>
                    </a:cubicBezTo>
                    <a:cubicBezTo>
                      <a:pt x="8720" y="9689"/>
                      <a:pt x="8929" y="10082"/>
                      <a:pt x="9191" y="10448"/>
                    </a:cubicBezTo>
                    <a:cubicBezTo>
                      <a:pt x="10186" y="11836"/>
                      <a:pt x="11914" y="12648"/>
                      <a:pt x="13616" y="12648"/>
                    </a:cubicBezTo>
                    <a:cubicBezTo>
                      <a:pt x="14271" y="12648"/>
                      <a:pt x="14925" y="12517"/>
                      <a:pt x="15554" y="12281"/>
                    </a:cubicBezTo>
                    <a:cubicBezTo>
                      <a:pt x="15711" y="12203"/>
                      <a:pt x="15920" y="12124"/>
                      <a:pt x="16104" y="12124"/>
                    </a:cubicBezTo>
                    <a:cubicBezTo>
                      <a:pt x="16208" y="12124"/>
                      <a:pt x="16287" y="12150"/>
                      <a:pt x="16366" y="12203"/>
                    </a:cubicBezTo>
                    <a:cubicBezTo>
                      <a:pt x="16549" y="12334"/>
                      <a:pt x="16601" y="12543"/>
                      <a:pt x="16654" y="12753"/>
                    </a:cubicBezTo>
                    <a:cubicBezTo>
                      <a:pt x="16942" y="13486"/>
                      <a:pt x="17753" y="13957"/>
                      <a:pt x="18539" y="14036"/>
                    </a:cubicBezTo>
                    <a:cubicBezTo>
                      <a:pt x="18644" y="14036"/>
                      <a:pt x="18774" y="14062"/>
                      <a:pt x="18879" y="14062"/>
                    </a:cubicBezTo>
                    <a:cubicBezTo>
                      <a:pt x="19560" y="14062"/>
                      <a:pt x="20241" y="13852"/>
                      <a:pt x="20869" y="13669"/>
                    </a:cubicBezTo>
                    <a:cubicBezTo>
                      <a:pt x="21943" y="13329"/>
                      <a:pt x="23016" y="12910"/>
                      <a:pt x="23828" y="12098"/>
                    </a:cubicBezTo>
                    <a:cubicBezTo>
                      <a:pt x="24614" y="11312"/>
                      <a:pt x="25033" y="10029"/>
                      <a:pt x="24535" y="9034"/>
                    </a:cubicBezTo>
                    <a:cubicBezTo>
                      <a:pt x="24168" y="8223"/>
                      <a:pt x="23331" y="7751"/>
                      <a:pt x="22545" y="7332"/>
                    </a:cubicBezTo>
                    <a:cubicBezTo>
                      <a:pt x="19639" y="5683"/>
                      <a:pt x="16784" y="3797"/>
                      <a:pt x="14454" y="1389"/>
                    </a:cubicBezTo>
                    <a:cubicBezTo>
                      <a:pt x="14061" y="970"/>
                      <a:pt x="13564" y="524"/>
                      <a:pt x="1314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7" name="Google Shape;1766;p46"/>
              <p:cNvSpPr/>
              <p:nvPr/>
            </p:nvSpPr>
            <p:spPr>
              <a:xfrm>
                <a:off x="4023463" y="2036309"/>
                <a:ext cx="592" cy="509"/>
              </a:xfrm>
              <a:custGeom>
                <a:avLst/>
                <a:gdLst/>
                <a:ahLst/>
                <a:cxnLst/>
                <a:rect l="l" t="t" r="r" b="b"/>
                <a:pathLst>
                  <a:path w="36" h="31" extrusionOk="0">
                    <a:moveTo>
                      <a:pt x="3" y="0"/>
                    </a:moveTo>
                    <a:cubicBezTo>
                      <a:pt x="1" y="0"/>
                      <a:pt x="9" y="15"/>
                      <a:pt x="9" y="30"/>
                    </a:cubicBezTo>
                    <a:lnTo>
                      <a:pt x="35" y="30"/>
                    </a:lnTo>
                    <a:cubicBezTo>
                      <a:pt x="13" y="8"/>
                      <a:pt x="5" y="0"/>
                      <a:pt x="3" y="0"/>
                    </a:cubicBezTo>
                    <a:close/>
                  </a:path>
                </a:pathLst>
              </a:custGeom>
              <a:solidFill>
                <a:srgbClr val="F0395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8" name="Google Shape;1767;p46"/>
              <p:cNvSpPr/>
              <p:nvPr/>
            </p:nvSpPr>
            <p:spPr>
              <a:xfrm>
                <a:off x="3622168" y="2191498"/>
                <a:ext cx="176847" cy="180018"/>
              </a:xfrm>
              <a:custGeom>
                <a:avLst/>
                <a:gdLst/>
                <a:ahLst/>
                <a:cxnLst/>
                <a:rect l="l" t="t" r="r" b="b"/>
                <a:pathLst>
                  <a:path w="10762" h="10955" extrusionOk="0">
                    <a:moveTo>
                      <a:pt x="4178" y="1"/>
                    </a:moveTo>
                    <a:cubicBezTo>
                      <a:pt x="3382" y="1"/>
                      <a:pt x="2603" y="158"/>
                      <a:pt x="1938" y="537"/>
                    </a:cubicBezTo>
                    <a:cubicBezTo>
                      <a:pt x="1257" y="929"/>
                      <a:pt x="681" y="1558"/>
                      <a:pt x="367" y="2500"/>
                    </a:cubicBezTo>
                    <a:cubicBezTo>
                      <a:pt x="0" y="3522"/>
                      <a:pt x="79" y="4621"/>
                      <a:pt x="341" y="5616"/>
                    </a:cubicBezTo>
                    <a:cubicBezTo>
                      <a:pt x="917" y="7737"/>
                      <a:pt x="2383" y="9413"/>
                      <a:pt x="4321" y="10277"/>
                    </a:cubicBezTo>
                    <a:cubicBezTo>
                      <a:pt x="5115" y="10642"/>
                      <a:pt x="6169" y="10955"/>
                      <a:pt x="7208" y="10955"/>
                    </a:cubicBezTo>
                    <a:cubicBezTo>
                      <a:pt x="8257" y="10955"/>
                      <a:pt x="9292" y="10635"/>
                      <a:pt x="10029" y="9727"/>
                    </a:cubicBezTo>
                    <a:cubicBezTo>
                      <a:pt x="10683" y="8942"/>
                      <a:pt x="10762" y="7868"/>
                      <a:pt x="10657" y="6899"/>
                    </a:cubicBezTo>
                    <a:cubicBezTo>
                      <a:pt x="10448" y="4831"/>
                      <a:pt x="9846" y="2343"/>
                      <a:pt x="8144" y="1191"/>
                    </a:cubicBezTo>
                    <a:cubicBezTo>
                      <a:pt x="7160" y="530"/>
                      <a:pt x="5640" y="1"/>
                      <a:pt x="4178" y="1"/>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9" name="Google Shape;1768;p46"/>
              <p:cNvSpPr/>
              <p:nvPr/>
            </p:nvSpPr>
            <p:spPr>
              <a:xfrm>
                <a:off x="3641952" y="2237903"/>
                <a:ext cx="109145" cy="63232"/>
              </a:xfrm>
              <a:custGeom>
                <a:avLst/>
                <a:gdLst/>
                <a:ahLst/>
                <a:cxnLst/>
                <a:rect l="l" t="t" r="r" b="b"/>
                <a:pathLst>
                  <a:path w="6642" h="3848" extrusionOk="0">
                    <a:moveTo>
                      <a:pt x="2271" y="1"/>
                    </a:moveTo>
                    <a:cubicBezTo>
                      <a:pt x="1997" y="1"/>
                      <a:pt x="1725" y="38"/>
                      <a:pt x="1467" y="121"/>
                    </a:cubicBezTo>
                    <a:cubicBezTo>
                      <a:pt x="1127" y="226"/>
                      <a:pt x="812" y="383"/>
                      <a:pt x="551" y="619"/>
                    </a:cubicBezTo>
                    <a:cubicBezTo>
                      <a:pt x="315" y="855"/>
                      <a:pt x="1" y="1247"/>
                      <a:pt x="79" y="1588"/>
                    </a:cubicBezTo>
                    <a:cubicBezTo>
                      <a:pt x="120" y="1750"/>
                      <a:pt x="239" y="1850"/>
                      <a:pt x="388" y="1850"/>
                    </a:cubicBezTo>
                    <a:cubicBezTo>
                      <a:pt x="431" y="1850"/>
                      <a:pt x="477" y="1841"/>
                      <a:pt x="524" y="1823"/>
                    </a:cubicBezTo>
                    <a:cubicBezTo>
                      <a:pt x="760" y="1719"/>
                      <a:pt x="891" y="1457"/>
                      <a:pt x="1074" y="1274"/>
                    </a:cubicBezTo>
                    <a:cubicBezTo>
                      <a:pt x="1284" y="1116"/>
                      <a:pt x="1519" y="986"/>
                      <a:pt x="1781" y="907"/>
                    </a:cubicBezTo>
                    <a:cubicBezTo>
                      <a:pt x="1938" y="855"/>
                      <a:pt x="2095" y="828"/>
                      <a:pt x="2253" y="828"/>
                    </a:cubicBezTo>
                    <a:cubicBezTo>
                      <a:pt x="1991" y="1274"/>
                      <a:pt x="1886" y="1745"/>
                      <a:pt x="1938" y="2269"/>
                    </a:cubicBezTo>
                    <a:cubicBezTo>
                      <a:pt x="1991" y="2557"/>
                      <a:pt x="2069" y="2871"/>
                      <a:pt x="2226" y="3133"/>
                    </a:cubicBezTo>
                    <a:cubicBezTo>
                      <a:pt x="2305" y="3290"/>
                      <a:pt x="2383" y="3421"/>
                      <a:pt x="2514" y="3552"/>
                    </a:cubicBezTo>
                    <a:cubicBezTo>
                      <a:pt x="2541" y="3604"/>
                      <a:pt x="2593" y="3656"/>
                      <a:pt x="2672" y="3709"/>
                    </a:cubicBezTo>
                    <a:cubicBezTo>
                      <a:pt x="2750" y="3787"/>
                      <a:pt x="2829" y="3813"/>
                      <a:pt x="2960" y="3840"/>
                    </a:cubicBezTo>
                    <a:cubicBezTo>
                      <a:pt x="2976" y="3845"/>
                      <a:pt x="2993" y="3848"/>
                      <a:pt x="3010" y="3848"/>
                    </a:cubicBezTo>
                    <a:cubicBezTo>
                      <a:pt x="3153" y="3848"/>
                      <a:pt x="3294" y="3666"/>
                      <a:pt x="3248" y="3525"/>
                    </a:cubicBezTo>
                    <a:cubicBezTo>
                      <a:pt x="3221" y="3447"/>
                      <a:pt x="3221" y="3368"/>
                      <a:pt x="3169" y="3290"/>
                    </a:cubicBezTo>
                    <a:cubicBezTo>
                      <a:pt x="3117" y="3237"/>
                      <a:pt x="3090" y="3185"/>
                      <a:pt x="3038" y="3133"/>
                    </a:cubicBezTo>
                    <a:cubicBezTo>
                      <a:pt x="2960" y="3054"/>
                      <a:pt x="2907" y="2949"/>
                      <a:pt x="2855" y="2871"/>
                    </a:cubicBezTo>
                    <a:cubicBezTo>
                      <a:pt x="2750" y="2635"/>
                      <a:pt x="2672" y="2400"/>
                      <a:pt x="2619" y="2164"/>
                    </a:cubicBezTo>
                    <a:cubicBezTo>
                      <a:pt x="2567" y="1719"/>
                      <a:pt x="2645" y="1274"/>
                      <a:pt x="2855" y="881"/>
                    </a:cubicBezTo>
                    <a:cubicBezTo>
                      <a:pt x="3143" y="933"/>
                      <a:pt x="3431" y="1038"/>
                      <a:pt x="3719" y="1169"/>
                    </a:cubicBezTo>
                    <a:cubicBezTo>
                      <a:pt x="4740" y="1640"/>
                      <a:pt x="5709" y="2583"/>
                      <a:pt x="6180" y="3604"/>
                    </a:cubicBezTo>
                    <a:cubicBezTo>
                      <a:pt x="6225" y="3694"/>
                      <a:pt x="6297" y="3731"/>
                      <a:pt x="6369" y="3731"/>
                    </a:cubicBezTo>
                    <a:cubicBezTo>
                      <a:pt x="6507" y="3731"/>
                      <a:pt x="6642" y="3593"/>
                      <a:pt x="6573" y="3421"/>
                    </a:cubicBezTo>
                    <a:cubicBezTo>
                      <a:pt x="6311" y="2740"/>
                      <a:pt x="6023" y="2112"/>
                      <a:pt x="5526" y="1588"/>
                    </a:cubicBezTo>
                    <a:cubicBezTo>
                      <a:pt x="5002" y="1038"/>
                      <a:pt x="4400" y="619"/>
                      <a:pt x="3745" y="331"/>
                    </a:cubicBezTo>
                    <a:cubicBezTo>
                      <a:pt x="3287" y="128"/>
                      <a:pt x="2775" y="1"/>
                      <a:pt x="2271" y="1"/>
                    </a:cubicBezTo>
                    <a:close/>
                  </a:path>
                </a:pathLst>
              </a:custGeom>
              <a:solidFill>
                <a:srgbClr val="C529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0" name="Google Shape;1769;p46"/>
              <p:cNvSpPr/>
              <p:nvPr/>
            </p:nvSpPr>
            <p:spPr>
              <a:xfrm>
                <a:off x="3788250" y="2299263"/>
                <a:ext cx="319283" cy="206984"/>
              </a:xfrm>
              <a:custGeom>
                <a:avLst/>
                <a:gdLst/>
                <a:ahLst/>
                <a:cxnLst/>
                <a:rect l="l" t="t" r="r" b="b"/>
                <a:pathLst>
                  <a:path w="19430" h="12596" extrusionOk="0">
                    <a:moveTo>
                      <a:pt x="7306" y="1"/>
                    </a:moveTo>
                    <a:cubicBezTo>
                      <a:pt x="7149" y="1"/>
                      <a:pt x="6965" y="1"/>
                      <a:pt x="6782" y="27"/>
                    </a:cubicBezTo>
                    <a:cubicBezTo>
                      <a:pt x="4530" y="132"/>
                      <a:pt x="2252" y="1101"/>
                      <a:pt x="812" y="2855"/>
                    </a:cubicBezTo>
                    <a:cubicBezTo>
                      <a:pt x="472" y="3248"/>
                      <a:pt x="210" y="3667"/>
                      <a:pt x="0" y="4112"/>
                    </a:cubicBezTo>
                    <a:cubicBezTo>
                      <a:pt x="53" y="4190"/>
                      <a:pt x="79" y="4269"/>
                      <a:pt x="131" y="4348"/>
                    </a:cubicBezTo>
                    <a:cubicBezTo>
                      <a:pt x="3483" y="9453"/>
                      <a:pt x="9008" y="12596"/>
                      <a:pt x="15214" y="12596"/>
                    </a:cubicBezTo>
                    <a:cubicBezTo>
                      <a:pt x="15816" y="12596"/>
                      <a:pt x="16418" y="12569"/>
                      <a:pt x="17046" y="12517"/>
                    </a:cubicBezTo>
                    <a:cubicBezTo>
                      <a:pt x="17570" y="12465"/>
                      <a:pt x="18068" y="12412"/>
                      <a:pt x="18565" y="12334"/>
                    </a:cubicBezTo>
                    <a:cubicBezTo>
                      <a:pt x="18644" y="12124"/>
                      <a:pt x="18722" y="11915"/>
                      <a:pt x="18801" y="11705"/>
                    </a:cubicBezTo>
                    <a:cubicBezTo>
                      <a:pt x="19429" y="9663"/>
                      <a:pt x="18984" y="7411"/>
                      <a:pt x="17884" y="5631"/>
                    </a:cubicBezTo>
                    <a:cubicBezTo>
                      <a:pt x="16758" y="3876"/>
                      <a:pt x="15056" y="2541"/>
                      <a:pt x="13171" y="1572"/>
                    </a:cubicBezTo>
                    <a:cubicBezTo>
                      <a:pt x="11391" y="629"/>
                      <a:pt x="9374" y="1"/>
                      <a:pt x="7306" y="1"/>
                    </a:cubicBezTo>
                    <a:close/>
                  </a:path>
                </a:pathLst>
              </a:custGeom>
              <a:solidFill>
                <a:srgbClr val="F57D5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1" name="Google Shape;1770;p46"/>
              <p:cNvSpPr/>
              <p:nvPr/>
            </p:nvSpPr>
            <p:spPr>
              <a:xfrm>
                <a:off x="4270145" y="2245479"/>
                <a:ext cx="54244" cy="177734"/>
              </a:xfrm>
              <a:custGeom>
                <a:avLst/>
                <a:gdLst/>
                <a:ahLst/>
                <a:cxnLst/>
                <a:rect l="l" t="t" r="r" b="b"/>
                <a:pathLst>
                  <a:path w="3301" h="10816" extrusionOk="0">
                    <a:moveTo>
                      <a:pt x="3300" y="1"/>
                    </a:moveTo>
                    <a:lnTo>
                      <a:pt x="3300" y="1"/>
                    </a:lnTo>
                    <a:cubicBezTo>
                      <a:pt x="2096" y="1520"/>
                      <a:pt x="1284" y="3352"/>
                      <a:pt x="786" y="5185"/>
                    </a:cubicBezTo>
                    <a:cubicBezTo>
                      <a:pt x="289" y="7044"/>
                      <a:pt x="106" y="8930"/>
                      <a:pt x="1" y="10815"/>
                    </a:cubicBezTo>
                    <a:cubicBezTo>
                      <a:pt x="2462" y="8039"/>
                      <a:pt x="3222" y="4295"/>
                      <a:pt x="3300" y="1"/>
                    </a:cubicBezTo>
                    <a:close/>
                  </a:path>
                </a:pathLst>
              </a:custGeom>
              <a:solidFill>
                <a:srgbClr val="F57D5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2" name="Google Shape;1771;p46"/>
              <p:cNvSpPr/>
              <p:nvPr/>
            </p:nvSpPr>
            <p:spPr>
              <a:xfrm>
                <a:off x="4081781" y="2261648"/>
                <a:ext cx="163865" cy="70397"/>
              </a:xfrm>
              <a:custGeom>
                <a:avLst/>
                <a:gdLst/>
                <a:ahLst/>
                <a:cxnLst/>
                <a:rect l="l" t="t" r="r" b="b"/>
                <a:pathLst>
                  <a:path w="9972" h="4284" extrusionOk="0">
                    <a:moveTo>
                      <a:pt x="8825" y="0"/>
                    </a:moveTo>
                    <a:cubicBezTo>
                      <a:pt x="8225" y="0"/>
                      <a:pt x="7068" y="449"/>
                      <a:pt x="5415" y="509"/>
                    </a:cubicBezTo>
                    <a:cubicBezTo>
                      <a:pt x="5311" y="513"/>
                      <a:pt x="5209" y="515"/>
                      <a:pt x="5110" y="515"/>
                    </a:cubicBezTo>
                    <a:cubicBezTo>
                      <a:pt x="3755" y="515"/>
                      <a:pt x="2837" y="185"/>
                      <a:pt x="2051" y="185"/>
                    </a:cubicBezTo>
                    <a:cubicBezTo>
                      <a:pt x="1706" y="185"/>
                      <a:pt x="1388" y="249"/>
                      <a:pt x="1069" y="431"/>
                    </a:cubicBezTo>
                    <a:cubicBezTo>
                      <a:pt x="1" y="1027"/>
                      <a:pt x="2136" y="4284"/>
                      <a:pt x="4905" y="4284"/>
                    </a:cubicBezTo>
                    <a:cubicBezTo>
                      <a:pt x="5056" y="4284"/>
                      <a:pt x="5209" y="4274"/>
                      <a:pt x="5363" y="4254"/>
                    </a:cubicBezTo>
                    <a:cubicBezTo>
                      <a:pt x="8348" y="3887"/>
                      <a:pt x="9971" y="1112"/>
                      <a:pt x="9212" y="143"/>
                    </a:cubicBezTo>
                    <a:cubicBezTo>
                      <a:pt x="9134" y="40"/>
                      <a:pt x="9004" y="0"/>
                      <a:pt x="8825" y="0"/>
                    </a:cubicBezTo>
                    <a:close/>
                  </a:path>
                </a:pathLst>
              </a:custGeom>
              <a:solidFill>
                <a:srgbClr val="B2242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3" name="Google Shape;1772;p46"/>
              <p:cNvSpPr/>
              <p:nvPr/>
            </p:nvSpPr>
            <p:spPr>
              <a:xfrm>
                <a:off x="4095026" y="2279083"/>
                <a:ext cx="99844" cy="52913"/>
              </a:xfrm>
              <a:custGeom>
                <a:avLst/>
                <a:gdLst/>
                <a:ahLst/>
                <a:cxnLst/>
                <a:rect l="l" t="t" r="r" b="b"/>
                <a:pathLst>
                  <a:path w="6076" h="3220" extrusionOk="0">
                    <a:moveTo>
                      <a:pt x="718" y="0"/>
                    </a:moveTo>
                    <a:cubicBezTo>
                      <a:pt x="455" y="0"/>
                      <a:pt x="209" y="38"/>
                      <a:pt x="1" y="129"/>
                    </a:cubicBezTo>
                    <a:cubicBezTo>
                      <a:pt x="222" y="1307"/>
                      <a:pt x="1982" y="3220"/>
                      <a:pt x="4120" y="3220"/>
                    </a:cubicBezTo>
                    <a:cubicBezTo>
                      <a:pt x="4264" y="3220"/>
                      <a:pt x="4410" y="3211"/>
                      <a:pt x="4557" y="3193"/>
                    </a:cubicBezTo>
                    <a:cubicBezTo>
                      <a:pt x="5107" y="3140"/>
                      <a:pt x="5630" y="2983"/>
                      <a:pt x="6076" y="2774"/>
                    </a:cubicBezTo>
                    <a:cubicBezTo>
                      <a:pt x="5264" y="1805"/>
                      <a:pt x="4164" y="1072"/>
                      <a:pt x="3064" y="601"/>
                    </a:cubicBezTo>
                    <a:cubicBezTo>
                      <a:pt x="2474" y="345"/>
                      <a:pt x="1514" y="0"/>
                      <a:pt x="718" y="0"/>
                    </a:cubicBezTo>
                    <a:close/>
                  </a:path>
                </a:pathLst>
              </a:custGeom>
              <a:solidFill>
                <a:srgbClr val="F044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4" name="Google Shape;1773;p46"/>
              <p:cNvSpPr/>
              <p:nvPr/>
            </p:nvSpPr>
            <p:spPr>
              <a:xfrm>
                <a:off x="4037036" y="2073381"/>
                <a:ext cx="91578" cy="32783"/>
              </a:xfrm>
              <a:custGeom>
                <a:avLst/>
                <a:gdLst/>
                <a:ahLst/>
                <a:cxnLst/>
                <a:rect l="l" t="t" r="r" b="b"/>
                <a:pathLst>
                  <a:path w="5573" h="1995" extrusionOk="0">
                    <a:moveTo>
                      <a:pt x="3216" y="0"/>
                    </a:moveTo>
                    <a:cubicBezTo>
                      <a:pt x="2640" y="0"/>
                      <a:pt x="2116" y="131"/>
                      <a:pt x="1671" y="314"/>
                    </a:cubicBezTo>
                    <a:cubicBezTo>
                      <a:pt x="1069" y="576"/>
                      <a:pt x="466" y="969"/>
                      <a:pt x="152" y="1597"/>
                    </a:cubicBezTo>
                    <a:cubicBezTo>
                      <a:pt x="126" y="1650"/>
                      <a:pt x="100" y="1702"/>
                      <a:pt x="74" y="1781"/>
                    </a:cubicBezTo>
                    <a:cubicBezTo>
                      <a:pt x="27" y="1898"/>
                      <a:pt x="1" y="1994"/>
                      <a:pt x="109" y="1994"/>
                    </a:cubicBezTo>
                    <a:cubicBezTo>
                      <a:pt x="121" y="1994"/>
                      <a:pt x="136" y="1993"/>
                      <a:pt x="152" y="1990"/>
                    </a:cubicBezTo>
                    <a:cubicBezTo>
                      <a:pt x="204" y="1964"/>
                      <a:pt x="257" y="1912"/>
                      <a:pt x="335" y="1859"/>
                    </a:cubicBezTo>
                    <a:cubicBezTo>
                      <a:pt x="915" y="1279"/>
                      <a:pt x="1763" y="855"/>
                      <a:pt x="2796" y="855"/>
                    </a:cubicBezTo>
                    <a:cubicBezTo>
                      <a:pt x="2883" y="855"/>
                      <a:pt x="2970" y="858"/>
                      <a:pt x="3059" y="864"/>
                    </a:cubicBezTo>
                    <a:cubicBezTo>
                      <a:pt x="3347" y="864"/>
                      <a:pt x="3661" y="917"/>
                      <a:pt x="3975" y="995"/>
                    </a:cubicBezTo>
                    <a:cubicBezTo>
                      <a:pt x="4285" y="1043"/>
                      <a:pt x="4595" y="1156"/>
                      <a:pt x="4964" y="1156"/>
                    </a:cubicBezTo>
                    <a:cubicBezTo>
                      <a:pt x="5001" y="1156"/>
                      <a:pt x="5037" y="1155"/>
                      <a:pt x="5075" y="1152"/>
                    </a:cubicBezTo>
                    <a:cubicBezTo>
                      <a:pt x="5467" y="1126"/>
                      <a:pt x="5572" y="760"/>
                      <a:pt x="5415" y="576"/>
                    </a:cubicBezTo>
                    <a:cubicBezTo>
                      <a:pt x="5153" y="288"/>
                      <a:pt x="4603" y="183"/>
                      <a:pt x="4237" y="105"/>
                    </a:cubicBezTo>
                    <a:cubicBezTo>
                      <a:pt x="3896" y="26"/>
                      <a:pt x="3530" y="0"/>
                      <a:pt x="3216" y="0"/>
                    </a:cubicBezTo>
                    <a:close/>
                  </a:path>
                </a:pathLst>
              </a:custGeom>
              <a:solidFill>
                <a:srgbClr val="C1483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5" name="Google Shape;1774;p46"/>
              <p:cNvSpPr/>
              <p:nvPr/>
            </p:nvSpPr>
            <p:spPr>
              <a:xfrm>
                <a:off x="4212106" y="2066939"/>
                <a:ext cx="72106" cy="25865"/>
              </a:xfrm>
              <a:custGeom>
                <a:avLst/>
                <a:gdLst/>
                <a:ahLst/>
                <a:cxnLst/>
                <a:rect l="l" t="t" r="r" b="b"/>
                <a:pathLst>
                  <a:path w="4388" h="1574" extrusionOk="0">
                    <a:moveTo>
                      <a:pt x="1939" y="0"/>
                    </a:moveTo>
                    <a:cubicBezTo>
                      <a:pt x="1808" y="0"/>
                      <a:pt x="1676" y="9"/>
                      <a:pt x="1543" y="26"/>
                    </a:cubicBezTo>
                    <a:cubicBezTo>
                      <a:pt x="1307" y="52"/>
                      <a:pt x="1045" y="130"/>
                      <a:pt x="810" y="235"/>
                    </a:cubicBezTo>
                    <a:cubicBezTo>
                      <a:pt x="548" y="366"/>
                      <a:pt x="181" y="523"/>
                      <a:pt x="77" y="837"/>
                    </a:cubicBezTo>
                    <a:cubicBezTo>
                      <a:pt x="1" y="1039"/>
                      <a:pt x="144" y="1362"/>
                      <a:pt x="412" y="1362"/>
                    </a:cubicBezTo>
                    <a:cubicBezTo>
                      <a:pt x="422" y="1362"/>
                      <a:pt x="433" y="1362"/>
                      <a:pt x="443" y="1361"/>
                    </a:cubicBezTo>
                    <a:cubicBezTo>
                      <a:pt x="784" y="1335"/>
                      <a:pt x="993" y="1178"/>
                      <a:pt x="1229" y="1073"/>
                    </a:cubicBezTo>
                    <a:cubicBezTo>
                      <a:pt x="1438" y="968"/>
                      <a:pt x="1648" y="890"/>
                      <a:pt x="1857" y="837"/>
                    </a:cubicBezTo>
                    <a:cubicBezTo>
                      <a:pt x="2036" y="793"/>
                      <a:pt x="2213" y="772"/>
                      <a:pt x="2386" y="772"/>
                    </a:cubicBezTo>
                    <a:cubicBezTo>
                      <a:pt x="3024" y="772"/>
                      <a:pt x="3615" y="1054"/>
                      <a:pt x="4109" y="1466"/>
                    </a:cubicBezTo>
                    <a:cubicBezTo>
                      <a:pt x="4161" y="1518"/>
                      <a:pt x="4214" y="1570"/>
                      <a:pt x="4266" y="1570"/>
                    </a:cubicBezTo>
                    <a:cubicBezTo>
                      <a:pt x="4278" y="1573"/>
                      <a:pt x="4288" y="1574"/>
                      <a:pt x="4296" y="1574"/>
                    </a:cubicBezTo>
                    <a:cubicBezTo>
                      <a:pt x="4388" y="1574"/>
                      <a:pt x="4338" y="1457"/>
                      <a:pt x="4266" y="1361"/>
                    </a:cubicBezTo>
                    <a:cubicBezTo>
                      <a:pt x="4240" y="1282"/>
                      <a:pt x="4187" y="1230"/>
                      <a:pt x="4161" y="1178"/>
                    </a:cubicBezTo>
                    <a:cubicBezTo>
                      <a:pt x="3769" y="628"/>
                      <a:pt x="3245" y="314"/>
                      <a:pt x="2747" y="130"/>
                    </a:cubicBezTo>
                    <a:cubicBezTo>
                      <a:pt x="2497" y="41"/>
                      <a:pt x="2222" y="0"/>
                      <a:pt x="1939" y="0"/>
                    </a:cubicBezTo>
                    <a:close/>
                  </a:path>
                </a:pathLst>
              </a:custGeom>
              <a:solidFill>
                <a:srgbClr val="C1483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6" name="Google Shape;1775;p46"/>
              <p:cNvSpPr/>
              <p:nvPr/>
            </p:nvSpPr>
            <p:spPr>
              <a:xfrm>
                <a:off x="4009594" y="2169708"/>
                <a:ext cx="99959" cy="35856"/>
              </a:xfrm>
              <a:custGeom>
                <a:avLst/>
                <a:gdLst/>
                <a:ahLst/>
                <a:cxnLst/>
                <a:rect l="l" t="t" r="r" b="b"/>
                <a:pathLst>
                  <a:path w="6083" h="2182" extrusionOk="0">
                    <a:moveTo>
                      <a:pt x="3209" y="0"/>
                    </a:moveTo>
                    <a:cubicBezTo>
                      <a:pt x="2630" y="0"/>
                      <a:pt x="2036" y="132"/>
                      <a:pt x="1508" y="396"/>
                    </a:cubicBezTo>
                    <a:cubicBezTo>
                      <a:pt x="1194" y="553"/>
                      <a:pt x="906" y="737"/>
                      <a:pt x="670" y="946"/>
                    </a:cubicBezTo>
                    <a:cubicBezTo>
                      <a:pt x="434" y="1156"/>
                      <a:pt x="146" y="1417"/>
                      <a:pt x="42" y="1732"/>
                    </a:cubicBezTo>
                    <a:cubicBezTo>
                      <a:pt x="0" y="1835"/>
                      <a:pt x="73" y="1939"/>
                      <a:pt x="170" y="1939"/>
                    </a:cubicBezTo>
                    <a:cubicBezTo>
                      <a:pt x="196" y="1939"/>
                      <a:pt x="224" y="1931"/>
                      <a:pt x="251" y="1915"/>
                    </a:cubicBezTo>
                    <a:cubicBezTo>
                      <a:pt x="487" y="1758"/>
                      <a:pt x="670" y="1548"/>
                      <a:pt x="906" y="1365"/>
                    </a:cubicBezTo>
                    <a:cubicBezTo>
                      <a:pt x="1141" y="1208"/>
                      <a:pt x="1403" y="1051"/>
                      <a:pt x="1665" y="920"/>
                    </a:cubicBezTo>
                    <a:cubicBezTo>
                      <a:pt x="2120" y="704"/>
                      <a:pt x="2642" y="576"/>
                      <a:pt x="3148" y="576"/>
                    </a:cubicBezTo>
                    <a:cubicBezTo>
                      <a:pt x="3195" y="576"/>
                      <a:pt x="3242" y="577"/>
                      <a:pt x="3288" y="580"/>
                    </a:cubicBezTo>
                    <a:cubicBezTo>
                      <a:pt x="3786" y="606"/>
                      <a:pt x="4310" y="789"/>
                      <a:pt x="4729" y="1051"/>
                    </a:cubicBezTo>
                    <a:cubicBezTo>
                      <a:pt x="4938" y="1208"/>
                      <a:pt x="5147" y="1365"/>
                      <a:pt x="5331" y="1575"/>
                    </a:cubicBezTo>
                    <a:cubicBezTo>
                      <a:pt x="5488" y="1758"/>
                      <a:pt x="5645" y="1993"/>
                      <a:pt x="5828" y="2151"/>
                    </a:cubicBezTo>
                    <a:cubicBezTo>
                      <a:pt x="5857" y="2172"/>
                      <a:pt x="5890" y="2182"/>
                      <a:pt x="5922" y="2182"/>
                    </a:cubicBezTo>
                    <a:cubicBezTo>
                      <a:pt x="6006" y="2182"/>
                      <a:pt x="6083" y="2115"/>
                      <a:pt x="6064" y="2020"/>
                    </a:cubicBezTo>
                    <a:cubicBezTo>
                      <a:pt x="6064" y="1758"/>
                      <a:pt x="5881" y="1444"/>
                      <a:pt x="5724" y="1234"/>
                    </a:cubicBezTo>
                    <a:cubicBezTo>
                      <a:pt x="5540" y="998"/>
                      <a:pt x="5331" y="789"/>
                      <a:pt x="5095" y="606"/>
                    </a:cubicBezTo>
                    <a:cubicBezTo>
                      <a:pt x="4571" y="265"/>
                      <a:pt x="3995" y="56"/>
                      <a:pt x="3367" y="3"/>
                    </a:cubicBezTo>
                    <a:cubicBezTo>
                      <a:pt x="3315" y="1"/>
                      <a:pt x="3262" y="0"/>
                      <a:pt x="3209" y="0"/>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7" name="Google Shape;1776;p46"/>
              <p:cNvSpPr/>
              <p:nvPr/>
            </p:nvSpPr>
            <p:spPr>
              <a:xfrm>
                <a:off x="4228851" y="2159109"/>
                <a:ext cx="64399" cy="39865"/>
              </a:xfrm>
              <a:custGeom>
                <a:avLst/>
                <a:gdLst/>
                <a:ahLst/>
                <a:cxnLst/>
                <a:rect l="l" t="t" r="r" b="b"/>
                <a:pathLst>
                  <a:path w="3919" h="2426" extrusionOk="0">
                    <a:moveTo>
                      <a:pt x="1952" y="1"/>
                    </a:moveTo>
                    <a:cubicBezTo>
                      <a:pt x="1831" y="1"/>
                      <a:pt x="1712" y="16"/>
                      <a:pt x="1597" y="46"/>
                    </a:cubicBezTo>
                    <a:cubicBezTo>
                      <a:pt x="1205" y="151"/>
                      <a:pt x="838" y="387"/>
                      <a:pt x="550" y="806"/>
                    </a:cubicBezTo>
                    <a:cubicBezTo>
                      <a:pt x="393" y="989"/>
                      <a:pt x="288" y="1198"/>
                      <a:pt x="183" y="1460"/>
                    </a:cubicBezTo>
                    <a:cubicBezTo>
                      <a:pt x="105" y="1670"/>
                      <a:pt x="0" y="2010"/>
                      <a:pt x="26" y="2272"/>
                    </a:cubicBezTo>
                    <a:cubicBezTo>
                      <a:pt x="44" y="2361"/>
                      <a:pt x="98" y="2425"/>
                      <a:pt x="147" y="2425"/>
                    </a:cubicBezTo>
                    <a:cubicBezTo>
                      <a:pt x="170" y="2425"/>
                      <a:pt x="193" y="2410"/>
                      <a:pt x="210" y="2377"/>
                    </a:cubicBezTo>
                    <a:cubicBezTo>
                      <a:pt x="314" y="2193"/>
                      <a:pt x="367" y="1958"/>
                      <a:pt x="472" y="1774"/>
                    </a:cubicBezTo>
                    <a:cubicBezTo>
                      <a:pt x="550" y="1565"/>
                      <a:pt x="681" y="1355"/>
                      <a:pt x="812" y="1198"/>
                    </a:cubicBezTo>
                    <a:cubicBezTo>
                      <a:pt x="1074" y="884"/>
                      <a:pt x="1362" y="675"/>
                      <a:pt x="1702" y="596"/>
                    </a:cubicBezTo>
                    <a:cubicBezTo>
                      <a:pt x="1789" y="576"/>
                      <a:pt x="1879" y="566"/>
                      <a:pt x="1972" y="566"/>
                    </a:cubicBezTo>
                    <a:cubicBezTo>
                      <a:pt x="2240" y="566"/>
                      <a:pt x="2522" y="650"/>
                      <a:pt x="2776" y="806"/>
                    </a:cubicBezTo>
                    <a:cubicBezTo>
                      <a:pt x="2959" y="884"/>
                      <a:pt x="3116" y="1041"/>
                      <a:pt x="3299" y="1198"/>
                    </a:cubicBezTo>
                    <a:cubicBezTo>
                      <a:pt x="3457" y="1329"/>
                      <a:pt x="3587" y="1539"/>
                      <a:pt x="3771" y="1670"/>
                    </a:cubicBezTo>
                    <a:cubicBezTo>
                      <a:pt x="3785" y="1684"/>
                      <a:pt x="3800" y="1691"/>
                      <a:pt x="3814" y="1691"/>
                    </a:cubicBezTo>
                    <a:cubicBezTo>
                      <a:pt x="3874" y="1691"/>
                      <a:pt x="3918" y="1567"/>
                      <a:pt x="3875" y="1460"/>
                    </a:cubicBezTo>
                    <a:cubicBezTo>
                      <a:pt x="3797" y="1172"/>
                      <a:pt x="3587" y="936"/>
                      <a:pt x="3430" y="753"/>
                    </a:cubicBezTo>
                    <a:cubicBezTo>
                      <a:pt x="3247" y="544"/>
                      <a:pt x="3038" y="387"/>
                      <a:pt x="2828" y="256"/>
                    </a:cubicBezTo>
                    <a:cubicBezTo>
                      <a:pt x="2550" y="89"/>
                      <a:pt x="2246" y="1"/>
                      <a:pt x="1952" y="1"/>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8" name="Google Shape;1777;p46"/>
              <p:cNvSpPr/>
              <p:nvPr/>
            </p:nvSpPr>
            <p:spPr>
              <a:xfrm>
                <a:off x="4174624" y="2117173"/>
                <a:ext cx="53373" cy="125873"/>
              </a:xfrm>
              <a:custGeom>
                <a:avLst/>
                <a:gdLst/>
                <a:ahLst/>
                <a:cxnLst/>
                <a:rect l="l" t="t" r="r" b="b"/>
                <a:pathLst>
                  <a:path w="3248" h="7660" extrusionOk="0">
                    <a:moveTo>
                      <a:pt x="764" y="1"/>
                    </a:moveTo>
                    <a:cubicBezTo>
                      <a:pt x="700" y="1"/>
                      <a:pt x="637" y="28"/>
                      <a:pt x="603" y="85"/>
                    </a:cubicBezTo>
                    <a:cubicBezTo>
                      <a:pt x="498" y="268"/>
                      <a:pt x="472" y="503"/>
                      <a:pt x="420" y="713"/>
                    </a:cubicBezTo>
                    <a:cubicBezTo>
                      <a:pt x="394" y="922"/>
                      <a:pt x="341" y="1158"/>
                      <a:pt x="315" y="1394"/>
                    </a:cubicBezTo>
                    <a:cubicBezTo>
                      <a:pt x="237" y="1786"/>
                      <a:pt x="210" y="2205"/>
                      <a:pt x="158" y="2624"/>
                    </a:cubicBezTo>
                    <a:cubicBezTo>
                      <a:pt x="80" y="3410"/>
                      <a:pt x="1" y="4274"/>
                      <a:pt x="394" y="5007"/>
                    </a:cubicBezTo>
                    <a:cubicBezTo>
                      <a:pt x="525" y="5269"/>
                      <a:pt x="760" y="5531"/>
                      <a:pt x="1048" y="5688"/>
                    </a:cubicBezTo>
                    <a:cubicBezTo>
                      <a:pt x="1363" y="5871"/>
                      <a:pt x="1729" y="5871"/>
                      <a:pt x="2096" y="5871"/>
                    </a:cubicBezTo>
                    <a:cubicBezTo>
                      <a:pt x="2174" y="5845"/>
                      <a:pt x="2279" y="5845"/>
                      <a:pt x="2384" y="5845"/>
                    </a:cubicBezTo>
                    <a:cubicBezTo>
                      <a:pt x="2541" y="5871"/>
                      <a:pt x="2619" y="5871"/>
                      <a:pt x="2619" y="6028"/>
                    </a:cubicBezTo>
                    <a:cubicBezTo>
                      <a:pt x="2646" y="6185"/>
                      <a:pt x="2567" y="6395"/>
                      <a:pt x="2488" y="6526"/>
                    </a:cubicBezTo>
                    <a:cubicBezTo>
                      <a:pt x="2331" y="6892"/>
                      <a:pt x="2096" y="7180"/>
                      <a:pt x="1781" y="7390"/>
                    </a:cubicBezTo>
                    <a:cubicBezTo>
                      <a:pt x="1687" y="7461"/>
                      <a:pt x="1720" y="7659"/>
                      <a:pt x="1843" y="7659"/>
                    </a:cubicBezTo>
                    <a:cubicBezTo>
                      <a:pt x="1856" y="7659"/>
                      <a:pt x="1871" y="7657"/>
                      <a:pt x="1886" y="7652"/>
                    </a:cubicBezTo>
                    <a:cubicBezTo>
                      <a:pt x="2541" y="7364"/>
                      <a:pt x="2986" y="6788"/>
                      <a:pt x="3091" y="6081"/>
                    </a:cubicBezTo>
                    <a:cubicBezTo>
                      <a:pt x="3248" y="5033"/>
                      <a:pt x="1912" y="5505"/>
                      <a:pt x="1363" y="5217"/>
                    </a:cubicBezTo>
                    <a:cubicBezTo>
                      <a:pt x="577" y="4824"/>
                      <a:pt x="656" y="3750"/>
                      <a:pt x="708" y="3017"/>
                    </a:cubicBezTo>
                    <a:cubicBezTo>
                      <a:pt x="734" y="2520"/>
                      <a:pt x="786" y="2048"/>
                      <a:pt x="839" y="1577"/>
                    </a:cubicBezTo>
                    <a:cubicBezTo>
                      <a:pt x="891" y="1315"/>
                      <a:pt x="917" y="1080"/>
                      <a:pt x="917" y="818"/>
                    </a:cubicBezTo>
                    <a:cubicBezTo>
                      <a:pt x="944" y="582"/>
                      <a:pt x="996" y="373"/>
                      <a:pt x="944" y="137"/>
                    </a:cubicBezTo>
                    <a:cubicBezTo>
                      <a:pt x="929" y="48"/>
                      <a:pt x="846" y="1"/>
                      <a:pt x="764" y="1"/>
                    </a:cubicBezTo>
                    <a:close/>
                  </a:path>
                </a:pathLst>
              </a:custGeom>
              <a:solidFill>
                <a:srgbClr val="C529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pic>
        <p:nvPicPr>
          <p:cNvPr id="133" name="Picture 132">
            <a:extLst>
              <a:ext uri="{FF2B5EF4-FFF2-40B4-BE49-F238E27FC236}">
                <a16:creationId xmlns:a16="http://schemas.microsoft.com/office/drawing/2014/main" id="{3611A8BB-2FA0-1FD0-B284-F5094F978181}"/>
              </a:ext>
            </a:extLst>
          </p:cNvPr>
          <p:cNvPicPr>
            <a:picLocks noChangeAspect="1"/>
          </p:cNvPicPr>
          <p:nvPr/>
        </p:nvPicPr>
        <p:blipFill>
          <a:blip r:embed="rId3"/>
          <a:stretch>
            <a:fillRect/>
          </a:stretch>
        </p:blipFill>
        <p:spPr>
          <a:xfrm>
            <a:off x="5340626" y="2183000"/>
            <a:ext cx="5358848" cy="2987299"/>
          </a:xfrm>
          <a:prstGeom prst="rect">
            <a:avLst/>
          </a:prstGeom>
        </p:spPr>
      </p:pic>
    </p:spTree>
    <p:extLst>
      <p:ext uri="{BB962C8B-B14F-4D97-AF65-F5344CB8AC3E}">
        <p14:creationId xmlns:p14="http://schemas.microsoft.com/office/powerpoint/2010/main" val="775241300"/>
      </p:ext>
    </p:extLst>
  </p:cSld>
  <p:clrMapOvr>
    <a:masterClrMapping/>
  </p:clrMapOvr>
  <mc:AlternateContent xmlns:mc="http://schemas.openxmlformats.org/markup-compatibility/2006" xmlns:p14="http://schemas.microsoft.com/office/powerpoint/2010/main">
    <mc:Choice Requires="p14">
      <p:transition spd="slow" p14:dur="800" advTm="5000">
        <p:circle/>
      </p:transition>
    </mc:Choice>
    <mc:Fallback xmlns="">
      <p:transition spd="slow" advTm="500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133"/>
                                        </p:tgtEl>
                                        <p:attrNameLst>
                                          <p:attrName>style.visibility</p:attrName>
                                        </p:attrNameLst>
                                      </p:cBhvr>
                                      <p:to>
                                        <p:strVal val="visible"/>
                                      </p:to>
                                    </p:set>
                                    <p:animEffect transition="in" filter="wipe(down)">
                                      <p:cBhvr>
                                        <p:cTn id="14" dur="5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4">
            <a:extLst>
              <a:ext uri="{FF2B5EF4-FFF2-40B4-BE49-F238E27FC236}">
                <a16:creationId xmlns:a16="http://schemas.microsoft.com/office/drawing/2014/main" id="{822ABA53-E0F0-AA22-E2CC-94EDBF480752}"/>
              </a:ext>
            </a:extLst>
          </p:cNvPr>
          <p:cNvPicPr>
            <a:picLocks noChangeAspect="1"/>
          </p:cNvPicPr>
          <p:nvPr/>
        </p:nvPicPr>
        <p:blipFill rotWithShape="1">
          <a:blip r:embed="rId2">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4" name="Rectangle: Rounded Corners 3">
            <a:extLst>
              <a:ext uri="{FF2B5EF4-FFF2-40B4-BE49-F238E27FC236}">
                <a16:creationId xmlns:a16="http://schemas.microsoft.com/office/drawing/2014/main" id="{E7609063-FE99-EF31-AC4B-7299060E33F0}"/>
              </a:ext>
            </a:extLst>
          </p:cNvPr>
          <p:cNvSpPr/>
          <p:nvPr/>
        </p:nvSpPr>
        <p:spPr>
          <a:xfrm>
            <a:off x="419618" y="195209"/>
            <a:ext cx="11455505" cy="624668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24B0AD01-81C3-6461-E7CD-998864895463}"/>
              </a:ext>
            </a:extLst>
          </p:cNvPr>
          <p:cNvGrpSpPr/>
          <p:nvPr/>
        </p:nvGrpSpPr>
        <p:grpSpPr>
          <a:xfrm>
            <a:off x="819149" y="-1"/>
            <a:ext cx="10525125" cy="1371601"/>
            <a:chOff x="304800" y="2057400"/>
            <a:chExt cx="8452053" cy="2062165"/>
          </a:xfrm>
        </p:grpSpPr>
        <p:pic>
          <p:nvPicPr>
            <p:cNvPr id="14" name="Picture 25">
              <a:extLst>
                <a:ext uri="{FF2B5EF4-FFF2-40B4-BE49-F238E27FC236}">
                  <a16:creationId xmlns:a16="http://schemas.microsoft.com/office/drawing/2014/main" id="{34575FA7-5E68-7DCA-BB12-2D2596E3D7C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4800" y="2057400"/>
              <a:ext cx="8452053" cy="2062165"/>
            </a:xfrm>
            <a:prstGeom prst="rect">
              <a:avLst/>
            </a:prstGeom>
          </p:spPr>
        </p:pic>
        <p:sp>
          <p:nvSpPr>
            <p:cNvPr id="15" name="TextBox 14">
              <a:extLst>
                <a:ext uri="{FF2B5EF4-FFF2-40B4-BE49-F238E27FC236}">
                  <a16:creationId xmlns:a16="http://schemas.microsoft.com/office/drawing/2014/main" id="{547FD673-4FF7-EB09-5E60-6F6CDB89962E}"/>
                </a:ext>
              </a:extLst>
            </p:cNvPr>
            <p:cNvSpPr txBox="1"/>
            <p:nvPr/>
          </p:nvSpPr>
          <p:spPr>
            <a:xfrm>
              <a:off x="906836" y="2287399"/>
              <a:ext cx="7381222" cy="1292950"/>
            </a:xfrm>
            <a:prstGeom prst="rect">
              <a:avLst/>
            </a:prstGeom>
            <a:noFill/>
          </p:spPr>
          <p:txBody>
            <a:bodyPr wrap="square">
              <a:spAutoFit/>
            </a:bodyPr>
            <a:lstStyle/>
            <a:p>
              <a:pPr marL="0" marR="66040" lvl="0" indent="0" algn="just" defTabSz="914400" rtl="0" eaLnBrk="0" fontAlgn="auto" latinLnBrk="0" hangingPunct="0">
                <a:lnSpc>
                  <a:spcPct val="100000"/>
                </a:lnSpc>
                <a:spcBef>
                  <a:spcPts val="0"/>
                </a:spcBef>
                <a:spcAft>
                  <a:spcPts val="0"/>
                </a:spcAft>
                <a:buClrTx/>
                <a:buSzTx/>
                <a:buFontTx/>
                <a:buNone/>
                <a:tabLst>
                  <a:tab pos="1348105" algn="l"/>
                </a:tabLst>
                <a:defRPr/>
              </a:pP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L</a:t>
              </a: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ựa chọn một gia đình trong số đó để thực</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hiện hoạt động đền ơn đáp nghĩa:</a:t>
              </a:r>
            </a:p>
          </p:txBody>
        </p:sp>
      </p:grpSp>
      <p:sp>
        <p:nvSpPr>
          <p:cNvPr id="2" name="TextBox 1">
            <a:extLst>
              <a:ext uri="{FF2B5EF4-FFF2-40B4-BE49-F238E27FC236}">
                <a16:creationId xmlns:a16="http://schemas.microsoft.com/office/drawing/2014/main" id="{77BE1C5D-5CE3-127A-6558-55E72358F15D}"/>
              </a:ext>
            </a:extLst>
          </p:cNvPr>
          <p:cNvSpPr txBox="1"/>
          <p:nvPr/>
        </p:nvSpPr>
        <p:spPr>
          <a:xfrm>
            <a:off x="1333500" y="2333625"/>
            <a:ext cx="9858375" cy="1818447"/>
          </a:xfrm>
          <a:prstGeom prst="rect">
            <a:avLst/>
          </a:prstGeom>
          <a:noFill/>
        </p:spPr>
        <p:txBody>
          <a:bodyPr wrap="square" rtlCol="0">
            <a:spAutoFit/>
          </a:bodyPr>
          <a:lstStyle/>
          <a:p>
            <a:pPr marL="457200" lvl="0" indent="-457200" algn="just">
              <a:spcAft>
                <a:spcPts val="500"/>
              </a:spcAft>
              <a:buFont typeface="Wingdings" panose="05000000000000000000" pitchFamily="2" charset="2"/>
              <a:buChar char="ü"/>
            </a:pPr>
            <a:r>
              <a:rPr lang="vi-VN" sz="3600" dirty="0">
                <a:solidFill>
                  <a:srgbClr val="FF0000"/>
                </a:solidFill>
                <a:latin typeface="Calibri" panose="020F0502020204030204" pitchFamily="34" charset="0"/>
                <a:cs typeface="Calibri" panose="020F0502020204030204" pitchFamily="34" charset="0"/>
              </a:rPr>
              <a:t>Nêu lí do lựa chọn gia đình đó.</a:t>
            </a:r>
          </a:p>
          <a:p>
            <a:pPr marL="457200" lvl="0" indent="-457200" algn="just">
              <a:spcAft>
                <a:spcPts val="500"/>
              </a:spcAft>
              <a:buFont typeface="Wingdings" panose="05000000000000000000" pitchFamily="2" charset="2"/>
              <a:buChar char="ü"/>
            </a:pPr>
            <a:r>
              <a:rPr lang="vi-VN" sz="3600" dirty="0">
                <a:solidFill>
                  <a:srgbClr val="FF0000"/>
                </a:solidFill>
                <a:latin typeface="Calibri" panose="020F0502020204030204" pitchFamily="34" charset="0"/>
                <a:cs typeface="Calibri" panose="020F0502020204030204" pitchFamily="34" charset="0"/>
              </a:rPr>
              <a:t>Hoạt động đền ơn đáp nghĩa nhóm dự kiến thực hiện.</a:t>
            </a:r>
          </a:p>
        </p:txBody>
      </p:sp>
    </p:spTree>
    <p:extLst>
      <p:ext uri="{BB962C8B-B14F-4D97-AF65-F5344CB8AC3E}">
        <p14:creationId xmlns:p14="http://schemas.microsoft.com/office/powerpoint/2010/main" val="5822188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4">
            <a:extLst>
              <a:ext uri="{FF2B5EF4-FFF2-40B4-BE49-F238E27FC236}">
                <a16:creationId xmlns:a16="http://schemas.microsoft.com/office/drawing/2014/main" id="{822ABA53-E0F0-AA22-E2CC-94EDBF480752}"/>
              </a:ext>
            </a:extLst>
          </p:cNvPr>
          <p:cNvPicPr>
            <a:picLocks noChangeAspect="1"/>
          </p:cNvPicPr>
          <p:nvPr/>
        </p:nvPicPr>
        <p:blipFill rotWithShape="1">
          <a:blip r:embed="rId2">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4" name="Rectangle: Rounded Corners 3">
            <a:extLst>
              <a:ext uri="{FF2B5EF4-FFF2-40B4-BE49-F238E27FC236}">
                <a16:creationId xmlns:a16="http://schemas.microsoft.com/office/drawing/2014/main" id="{E7609063-FE99-EF31-AC4B-7299060E33F0}"/>
              </a:ext>
            </a:extLst>
          </p:cNvPr>
          <p:cNvSpPr/>
          <p:nvPr/>
        </p:nvSpPr>
        <p:spPr>
          <a:xfrm>
            <a:off x="419618" y="195209"/>
            <a:ext cx="11455505" cy="624668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 name="Group 1">
            <a:extLst>
              <a:ext uri="{FF2B5EF4-FFF2-40B4-BE49-F238E27FC236}">
                <a16:creationId xmlns:a16="http://schemas.microsoft.com/office/drawing/2014/main" id="{20D05676-31AC-4D94-6679-D9350731D83D}"/>
              </a:ext>
            </a:extLst>
          </p:cNvPr>
          <p:cNvGrpSpPr/>
          <p:nvPr/>
        </p:nvGrpSpPr>
        <p:grpSpPr>
          <a:xfrm>
            <a:off x="562193" y="2908517"/>
            <a:ext cx="4544063" cy="3413728"/>
            <a:chOff x="664935" y="3237290"/>
            <a:chExt cx="4544063" cy="3413728"/>
          </a:xfrm>
        </p:grpSpPr>
        <p:pic>
          <p:nvPicPr>
            <p:cNvPr id="5" name="Picture 14">
              <a:extLst>
                <a:ext uri="{FF2B5EF4-FFF2-40B4-BE49-F238E27FC236}">
                  <a16:creationId xmlns:a16="http://schemas.microsoft.com/office/drawing/2014/main" id="{845984C0-B51A-EEC9-1DB4-2D49AB5F4714}"/>
                </a:ext>
              </a:extLst>
            </p:cNvPr>
            <p:cNvPicPr>
              <a:picLocks noChangeAspect="1"/>
            </p:cNvPicPr>
            <p:nvPr/>
          </p:nvPicPr>
          <p:blipFill>
            <a:blip r:embed="rId3"/>
            <a:srcRect/>
            <a:stretch>
              <a:fillRect/>
            </a:stretch>
          </p:blipFill>
          <p:spPr>
            <a:xfrm>
              <a:off x="664935" y="3237290"/>
              <a:ext cx="4544063" cy="3413728"/>
            </a:xfrm>
            <a:prstGeom prst="rect">
              <a:avLst/>
            </a:prstGeom>
          </p:spPr>
        </p:pic>
        <p:sp>
          <p:nvSpPr>
            <p:cNvPr id="7" name="椭圆 31">
              <a:extLst>
                <a:ext uri="{FF2B5EF4-FFF2-40B4-BE49-F238E27FC236}">
                  <a16:creationId xmlns:a16="http://schemas.microsoft.com/office/drawing/2014/main" id="{EECC2384-B91B-9C8C-F600-DE1EEE40BE10}"/>
                </a:ext>
              </a:extLst>
            </p:cNvPr>
            <p:cNvSpPr/>
            <p:nvPr/>
          </p:nvSpPr>
          <p:spPr>
            <a:xfrm flipH="1">
              <a:off x="1059743" y="5508461"/>
              <a:ext cx="3954045" cy="964258"/>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1" fmla="*/ 328247 w 656494"/>
                <a:gd name="connsiteY0-2" fmla="*/ 0 h 633046"/>
                <a:gd name="connsiteX1-3" fmla="*/ 656494 w 656494"/>
                <a:gd name="connsiteY1-4" fmla="*/ 316523 h 633046"/>
                <a:gd name="connsiteX2-5" fmla="*/ 328247 w 656494"/>
                <a:gd name="connsiteY2-6" fmla="*/ 633046 h 633046"/>
                <a:gd name="connsiteX3-7" fmla="*/ 0 w 656494"/>
                <a:gd name="connsiteY3-8" fmla="*/ 316523 h 633046"/>
                <a:gd name="connsiteX4-9" fmla="*/ 419687 w 656494"/>
                <a:gd name="connsiteY4-10" fmla="*/ 91440 h 633046"/>
                <a:gd name="connsiteX0-11" fmla="*/ 402964 w 731211"/>
                <a:gd name="connsiteY0-12" fmla="*/ 0 h 633046"/>
                <a:gd name="connsiteX1-13" fmla="*/ 731211 w 731211"/>
                <a:gd name="connsiteY1-14" fmla="*/ 316523 h 633046"/>
                <a:gd name="connsiteX2-15" fmla="*/ 402964 w 731211"/>
                <a:gd name="connsiteY2-16" fmla="*/ 633046 h 633046"/>
                <a:gd name="connsiteX3-17" fmla="*/ 74717 w 731211"/>
                <a:gd name="connsiteY3-18" fmla="*/ 316523 h 633046"/>
                <a:gd name="connsiteX4-19" fmla="*/ 161895 w 731211"/>
                <a:gd name="connsiteY4-20" fmla="*/ 152400 h 633046"/>
                <a:gd name="connsiteX0-21" fmla="*/ 353700 w 681947"/>
                <a:gd name="connsiteY0-22" fmla="*/ 0 h 633046"/>
                <a:gd name="connsiteX1-23" fmla="*/ 681947 w 681947"/>
                <a:gd name="connsiteY1-24" fmla="*/ 316523 h 633046"/>
                <a:gd name="connsiteX2-25" fmla="*/ 353700 w 681947"/>
                <a:gd name="connsiteY2-26" fmla="*/ 633046 h 633046"/>
                <a:gd name="connsiteX3-27" fmla="*/ 25453 w 681947"/>
                <a:gd name="connsiteY3-28" fmla="*/ 316523 h 633046"/>
                <a:gd name="connsiteX4-29" fmla="*/ 112631 w 681947"/>
                <a:gd name="connsiteY4-30" fmla="*/ 152400 h 633046"/>
                <a:gd name="connsiteX0-31" fmla="*/ 341249 w 669496"/>
                <a:gd name="connsiteY0-32" fmla="*/ 0 h 633046"/>
                <a:gd name="connsiteX1-33" fmla="*/ 669496 w 669496"/>
                <a:gd name="connsiteY1-34" fmla="*/ 316523 h 633046"/>
                <a:gd name="connsiteX2-35" fmla="*/ 341249 w 669496"/>
                <a:gd name="connsiteY2-36" fmla="*/ 633046 h 633046"/>
                <a:gd name="connsiteX3-37" fmla="*/ 13002 w 669496"/>
                <a:gd name="connsiteY3-38" fmla="*/ 316523 h 633046"/>
                <a:gd name="connsiteX4-39" fmla="*/ 100180 w 669496"/>
                <a:gd name="connsiteY4-40" fmla="*/ 152400 h 633046"/>
                <a:gd name="connsiteX0-41" fmla="*/ 347951 w 676198"/>
                <a:gd name="connsiteY0-42" fmla="*/ 0 h 633046"/>
                <a:gd name="connsiteX1-43" fmla="*/ 676198 w 676198"/>
                <a:gd name="connsiteY1-44" fmla="*/ 316523 h 633046"/>
                <a:gd name="connsiteX2-45" fmla="*/ 347951 w 676198"/>
                <a:gd name="connsiteY2-46" fmla="*/ 633046 h 633046"/>
                <a:gd name="connsiteX3-47" fmla="*/ 19704 w 676198"/>
                <a:gd name="connsiteY3-48" fmla="*/ 316523 h 633046"/>
                <a:gd name="connsiteX4-49" fmla="*/ 79173 w 676198"/>
                <a:gd name="connsiteY4-50" fmla="*/ 113607 h 633046"/>
                <a:gd name="connsiteX0-51" fmla="*/ 333371 w 661618"/>
                <a:gd name="connsiteY0-52" fmla="*/ 0 h 633046"/>
                <a:gd name="connsiteX1-53" fmla="*/ 661618 w 661618"/>
                <a:gd name="connsiteY1-54" fmla="*/ 316523 h 633046"/>
                <a:gd name="connsiteX2-55" fmla="*/ 333371 w 661618"/>
                <a:gd name="connsiteY2-56" fmla="*/ 633046 h 633046"/>
                <a:gd name="connsiteX3-57" fmla="*/ 5124 w 661618"/>
                <a:gd name="connsiteY3-58" fmla="*/ 316523 h 633046"/>
                <a:gd name="connsiteX4-59" fmla="*/ 64593 w 661618"/>
                <a:gd name="connsiteY4-60" fmla="*/ 113607 h 633046"/>
                <a:gd name="connsiteX0-61" fmla="*/ 178200 w 661618"/>
                <a:gd name="connsiteY0-62" fmla="*/ 0 h 583170"/>
                <a:gd name="connsiteX1-63" fmla="*/ 661618 w 661618"/>
                <a:gd name="connsiteY1-64" fmla="*/ 266647 h 583170"/>
                <a:gd name="connsiteX2-65" fmla="*/ 333371 w 661618"/>
                <a:gd name="connsiteY2-66" fmla="*/ 583170 h 583170"/>
                <a:gd name="connsiteX3-67" fmla="*/ 5124 w 661618"/>
                <a:gd name="connsiteY3-68" fmla="*/ 266647 h 583170"/>
                <a:gd name="connsiteX4-69" fmla="*/ 64593 w 661618"/>
                <a:gd name="connsiteY4-70" fmla="*/ 63731 h 583170"/>
                <a:gd name="connsiteX0-71" fmla="*/ 178200 w 662133"/>
                <a:gd name="connsiteY0-72" fmla="*/ 66578 h 649748"/>
                <a:gd name="connsiteX1-73" fmla="*/ 412660 w 662133"/>
                <a:gd name="connsiteY1-74" fmla="*/ 10947 h 649748"/>
                <a:gd name="connsiteX2-75" fmla="*/ 661618 w 662133"/>
                <a:gd name="connsiteY2-76" fmla="*/ 333225 h 649748"/>
                <a:gd name="connsiteX3-77" fmla="*/ 333371 w 662133"/>
                <a:gd name="connsiteY3-78" fmla="*/ 649748 h 649748"/>
                <a:gd name="connsiteX4-79" fmla="*/ 5124 w 662133"/>
                <a:gd name="connsiteY4-80" fmla="*/ 333225 h 649748"/>
                <a:gd name="connsiteX5" fmla="*/ 64593 w 662133"/>
                <a:gd name="connsiteY5" fmla="*/ 130309 h 649748"/>
                <a:gd name="connsiteX0-81" fmla="*/ 178200 w 662148"/>
                <a:gd name="connsiteY0-82" fmla="*/ 66578 h 649748"/>
                <a:gd name="connsiteX1-83" fmla="*/ 412660 w 662148"/>
                <a:gd name="connsiteY1-84" fmla="*/ 10947 h 649748"/>
                <a:gd name="connsiteX2-85" fmla="*/ 661618 w 662148"/>
                <a:gd name="connsiteY2-86" fmla="*/ 333225 h 649748"/>
                <a:gd name="connsiteX3-87" fmla="*/ 333371 w 662148"/>
                <a:gd name="connsiteY3-88" fmla="*/ 649748 h 649748"/>
                <a:gd name="connsiteX4-89" fmla="*/ 5124 w 662148"/>
                <a:gd name="connsiteY4-90" fmla="*/ 333225 h 649748"/>
                <a:gd name="connsiteX5-91" fmla="*/ 64593 w 662148"/>
                <a:gd name="connsiteY5-92" fmla="*/ 130309 h 649748"/>
                <a:gd name="connsiteX0-93" fmla="*/ 178200 w 662148"/>
                <a:gd name="connsiteY0-94" fmla="*/ 61032 h 644202"/>
                <a:gd name="connsiteX1-95" fmla="*/ 412660 w 662148"/>
                <a:gd name="connsiteY1-96" fmla="*/ 5401 h 644202"/>
                <a:gd name="connsiteX2-97" fmla="*/ 661618 w 662148"/>
                <a:gd name="connsiteY2-98" fmla="*/ 327679 h 644202"/>
                <a:gd name="connsiteX3-99" fmla="*/ 333371 w 662148"/>
                <a:gd name="connsiteY3-100" fmla="*/ 644202 h 644202"/>
                <a:gd name="connsiteX4-101" fmla="*/ 5124 w 662148"/>
                <a:gd name="connsiteY4-102" fmla="*/ 327679 h 644202"/>
                <a:gd name="connsiteX5-103" fmla="*/ 64593 w 662148"/>
                <a:gd name="connsiteY5-104" fmla="*/ 124763 h 644202"/>
                <a:gd name="connsiteX0-105" fmla="*/ 178200 w 662148"/>
                <a:gd name="connsiteY0-106" fmla="*/ 75865 h 659035"/>
                <a:gd name="connsiteX1-107" fmla="*/ 168819 w 662148"/>
                <a:gd name="connsiteY1-108" fmla="*/ 31317 h 659035"/>
                <a:gd name="connsiteX2-109" fmla="*/ 412660 w 662148"/>
                <a:gd name="connsiteY2-110" fmla="*/ 20234 h 659035"/>
                <a:gd name="connsiteX3-111" fmla="*/ 661618 w 662148"/>
                <a:gd name="connsiteY3-112" fmla="*/ 342512 h 659035"/>
                <a:gd name="connsiteX4-113" fmla="*/ 333371 w 662148"/>
                <a:gd name="connsiteY4-114" fmla="*/ 659035 h 659035"/>
                <a:gd name="connsiteX5-115" fmla="*/ 5124 w 662148"/>
                <a:gd name="connsiteY5-116" fmla="*/ 342512 h 659035"/>
                <a:gd name="connsiteX6" fmla="*/ 64593 w 662148"/>
                <a:gd name="connsiteY6" fmla="*/ 139596 h 659035"/>
                <a:gd name="connsiteX0-117" fmla="*/ 178200 w 662148"/>
                <a:gd name="connsiteY0-118" fmla="*/ 68901 h 652071"/>
                <a:gd name="connsiteX1-119" fmla="*/ 130026 w 662148"/>
                <a:gd name="connsiteY1-120" fmla="*/ 68688 h 652071"/>
                <a:gd name="connsiteX2-121" fmla="*/ 412660 w 662148"/>
                <a:gd name="connsiteY2-122" fmla="*/ 13270 h 652071"/>
                <a:gd name="connsiteX3-123" fmla="*/ 661618 w 662148"/>
                <a:gd name="connsiteY3-124" fmla="*/ 335548 h 652071"/>
                <a:gd name="connsiteX4-125" fmla="*/ 333371 w 662148"/>
                <a:gd name="connsiteY4-126" fmla="*/ 652071 h 652071"/>
                <a:gd name="connsiteX5-127" fmla="*/ 5124 w 662148"/>
                <a:gd name="connsiteY5-128" fmla="*/ 335548 h 652071"/>
                <a:gd name="connsiteX6-129" fmla="*/ 64593 w 662148"/>
                <a:gd name="connsiteY6-130" fmla="*/ 132632 h 652071"/>
                <a:gd name="connsiteX0-131" fmla="*/ 178200 w 662220"/>
                <a:gd name="connsiteY0-132" fmla="*/ 68901 h 652071"/>
                <a:gd name="connsiteX1-133" fmla="*/ 130026 w 662220"/>
                <a:gd name="connsiteY1-134" fmla="*/ 68688 h 652071"/>
                <a:gd name="connsiteX2-135" fmla="*/ 412660 w 662220"/>
                <a:gd name="connsiteY2-136" fmla="*/ 13270 h 652071"/>
                <a:gd name="connsiteX3-137" fmla="*/ 661618 w 662220"/>
                <a:gd name="connsiteY3-138" fmla="*/ 335548 h 652071"/>
                <a:gd name="connsiteX4-139" fmla="*/ 333371 w 662220"/>
                <a:gd name="connsiteY4-140" fmla="*/ 652071 h 652071"/>
                <a:gd name="connsiteX5-141" fmla="*/ 5124 w 662220"/>
                <a:gd name="connsiteY5-142" fmla="*/ 335548 h 652071"/>
                <a:gd name="connsiteX6-143" fmla="*/ 64593 w 662220"/>
                <a:gd name="connsiteY6-144" fmla="*/ 132632 h 652071"/>
                <a:gd name="connsiteX0-145" fmla="*/ 178200 w 662220"/>
                <a:gd name="connsiteY0-146" fmla="*/ 58449 h 641619"/>
                <a:gd name="connsiteX1-147" fmla="*/ 130026 w 662220"/>
                <a:gd name="connsiteY1-148" fmla="*/ 58236 h 641619"/>
                <a:gd name="connsiteX2-149" fmla="*/ 412660 w 662220"/>
                <a:gd name="connsiteY2-150" fmla="*/ 2818 h 641619"/>
                <a:gd name="connsiteX3-151" fmla="*/ 661618 w 662220"/>
                <a:gd name="connsiteY3-152" fmla="*/ 325096 h 641619"/>
                <a:gd name="connsiteX4-153" fmla="*/ 333371 w 662220"/>
                <a:gd name="connsiteY4-154" fmla="*/ 641619 h 641619"/>
                <a:gd name="connsiteX5-155" fmla="*/ 5124 w 662220"/>
                <a:gd name="connsiteY5-156" fmla="*/ 325096 h 641619"/>
                <a:gd name="connsiteX6-157" fmla="*/ 64593 w 662220"/>
                <a:gd name="connsiteY6-158" fmla="*/ 122180 h 641619"/>
                <a:gd name="connsiteX0-159" fmla="*/ 178200 w 662220"/>
                <a:gd name="connsiteY0-160" fmla="*/ 58449 h 641619"/>
                <a:gd name="connsiteX1-161" fmla="*/ 130026 w 662220"/>
                <a:gd name="connsiteY1-162" fmla="*/ 58236 h 641619"/>
                <a:gd name="connsiteX2-163" fmla="*/ 412660 w 662220"/>
                <a:gd name="connsiteY2-164" fmla="*/ 2818 h 641619"/>
                <a:gd name="connsiteX3-165" fmla="*/ 661618 w 662220"/>
                <a:gd name="connsiteY3-166" fmla="*/ 325096 h 641619"/>
                <a:gd name="connsiteX4-167" fmla="*/ 333371 w 662220"/>
                <a:gd name="connsiteY4-168" fmla="*/ 641619 h 641619"/>
                <a:gd name="connsiteX5-169" fmla="*/ 5124 w 662220"/>
                <a:gd name="connsiteY5-170" fmla="*/ 325096 h 641619"/>
                <a:gd name="connsiteX6-171" fmla="*/ 64593 w 662220"/>
                <a:gd name="connsiteY6-172" fmla="*/ 122180 h 641619"/>
                <a:gd name="connsiteX0-173" fmla="*/ 178200 w 662220"/>
                <a:gd name="connsiteY0-174" fmla="*/ 58449 h 641619"/>
                <a:gd name="connsiteX1-175" fmla="*/ 130026 w 662220"/>
                <a:gd name="connsiteY1-176" fmla="*/ 58236 h 641619"/>
                <a:gd name="connsiteX2-177" fmla="*/ 412660 w 662220"/>
                <a:gd name="connsiteY2-178" fmla="*/ 2818 h 641619"/>
                <a:gd name="connsiteX3-179" fmla="*/ 661618 w 662220"/>
                <a:gd name="connsiteY3-180" fmla="*/ 325096 h 641619"/>
                <a:gd name="connsiteX4-181" fmla="*/ 333371 w 662220"/>
                <a:gd name="connsiteY4-182" fmla="*/ 641619 h 641619"/>
                <a:gd name="connsiteX5-183" fmla="*/ 5124 w 662220"/>
                <a:gd name="connsiteY5-184" fmla="*/ 325096 h 641619"/>
                <a:gd name="connsiteX6-185" fmla="*/ 64593 w 662220"/>
                <a:gd name="connsiteY6-186" fmla="*/ 122180 h 641619"/>
                <a:gd name="connsiteX0-187" fmla="*/ 178200 w 662220"/>
                <a:gd name="connsiteY0-188" fmla="*/ 58449 h 641619"/>
                <a:gd name="connsiteX1-189" fmla="*/ 130026 w 662220"/>
                <a:gd name="connsiteY1-190" fmla="*/ 58236 h 641619"/>
                <a:gd name="connsiteX2-191" fmla="*/ 412660 w 662220"/>
                <a:gd name="connsiteY2-192" fmla="*/ 2818 h 641619"/>
                <a:gd name="connsiteX3-193" fmla="*/ 661618 w 662220"/>
                <a:gd name="connsiteY3-194" fmla="*/ 325096 h 641619"/>
                <a:gd name="connsiteX4-195" fmla="*/ 333371 w 662220"/>
                <a:gd name="connsiteY4-196" fmla="*/ 641619 h 641619"/>
                <a:gd name="connsiteX5-197" fmla="*/ 5124 w 662220"/>
                <a:gd name="connsiteY5-198" fmla="*/ 325096 h 641619"/>
                <a:gd name="connsiteX6-199" fmla="*/ 64593 w 662220"/>
                <a:gd name="connsiteY6-200" fmla="*/ 122180 h 641619"/>
                <a:gd name="connsiteX0-201" fmla="*/ 178200 w 662220"/>
                <a:gd name="connsiteY0-202" fmla="*/ 58449 h 641619"/>
                <a:gd name="connsiteX1-203" fmla="*/ 130026 w 662220"/>
                <a:gd name="connsiteY1-204" fmla="*/ 58236 h 641619"/>
                <a:gd name="connsiteX2-205" fmla="*/ 412660 w 662220"/>
                <a:gd name="connsiteY2-206" fmla="*/ 2818 h 641619"/>
                <a:gd name="connsiteX3-207" fmla="*/ 661618 w 662220"/>
                <a:gd name="connsiteY3-208" fmla="*/ 325096 h 641619"/>
                <a:gd name="connsiteX4-209" fmla="*/ 333371 w 662220"/>
                <a:gd name="connsiteY4-210" fmla="*/ 641619 h 641619"/>
                <a:gd name="connsiteX5-211" fmla="*/ 5124 w 662220"/>
                <a:gd name="connsiteY5-212" fmla="*/ 325096 h 641619"/>
                <a:gd name="connsiteX6-213" fmla="*/ 64593 w 662220"/>
                <a:gd name="connsiteY6-214" fmla="*/ 122180 h 641619"/>
                <a:gd name="connsiteX0-215" fmla="*/ 176252 w 660272"/>
                <a:gd name="connsiteY0-216" fmla="*/ 58449 h 641619"/>
                <a:gd name="connsiteX1-217" fmla="*/ 128078 w 660272"/>
                <a:gd name="connsiteY1-218" fmla="*/ 58236 h 641619"/>
                <a:gd name="connsiteX2-219" fmla="*/ 410712 w 660272"/>
                <a:gd name="connsiteY2-220" fmla="*/ 2818 h 641619"/>
                <a:gd name="connsiteX3-221" fmla="*/ 659670 w 660272"/>
                <a:gd name="connsiteY3-222" fmla="*/ 325096 h 641619"/>
                <a:gd name="connsiteX4-223" fmla="*/ 331423 w 660272"/>
                <a:gd name="connsiteY4-224" fmla="*/ 641619 h 641619"/>
                <a:gd name="connsiteX5-225" fmla="*/ 3176 w 660272"/>
                <a:gd name="connsiteY5-226" fmla="*/ 325096 h 641619"/>
                <a:gd name="connsiteX6-227" fmla="*/ 62645 w 660272"/>
                <a:gd name="connsiteY6-228" fmla="*/ 122180 h 641619"/>
                <a:gd name="connsiteX0-229" fmla="*/ 253837 w 660272"/>
                <a:gd name="connsiteY0-230" fmla="*/ 30740 h 641619"/>
                <a:gd name="connsiteX1-231" fmla="*/ 128078 w 660272"/>
                <a:gd name="connsiteY1-232" fmla="*/ 58236 h 641619"/>
                <a:gd name="connsiteX2-233" fmla="*/ 410712 w 660272"/>
                <a:gd name="connsiteY2-234" fmla="*/ 2818 h 641619"/>
                <a:gd name="connsiteX3-235" fmla="*/ 659670 w 660272"/>
                <a:gd name="connsiteY3-236" fmla="*/ 325096 h 641619"/>
                <a:gd name="connsiteX4-237" fmla="*/ 331423 w 660272"/>
                <a:gd name="connsiteY4-238" fmla="*/ 641619 h 641619"/>
                <a:gd name="connsiteX5-239" fmla="*/ 3176 w 660272"/>
                <a:gd name="connsiteY5-240" fmla="*/ 325096 h 641619"/>
                <a:gd name="connsiteX6-241" fmla="*/ 62645 w 660272"/>
                <a:gd name="connsiteY6-242" fmla="*/ 122180 h 641619"/>
                <a:gd name="connsiteX0-243" fmla="*/ 253837 w 660191"/>
                <a:gd name="connsiteY0-244" fmla="*/ 41069 h 651948"/>
                <a:gd name="connsiteX1-245" fmla="*/ 161329 w 660191"/>
                <a:gd name="connsiteY1-246" fmla="*/ 63023 h 651948"/>
                <a:gd name="connsiteX2-247" fmla="*/ 410712 w 660191"/>
                <a:gd name="connsiteY2-248" fmla="*/ 13147 h 651948"/>
                <a:gd name="connsiteX3-249" fmla="*/ 659670 w 660191"/>
                <a:gd name="connsiteY3-250" fmla="*/ 335425 h 651948"/>
                <a:gd name="connsiteX4-251" fmla="*/ 331423 w 660191"/>
                <a:gd name="connsiteY4-252" fmla="*/ 651948 h 651948"/>
                <a:gd name="connsiteX5-253" fmla="*/ 3176 w 660191"/>
                <a:gd name="connsiteY5-254" fmla="*/ 335425 h 651948"/>
                <a:gd name="connsiteX6-255" fmla="*/ 62645 w 660191"/>
                <a:gd name="connsiteY6-256" fmla="*/ 132509 h 651948"/>
                <a:gd name="connsiteX0-257" fmla="*/ 253837 w 660897"/>
                <a:gd name="connsiteY0-258" fmla="*/ 45475 h 656354"/>
                <a:gd name="connsiteX1-259" fmla="*/ 161329 w 660897"/>
                <a:gd name="connsiteY1-260" fmla="*/ 67429 h 656354"/>
                <a:gd name="connsiteX2-261" fmla="*/ 410712 w 660897"/>
                <a:gd name="connsiteY2-262" fmla="*/ 17553 h 656354"/>
                <a:gd name="connsiteX3-263" fmla="*/ 659670 w 660897"/>
                <a:gd name="connsiteY3-264" fmla="*/ 339831 h 656354"/>
                <a:gd name="connsiteX4-265" fmla="*/ 331423 w 660897"/>
                <a:gd name="connsiteY4-266" fmla="*/ 656354 h 656354"/>
                <a:gd name="connsiteX5-267" fmla="*/ 3176 w 660897"/>
                <a:gd name="connsiteY5-268" fmla="*/ 339831 h 656354"/>
                <a:gd name="connsiteX6-269" fmla="*/ 62645 w 660897"/>
                <a:gd name="connsiteY6-270" fmla="*/ 136915 h 656354"/>
                <a:gd name="connsiteX0-271" fmla="*/ 253837 w 660406"/>
                <a:gd name="connsiteY0-272" fmla="*/ 41070 h 651949"/>
                <a:gd name="connsiteX1-273" fmla="*/ 161329 w 660406"/>
                <a:gd name="connsiteY1-274" fmla="*/ 63024 h 651949"/>
                <a:gd name="connsiteX2-275" fmla="*/ 410712 w 660406"/>
                <a:gd name="connsiteY2-276" fmla="*/ 13148 h 651949"/>
                <a:gd name="connsiteX3-277" fmla="*/ 659670 w 660406"/>
                <a:gd name="connsiteY3-278" fmla="*/ 335426 h 651949"/>
                <a:gd name="connsiteX4-279" fmla="*/ 331423 w 660406"/>
                <a:gd name="connsiteY4-280" fmla="*/ 651949 h 651949"/>
                <a:gd name="connsiteX5-281" fmla="*/ 3176 w 660406"/>
                <a:gd name="connsiteY5-282" fmla="*/ 335426 h 651949"/>
                <a:gd name="connsiteX6-283" fmla="*/ 62645 w 660406"/>
                <a:gd name="connsiteY6-284" fmla="*/ 132510 h 651949"/>
                <a:gd name="connsiteX0-285" fmla="*/ 161329 w 660406"/>
                <a:gd name="connsiteY0-286" fmla="*/ 63024 h 651949"/>
                <a:gd name="connsiteX1-287" fmla="*/ 410712 w 660406"/>
                <a:gd name="connsiteY1-288" fmla="*/ 13148 h 651949"/>
                <a:gd name="connsiteX2-289" fmla="*/ 659670 w 660406"/>
                <a:gd name="connsiteY2-290" fmla="*/ 335426 h 651949"/>
                <a:gd name="connsiteX3-291" fmla="*/ 331423 w 660406"/>
                <a:gd name="connsiteY3-292" fmla="*/ 651949 h 651949"/>
                <a:gd name="connsiteX4-293" fmla="*/ 3176 w 660406"/>
                <a:gd name="connsiteY4-294" fmla="*/ 335426 h 651949"/>
                <a:gd name="connsiteX5-295" fmla="*/ 62645 w 660406"/>
                <a:gd name="connsiteY5-296" fmla="*/ 132510 h 651949"/>
                <a:gd name="connsiteX0-297" fmla="*/ 128078 w 660207"/>
                <a:gd name="connsiteY0-298" fmla="*/ 63024 h 651949"/>
                <a:gd name="connsiteX1-299" fmla="*/ 410712 w 660207"/>
                <a:gd name="connsiteY1-300" fmla="*/ 13148 h 651949"/>
                <a:gd name="connsiteX2-301" fmla="*/ 659670 w 660207"/>
                <a:gd name="connsiteY2-302" fmla="*/ 335426 h 651949"/>
                <a:gd name="connsiteX3-303" fmla="*/ 331423 w 660207"/>
                <a:gd name="connsiteY3-304" fmla="*/ 651949 h 651949"/>
                <a:gd name="connsiteX4-305" fmla="*/ 3176 w 660207"/>
                <a:gd name="connsiteY4-306" fmla="*/ 335426 h 651949"/>
                <a:gd name="connsiteX5-307" fmla="*/ 62645 w 660207"/>
                <a:gd name="connsiteY5-308" fmla="*/ 132510 h 651949"/>
                <a:gd name="connsiteX0-309" fmla="*/ 128078 w 660438"/>
                <a:gd name="connsiteY0-310" fmla="*/ 60888 h 649813"/>
                <a:gd name="connsiteX1-311" fmla="*/ 410712 w 660438"/>
                <a:gd name="connsiteY1-312" fmla="*/ 11012 h 649813"/>
                <a:gd name="connsiteX2-313" fmla="*/ 659670 w 660438"/>
                <a:gd name="connsiteY2-314" fmla="*/ 333290 h 649813"/>
                <a:gd name="connsiteX3-315" fmla="*/ 331423 w 660438"/>
                <a:gd name="connsiteY3-316" fmla="*/ 649813 h 649813"/>
                <a:gd name="connsiteX4-317" fmla="*/ 3176 w 660438"/>
                <a:gd name="connsiteY4-318" fmla="*/ 333290 h 649813"/>
                <a:gd name="connsiteX5-319" fmla="*/ 62645 w 660438"/>
                <a:gd name="connsiteY5-320" fmla="*/ 130374 h 649813"/>
                <a:gd name="connsiteX0-321" fmla="*/ 128078 w 660438"/>
                <a:gd name="connsiteY0-322" fmla="*/ 64927 h 653852"/>
                <a:gd name="connsiteX1-323" fmla="*/ 410712 w 660438"/>
                <a:gd name="connsiteY1-324" fmla="*/ 15051 h 653852"/>
                <a:gd name="connsiteX2-325" fmla="*/ 659670 w 660438"/>
                <a:gd name="connsiteY2-326" fmla="*/ 337329 h 653852"/>
                <a:gd name="connsiteX3-327" fmla="*/ 331423 w 660438"/>
                <a:gd name="connsiteY3-328" fmla="*/ 653852 h 653852"/>
                <a:gd name="connsiteX4-329" fmla="*/ 3176 w 660438"/>
                <a:gd name="connsiteY4-330" fmla="*/ 337329 h 653852"/>
                <a:gd name="connsiteX5-331" fmla="*/ 62645 w 660438"/>
                <a:gd name="connsiteY5-332" fmla="*/ 134413 h 653852"/>
                <a:gd name="connsiteX0-333" fmla="*/ 128078 w 687378"/>
                <a:gd name="connsiteY0-334" fmla="*/ 58090 h 647015"/>
                <a:gd name="connsiteX1-335" fmla="*/ 571432 w 687378"/>
                <a:gd name="connsiteY1-336" fmla="*/ 16673 h 647015"/>
                <a:gd name="connsiteX2-337" fmla="*/ 659670 w 687378"/>
                <a:gd name="connsiteY2-338" fmla="*/ 330492 h 647015"/>
                <a:gd name="connsiteX3-339" fmla="*/ 331423 w 687378"/>
                <a:gd name="connsiteY3-340" fmla="*/ 647015 h 647015"/>
                <a:gd name="connsiteX4-341" fmla="*/ 3176 w 687378"/>
                <a:gd name="connsiteY4-342" fmla="*/ 330492 h 647015"/>
                <a:gd name="connsiteX5-343" fmla="*/ 62645 w 687378"/>
                <a:gd name="connsiteY5-344" fmla="*/ 127576 h 647015"/>
                <a:gd name="connsiteX0-345" fmla="*/ 128078 w 677145"/>
                <a:gd name="connsiteY0-346" fmla="*/ 58090 h 663933"/>
                <a:gd name="connsiteX1-347" fmla="*/ 571432 w 677145"/>
                <a:gd name="connsiteY1-348" fmla="*/ 16673 h 663933"/>
                <a:gd name="connsiteX2-349" fmla="*/ 659670 w 677145"/>
                <a:gd name="connsiteY2-350" fmla="*/ 330492 h 663933"/>
                <a:gd name="connsiteX3-351" fmla="*/ 559815 w 677145"/>
                <a:gd name="connsiteY3-352" fmla="*/ 663933 h 663933"/>
                <a:gd name="connsiteX4-353" fmla="*/ 3176 w 677145"/>
                <a:gd name="connsiteY4-354" fmla="*/ 330492 h 663933"/>
                <a:gd name="connsiteX5-355" fmla="*/ 62645 w 677145"/>
                <a:gd name="connsiteY5-356" fmla="*/ 127576 h 663933"/>
                <a:gd name="connsiteX0-357" fmla="*/ 101940 w 644966"/>
                <a:gd name="connsiteY0-358" fmla="*/ 58090 h 685888"/>
                <a:gd name="connsiteX1-359" fmla="*/ 545294 w 644966"/>
                <a:gd name="connsiteY1-360" fmla="*/ 16673 h 685888"/>
                <a:gd name="connsiteX2-361" fmla="*/ 633532 w 644966"/>
                <a:gd name="connsiteY2-362" fmla="*/ 330492 h 685888"/>
                <a:gd name="connsiteX3-363" fmla="*/ 533677 w 644966"/>
                <a:gd name="connsiteY3-364" fmla="*/ 663933 h 685888"/>
                <a:gd name="connsiteX4-365" fmla="*/ 10874 w 644966"/>
                <a:gd name="connsiteY4-366" fmla="*/ 575801 h 685888"/>
                <a:gd name="connsiteX5-367" fmla="*/ 36507 w 644966"/>
                <a:gd name="connsiteY5-368" fmla="*/ 127576 h 685888"/>
                <a:gd name="connsiteX0-369" fmla="*/ 101940 w 642626"/>
                <a:gd name="connsiteY0-370" fmla="*/ 58090 h 654766"/>
                <a:gd name="connsiteX1-371" fmla="*/ 545294 w 642626"/>
                <a:gd name="connsiteY1-372" fmla="*/ 16673 h 654766"/>
                <a:gd name="connsiteX2-373" fmla="*/ 633532 w 642626"/>
                <a:gd name="connsiteY2-374" fmla="*/ 330492 h 654766"/>
                <a:gd name="connsiteX3-375" fmla="*/ 567513 w 642626"/>
                <a:gd name="connsiteY3-376" fmla="*/ 613179 h 654766"/>
                <a:gd name="connsiteX4-377" fmla="*/ 10874 w 642626"/>
                <a:gd name="connsiteY4-378" fmla="*/ 575801 h 654766"/>
                <a:gd name="connsiteX5-379" fmla="*/ 36507 w 642626"/>
                <a:gd name="connsiteY5-380" fmla="*/ 127576 h 654766"/>
                <a:gd name="connsiteX0-381" fmla="*/ 101940 w 642626"/>
                <a:gd name="connsiteY0-382" fmla="*/ 30477 h 627153"/>
                <a:gd name="connsiteX1-383" fmla="*/ 545294 w 642626"/>
                <a:gd name="connsiteY1-384" fmla="*/ 31354 h 627153"/>
                <a:gd name="connsiteX2-385" fmla="*/ 633532 w 642626"/>
                <a:gd name="connsiteY2-386" fmla="*/ 302879 h 627153"/>
                <a:gd name="connsiteX3-387" fmla="*/ 567513 w 642626"/>
                <a:gd name="connsiteY3-388" fmla="*/ 585566 h 627153"/>
                <a:gd name="connsiteX4-389" fmla="*/ 10874 w 642626"/>
                <a:gd name="connsiteY4-390" fmla="*/ 548188 h 627153"/>
                <a:gd name="connsiteX5-391" fmla="*/ 36507 w 642626"/>
                <a:gd name="connsiteY5-392" fmla="*/ 99963 h 627153"/>
                <a:gd name="connsiteX0-393" fmla="*/ 101940 w 641803"/>
                <a:gd name="connsiteY0-394" fmla="*/ 32533 h 629209"/>
                <a:gd name="connsiteX1-395" fmla="*/ 545294 w 641803"/>
                <a:gd name="connsiteY1-396" fmla="*/ 33410 h 629209"/>
                <a:gd name="connsiteX2-397" fmla="*/ 633532 w 641803"/>
                <a:gd name="connsiteY2-398" fmla="*/ 304935 h 629209"/>
                <a:gd name="connsiteX3-399" fmla="*/ 567513 w 641803"/>
                <a:gd name="connsiteY3-400" fmla="*/ 587622 h 629209"/>
                <a:gd name="connsiteX4-401" fmla="*/ 10874 w 641803"/>
                <a:gd name="connsiteY4-402" fmla="*/ 550244 h 629209"/>
                <a:gd name="connsiteX5-403" fmla="*/ 36507 w 641803"/>
                <a:gd name="connsiteY5-404" fmla="*/ 102019 h 629209"/>
                <a:gd name="connsiteX0-405" fmla="*/ 93785 w 633648"/>
                <a:gd name="connsiteY0-406" fmla="*/ 32533 h 629209"/>
                <a:gd name="connsiteX1-407" fmla="*/ 537139 w 633648"/>
                <a:gd name="connsiteY1-408" fmla="*/ 33410 h 629209"/>
                <a:gd name="connsiteX2-409" fmla="*/ 625377 w 633648"/>
                <a:gd name="connsiteY2-410" fmla="*/ 304935 h 629209"/>
                <a:gd name="connsiteX3-411" fmla="*/ 559358 w 633648"/>
                <a:gd name="connsiteY3-412" fmla="*/ 587622 h 629209"/>
                <a:gd name="connsiteX4-413" fmla="*/ 2719 w 633648"/>
                <a:gd name="connsiteY4-414" fmla="*/ 550244 h 629209"/>
                <a:gd name="connsiteX5-415" fmla="*/ 28352 w 633648"/>
                <a:gd name="connsiteY5-416" fmla="*/ 102019 h 629209"/>
                <a:gd name="connsiteX0-417" fmla="*/ 103603 w 643466"/>
                <a:gd name="connsiteY0-418" fmla="*/ 32533 h 629209"/>
                <a:gd name="connsiteX1-419" fmla="*/ 546957 w 643466"/>
                <a:gd name="connsiteY1-420" fmla="*/ 33410 h 629209"/>
                <a:gd name="connsiteX2-421" fmla="*/ 635195 w 643466"/>
                <a:gd name="connsiteY2-422" fmla="*/ 304935 h 629209"/>
                <a:gd name="connsiteX3-423" fmla="*/ 569176 w 643466"/>
                <a:gd name="connsiteY3-424" fmla="*/ 587622 h 629209"/>
                <a:gd name="connsiteX4-425" fmla="*/ 12537 w 643466"/>
                <a:gd name="connsiteY4-426" fmla="*/ 550244 h 629209"/>
                <a:gd name="connsiteX5-427" fmla="*/ 4334 w 643466"/>
                <a:gd name="connsiteY5-428" fmla="*/ 102019 h 629209"/>
                <a:gd name="connsiteX0-429" fmla="*/ 103603 w 643466"/>
                <a:gd name="connsiteY0-430" fmla="*/ 32533 h 613248"/>
                <a:gd name="connsiteX1-431" fmla="*/ 546957 w 643466"/>
                <a:gd name="connsiteY1-432" fmla="*/ 33410 h 613248"/>
                <a:gd name="connsiteX2-433" fmla="*/ 635195 w 643466"/>
                <a:gd name="connsiteY2-434" fmla="*/ 304935 h 613248"/>
                <a:gd name="connsiteX3-435" fmla="*/ 569176 w 643466"/>
                <a:gd name="connsiteY3-436" fmla="*/ 587622 h 613248"/>
                <a:gd name="connsiteX4-437" fmla="*/ 12537 w 643466"/>
                <a:gd name="connsiteY4-438" fmla="*/ 518643 h 613248"/>
                <a:gd name="connsiteX5-439" fmla="*/ 4334 w 643466"/>
                <a:gd name="connsiteY5-440" fmla="*/ 102019 h 613248"/>
                <a:gd name="connsiteX0-441" fmla="*/ 103603 w 622280"/>
                <a:gd name="connsiteY0-442" fmla="*/ 51723 h 632438"/>
                <a:gd name="connsiteX1-443" fmla="*/ 546957 w 622280"/>
                <a:gd name="connsiteY1-444" fmla="*/ 52600 h 632438"/>
                <a:gd name="connsiteX2-445" fmla="*/ 569176 w 622280"/>
                <a:gd name="connsiteY2-446" fmla="*/ 606812 h 632438"/>
                <a:gd name="connsiteX3-447" fmla="*/ 12537 w 622280"/>
                <a:gd name="connsiteY3-448" fmla="*/ 537833 h 632438"/>
                <a:gd name="connsiteX4-449" fmla="*/ 4334 w 622280"/>
                <a:gd name="connsiteY4-450" fmla="*/ 121209 h 632438"/>
                <a:gd name="connsiteX0-451" fmla="*/ 103603 w 640916"/>
                <a:gd name="connsiteY0-452" fmla="*/ 51277 h 628066"/>
                <a:gd name="connsiteX1-453" fmla="*/ 546957 w 640916"/>
                <a:gd name="connsiteY1-454" fmla="*/ 52154 h 628066"/>
                <a:gd name="connsiteX2-455" fmla="*/ 595444 w 640916"/>
                <a:gd name="connsiteY2-456" fmla="*/ 600046 h 628066"/>
                <a:gd name="connsiteX3-457" fmla="*/ 12537 w 640916"/>
                <a:gd name="connsiteY3-458" fmla="*/ 537387 h 628066"/>
                <a:gd name="connsiteX4-459" fmla="*/ 4334 w 640916"/>
                <a:gd name="connsiteY4-460" fmla="*/ 120763 h 628066"/>
                <a:gd name="connsiteX0-461" fmla="*/ 103603 w 629940"/>
                <a:gd name="connsiteY0-462" fmla="*/ 26437 h 603226"/>
                <a:gd name="connsiteX1-463" fmla="*/ 546957 w 629940"/>
                <a:gd name="connsiteY1-464" fmla="*/ 27314 h 603226"/>
                <a:gd name="connsiteX2-465" fmla="*/ 595444 w 629940"/>
                <a:gd name="connsiteY2-466" fmla="*/ 575206 h 603226"/>
                <a:gd name="connsiteX3-467" fmla="*/ 12537 w 629940"/>
                <a:gd name="connsiteY3-468" fmla="*/ 512547 h 603226"/>
                <a:gd name="connsiteX4-469" fmla="*/ 4334 w 629940"/>
                <a:gd name="connsiteY4-470" fmla="*/ 95923 h 603226"/>
                <a:gd name="connsiteX0-471" fmla="*/ 103603 w 651443"/>
                <a:gd name="connsiteY0-472" fmla="*/ 20041 h 614843"/>
                <a:gd name="connsiteX1-473" fmla="*/ 608249 w 651443"/>
                <a:gd name="connsiteY1-474" fmla="*/ 39879 h 614843"/>
                <a:gd name="connsiteX2-475" fmla="*/ 595444 w 651443"/>
                <a:gd name="connsiteY2-476" fmla="*/ 568810 h 614843"/>
                <a:gd name="connsiteX3-477" fmla="*/ 12537 w 651443"/>
                <a:gd name="connsiteY3-478" fmla="*/ 506151 h 614843"/>
                <a:gd name="connsiteX4-479" fmla="*/ 4334 w 651443"/>
                <a:gd name="connsiteY4-480" fmla="*/ 89527 h 614843"/>
                <a:gd name="connsiteX0-481" fmla="*/ 103603 w 640788"/>
                <a:gd name="connsiteY0-482" fmla="*/ 20041 h 614843"/>
                <a:gd name="connsiteX1-483" fmla="*/ 581981 w 640788"/>
                <a:gd name="connsiteY1-484" fmla="*/ 39879 h 614843"/>
                <a:gd name="connsiteX2-485" fmla="*/ 595444 w 640788"/>
                <a:gd name="connsiteY2-486" fmla="*/ 568810 h 614843"/>
                <a:gd name="connsiteX3-487" fmla="*/ 12537 w 640788"/>
                <a:gd name="connsiteY3-488" fmla="*/ 506151 h 614843"/>
                <a:gd name="connsiteX4-489" fmla="*/ 4334 w 640788"/>
                <a:gd name="connsiteY4-490" fmla="*/ 89527 h 614843"/>
                <a:gd name="connsiteX0-491" fmla="*/ 103603 w 673655"/>
                <a:gd name="connsiteY0-492" fmla="*/ 38763 h 618146"/>
                <a:gd name="connsiteX1-493" fmla="*/ 581981 w 673655"/>
                <a:gd name="connsiteY1-494" fmla="*/ 58601 h 618146"/>
                <a:gd name="connsiteX2-495" fmla="*/ 621713 w 673655"/>
                <a:gd name="connsiteY2-496" fmla="*/ 562250 h 618146"/>
                <a:gd name="connsiteX3-497" fmla="*/ 12537 w 673655"/>
                <a:gd name="connsiteY3-498" fmla="*/ 524873 h 618146"/>
                <a:gd name="connsiteX4-499" fmla="*/ 4334 w 673655"/>
                <a:gd name="connsiteY4-500" fmla="*/ 108249 h 618146"/>
                <a:gd name="connsiteX0-501" fmla="*/ 103603 w 654750"/>
                <a:gd name="connsiteY0-502" fmla="*/ 38763 h 605787"/>
                <a:gd name="connsiteX1-503" fmla="*/ 581981 w 654750"/>
                <a:gd name="connsiteY1-504" fmla="*/ 58601 h 605787"/>
                <a:gd name="connsiteX2-505" fmla="*/ 621713 w 654750"/>
                <a:gd name="connsiteY2-506" fmla="*/ 562250 h 605787"/>
                <a:gd name="connsiteX3-507" fmla="*/ 12537 w 654750"/>
                <a:gd name="connsiteY3-508" fmla="*/ 524873 h 605787"/>
                <a:gd name="connsiteX4-509" fmla="*/ 4334 w 654750"/>
                <a:gd name="connsiteY4-510" fmla="*/ 108249 h 605787"/>
                <a:gd name="connsiteX0-511" fmla="*/ 103603 w 643734"/>
                <a:gd name="connsiteY0-512" fmla="*/ 31800 h 598824"/>
                <a:gd name="connsiteX1-513" fmla="*/ 581981 w 643734"/>
                <a:gd name="connsiteY1-514" fmla="*/ 51638 h 598824"/>
                <a:gd name="connsiteX2-515" fmla="*/ 621713 w 643734"/>
                <a:gd name="connsiteY2-516" fmla="*/ 555287 h 598824"/>
                <a:gd name="connsiteX3-517" fmla="*/ 12537 w 643734"/>
                <a:gd name="connsiteY3-518" fmla="*/ 517910 h 598824"/>
                <a:gd name="connsiteX4-519" fmla="*/ 4334 w 643734"/>
                <a:gd name="connsiteY4-520" fmla="*/ 101286 h 598824"/>
                <a:gd name="connsiteX0-521" fmla="*/ 103603 w 643734"/>
                <a:gd name="connsiteY0-522" fmla="*/ 24551 h 591575"/>
                <a:gd name="connsiteX1-523" fmla="*/ 581981 w 643734"/>
                <a:gd name="connsiteY1-524" fmla="*/ 44389 h 591575"/>
                <a:gd name="connsiteX2-525" fmla="*/ 621713 w 643734"/>
                <a:gd name="connsiteY2-526" fmla="*/ 548038 h 591575"/>
                <a:gd name="connsiteX3-527" fmla="*/ 12537 w 643734"/>
                <a:gd name="connsiteY3-528" fmla="*/ 510661 h 591575"/>
                <a:gd name="connsiteX4-529" fmla="*/ 4334 w 643734"/>
                <a:gd name="connsiteY4-530" fmla="*/ 94037 h 591575"/>
                <a:gd name="connsiteX0-531" fmla="*/ 103603 w 643734"/>
                <a:gd name="connsiteY0-532" fmla="*/ 20135 h 587159"/>
                <a:gd name="connsiteX1-533" fmla="*/ 581981 w 643734"/>
                <a:gd name="connsiteY1-534" fmla="*/ 39973 h 587159"/>
                <a:gd name="connsiteX2-535" fmla="*/ 621713 w 643734"/>
                <a:gd name="connsiteY2-536" fmla="*/ 543622 h 587159"/>
                <a:gd name="connsiteX3-537" fmla="*/ 12537 w 643734"/>
                <a:gd name="connsiteY3-538" fmla="*/ 506245 h 587159"/>
                <a:gd name="connsiteX4-539" fmla="*/ 4334 w 643734"/>
                <a:gd name="connsiteY4-540" fmla="*/ 89621 h 587159"/>
                <a:gd name="connsiteX0-541" fmla="*/ 51067 w 657504"/>
                <a:gd name="connsiteY0-542" fmla="*/ 31623 h 592327"/>
                <a:gd name="connsiteX1-543" fmla="*/ 581981 w 657504"/>
                <a:gd name="connsiteY1-544" fmla="*/ 45141 h 592327"/>
                <a:gd name="connsiteX2-545" fmla="*/ 621713 w 657504"/>
                <a:gd name="connsiteY2-546" fmla="*/ 548790 h 592327"/>
                <a:gd name="connsiteX3-547" fmla="*/ 12537 w 657504"/>
                <a:gd name="connsiteY3-548" fmla="*/ 511413 h 592327"/>
                <a:gd name="connsiteX4-549" fmla="*/ 4334 w 657504"/>
                <a:gd name="connsiteY4-550" fmla="*/ 94789 h 592327"/>
                <a:gd name="connsiteX0-551" fmla="*/ 51067 w 676118"/>
                <a:gd name="connsiteY0-552" fmla="*/ 31623 h 604686"/>
                <a:gd name="connsiteX1-553" fmla="*/ 581981 w 676118"/>
                <a:gd name="connsiteY1-554" fmla="*/ 45141 h 604686"/>
                <a:gd name="connsiteX2-555" fmla="*/ 621713 w 676118"/>
                <a:gd name="connsiteY2-556" fmla="*/ 548790 h 604686"/>
                <a:gd name="connsiteX3-557" fmla="*/ 12537 w 676118"/>
                <a:gd name="connsiteY3-558" fmla="*/ 511413 h 604686"/>
                <a:gd name="connsiteX4-559" fmla="*/ 4334 w 676118"/>
                <a:gd name="connsiteY4-560" fmla="*/ 94789 h 604686"/>
                <a:gd name="connsiteX0-561" fmla="*/ 51067 w 659741"/>
                <a:gd name="connsiteY0-562" fmla="*/ 18182 h 591245"/>
                <a:gd name="connsiteX1-563" fmla="*/ 581981 w 659741"/>
                <a:gd name="connsiteY1-564" fmla="*/ 31700 h 591245"/>
                <a:gd name="connsiteX2-565" fmla="*/ 621713 w 659741"/>
                <a:gd name="connsiteY2-566" fmla="*/ 535349 h 591245"/>
                <a:gd name="connsiteX3-567" fmla="*/ 12537 w 659741"/>
                <a:gd name="connsiteY3-568" fmla="*/ 497972 h 591245"/>
                <a:gd name="connsiteX4-569" fmla="*/ 4334 w 659741"/>
                <a:gd name="connsiteY4-570" fmla="*/ 81348 h 591245"/>
                <a:gd name="connsiteX0-571" fmla="*/ 51067 w 671131"/>
                <a:gd name="connsiteY0-572" fmla="*/ 18182 h 591245"/>
                <a:gd name="connsiteX1-573" fmla="*/ 617005 w 671131"/>
                <a:gd name="connsiteY1-574" fmla="*/ 31700 h 591245"/>
                <a:gd name="connsiteX2-575" fmla="*/ 621713 w 671131"/>
                <a:gd name="connsiteY2-576" fmla="*/ 535349 h 591245"/>
                <a:gd name="connsiteX3-577" fmla="*/ 12537 w 671131"/>
                <a:gd name="connsiteY3-578" fmla="*/ 497972 h 591245"/>
                <a:gd name="connsiteX4-579" fmla="*/ 4334 w 671131"/>
                <a:gd name="connsiteY4-580" fmla="*/ 81348 h 591245"/>
                <a:gd name="connsiteX0-581" fmla="*/ 51067 w 648099"/>
                <a:gd name="connsiteY0-582" fmla="*/ 18182 h 578886"/>
                <a:gd name="connsiteX1-583" fmla="*/ 617005 w 648099"/>
                <a:gd name="connsiteY1-584" fmla="*/ 31700 h 578886"/>
                <a:gd name="connsiteX2-585" fmla="*/ 621713 w 648099"/>
                <a:gd name="connsiteY2-586" fmla="*/ 535349 h 578886"/>
                <a:gd name="connsiteX3-587" fmla="*/ 12537 w 648099"/>
                <a:gd name="connsiteY3-588" fmla="*/ 497972 h 578886"/>
                <a:gd name="connsiteX4-589" fmla="*/ 4334 w 648099"/>
                <a:gd name="connsiteY4-590" fmla="*/ 81348 h 578886"/>
                <a:gd name="connsiteX0-591" fmla="*/ 51067 w 648099"/>
                <a:gd name="connsiteY0-592" fmla="*/ 18182 h 565791"/>
                <a:gd name="connsiteX1-593" fmla="*/ 617005 w 648099"/>
                <a:gd name="connsiteY1-594" fmla="*/ 31700 h 565791"/>
                <a:gd name="connsiteX2-595" fmla="*/ 621713 w 648099"/>
                <a:gd name="connsiteY2-596" fmla="*/ 535349 h 565791"/>
                <a:gd name="connsiteX3-597" fmla="*/ 12537 w 648099"/>
                <a:gd name="connsiteY3-598" fmla="*/ 497972 h 565791"/>
                <a:gd name="connsiteX4-599" fmla="*/ 4334 w 648099"/>
                <a:gd name="connsiteY4-600" fmla="*/ 81348 h 56579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solidFill>
              <a:srgbClr val="FFFF00">
                <a:alpha val="83000"/>
              </a:srgbClr>
            </a:solidFill>
            <a:ln w="38100">
              <a:solidFill>
                <a:schemeClr val="tx1"/>
              </a:solidFill>
              <a:prstDash val="lgDash"/>
            </a:ln>
          </p:spPr>
          <p:style>
            <a:lnRef idx="1">
              <a:schemeClr val="accent2"/>
            </a:lnRef>
            <a:fillRef idx="0">
              <a:schemeClr val="accent2"/>
            </a:fillRef>
            <a:effectRef idx="0">
              <a:schemeClr val="accent2"/>
            </a:effectRef>
            <a:fontRef idx="minor">
              <a:schemeClr val="tx1"/>
            </a:fontRef>
          </p:style>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63930"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Thảo</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a:t>
              </a: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luận</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a:t>
              </a:r>
              <a:r>
                <a:rPr kumimoji="0" lang="en-US" altLang="zh-CN" sz="2800" b="1" i="0" u="none" strike="noStrike" kern="1200" cap="none" spc="0" normalizeH="0" baseline="0" noProof="0" dirty="0" err="1">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nhóm</a:t>
              </a:r>
              <a:r>
                <a:rPr kumimoji="0" lang="en-US" altLang="zh-CN"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rPr>
                <a:t> 4</a:t>
              </a:r>
              <a:endParaRPr kumimoji="0" lang="zh-CN" altLang="en-US" sz="2800" b="1" i="0" u="none" strike="noStrike" kern="1200" cap="none" spc="0" normalizeH="0" baseline="0" noProof="0" dirty="0">
                <a:ln>
                  <a:noFill/>
                </a:ln>
                <a:solidFill>
                  <a:srgbClr val="002060"/>
                </a:solidFill>
                <a:effectLst/>
                <a:uLnTx/>
                <a:uFillTx/>
                <a:latin typeface="Calibri" panose="020F0502020204030204" pitchFamily="34" charset="0"/>
                <a:ea typeface="等线" panose="02010600030101010101" pitchFamily="2" charset="-122"/>
                <a:cs typeface="Calibri" panose="020F0502020204030204" pitchFamily="34" charset="0"/>
                <a:sym typeface="+mn-lt"/>
              </a:endParaRPr>
            </a:p>
          </p:txBody>
        </p:sp>
      </p:grpSp>
      <p:sp>
        <p:nvSpPr>
          <p:cNvPr id="13" name="TextBox 12">
            <a:extLst>
              <a:ext uri="{FF2B5EF4-FFF2-40B4-BE49-F238E27FC236}">
                <a16:creationId xmlns:a16="http://schemas.microsoft.com/office/drawing/2014/main" id="{343A7F49-2A07-6F3A-539A-1641DBE4451C}"/>
              </a:ext>
            </a:extLst>
          </p:cNvPr>
          <p:cNvSpPr txBox="1"/>
          <p:nvPr/>
        </p:nvSpPr>
        <p:spPr>
          <a:xfrm>
            <a:off x="5250095" y="1047965"/>
            <a:ext cx="6308332" cy="4524315"/>
          </a:xfrm>
          <a:prstGeom prst="rect">
            <a:avLst/>
          </a:prstGeom>
          <a:noFill/>
        </p:spPr>
        <p:txBody>
          <a:bodyPr wrap="square" rtlCol="0">
            <a:spAutoFit/>
          </a:bodyPr>
          <a:lstStyle/>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600" b="0" i="0" u="none" strike="noStrike" kern="1200" cap="none" spc="0" normalizeH="0" baseline="0" noProof="0" dirty="0">
                <a:ln>
                  <a:noFill/>
                </a:ln>
                <a:solidFill>
                  <a:srgbClr val="FF0000"/>
                </a:solidFill>
                <a:effectLst/>
                <a:uLnTx/>
                <a:uFillTx/>
                <a:latin typeface="Calibri" panose="020F0502020204030204" pitchFamily="34" charset="0"/>
                <a:ea typeface="DengXian" panose="02010600030101010101" pitchFamily="2" charset="-122"/>
                <a:cs typeface="Calibri" panose="020F0502020204030204" pitchFamily="34" charset="0"/>
              </a:rPr>
              <a:t>Nhóm em định làm cây từ những vật liệu gì?</a:t>
            </a:r>
          </a:p>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600" b="0" i="0" u="none" strike="noStrike" kern="1200" cap="none" spc="0" normalizeH="0" baseline="0" noProof="0" dirty="0">
                <a:ln>
                  <a:noFill/>
                </a:ln>
                <a:solidFill>
                  <a:srgbClr val="FF0000"/>
                </a:solidFill>
                <a:effectLst/>
                <a:uLnTx/>
                <a:uFillTx/>
                <a:latin typeface="Calibri" panose="020F0502020204030204" pitchFamily="34" charset="0"/>
                <a:ea typeface="DengXian" panose="02010600030101010101" pitchFamily="2" charset="-122"/>
                <a:cs typeface="Calibri" panose="020F0502020204030204" pitchFamily="34" charset="0"/>
              </a:rPr>
              <a:t>Cây của nhóm em là cây 3D hay 2D?</a:t>
            </a:r>
          </a:p>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600" b="0" i="0" u="none" strike="noStrike" kern="1200" cap="none" spc="0" normalizeH="0" baseline="0" noProof="0" dirty="0">
                <a:ln>
                  <a:noFill/>
                </a:ln>
                <a:solidFill>
                  <a:srgbClr val="FF0000"/>
                </a:solidFill>
                <a:effectLst/>
                <a:uLnTx/>
                <a:uFillTx/>
                <a:latin typeface="Calibri" panose="020F0502020204030204" pitchFamily="34" charset="0"/>
                <a:ea typeface="DengXian" panose="02010600030101010101" pitchFamily="2" charset="-122"/>
                <a:cs typeface="Calibri" panose="020F0502020204030204" pitchFamily="34" charset="0"/>
              </a:rPr>
              <a:t>Mô tả cách các em sẽ cùng làm với nhau?</a:t>
            </a:r>
          </a:p>
          <a:p>
            <a:pPr marL="571500" marR="0" lvl="0" indent="-5715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600" b="0" i="0" u="none" strike="noStrike" kern="1200" cap="none" spc="0" normalizeH="0" baseline="0" noProof="0" dirty="0">
                <a:ln>
                  <a:noFill/>
                </a:ln>
                <a:solidFill>
                  <a:srgbClr val="FF0000"/>
                </a:solidFill>
                <a:effectLst/>
                <a:uLnTx/>
                <a:uFillTx/>
                <a:latin typeface="Calibri" panose="020F0502020204030204" pitchFamily="34" charset="0"/>
                <a:ea typeface="DengXian" panose="02010600030101010101" pitchFamily="2" charset="-122"/>
                <a:cs typeface="Calibri" panose="020F0502020204030204" pitchFamily="34" charset="0"/>
              </a:rPr>
              <a:t>Dự kiến phân công công việc của nhóm như thế nào?</a:t>
            </a:r>
          </a:p>
        </p:txBody>
      </p:sp>
    </p:spTree>
    <p:extLst>
      <p:ext uri="{BB962C8B-B14F-4D97-AF65-F5344CB8AC3E}">
        <p14:creationId xmlns:p14="http://schemas.microsoft.com/office/powerpoint/2010/main" val="155401649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barn(inVertical)">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Effect transition="in" filter="barn(inVertical)">
                                      <p:cBhvr>
                                        <p:cTn id="17" dur="500"/>
                                        <p:tgtEl>
                                          <p:spTgt spid="1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xEl>
                                              <p:pRg st="2" end="2"/>
                                            </p:txEl>
                                          </p:spTgt>
                                        </p:tgtEl>
                                        <p:attrNameLst>
                                          <p:attrName>style.visibility</p:attrName>
                                        </p:attrNameLst>
                                      </p:cBhvr>
                                      <p:to>
                                        <p:strVal val="visible"/>
                                      </p:to>
                                    </p:set>
                                    <p:animEffect transition="in" filter="barn(inVertical)">
                                      <p:cBhvr>
                                        <p:cTn id="22" dur="500"/>
                                        <p:tgtEl>
                                          <p:spTgt spid="1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3">
                                            <p:txEl>
                                              <p:pRg st="3" end="3"/>
                                            </p:txEl>
                                          </p:spTgt>
                                        </p:tgtEl>
                                        <p:attrNameLst>
                                          <p:attrName>style.visibility</p:attrName>
                                        </p:attrNameLst>
                                      </p:cBhvr>
                                      <p:to>
                                        <p:strVal val="visible"/>
                                      </p:to>
                                    </p:set>
                                    <p:animEffect transition="in" filter="barn(inVertical)">
                                      <p:cBhvr>
                                        <p:cTn id="27"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17000"/>
          </a:stretch>
        </a:blipFill>
        <a:effectLst/>
      </p:bgPr>
    </p:bg>
    <p:spTree>
      <p:nvGrpSpPr>
        <p:cNvPr id="1" name=""/>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B2BEC6C8-A729-8AD5-5260-B014D9539C1A}"/>
              </a:ext>
            </a:extLst>
          </p:cNvPr>
          <p:cNvSpPr/>
          <p:nvPr/>
        </p:nvSpPr>
        <p:spPr>
          <a:xfrm>
            <a:off x="608134" y="1290148"/>
            <a:ext cx="8506106" cy="2272202"/>
          </a:xfrm>
          <a:prstGeom prst="round2Diag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lvl="0" algn="ctr">
              <a:defRPr/>
            </a:pPr>
            <a:r>
              <a:rPr lang="vi-VN" sz="4000" b="1" dirty="0">
                <a:solidFill>
                  <a:srgbClr val="00B050"/>
                </a:solidFill>
                <a:latin typeface="Calibri" panose="020F0502020204030204"/>
              </a:rPr>
              <a:t>Hoạt động 4. Lập kế hoạch thực hiện hoạt động đền ơn đáp nghĩa và giáo dục truyền thống ở địa phương.</a:t>
            </a:r>
            <a:endParaRPr kumimoji="0" lang="vi-VN" sz="4000" b="1" i="0" u="none" strike="noStrike" kern="1200" cap="none" spc="0" normalizeH="0" baseline="0" noProof="0" dirty="0" err="1">
              <a:ln>
                <a:noFill/>
              </a:ln>
              <a:solidFill>
                <a:srgbClr val="00B050"/>
              </a:solidFill>
              <a:effectLst/>
              <a:uLnTx/>
              <a:uFillTx/>
              <a:latin typeface="Calibri" panose="020F0502020204030204"/>
              <a:ea typeface="+mn-ea"/>
              <a:cs typeface="+mn-cs"/>
            </a:endParaRPr>
          </a:p>
        </p:txBody>
      </p:sp>
      <p:pic>
        <p:nvPicPr>
          <p:cNvPr id="3" name="Picture 2" descr="A picture containing toy, doll&#10;&#10;Description automatically generated">
            <a:extLst>
              <a:ext uri="{FF2B5EF4-FFF2-40B4-BE49-F238E27FC236}">
                <a16:creationId xmlns:a16="http://schemas.microsoft.com/office/drawing/2014/main" id="{233FA71D-7B6D-DAE8-552A-49E72791D7A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flipH="1">
            <a:off x="8723821" y="2395362"/>
            <a:ext cx="1899152" cy="4462638"/>
          </a:xfrm>
          <a:prstGeom prst="rect">
            <a:avLst/>
          </a:prstGeom>
        </p:spPr>
      </p:pic>
    </p:spTree>
    <p:extLst>
      <p:ext uri="{BB962C8B-B14F-4D97-AF65-F5344CB8AC3E}">
        <p14:creationId xmlns:p14="http://schemas.microsoft.com/office/powerpoint/2010/main" val="28255621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4">
            <a:extLst>
              <a:ext uri="{FF2B5EF4-FFF2-40B4-BE49-F238E27FC236}">
                <a16:creationId xmlns:a16="http://schemas.microsoft.com/office/drawing/2014/main" id="{822ABA53-E0F0-AA22-E2CC-94EDBF480752}"/>
              </a:ext>
            </a:extLst>
          </p:cNvPr>
          <p:cNvPicPr>
            <a:picLocks noChangeAspect="1"/>
          </p:cNvPicPr>
          <p:nvPr/>
        </p:nvPicPr>
        <p:blipFill rotWithShape="1">
          <a:blip r:embed="rId2">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4" name="Rectangle: Rounded Corners 3">
            <a:extLst>
              <a:ext uri="{FF2B5EF4-FFF2-40B4-BE49-F238E27FC236}">
                <a16:creationId xmlns:a16="http://schemas.microsoft.com/office/drawing/2014/main" id="{E7609063-FE99-EF31-AC4B-7299060E33F0}"/>
              </a:ext>
            </a:extLst>
          </p:cNvPr>
          <p:cNvSpPr/>
          <p:nvPr/>
        </p:nvSpPr>
        <p:spPr>
          <a:xfrm>
            <a:off x="419618" y="195209"/>
            <a:ext cx="11455505" cy="624668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24B0AD01-81C3-6461-E7CD-998864895463}"/>
              </a:ext>
            </a:extLst>
          </p:cNvPr>
          <p:cNvGrpSpPr/>
          <p:nvPr/>
        </p:nvGrpSpPr>
        <p:grpSpPr>
          <a:xfrm>
            <a:off x="819149" y="-1"/>
            <a:ext cx="10525125" cy="1352551"/>
            <a:chOff x="304800" y="2057400"/>
            <a:chExt cx="8452053" cy="2062165"/>
          </a:xfrm>
        </p:grpSpPr>
        <p:pic>
          <p:nvPicPr>
            <p:cNvPr id="14" name="Picture 25">
              <a:extLst>
                <a:ext uri="{FF2B5EF4-FFF2-40B4-BE49-F238E27FC236}">
                  <a16:creationId xmlns:a16="http://schemas.microsoft.com/office/drawing/2014/main" id="{34575FA7-5E68-7DCA-BB12-2D2596E3D7C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4800" y="2057400"/>
              <a:ext cx="8452053" cy="2062165"/>
            </a:xfrm>
            <a:prstGeom prst="rect">
              <a:avLst/>
            </a:prstGeom>
          </p:spPr>
        </p:pic>
        <p:sp>
          <p:nvSpPr>
            <p:cNvPr id="15" name="TextBox 14">
              <a:extLst>
                <a:ext uri="{FF2B5EF4-FFF2-40B4-BE49-F238E27FC236}">
                  <a16:creationId xmlns:a16="http://schemas.microsoft.com/office/drawing/2014/main" id="{547FD673-4FF7-EB09-5E60-6F6CDB89962E}"/>
                </a:ext>
              </a:extLst>
            </p:cNvPr>
            <p:cNvSpPr txBox="1"/>
            <p:nvPr/>
          </p:nvSpPr>
          <p:spPr>
            <a:xfrm>
              <a:off x="906836" y="2287399"/>
              <a:ext cx="7381222" cy="1292950"/>
            </a:xfrm>
            <a:prstGeom prst="rect">
              <a:avLst/>
            </a:prstGeom>
            <a:noFill/>
          </p:spPr>
          <p:txBody>
            <a:bodyPr wrap="square">
              <a:spAutoFit/>
            </a:bodyPr>
            <a:lstStyle/>
            <a:p>
              <a:pPr marL="0" marR="66040" lvl="0" indent="0" algn="just" defTabSz="914400" rtl="0" eaLnBrk="0" fontAlgn="auto" latinLnBrk="0" hangingPunct="0">
                <a:lnSpc>
                  <a:spcPct val="100000"/>
                </a:lnSpc>
                <a:spcBef>
                  <a:spcPts val="0"/>
                </a:spcBef>
                <a:spcAft>
                  <a:spcPts val="0"/>
                </a:spcAft>
                <a:buClrTx/>
                <a:buSzTx/>
                <a:buFontTx/>
                <a:buNone/>
                <a:tabLst>
                  <a:tab pos="1348105" algn="l"/>
                </a:tabLst>
                <a:defRPr/>
              </a:pPr>
              <a:r>
                <a:rPr lang="en-US" sz="3200" b="1" dirty="0" err="1">
                  <a:solidFill>
                    <a:prstClr val="black"/>
                  </a:solidFill>
                  <a:latin typeface="Calibri" panose="020F0502020204030204" pitchFamily="34" charset="0"/>
                  <a:ea typeface="Cambria" panose="02040503050406030204" pitchFamily="18" charset="0"/>
                  <a:cs typeface="Calibri" panose="020F0502020204030204" pitchFamily="34" charset="0"/>
                </a:rPr>
                <a:t>Đề</a:t>
              </a:r>
              <a:r>
                <a:rPr lang="en-US" sz="3200" b="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prstClr val="black"/>
                  </a:solidFill>
                  <a:latin typeface="Calibri" panose="020F0502020204030204" pitchFamily="34" charset="0"/>
                  <a:ea typeface="Cambria" panose="02040503050406030204" pitchFamily="18" charset="0"/>
                  <a:cs typeface="Calibri" panose="020F0502020204030204" pitchFamily="34" charset="0"/>
                </a:rPr>
                <a:t>xuất</a:t>
              </a:r>
              <a:r>
                <a:rPr lang="en-US" sz="3200" b="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prstClr val="black"/>
                  </a:solidFill>
                  <a:latin typeface="Calibri" panose="020F0502020204030204" pitchFamily="34" charset="0"/>
                  <a:ea typeface="Cambria" panose="02040503050406030204" pitchFamily="18" charset="0"/>
                  <a:cs typeface="Calibri" panose="020F0502020204030204" pitchFamily="34" charset="0"/>
                </a:rPr>
                <a:t>các</a:t>
              </a:r>
              <a:r>
                <a:rPr lang="en-US" sz="3200" b="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prstClr val="black"/>
                  </a:solidFill>
                  <a:latin typeface="Calibri" panose="020F0502020204030204" pitchFamily="34" charset="0"/>
                  <a:ea typeface="Cambria" panose="02040503050406030204" pitchFamily="18" charset="0"/>
                  <a:cs typeface="Calibri" panose="020F0502020204030204" pitchFamily="34" charset="0"/>
                </a:rPr>
                <a:t>hoạt</a:t>
              </a:r>
              <a:r>
                <a:rPr lang="en-US" sz="3200" b="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prstClr val="black"/>
                  </a:solidFill>
                  <a:latin typeface="Calibri" panose="020F0502020204030204" pitchFamily="34" charset="0"/>
                  <a:ea typeface="Cambria" panose="02040503050406030204" pitchFamily="18" charset="0"/>
                  <a:cs typeface="Calibri" panose="020F0502020204030204" pitchFamily="34" charset="0"/>
                </a:rPr>
                <a:t>động</a:t>
              </a:r>
              <a:r>
                <a:rPr lang="en-US" sz="3200" b="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prstClr val="black"/>
                  </a:solidFill>
                  <a:latin typeface="Calibri" panose="020F0502020204030204" pitchFamily="34" charset="0"/>
                  <a:ea typeface="Cambria" panose="02040503050406030204" pitchFamily="18" charset="0"/>
                  <a:cs typeface="Calibri" panose="020F0502020204030204" pitchFamily="34" charset="0"/>
                </a:rPr>
                <a:t>đền</a:t>
              </a:r>
              <a:r>
                <a:rPr lang="en-US" sz="3200" b="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prstClr val="black"/>
                  </a:solidFill>
                  <a:latin typeface="Calibri" panose="020F0502020204030204" pitchFamily="34" charset="0"/>
                  <a:ea typeface="Cambria" panose="02040503050406030204" pitchFamily="18" charset="0"/>
                  <a:cs typeface="Calibri" panose="020F0502020204030204" pitchFamily="34" charset="0"/>
                </a:rPr>
                <a:t>ơn</a:t>
              </a:r>
              <a:r>
                <a:rPr lang="en-US" sz="3200" b="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prstClr val="black"/>
                  </a:solidFill>
                  <a:latin typeface="Calibri" panose="020F0502020204030204" pitchFamily="34" charset="0"/>
                  <a:ea typeface="Cambria" panose="02040503050406030204" pitchFamily="18" charset="0"/>
                  <a:cs typeface="Calibri" panose="020F0502020204030204" pitchFamily="34" charset="0"/>
                </a:rPr>
                <a:t>đáp</a:t>
              </a:r>
              <a:r>
                <a:rPr lang="en-US" sz="3200" b="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prstClr val="black"/>
                  </a:solidFill>
                  <a:latin typeface="Calibri" panose="020F0502020204030204" pitchFamily="34" charset="0"/>
                  <a:ea typeface="Cambria" panose="02040503050406030204" pitchFamily="18" charset="0"/>
                  <a:cs typeface="Calibri" panose="020F0502020204030204" pitchFamily="34" charset="0"/>
                </a:rPr>
                <a:t>nghĩa</a:t>
              </a:r>
              <a:r>
                <a:rPr lang="en-US" sz="3200" b="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prstClr val="black"/>
                  </a:solidFill>
                  <a:latin typeface="Calibri" panose="020F0502020204030204" pitchFamily="34" charset="0"/>
                  <a:ea typeface="Cambria" panose="02040503050406030204" pitchFamily="18" charset="0"/>
                  <a:cs typeface="Calibri" panose="020F0502020204030204" pitchFamily="34" charset="0"/>
                </a:rPr>
                <a:t>và</a:t>
              </a:r>
              <a:r>
                <a:rPr lang="en-US" sz="3200" b="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prstClr val="black"/>
                  </a:solidFill>
                  <a:latin typeface="Calibri" panose="020F0502020204030204" pitchFamily="34" charset="0"/>
                  <a:ea typeface="Cambria" panose="02040503050406030204" pitchFamily="18" charset="0"/>
                  <a:cs typeface="Calibri" panose="020F0502020204030204" pitchFamily="34" charset="0"/>
                </a:rPr>
                <a:t>giáo</a:t>
              </a:r>
              <a:r>
                <a:rPr lang="en-US" sz="3200" b="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prstClr val="black"/>
                  </a:solidFill>
                  <a:latin typeface="Calibri" panose="020F0502020204030204" pitchFamily="34" charset="0"/>
                  <a:ea typeface="Cambria" panose="02040503050406030204" pitchFamily="18" charset="0"/>
                  <a:cs typeface="Calibri" panose="020F0502020204030204" pitchFamily="34" charset="0"/>
                </a:rPr>
                <a:t>dục</a:t>
              </a:r>
              <a:r>
                <a:rPr lang="en-US" sz="3200" b="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prstClr val="black"/>
                  </a:solidFill>
                  <a:latin typeface="Calibri" panose="020F0502020204030204" pitchFamily="34" charset="0"/>
                  <a:ea typeface="Cambria" panose="02040503050406030204" pitchFamily="18" charset="0"/>
                  <a:cs typeface="Calibri" panose="020F0502020204030204" pitchFamily="34" charset="0"/>
                </a:rPr>
                <a:t>truyền</a:t>
              </a:r>
              <a:r>
                <a:rPr lang="en-US" sz="3200" b="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prstClr val="black"/>
                  </a:solidFill>
                  <a:latin typeface="Calibri" panose="020F0502020204030204" pitchFamily="34" charset="0"/>
                  <a:ea typeface="Cambria" panose="02040503050406030204" pitchFamily="18" charset="0"/>
                  <a:cs typeface="Calibri" panose="020F0502020204030204" pitchFamily="34" charset="0"/>
                </a:rPr>
                <a:t>thống</a:t>
              </a:r>
              <a:r>
                <a:rPr lang="en-US" sz="3200" b="1" dirty="0">
                  <a:solidFill>
                    <a:prstClr val="black"/>
                  </a:solidFill>
                  <a:latin typeface="Calibri" panose="020F0502020204030204" pitchFamily="34" charset="0"/>
                  <a:ea typeface="Cambria" panose="02040503050406030204" pitchFamily="18" charset="0"/>
                  <a:cs typeface="Calibri" panose="020F0502020204030204" pitchFamily="34" charset="0"/>
                </a:rPr>
                <a:t> ở </a:t>
              </a:r>
              <a:r>
                <a:rPr lang="en-US" sz="3200" b="1" dirty="0" err="1">
                  <a:solidFill>
                    <a:prstClr val="black"/>
                  </a:solidFill>
                  <a:latin typeface="Calibri" panose="020F0502020204030204" pitchFamily="34" charset="0"/>
                  <a:ea typeface="Cambria" panose="02040503050406030204" pitchFamily="18" charset="0"/>
                  <a:cs typeface="Calibri" panose="020F0502020204030204" pitchFamily="34" charset="0"/>
                </a:rPr>
                <a:t>địa</a:t>
              </a:r>
              <a:r>
                <a:rPr lang="en-US" sz="3200" b="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prstClr val="black"/>
                  </a:solidFill>
                  <a:latin typeface="Calibri" panose="020F0502020204030204" pitchFamily="34" charset="0"/>
                  <a:ea typeface="Cambria" panose="02040503050406030204" pitchFamily="18" charset="0"/>
                  <a:cs typeface="Calibri" panose="020F0502020204030204" pitchFamily="34" charset="0"/>
                </a:rPr>
                <a:t>phương</a:t>
              </a:r>
              <a:r>
                <a:rPr lang="en-US" sz="3200" b="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prstClr val="black"/>
                  </a:solidFill>
                  <a:latin typeface="Calibri" panose="020F0502020204030204" pitchFamily="34" charset="0"/>
                  <a:ea typeface="Cambria" panose="02040503050406030204" pitchFamily="18" charset="0"/>
                  <a:cs typeface="Calibri" panose="020F0502020204030204" pitchFamily="34" charset="0"/>
                </a:rPr>
                <a:t>cùng</a:t>
              </a:r>
              <a:r>
                <a:rPr lang="en-US" sz="3200" b="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prstClr val="black"/>
                  </a:solidFill>
                  <a:latin typeface="Calibri" panose="020F0502020204030204" pitchFamily="34" charset="0"/>
                  <a:ea typeface="Cambria" panose="02040503050406030204" pitchFamily="18" charset="0"/>
                  <a:cs typeface="Calibri" panose="020F0502020204030204" pitchFamily="34" charset="0"/>
                </a:rPr>
                <a:t>cộng</a:t>
              </a:r>
              <a:r>
                <a:rPr lang="en-US" sz="3200" b="1" dirty="0">
                  <a:solidFill>
                    <a:prstClr val="black"/>
                  </a:solidFill>
                  <a:latin typeface="Calibri" panose="020F0502020204030204" pitchFamily="34" charset="0"/>
                  <a:ea typeface="Cambria" panose="02040503050406030204" pitchFamily="18" charset="0"/>
                  <a:cs typeface="Calibri" panose="020F0502020204030204" pitchFamily="34" charset="0"/>
                </a:rPr>
                <a:t> </a:t>
              </a:r>
              <a:r>
                <a:rPr lang="en-US" sz="3200" b="1" dirty="0" err="1">
                  <a:solidFill>
                    <a:prstClr val="black"/>
                  </a:solidFill>
                  <a:latin typeface="Calibri" panose="020F0502020204030204" pitchFamily="34" charset="0"/>
                  <a:ea typeface="Cambria" panose="02040503050406030204" pitchFamily="18" charset="0"/>
                  <a:cs typeface="Calibri" panose="020F0502020204030204" pitchFamily="34" charset="0"/>
                </a:rPr>
                <a:t>đồng</a:t>
              </a: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pic>
        <p:nvPicPr>
          <p:cNvPr id="6" name="Picture 5">
            <a:extLst>
              <a:ext uri="{FF2B5EF4-FFF2-40B4-BE49-F238E27FC236}">
                <a16:creationId xmlns:a16="http://schemas.microsoft.com/office/drawing/2014/main" id="{D9D4D69C-E436-AB10-7780-5FEF097685B9}"/>
              </a:ext>
            </a:extLst>
          </p:cNvPr>
          <p:cNvPicPr>
            <a:picLocks noChangeAspect="1"/>
          </p:cNvPicPr>
          <p:nvPr/>
        </p:nvPicPr>
        <p:blipFill>
          <a:blip r:embed="rId5"/>
          <a:stretch>
            <a:fillRect/>
          </a:stretch>
        </p:blipFill>
        <p:spPr>
          <a:xfrm>
            <a:off x="881062" y="1938337"/>
            <a:ext cx="10376792" cy="2709863"/>
          </a:xfrm>
          <a:prstGeom prst="rect">
            <a:avLst/>
          </a:prstGeom>
        </p:spPr>
      </p:pic>
    </p:spTree>
    <p:extLst>
      <p:ext uri="{BB962C8B-B14F-4D97-AF65-F5344CB8AC3E}">
        <p14:creationId xmlns:p14="http://schemas.microsoft.com/office/powerpoint/2010/main" val="377374535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4">
            <a:extLst>
              <a:ext uri="{FF2B5EF4-FFF2-40B4-BE49-F238E27FC236}">
                <a16:creationId xmlns:a16="http://schemas.microsoft.com/office/drawing/2014/main" id="{822ABA53-E0F0-AA22-E2CC-94EDBF480752}"/>
              </a:ext>
            </a:extLst>
          </p:cNvPr>
          <p:cNvPicPr>
            <a:picLocks noChangeAspect="1"/>
          </p:cNvPicPr>
          <p:nvPr/>
        </p:nvPicPr>
        <p:blipFill rotWithShape="1">
          <a:blip r:embed="rId2">
            <a:extLst>
              <a:ext uri="{28A0092B-C50C-407E-A947-70E740481C1C}">
                <a14:useLocalDpi xmlns:a14="http://schemas.microsoft.com/office/drawing/2010/main" val="0"/>
              </a:ext>
            </a:extLst>
          </a:blip>
          <a:srcRect t="14433" b="1313"/>
          <a:stretch/>
        </p:blipFill>
        <p:spPr>
          <a:xfrm>
            <a:off x="20" y="1282"/>
            <a:ext cx="12191980" cy="6856718"/>
          </a:xfrm>
          <a:prstGeom prst="rect">
            <a:avLst/>
          </a:prstGeom>
        </p:spPr>
      </p:pic>
      <p:sp>
        <p:nvSpPr>
          <p:cNvPr id="4" name="Rectangle: Rounded Corners 3">
            <a:extLst>
              <a:ext uri="{FF2B5EF4-FFF2-40B4-BE49-F238E27FC236}">
                <a16:creationId xmlns:a16="http://schemas.microsoft.com/office/drawing/2014/main" id="{E7609063-FE99-EF31-AC4B-7299060E33F0}"/>
              </a:ext>
            </a:extLst>
          </p:cNvPr>
          <p:cNvSpPr/>
          <p:nvPr/>
        </p:nvSpPr>
        <p:spPr>
          <a:xfrm>
            <a:off x="419618" y="195209"/>
            <a:ext cx="11455505" cy="6246687"/>
          </a:xfrm>
          <a:prstGeom prst="roundRect">
            <a:avLst/>
          </a:prstGeom>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24B0AD01-81C3-6461-E7CD-998864895463}"/>
              </a:ext>
            </a:extLst>
          </p:cNvPr>
          <p:cNvGrpSpPr/>
          <p:nvPr/>
        </p:nvGrpSpPr>
        <p:grpSpPr>
          <a:xfrm>
            <a:off x="1323975" y="0"/>
            <a:ext cx="9705974" cy="914401"/>
            <a:chOff x="304800" y="2057400"/>
            <a:chExt cx="8452053" cy="2062165"/>
          </a:xfrm>
        </p:grpSpPr>
        <p:pic>
          <p:nvPicPr>
            <p:cNvPr id="14" name="Picture 25">
              <a:extLst>
                <a:ext uri="{FF2B5EF4-FFF2-40B4-BE49-F238E27FC236}">
                  <a16:creationId xmlns:a16="http://schemas.microsoft.com/office/drawing/2014/main" id="{34575FA7-5E68-7DCA-BB12-2D2596E3D7C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04800" y="2057400"/>
              <a:ext cx="8452053" cy="2062165"/>
            </a:xfrm>
            <a:prstGeom prst="rect">
              <a:avLst/>
            </a:prstGeom>
          </p:spPr>
        </p:pic>
        <p:sp>
          <p:nvSpPr>
            <p:cNvPr id="15" name="TextBox 14">
              <a:extLst>
                <a:ext uri="{FF2B5EF4-FFF2-40B4-BE49-F238E27FC236}">
                  <a16:creationId xmlns:a16="http://schemas.microsoft.com/office/drawing/2014/main" id="{547FD673-4FF7-EB09-5E60-6F6CDB89962E}"/>
                </a:ext>
              </a:extLst>
            </p:cNvPr>
            <p:cNvSpPr txBox="1"/>
            <p:nvPr/>
          </p:nvSpPr>
          <p:spPr>
            <a:xfrm>
              <a:off x="906836" y="2287399"/>
              <a:ext cx="7381222" cy="891576"/>
            </a:xfrm>
            <a:prstGeom prst="rect">
              <a:avLst/>
            </a:prstGeom>
            <a:noFill/>
          </p:spPr>
          <p:txBody>
            <a:bodyPr wrap="square">
              <a:spAutoFit/>
            </a:bodyPr>
            <a:lstStyle/>
            <a:p>
              <a:pPr marL="0" marR="66040" lvl="0" indent="0" algn="ctr" defTabSz="914400" rtl="0" eaLnBrk="0" fontAlgn="auto" latinLnBrk="0" hangingPunct="0">
                <a:lnSpc>
                  <a:spcPct val="100000"/>
                </a:lnSpc>
                <a:spcBef>
                  <a:spcPts val="0"/>
                </a:spcBef>
                <a:spcAft>
                  <a:spcPts val="0"/>
                </a:spcAft>
                <a:buClrTx/>
                <a:buSzTx/>
                <a:buFontTx/>
                <a:buNone/>
                <a:tabLst>
                  <a:tab pos="1348105" algn="l"/>
                </a:tabLst>
                <a:defRPr/>
              </a:pP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Lựa</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chọn</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một</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hoạt</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động</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để</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lập</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kế</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hoạch</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cụ</a:t>
              </a:r>
              <a:r>
                <a:rPr kumimoji="0" lang="en-US"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sz="3200" b="1" i="0" u="none" strike="noStrike" kern="1200" cap="none" spc="0" normalizeH="0" baseline="0" noProof="0" dirty="0" err="1">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rPr>
                <a:t>thể</a:t>
              </a:r>
              <a:endParaRPr kumimoji="0" lang="vi-VN" sz="3200" b="1" i="0" u="none" strike="noStrike" kern="1200" cap="none" spc="0" normalizeH="0" baseline="0" noProof="0" dirty="0">
                <a:ln>
                  <a:noFill/>
                </a:ln>
                <a:solidFill>
                  <a:prstClr val="black"/>
                </a:solidFill>
                <a:effectLst/>
                <a:uLnTx/>
                <a:uFillTx/>
                <a:latin typeface="Calibri" panose="020F0502020204030204" pitchFamily="34" charset="0"/>
                <a:ea typeface="Cambria" panose="02040503050406030204" pitchFamily="18" charset="0"/>
                <a:cs typeface="Calibri" panose="020F0502020204030204" pitchFamily="34" charset="0"/>
              </a:endParaRPr>
            </a:p>
          </p:txBody>
        </p:sp>
      </p:grpSp>
      <p:pic>
        <p:nvPicPr>
          <p:cNvPr id="5" name="Picture 4">
            <a:extLst>
              <a:ext uri="{FF2B5EF4-FFF2-40B4-BE49-F238E27FC236}">
                <a16:creationId xmlns:a16="http://schemas.microsoft.com/office/drawing/2014/main" id="{460776D0-A95D-2C91-6DE7-6E9DE824870B}"/>
              </a:ext>
            </a:extLst>
          </p:cNvPr>
          <p:cNvPicPr>
            <a:picLocks noChangeAspect="1"/>
          </p:cNvPicPr>
          <p:nvPr/>
        </p:nvPicPr>
        <p:blipFill>
          <a:blip r:embed="rId5"/>
          <a:stretch>
            <a:fillRect/>
          </a:stretch>
        </p:blipFill>
        <p:spPr>
          <a:xfrm>
            <a:off x="1790699" y="1162050"/>
            <a:ext cx="8739031" cy="4724400"/>
          </a:xfrm>
          <a:prstGeom prst="rect">
            <a:avLst/>
          </a:prstGeom>
        </p:spPr>
      </p:pic>
    </p:spTree>
    <p:extLst>
      <p:ext uri="{BB962C8B-B14F-4D97-AF65-F5344CB8AC3E}">
        <p14:creationId xmlns:p14="http://schemas.microsoft.com/office/powerpoint/2010/main" val="164271707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1695" b="11719"/>
          <a:stretch/>
        </p:blipFill>
        <p:spPr>
          <a:xfrm>
            <a:off x="0" y="0"/>
            <a:ext cx="12192000" cy="6858000"/>
          </a:xfrm>
          <a:prstGeom prst="rect">
            <a:avLst/>
          </a:prstGeom>
        </p:spPr>
      </p:pic>
      <p:pic>
        <p:nvPicPr>
          <p:cNvPr id="5" name="Picture 4">
            <a:extLst>
              <a:ext uri="{FF2B5EF4-FFF2-40B4-BE49-F238E27FC236}">
                <a16:creationId xmlns:a16="http://schemas.microsoft.com/office/drawing/2014/main" id="{30339ED2-33D9-3DBC-0F61-9CC9FFC41166}"/>
              </a:ext>
            </a:extLst>
          </p:cNvPr>
          <p:cNvPicPr>
            <a:picLocks noChangeAspect="1"/>
          </p:cNvPicPr>
          <p:nvPr/>
        </p:nvPicPr>
        <p:blipFill>
          <a:blip r:embed="rId3"/>
          <a:stretch>
            <a:fillRect/>
          </a:stretch>
        </p:blipFill>
        <p:spPr>
          <a:xfrm>
            <a:off x="6456670" y="810266"/>
            <a:ext cx="3145809" cy="2780017"/>
          </a:xfrm>
          <a:prstGeom prst="rect">
            <a:avLst/>
          </a:prstGeom>
        </p:spPr>
      </p:pic>
    </p:spTree>
    <p:extLst>
      <p:ext uri="{BB962C8B-B14F-4D97-AF65-F5344CB8AC3E}">
        <p14:creationId xmlns:p14="http://schemas.microsoft.com/office/powerpoint/2010/main" val="2004128112"/>
      </p:ext>
    </p:extLst>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19">
            <a:extLst>
              <a:ext uri="{FF2B5EF4-FFF2-40B4-BE49-F238E27FC236}">
                <a16:creationId xmlns:a16="http://schemas.microsoft.com/office/drawing/2014/main" id="{5BE47A88-0E76-4DD5-8FE8-CAFF1C7BB3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8121666" y="3355254"/>
            <a:ext cx="3850005" cy="3850005"/>
          </a:xfrm>
          <a:prstGeom prst="rect">
            <a:avLst/>
          </a:prstGeom>
        </p:spPr>
      </p:pic>
      <p:pic>
        <p:nvPicPr>
          <p:cNvPr id="2050" name="Picture 2" descr="Happy Cute Little Kid Boy With Light Idea | Kids cartoon characters, Little  kids, Art drawings for kids"/>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69" b="99274" l="9904" r="89936">
                        <a14:foregroundMark x1="38498" y1="29608" x2="38498" y2="35849"/>
                        <a14:foregroundMark x1="51917" y1="28447" x2="51597" y2="36720"/>
                        <a14:foregroundMark x1="38019" y1="83745" x2="32109" y2="92598"/>
                        <a14:foregroundMark x1="50160" y1="85051" x2="57827" y2="93033"/>
                        <a14:foregroundMark x1="37540" y1="26560" x2="37540" y2="30914"/>
                        <a14:foregroundMark x1="35144" y1="28447" x2="38978" y2="39187"/>
                        <a14:foregroundMark x1="42173" y1="46299" x2="40735" y2="61684"/>
                        <a14:foregroundMark x1="36581" y1="46299" x2="38658" y2="52685"/>
                        <a14:foregroundMark x1="50160" y1="45428" x2="50160" y2="53411"/>
                        <a14:foregroundMark x1="22204" y1="49057" x2="30671" y2="50653"/>
                        <a14:foregroundMark x1="21885" y1="48186" x2="23802" y2="48186"/>
                        <a14:foregroundMark x1="21885" y1="48621" x2="19808" y2="51669"/>
                      </a14:backgroundRemoval>
                    </a14:imgEffect>
                  </a14:imgLayer>
                </a14:imgProps>
              </a:ext>
              <a:ext uri="{28A0092B-C50C-407E-A947-70E740481C1C}">
                <a14:useLocalDpi xmlns:a14="http://schemas.microsoft.com/office/drawing/2010/main" val="0"/>
              </a:ext>
            </a:extLst>
          </a:blip>
          <a:srcRect/>
          <a:stretch>
            <a:fillRect/>
          </a:stretch>
        </p:blipFill>
        <p:spPr bwMode="auto">
          <a:xfrm>
            <a:off x="630838" y="2059043"/>
            <a:ext cx="4360155" cy="4798957"/>
          </a:xfrm>
          <a:prstGeom prst="rect">
            <a:avLst/>
          </a:prstGeom>
          <a:noFill/>
          <a:extLst>
            <a:ext uri="{909E8E84-426E-40DD-AFC4-6F175D3DCCD1}">
              <a14:hiddenFill xmlns:a14="http://schemas.microsoft.com/office/drawing/2010/main">
                <a:solidFill>
                  <a:srgbClr val="FFFFFF"/>
                </a:solidFill>
              </a14:hiddenFill>
            </a:ext>
          </a:extLst>
        </p:spPr>
      </p:pic>
      <p:sp>
        <p:nvSpPr>
          <p:cNvPr id="2" name="Speech Bubble: Rectangle with Corners Rounded 4">
            <a:extLst>
              <a:ext uri="{FF2B5EF4-FFF2-40B4-BE49-F238E27FC236}">
                <a16:creationId xmlns:a16="http://schemas.microsoft.com/office/drawing/2014/main" id="{616B3B82-10CB-0D98-32F2-EEDF6494F266}"/>
              </a:ext>
            </a:extLst>
          </p:cNvPr>
          <p:cNvSpPr/>
          <p:nvPr/>
        </p:nvSpPr>
        <p:spPr>
          <a:xfrm flipH="1">
            <a:off x="3791514" y="352425"/>
            <a:ext cx="7857559" cy="4543425"/>
          </a:xfrm>
          <a:prstGeom prst="wedgeRoundRectCallout">
            <a:avLst>
              <a:gd name="adj1" fmla="val 42483"/>
              <a:gd name="adj2" fmla="val 58854"/>
              <a:gd name="adj3" fmla="val 16667"/>
            </a:avLst>
          </a:prstGeom>
          <a:solidFill>
            <a:schemeClr val="bg1"/>
          </a:solidFill>
          <a:ln w="28575">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600" b="1" dirty="0">
                <a:solidFill>
                  <a:prstClr val="black"/>
                </a:solidFill>
                <a:latin typeface="Calibri" panose="020F0502020204030204" pitchFamily="34" charset="0"/>
                <a:cs typeface="Calibri" panose="020F0502020204030204" pitchFamily="34" charset="0"/>
              </a:rPr>
              <a:t>V</a:t>
            </a:r>
            <a:r>
              <a:rPr lang="vi-VN" sz="3600" b="1" dirty="0">
                <a:solidFill>
                  <a:prstClr val="black"/>
                </a:solidFill>
                <a:latin typeface="Calibri" panose="020F0502020204030204" pitchFamily="34" charset="0"/>
                <a:cs typeface="Calibri" panose="020F0502020204030204" pitchFamily="34" charset="0"/>
              </a:rPr>
              <a:t>ề nhà cùng với người thân:</a:t>
            </a:r>
          </a:p>
          <a:p>
            <a:pPr marL="571500" lvl="0" indent="-571500" algn="just">
              <a:buFont typeface="Wingdings" panose="05000000000000000000" pitchFamily="2" charset="2"/>
              <a:buChar char="q"/>
            </a:pPr>
            <a:r>
              <a:rPr lang="vi-VN" sz="3600" dirty="0">
                <a:solidFill>
                  <a:prstClr val="black"/>
                </a:solidFill>
                <a:latin typeface="Calibri" panose="020F0502020204030204" pitchFamily="34" charset="0"/>
                <a:cs typeface="Calibri" panose="020F0502020204030204" pitchFamily="34" charset="0"/>
              </a:rPr>
              <a:t>Suy nghĩ và thảo luận với người thân vê những việc cần làm để hưởng ứng phong trào đền ơn đáp nghĩa.</a:t>
            </a:r>
          </a:p>
          <a:p>
            <a:pPr marL="571500" lvl="0" indent="-571500" algn="just">
              <a:buFont typeface="Wingdings" panose="05000000000000000000" pitchFamily="2" charset="2"/>
              <a:buChar char="q"/>
            </a:pPr>
            <a:r>
              <a:rPr lang="vi-VN" sz="3600" dirty="0">
                <a:solidFill>
                  <a:prstClr val="black"/>
                </a:solidFill>
                <a:latin typeface="Calibri" panose="020F0502020204030204" pitchFamily="34" charset="0"/>
                <a:cs typeface="Calibri" panose="020F0502020204030204" pitchFamily="34" charset="0"/>
              </a:rPr>
              <a:t>Tiếp tục những việc làm đáng tự hào của bản thân về hoạt động đền ơn đáp nghĩa.</a:t>
            </a:r>
          </a:p>
        </p:txBody>
      </p:sp>
    </p:spTree>
    <p:extLst>
      <p:ext uri="{BB962C8B-B14F-4D97-AF65-F5344CB8AC3E}">
        <p14:creationId xmlns:p14="http://schemas.microsoft.com/office/powerpoint/2010/main" val="379400019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left)">
                                      <p:cBhvr>
                                        <p:cTn id="1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360"/>
        <p:cNvGrpSpPr/>
        <p:nvPr/>
      </p:nvGrpSpPr>
      <p:grpSpPr>
        <a:xfrm>
          <a:off x="0" y="0"/>
          <a:ext cx="0" cy="0"/>
          <a:chOff x="0" y="0"/>
          <a:chExt cx="0" cy="0"/>
        </a:xfrm>
      </p:grpSpPr>
      <p:pic>
        <p:nvPicPr>
          <p:cNvPr id="2" name="Picture 1">
            <a:extLst>
              <a:ext uri="{FF2B5EF4-FFF2-40B4-BE49-F238E27FC236}">
                <a16:creationId xmlns:a16="http://schemas.microsoft.com/office/drawing/2014/main" id="{0B710B3B-58BC-4C0B-B0C8-40C007ED02CF}"/>
              </a:ext>
            </a:extLst>
          </p:cNvPr>
          <p:cNvPicPr>
            <a:picLocks noChangeAspect="1"/>
          </p:cNvPicPr>
          <p:nvPr/>
        </p:nvPicPr>
        <p:blipFill>
          <a:blip r:embed="rId3"/>
          <a:stretch>
            <a:fillRect/>
          </a:stretch>
        </p:blipFill>
        <p:spPr>
          <a:xfrm>
            <a:off x="0" y="0"/>
            <a:ext cx="12530667" cy="687638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63"/>
        <p:cNvGrpSpPr/>
        <p:nvPr/>
      </p:nvGrpSpPr>
      <p:grpSpPr>
        <a:xfrm>
          <a:off x="0" y="0"/>
          <a:ext cx="0" cy="0"/>
          <a:chOff x="0" y="0"/>
          <a:chExt cx="0" cy="0"/>
        </a:xfrm>
      </p:grpSpPr>
      <p:pic>
        <p:nvPicPr>
          <p:cNvPr id="1264" name="Google Shape;1264;p29"/>
          <p:cNvPicPr preferRelativeResize="0"/>
          <p:nvPr/>
        </p:nvPicPr>
        <p:blipFill rotWithShape="1">
          <a:blip r:embed="rId4">
            <a:alphaModFix/>
          </a:blip>
          <a:srcRect t="27083" b="45000"/>
          <a:stretch/>
        </p:blipFill>
        <p:spPr>
          <a:xfrm>
            <a:off x="-15760" y="-1"/>
            <a:ext cx="12192000" cy="6858001"/>
          </a:xfrm>
          <a:prstGeom prst="rect">
            <a:avLst/>
          </a:prstGeom>
          <a:noFill/>
          <a:ln>
            <a:noFill/>
          </a:ln>
        </p:spPr>
      </p:pic>
      <p:pic>
        <p:nvPicPr>
          <p:cNvPr id="1026" name="Picture 2" descr="Góc chia sẻ: Ý nghĩa của tục ngữ ăn quả nhớ kẻ trồng cây">
            <a:extLst>
              <a:ext uri="{FF2B5EF4-FFF2-40B4-BE49-F238E27FC236}">
                <a16:creationId xmlns:a16="http://schemas.microsoft.com/office/drawing/2014/main" id="{125A833C-635D-ABC6-7D07-DFD48AFF1A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9699" y="1074182"/>
            <a:ext cx="9210675" cy="452858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11FF2DD-685E-2AF4-A975-3D79D625D1D7}"/>
              </a:ext>
            </a:extLst>
          </p:cNvPr>
          <p:cNvSpPr txBox="1"/>
          <p:nvPr/>
        </p:nvSpPr>
        <p:spPr>
          <a:xfrm>
            <a:off x="2971800" y="142875"/>
            <a:ext cx="6343650" cy="707886"/>
          </a:xfrm>
          <a:prstGeom prst="rect">
            <a:avLst/>
          </a:prstGeom>
          <a:noFill/>
        </p:spPr>
        <p:txBody>
          <a:bodyPr wrap="square" rtlCol="0">
            <a:spAutoFit/>
          </a:bodyPr>
          <a:lstStyle/>
          <a:p>
            <a:r>
              <a:rPr lang="en-US" sz="4000" dirty="0" err="1"/>
              <a:t>Đây</a:t>
            </a:r>
            <a:r>
              <a:rPr lang="en-US" sz="4000" dirty="0"/>
              <a:t> </a:t>
            </a:r>
            <a:r>
              <a:rPr lang="en-US" sz="4000" dirty="0" err="1"/>
              <a:t>là</a:t>
            </a:r>
            <a:r>
              <a:rPr lang="en-US" sz="4000" dirty="0"/>
              <a:t> </a:t>
            </a:r>
            <a:r>
              <a:rPr lang="en-US" sz="4000" dirty="0" err="1"/>
              <a:t>câu</a:t>
            </a:r>
            <a:r>
              <a:rPr lang="en-US" sz="4000" dirty="0"/>
              <a:t> </a:t>
            </a:r>
            <a:r>
              <a:rPr lang="en-US" sz="4000" dirty="0" err="1"/>
              <a:t>tục</a:t>
            </a:r>
            <a:r>
              <a:rPr lang="en-US" sz="4000" dirty="0"/>
              <a:t> </a:t>
            </a:r>
            <a:r>
              <a:rPr lang="en-US" sz="4000" dirty="0" err="1"/>
              <a:t>ngữ</a:t>
            </a:r>
            <a:r>
              <a:rPr lang="en-US" sz="4000" dirty="0"/>
              <a:t> </a:t>
            </a:r>
            <a:r>
              <a:rPr lang="en-US" sz="4000" dirty="0" err="1"/>
              <a:t>nào</a:t>
            </a:r>
            <a:r>
              <a:rPr lang="en-US" sz="4000" dirty="0"/>
              <a:t>?</a:t>
            </a:r>
          </a:p>
        </p:txBody>
      </p:sp>
      <p:grpSp>
        <p:nvGrpSpPr>
          <p:cNvPr id="3" name="Group 2">
            <a:extLst>
              <a:ext uri="{FF2B5EF4-FFF2-40B4-BE49-F238E27FC236}">
                <a16:creationId xmlns:a16="http://schemas.microsoft.com/office/drawing/2014/main" id="{F7A7992D-C340-E741-9127-121C32D94065}"/>
              </a:ext>
            </a:extLst>
          </p:cNvPr>
          <p:cNvGrpSpPr/>
          <p:nvPr/>
        </p:nvGrpSpPr>
        <p:grpSpPr>
          <a:xfrm>
            <a:off x="1028700" y="5657849"/>
            <a:ext cx="9791700" cy="904875"/>
            <a:chOff x="1359003" y="989202"/>
            <a:chExt cx="9003416" cy="2185143"/>
          </a:xfrm>
        </p:grpSpPr>
        <p:pic>
          <p:nvPicPr>
            <p:cNvPr id="4" name="Picture 3">
              <a:extLst>
                <a:ext uri="{FF2B5EF4-FFF2-40B4-BE49-F238E27FC236}">
                  <a16:creationId xmlns:a16="http://schemas.microsoft.com/office/drawing/2014/main" id="{C495B55A-4C8C-4F8F-9834-C787909ABC7C}"/>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1359003" y="989202"/>
              <a:ext cx="9003416" cy="2185143"/>
            </a:xfrm>
            <a:prstGeom prst="rect">
              <a:avLst/>
            </a:prstGeom>
          </p:spPr>
        </p:pic>
        <p:sp>
          <p:nvSpPr>
            <p:cNvPr id="5" name="Rectangle 4">
              <a:extLst>
                <a:ext uri="{FF2B5EF4-FFF2-40B4-BE49-F238E27FC236}">
                  <a16:creationId xmlns:a16="http://schemas.microsoft.com/office/drawing/2014/main" id="{3B161275-1203-57C9-231D-6BF387D05932}"/>
                </a:ext>
              </a:extLst>
            </p:cNvPr>
            <p:cNvSpPr/>
            <p:nvPr/>
          </p:nvSpPr>
          <p:spPr>
            <a:xfrm>
              <a:off x="2044197" y="1164546"/>
              <a:ext cx="7633029" cy="1834457"/>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dirty="0" err="1">
                  <a:solidFill>
                    <a:srgbClr val="002060"/>
                  </a:solidFill>
                  <a:latin typeface="Calibri" panose="020F0502020204030204"/>
                </a:rPr>
                <a:t>Đáp</a:t>
              </a:r>
              <a:r>
                <a:rPr lang="en-US" sz="4800" dirty="0">
                  <a:solidFill>
                    <a:srgbClr val="002060"/>
                  </a:solidFill>
                  <a:latin typeface="Calibri" panose="020F0502020204030204"/>
                </a:rPr>
                <a:t> </a:t>
              </a:r>
              <a:r>
                <a:rPr lang="en-US" sz="4800" dirty="0" err="1">
                  <a:solidFill>
                    <a:srgbClr val="002060"/>
                  </a:solidFill>
                  <a:latin typeface="Calibri" panose="020F0502020204030204"/>
                </a:rPr>
                <a:t>án</a:t>
              </a:r>
              <a:r>
                <a:rPr lang="en-US" sz="4800" dirty="0">
                  <a:solidFill>
                    <a:srgbClr val="002060"/>
                  </a:solidFill>
                  <a:latin typeface="Calibri" panose="020F0502020204030204"/>
                </a:rPr>
                <a:t>: </a:t>
              </a:r>
              <a:r>
                <a:rPr lang="en-US" sz="4800" dirty="0" err="1">
                  <a:solidFill>
                    <a:srgbClr val="002060"/>
                  </a:solidFill>
                  <a:latin typeface="Calibri" panose="020F0502020204030204"/>
                </a:rPr>
                <a:t>Ăn</a:t>
              </a:r>
              <a:r>
                <a:rPr lang="en-US" sz="4800" dirty="0">
                  <a:solidFill>
                    <a:srgbClr val="002060"/>
                  </a:solidFill>
                  <a:latin typeface="Calibri" panose="020F0502020204030204"/>
                </a:rPr>
                <a:t> </a:t>
              </a:r>
              <a:r>
                <a:rPr lang="en-US" sz="4800" dirty="0" err="1">
                  <a:solidFill>
                    <a:srgbClr val="002060"/>
                  </a:solidFill>
                  <a:latin typeface="Calibri" panose="020F0502020204030204"/>
                </a:rPr>
                <a:t>quả</a:t>
              </a:r>
              <a:r>
                <a:rPr lang="en-US" sz="4800" dirty="0">
                  <a:solidFill>
                    <a:srgbClr val="002060"/>
                  </a:solidFill>
                  <a:latin typeface="Calibri" panose="020F0502020204030204"/>
                </a:rPr>
                <a:t> </a:t>
              </a:r>
              <a:r>
                <a:rPr lang="en-US" sz="4800" dirty="0" err="1">
                  <a:solidFill>
                    <a:srgbClr val="002060"/>
                  </a:solidFill>
                  <a:latin typeface="Calibri" panose="020F0502020204030204"/>
                </a:rPr>
                <a:t>nhớ</a:t>
              </a:r>
              <a:r>
                <a:rPr lang="en-US" sz="4800" dirty="0">
                  <a:solidFill>
                    <a:srgbClr val="002060"/>
                  </a:solidFill>
                  <a:latin typeface="Calibri" panose="020F0502020204030204"/>
                </a:rPr>
                <a:t> </a:t>
              </a:r>
              <a:r>
                <a:rPr lang="en-US" sz="4800" dirty="0" err="1">
                  <a:solidFill>
                    <a:srgbClr val="002060"/>
                  </a:solidFill>
                  <a:latin typeface="Calibri" panose="020F0502020204030204"/>
                </a:rPr>
                <a:t>kẻ</a:t>
              </a:r>
              <a:r>
                <a:rPr lang="en-US" sz="4800" dirty="0">
                  <a:solidFill>
                    <a:srgbClr val="002060"/>
                  </a:solidFill>
                  <a:latin typeface="Calibri" panose="020F0502020204030204"/>
                </a:rPr>
                <a:t> </a:t>
              </a:r>
              <a:r>
                <a:rPr lang="en-US" sz="4800" dirty="0" err="1">
                  <a:solidFill>
                    <a:srgbClr val="002060"/>
                  </a:solidFill>
                  <a:latin typeface="Calibri" panose="020F0502020204030204"/>
                </a:rPr>
                <a:t>trồng</a:t>
              </a:r>
              <a:r>
                <a:rPr lang="en-US" sz="4800" dirty="0">
                  <a:solidFill>
                    <a:srgbClr val="002060"/>
                  </a:solidFill>
                  <a:latin typeface="Calibri" panose="020F0502020204030204"/>
                </a:rPr>
                <a:t> </a:t>
              </a:r>
              <a:r>
                <a:rPr lang="en-US" sz="4800" dirty="0" err="1">
                  <a:solidFill>
                    <a:srgbClr val="002060"/>
                  </a:solidFill>
                  <a:latin typeface="Calibri" panose="020F0502020204030204"/>
                </a:rPr>
                <a:t>cây</a:t>
              </a:r>
              <a:endParaRPr kumimoji="0" lang="vi-VN" sz="4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1026"/>
                                        </p:tgtEl>
                                        <p:attrNameLst>
                                          <p:attrName>style.visibility</p:attrName>
                                        </p:attrNameLst>
                                      </p:cBhvr>
                                      <p:to>
                                        <p:strVal val="visible"/>
                                      </p:to>
                                    </p:set>
                                    <p:animEffect transition="in" filter="barn(inVertical)">
                                      <p:cBhvr>
                                        <p:cTn id="10" dur="5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subTnLst>
                                    <p:audio>
                                      <p:cMediaNode>
                                        <p:cTn display="0" masterRel="sameClick">
                                          <p:stCondLst>
                                            <p:cond evt="begin" delay="0">
                                              <p:tn val="13"/>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3"/>
        <p:cNvGrpSpPr/>
        <p:nvPr/>
      </p:nvGrpSpPr>
      <p:grpSpPr>
        <a:xfrm>
          <a:off x="0" y="0"/>
          <a:ext cx="0" cy="0"/>
          <a:chOff x="0" y="0"/>
          <a:chExt cx="0" cy="0"/>
        </a:xfrm>
      </p:grpSpPr>
      <p:pic>
        <p:nvPicPr>
          <p:cNvPr id="1264" name="Google Shape;1264;p29"/>
          <p:cNvPicPr preferRelativeResize="0"/>
          <p:nvPr/>
        </p:nvPicPr>
        <p:blipFill rotWithShape="1">
          <a:blip r:embed="rId3">
            <a:alphaModFix/>
          </a:blip>
          <a:srcRect t="27083" b="45000"/>
          <a:stretch/>
        </p:blipFill>
        <p:spPr>
          <a:xfrm>
            <a:off x="-15760" y="-1"/>
            <a:ext cx="12192000" cy="6858001"/>
          </a:xfrm>
          <a:prstGeom prst="rect">
            <a:avLst/>
          </a:prstGeom>
          <a:noFill/>
          <a:ln>
            <a:noFill/>
          </a:ln>
        </p:spPr>
      </p:pic>
      <p:pic>
        <p:nvPicPr>
          <p:cNvPr id="1265" name="Google Shape;1265;p29"/>
          <p:cNvPicPr preferRelativeResize="0"/>
          <p:nvPr/>
        </p:nvPicPr>
        <p:blipFill rotWithShape="1">
          <a:blip r:embed="rId4">
            <a:alphaModFix/>
          </a:blip>
          <a:srcRect/>
          <a:stretch/>
        </p:blipFill>
        <p:spPr>
          <a:xfrm>
            <a:off x="9643857" y="462"/>
            <a:ext cx="2548349" cy="2542252"/>
          </a:xfrm>
          <a:prstGeom prst="rect">
            <a:avLst/>
          </a:prstGeom>
          <a:noFill/>
          <a:ln>
            <a:noFill/>
          </a:ln>
        </p:spPr>
      </p:pic>
      <p:grpSp>
        <p:nvGrpSpPr>
          <p:cNvPr id="1267" name="Google Shape;1267;p29"/>
          <p:cNvGrpSpPr/>
          <p:nvPr/>
        </p:nvGrpSpPr>
        <p:grpSpPr>
          <a:xfrm>
            <a:off x="2012373" y="350464"/>
            <a:ext cx="9701349" cy="5188993"/>
            <a:chOff x="4312920" y="2438400"/>
            <a:chExt cx="6823393" cy="3368040"/>
          </a:xfrm>
        </p:grpSpPr>
        <p:sp>
          <p:nvSpPr>
            <p:cNvPr id="1268" name="Google Shape;1268;p29"/>
            <p:cNvSpPr/>
            <p:nvPr/>
          </p:nvSpPr>
          <p:spPr>
            <a:xfrm>
              <a:off x="4312920" y="2438400"/>
              <a:ext cx="6823393" cy="3368040"/>
            </a:xfrm>
            <a:prstGeom prst="roundRect">
              <a:avLst/>
            </a:prstGeom>
            <a:solidFill>
              <a:schemeClr val="l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sp>
          <p:nvSpPr>
            <p:cNvPr id="1269" name="Google Shape;1269;p29"/>
            <p:cNvSpPr/>
            <p:nvPr/>
          </p:nvSpPr>
          <p:spPr>
            <a:xfrm>
              <a:off x="4508976" y="2535174"/>
              <a:ext cx="6431280" cy="3174492"/>
            </a:xfrm>
            <a:prstGeom prst="roundRect">
              <a:avLst/>
            </a:prstGeom>
            <a:noFill/>
            <a:ln w="38100" cap="flat" cmpd="sng">
              <a:solidFill>
                <a:srgbClr val="FF6699"/>
              </a:solidFill>
              <a:prstDash val="dash"/>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pic>
        <p:nvPicPr>
          <p:cNvPr id="11" name="Picture 10">
            <a:extLst>
              <a:ext uri="{FF2B5EF4-FFF2-40B4-BE49-F238E27FC236}">
                <a16:creationId xmlns:a16="http://schemas.microsoft.com/office/drawing/2014/main" id="{37417853-F9EB-4A80-8488-152AA7395BBF}"/>
              </a:ext>
            </a:extLst>
          </p:cNvPr>
          <p:cNvPicPr>
            <a:picLocks noChangeAspect="1"/>
          </p:cNvPicPr>
          <p:nvPr/>
        </p:nvPicPr>
        <p:blipFill>
          <a:blip r:embed="rId5"/>
          <a:stretch>
            <a:fillRect/>
          </a:stretch>
        </p:blipFill>
        <p:spPr>
          <a:xfrm>
            <a:off x="15760" y="3094951"/>
            <a:ext cx="2372404" cy="3580820"/>
          </a:xfrm>
          <a:prstGeom prst="rect">
            <a:avLst/>
          </a:prstGeom>
        </p:spPr>
      </p:pic>
      <p:sp>
        <p:nvSpPr>
          <p:cNvPr id="15" name="Google Shape;1270;p29">
            <a:extLst>
              <a:ext uri="{FF2B5EF4-FFF2-40B4-BE49-F238E27FC236}">
                <a16:creationId xmlns:a16="http://schemas.microsoft.com/office/drawing/2014/main" id="{54BD421B-25D3-4D89-8966-64B24B6C8294}"/>
              </a:ext>
            </a:extLst>
          </p:cNvPr>
          <p:cNvSpPr txBox="1"/>
          <p:nvPr/>
        </p:nvSpPr>
        <p:spPr>
          <a:xfrm>
            <a:off x="3012103" y="762462"/>
            <a:ext cx="7913072" cy="1355459"/>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14000"/>
              </a:lnSpc>
              <a:spcBef>
                <a:spcPts val="0"/>
              </a:spcBef>
              <a:spcAft>
                <a:spcPts val="0"/>
              </a:spcAft>
              <a:buClr>
                <a:srgbClr val="000000"/>
              </a:buClr>
              <a:buSzPts val="3200"/>
              <a:buFontTx/>
              <a:buNone/>
              <a:tabLst/>
              <a:defRPr/>
            </a:pPr>
            <a:r>
              <a:rPr kumimoji="0" lang="en-US" sz="3600" b="0" i="0" u="none" strike="noStrike" kern="0" cap="none" spc="0" normalizeH="0" baseline="0" noProof="0" dirty="0">
                <a:ln>
                  <a:noFill/>
                </a:ln>
                <a:solidFill>
                  <a:srgbClr val="000000"/>
                </a:solidFill>
                <a:effectLst/>
                <a:uLnTx/>
                <a:uFillTx/>
                <a:latin typeface="Arial"/>
                <a:ea typeface="Arial"/>
                <a:cs typeface="Arial"/>
                <a:sym typeface="Arial"/>
              </a:rPr>
              <a:t>Theo</a:t>
            </a:r>
            <a:r>
              <a:rPr kumimoji="0" lang="en-US" sz="3600" b="0" i="0" u="none" strike="noStrike" kern="0" cap="none" spc="0" normalizeH="0" noProof="0" dirty="0">
                <a:ln>
                  <a:noFill/>
                </a:ln>
                <a:solidFill>
                  <a:srgbClr val="000000"/>
                </a:solidFill>
                <a:effectLst/>
                <a:uLnTx/>
                <a:uFillTx/>
                <a:latin typeface="Arial"/>
                <a:ea typeface="Arial"/>
                <a:cs typeface="Arial"/>
                <a:sym typeface="Arial"/>
              </a:rPr>
              <a:t> </a:t>
            </a:r>
            <a:r>
              <a:rPr kumimoji="0" lang="en-US" sz="3600" b="0" i="0" u="none" strike="noStrike" kern="0" cap="none" spc="0" normalizeH="0" noProof="0" dirty="0" err="1">
                <a:ln>
                  <a:noFill/>
                </a:ln>
                <a:solidFill>
                  <a:srgbClr val="000000"/>
                </a:solidFill>
                <a:effectLst/>
                <a:uLnTx/>
                <a:uFillTx/>
                <a:latin typeface="Arial"/>
                <a:ea typeface="Arial"/>
                <a:cs typeface="Arial"/>
                <a:sym typeface="Arial"/>
              </a:rPr>
              <a:t>em</a:t>
            </a:r>
            <a:r>
              <a:rPr kumimoji="0" lang="en-US" sz="3600" b="0" i="0" u="none" strike="noStrike" kern="0" cap="none" spc="0" normalizeH="0" noProof="0" dirty="0">
                <a:ln>
                  <a:noFill/>
                </a:ln>
                <a:solidFill>
                  <a:srgbClr val="000000"/>
                </a:solidFill>
                <a:effectLst/>
                <a:uLnTx/>
                <a:uFillTx/>
                <a:latin typeface="Arial"/>
                <a:ea typeface="Arial"/>
                <a:cs typeface="Arial"/>
                <a:sym typeface="Arial"/>
              </a:rPr>
              <a:t>, ý </a:t>
            </a:r>
            <a:r>
              <a:rPr kumimoji="0" lang="en-US" sz="3600" b="0" i="0" u="none" strike="noStrike" kern="0" cap="none" spc="0" normalizeH="0" noProof="0" dirty="0" err="1">
                <a:ln>
                  <a:noFill/>
                </a:ln>
                <a:solidFill>
                  <a:srgbClr val="000000"/>
                </a:solidFill>
                <a:effectLst/>
                <a:uLnTx/>
                <a:uFillTx/>
                <a:latin typeface="Arial"/>
                <a:ea typeface="Arial"/>
                <a:cs typeface="Arial"/>
                <a:sym typeface="Arial"/>
              </a:rPr>
              <a:t>nghĩa</a:t>
            </a:r>
            <a:r>
              <a:rPr kumimoji="0" lang="en-US" sz="3600" b="0" i="0" u="none" strike="noStrike" kern="0" cap="none" spc="0" normalizeH="0" noProof="0" dirty="0">
                <a:ln>
                  <a:noFill/>
                </a:ln>
                <a:solidFill>
                  <a:srgbClr val="000000"/>
                </a:solidFill>
                <a:effectLst/>
                <a:uLnTx/>
                <a:uFillTx/>
                <a:latin typeface="Arial"/>
                <a:ea typeface="Arial"/>
                <a:cs typeface="Arial"/>
                <a:sym typeface="Arial"/>
              </a:rPr>
              <a:t> </a:t>
            </a:r>
            <a:r>
              <a:rPr kumimoji="0" lang="en-US" sz="3600" b="0" i="0" u="none" strike="noStrike" kern="0" cap="none" spc="0" normalizeH="0" noProof="0" dirty="0" err="1">
                <a:ln>
                  <a:noFill/>
                </a:ln>
                <a:solidFill>
                  <a:srgbClr val="000000"/>
                </a:solidFill>
                <a:effectLst/>
                <a:uLnTx/>
                <a:uFillTx/>
                <a:latin typeface="Arial"/>
                <a:ea typeface="Arial"/>
                <a:cs typeface="Arial"/>
                <a:sym typeface="Arial"/>
              </a:rPr>
              <a:t>của</a:t>
            </a:r>
            <a:r>
              <a:rPr kumimoji="0" lang="en-US" sz="3600" b="0" i="0" u="none" strike="noStrike" kern="0" cap="none" spc="0" normalizeH="0" noProof="0" dirty="0">
                <a:ln>
                  <a:noFill/>
                </a:ln>
                <a:solidFill>
                  <a:srgbClr val="000000"/>
                </a:solidFill>
                <a:effectLst/>
                <a:uLnTx/>
                <a:uFillTx/>
                <a:latin typeface="Arial"/>
                <a:ea typeface="Arial"/>
                <a:cs typeface="Arial"/>
                <a:sym typeface="Arial"/>
              </a:rPr>
              <a:t> </a:t>
            </a:r>
            <a:r>
              <a:rPr kumimoji="0" lang="en-US" sz="3600" b="0" i="0" u="none" strike="noStrike" kern="0" cap="none" spc="0" normalizeH="0" noProof="0" dirty="0" err="1">
                <a:ln>
                  <a:noFill/>
                </a:ln>
                <a:solidFill>
                  <a:srgbClr val="000000"/>
                </a:solidFill>
                <a:effectLst/>
                <a:uLnTx/>
                <a:uFillTx/>
                <a:latin typeface="Arial"/>
                <a:ea typeface="Arial"/>
                <a:cs typeface="Arial"/>
                <a:sym typeface="Arial"/>
              </a:rPr>
              <a:t>câu</a:t>
            </a:r>
            <a:r>
              <a:rPr kumimoji="0" lang="en-US" sz="3600" b="0" i="0" u="none" strike="noStrike" kern="0" cap="none" spc="0" normalizeH="0" noProof="0" dirty="0">
                <a:ln>
                  <a:noFill/>
                </a:ln>
                <a:solidFill>
                  <a:srgbClr val="000000"/>
                </a:solidFill>
                <a:effectLst/>
                <a:uLnTx/>
                <a:uFillTx/>
                <a:latin typeface="Arial"/>
                <a:ea typeface="Arial"/>
                <a:cs typeface="Arial"/>
                <a:sym typeface="Arial"/>
              </a:rPr>
              <a:t> </a:t>
            </a:r>
            <a:r>
              <a:rPr kumimoji="0" lang="en-US" sz="3600" b="0" i="0" u="none" strike="noStrike" kern="0" cap="none" spc="0" normalizeH="0" noProof="0" dirty="0" err="1">
                <a:ln>
                  <a:noFill/>
                </a:ln>
                <a:solidFill>
                  <a:srgbClr val="000000"/>
                </a:solidFill>
                <a:effectLst/>
                <a:uLnTx/>
                <a:uFillTx/>
                <a:latin typeface="Arial"/>
                <a:ea typeface="Arial"/>
                <a:cs typeface="Arial"/>
                <a:sym typeface="Arial"/>
              </a:rPr>
              <a:t>tục</a:t>
            </a:r>
            <a:r>
              <a:rPr kumimoji="0" lang="en-US" sz="3600" b="0" i="0" u="none" strike="noStrike" kern="0" cap="none" spc="0" normalizeH="0" noProof="0" dirty="0">
                <a:ln>
                  <a:noFill/>
                </a:ln>
                <a:solidFill>
                  <a:srgbClr val="000000"/>
                </a:solidFill>
                <a:effectLst/>
                <a:uLnTx/>
                <a:uFillTx/>
                <a:latin typeface="Arial"/>
                <a:ea typeface="Arial"/>
                <a:cs typeface="Arial"/>
                <a:sym typeface="Arial"/>
              </a:rPr>
              <a:t> </a:t>
            </a:r>
            <a:r>
              <a:rPr kumimoji="0" lang="en-US" sz="3600" b="0" i="0" u="none" strike="noStrike" kern="0" cap="none" spc="0" normalizeH="0" noProof="0" dirty="0" err="1">
                <a:ln>
                  <a:noFill/>
                </a:ln>
                <a:solidFill>
                  <a:srgbClr val="000000"/>
                </a:solidFill>
                <a:effectLst/>
                <a:uLnTx/>
                <a:uFillTx/>
                <a:latin typeface="Arial"/>
                <a:ea typeface="Arial"/>
                <a:cs typeface="Arial"/>
                <a:sym typeface="Arial"/>
              </a:rPr>
              <a:t>ngữ</a:t>
            </a:r>
            <a:r>
              <a:rPr kumimoji="0" lang="en-US" sz="3600" b="0" i="0" u="none" strike="noStrike" kern="0" cap="none" spc="0" normalizeH="0" noProof="0" dirty="0">
                <a:ln>
                  <a:noFill/>
                </a:ln>
                <a:solidFill>
                  <a:srgbClr val="000000"/>
                </a:solidFill>
                <a:effectLst/>
                <a:uLnTx/>
                <a:uFillTx/>
                <a:latin typeface="Arial"/>
                <a:ea typeface="Arial"/>
                <a:cs typeface="Arial"/>
                <a:sym typeface="Arial"/>
              </a:rPr>
              <a:t> </a:t>
            </a:r>
            <a:r>
              <a:rPr kumimoji="0" lang="en-US" sz="3600" b="0" i="0" u="none" strike="noStrike" kern="0" cap="none" spc="0" normalizeH="0" noProof="0" dirty="0" err="1">
                <a:ln>
                  <a:noFill/>
                </a:ln>
                <a:solidFill>
                  <a:srgbClr val="000000"/>
                </a:solidFill>
                <a:effectLst/>
                <a:uLnTx/>
                <a:uFillTx/>
                <a:latin typeface="Arial"/>
                <a:ea typeface="Arial"/>
                <a:cs typeface="Arial"/>
                <a:sym typeface="Arial"/>
              </a:rPr>
              <a:t>này</a:t>
            </a:r>
            <a:r>
              <a:rPr kumimoji="0" lang="en-US" sz="3600" b="0" i="0" u="none" strike="noStrike" kern="0" cap="none" spc="0" normalizeH="0" noProof="0" dirty="0">
                <a:ln>
                  <a:noFill/>
                </a:ln>
                <a:solidFill>
                  <a:srgbClr val="000000"/>
                </a:solidFill>
                <a:effectLst/>
                <a:uLnTx/>
                <a:uFillTx/>
                <a:latin typeface="Arial"/>
                <a:ea typeface="Arial"/>
                <a:cs typeface="Arial"/>
                <a:sym typeface="Arial"/>
              </a:rPr>
              <a:t> </a:t>
            </a:r>
            <a:r>
              <a:rPr kumimoji="0" lang="en-US" sz="3600" b="0" i="0" u="none" strike="noStrike" kern="0" cap="none" spc="0" normalizeH="0" noProof="0" dirty="0" err="1">
                <a:ln>
                  <a:noFill/>
                </a:ln>
                <a:solidFill>
                  <a:srgbClr val="000000"/>
                </a:solidFill>
                <a:effectLst/>
                <a:uLnTx/>
                <a:uFillTx/>
                <a:latin typeface="Arial"/>
                <a:ea typeface="Arial"/>
                <a:cs typeface="Arial"/>
                <a:sym typeface="Arial"/>
              </a:rPr>
              <a:t>là</a:t>
            </a:r>
            <a:r>
              <a:rPr kumimoji="0" lang="en-US" sz="3600" b="0" i="0" u="none" strike="noStrike" kern="0" cap="none" spc="0" normalizeH="0" noProof="0" dirty="0">
                <a:ln>
                  <a:noFill/>
                </a:ln>
                <a:solidFill>
                  <a:srgbClr val="000000"/>
                </a:solidFill>
                <a:effectLst/>
                <a:uLnTx/>
                <a:uFillTx/>
                <a:latin typeface="Arial"/>
                <a:ea typeface="Arial"/>
                <a:cs typeface="Arial"/>
                <a:sym typeface="Arial"/>
              </a:rPr>
              <a:t> </a:t>
            </a:r>
            <a:r>
              <a:rPr kumimoji="0" lang="en-US" sz="3600" b="0" i="0" u="none" strike="noStrike" kern="0" cap="none" spc="0" normalizeH="0" noProof="0" dirty="0" err="1">
                <a:ln>
                  <a:noFill/>
                </a:ln>
                <a:solidFill>
                  <a:srgbClr val="000000"/>
                </a:solidFill>
                <a:effectLst/>
                <a:uLnTx/>
                <a:uFillTx/>
                <a:latin typeface="Arial"/>
                <a:ea typeface="Arial"/>
                <a:cs typeface="Arial"/>
                <a:sym typeface="Arial"/>
              </a:rPr>
              <a:t>gì</a:t>
            </a:r>
            <a:r>
              <a:rPr kumimoji="0" lang="en-US" sz="3600" b="0" i="0" u="none" strike="noStrike" kern="0" cap="none" spc="0" normalizeH="0" noProof="0" dirty="0">
                <a:ln>
                  <a:noFill/>
                </a:ln>
                <a:solidFill>
                  <a:srgbClr val="000000"/>
                </a:solidFill>
                <a:effectLst/>
                <a:uLnTx/>
                <a:uFillTx/>
                <a:latin typeface="Arial"/>
                <a:ea typeface="Arial"/>
                <a:cs typeface="Arial"/>
                <a:sym typeface="Arial"/>
              </a:rPr>
              <a:t>?</a:t>
            </a:r>
            <a:endParaRPr kumimoji="0" lang="en-US" sz="36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2" name="Google Shape;1270;p29">
            <a:extLst>
              <a:ext uri="{FF2B5EF4-FFF2-40B4-BE49-F238E27FC236}">
                <a16:creationId xmlns:a16="http://schemas.microsoft.com/office/drawing/2014/main" id="{F907B245-724C-7815-3446-0BFAE146D8D2}"/>
              </a:ext>
            </a:extLst>
          </p:cNvPr>
          <p:cNvSpPr txBox="1"/>
          <p:nvPr/>
        </p:nvSpPr>
        <p:spPr>
          <a:xfrm>
            <a:off x="3097827" y="2438862"/>
            <a:ext cx="8074997" cy="2548414"/>
          </a:xfrm>
          <a:prstGeom prst="rect">
            <a:avLst/>
          </a:prstGeom>
          <a:noFill/>
          <a:ln>
            <a:noFill/>
          </a:ln>
        </p:spPr>
        <p:txBody>
          <a:bodyPr spcFirstLastPara="1" wrap="square" lIns="91425" tIns="45700" rIns="91425" bIns="45700" anchor="t" anchorCtr="0">
            <a:spAutoFit/>
          </a:bodyPr>
          <a:lstStyle/>
          <a:p>
            <a:pPr lvl="0" algn="just">
              <a:lnSpc>
                <a:spcPct val="114000"/>
              </a:lnSpc>
              <a:buClr>
                <a:srgbClr val="000000"/>
              </a:buClr>
              <a:buSzPts val="3200"/>
            </a:pPr>
            <a:r>
              <a:rPr lang="en-US" sz="2800" b="1" kern="0" dirty="0">
                <a:solidFill>
                  <a:srgbClr val="FF0000"/>
                </a:solidFill>
                <a:latin typeface="Arial"/>
                <a:ea typeface="Arial"/>
                <a:cs typeface="Arial"/>
                <a:sym typeface="Arial"/>
              </a:rPr>
              <a:t>=&gt; </a:t>
            </a:r>
            <a:r>
              <a:rPr lang="vi-VN" sz="2800" b="1" kern="0" dirty="0">
                <a:solidFill>
                  <a:srgbClr val="FF0000"/>
                </a:solidFill>
                <a:latin typeface="Arial"/>
                <a:ea typeface="Arial"/>
                <a:cs typeface="Arial"/>
                <a:sym typeface="Arial"/>
              </a:rPr>
              <a:t>Câu tục ngữ </a:t>
            </a:r>
            <a:r>
              <a:rPr lang="en-US" sz="2800" b="1" kern="0" dirty="0" err="1">
                <a:solidFill>
                  <a:srgbClr val="FF0000"/>
                </a:solidFill>
                <a:latin typeface="Arial"/>
                <a:ea typeface="Arial"/>
                <a:cs typeface="Arial"/>
                <a:sym typeface="Arial"/>
              </a:rPr>
              <a:t>muốn</a:t>
            </a:r>
            <a:r>
              <a:rPr lang="en-US" sz="2800" b="1" kern="0" dirty="0">
                <a:solidFill>
                  <a:srgbClr val="FF0000"/>
                </a:solidFill>
                <a:latin typeface="Arial"/>
                <a:ea typeface="Arial"/>
                <a:cs typeface="Arial"/>
                <a:sym typeface="Arial"/>
              </a:rPr>
              <a:t> </a:t>
            </a:r>
            <a:r>
              <a:rPr lang="vi-VN" sz="2800" b="1" kern="0" dirty="0">
                <a:solidFill>
                  <a:srgbClr val="FF0000"/>
                </a:solidFill>
                <a:latin typeface="Arial"/>
                <a:ea typeface="Arial"/>
                <a:cs typeface="Arial"/>
                <a:sym typeface="Arial"/>
              </a:rPr>
              <a:t>nói rằng khi được hưởng thụ những hoa thơm, trái ngọt cần nhớ tới người đã vun trồng, chăm sóc. Từ đó, "Ăn quả nhớ kẻ trồng cây" là lời nhắc nhở con người phải có lòng biết ơn.</a:t>
            </a:r>
            <a:endParaRPr kumimoji="0" lang="en-US" sz="2800" b="1" i="0" u="none" strike="noStrike" kern="0" cap="none" spc="0" normalizeH="0" baseline="0" noProof="0" dirty="0">
              <a:ln>
                <a:noFill/>
              </a:ln>
              <a:solidFill>
                <a:srgbClr val="FF0000"/>
              </a:solidFill>
              <a:effectLst/>
              <a:uLnTx/>
              <a:uFillTx/>
              <a:latin typeface="Arial"/>
              <a:ea typeface="Arial"/>
              <a:cs typeface="Arial"/>
              <a:sym typeface="Arial"/>
            </a:endParaRPr>
          </a:p>
        </p:txBody>
      </p:sp>
    </p:spTree>
    <p:extLst>
      <p:ext uri="{BB962C8B-B14F-4D97-AF65-F5344CB8AC3E}">
        <p14:creationId xmlns:p14="http://schemas.microsoft.com/office/powerpoint/2010/main" val="3970650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59"/>
        <p:cNvGrpSpPr/>
        <p:nvPr/>
      </p:nvGrpSpPr>
      <p:grpSpPr>
        <a:xfrm>
          <a:off x="0" y="0"/>
          <a:ext cx="0" cy="0"/>
          <a:chOff x="0" y="0"/>
          <a:chExt cx="0" cy="0"/>
        </a:xfrm>
      </p:grpSpPr>
      <p:sp>
        <p:nvSpPr>
          <p:cNvPr id="1264" name="Google Shape;1264;p37"/>
          <p:cNvSpPr/>
          <p:nvPr/>
        </p:nvSpPr>
        <p:spPr>
          <a:xfrm>
            <a:off x="3183657" y="6603199"/>
            <a:ext cx="385563" cy="82708"/>
          </a:xfrm>
          <a:custGeom>
            <a:avLst/>
            <a:gdLst/>
            <a:ahLst/>
            <a:cxnLst/>
            <a:rect l="l" t="t" r="r" b="b"/>
            <a:pathLst>
              <a:path w="6918" h="1484" extrusionOk="0">
                <a:moveTo>
                  <a:pt x="6413" y="0"/>
                </a:moveTo>
                <a:cubicBezTo>
                  <a:pt x="6398" y="0"/>
                  <a:pt x="6382" y="1"/>
                  <a:pt x="6366" y="3"/>
                </a:cubicBezTo>
                <a:cubicBezTo>
                  <a:pt x="4436" y="228"/>
                  <a:pt x="2481" y="429"/>
                  <a:pt x="527" y="629"/>
                </a:cubicBezTo>
                <a:cubicBezTo>
                  <a:pt x="16" y="702"/>
                  <a:pt x="1" y="1483"/>
                  <a:pt x="482" y="1483"/>
                </a:cubicBezTo>
                <a:cubicBezTo>
                  <a:pt x="496" y="1483"/>
                  <a:pt x="511" y="1483"/>
                  <a:pt x="527" y="1481"/>
                </a:cubicBezTo>
                <a:cubicBezTo>
                  <a:pt x="2481" y="1256"/>
                  <a:pt x="4436" y="1055"/>
                  <a:pt x="6366" y="855"/>
                </a:cubicBezTo>
                <a:cubicBezTo>
                  <a:pt x="6901" y="782"/>
                  <a:pt x="6917" y="0"/>
                  <a:pt x="6413"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65" name="Google Shape;1265;p37"/>
          <p:cNvSpPr/>
          <p:nvPr/>
        </p:nvSpPr>
        <p:spPr>
          <a:xfrm>
            <a:off x="6038690" y="1781834"/>
            <a:ext cx="1880223" cy="765141"/>
          </a:xfrm>
          <a:custGeom>
            <a:avLst/>
            <a:gdLst/>
            <a:ahLst/>
            <a:cxnLst/>
            <a:rect l="l" t="t" r="r" b="b"/>
            <a:pathLst>
              <a:path w="16393" h="6671" extrusionOk="0">
                <a:moveTo>
                  <a:pt x="8627" y="0"/>
                </a:moveTo>
                <a:cubicBezTo>
                  <a:pt x="8569" y="0"/>
                  <a:pt x="8511" y="1"/>
                  <a:pt x="8451" y="4"/>
                </a:cubicBezTo>
                <a:cubicBezTo>
                  <a:pt x="5093" y="104"/>
                  <a:pt x="5093" y="3337"/>
                  <a:pt x="5093" y="3337"/>
                </a:cubicBezTo>
                <a:cubicBezTo>
                  <a:pt x="5093" y="3337"/>
                  <a:pt x="4254" y="3067"/>
                  <a:pt x="3268" y="3067"/>
                </a:cubicBezTo>
                <a:cubicBezTo>
                  <a:pt x="1798" y="3067"/>
                  <a:pt x="1" y="3669"/>
                  <a:pt x="181" y="6670"/>
                </a:cubicBezTo>
                <a:lnTo>
                  <a:pt x="15644" y="6670"/>
                </a:lnTo>
                <a:cubicBezTo>
                  <a:pt x="15644" y="6670"/>
                  <a:pt x="16392" y="3147"/>
                  <a:pt x="13650" y="3147"/>
                </a:cubicBezTo>
                <a:cubicBezTo>
                  <a:pt x="13298" y="3147"/>
                  <a:pt x="12888" y="3206"/>
                  <a:pt x="12411" y="3337"/>
                </a:cubicBezTo>
                <a:cubicBezTo>
                  <a:pt x="12411" y="3337"/>
                  <a:pt x="11807" y="0"/>
                  <a:pt x="8627"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66" name="Google Shape;1266;p37"/>
          <p:cNvSpPr/>
          <p:nvPr/>
        </p:nvSpPr>
        <p:spPr>
          <a:xfrm>
            <a:off x="7419798" y="870472"/>
            <a:ext cx="1094077" cy="346253"/>
          </a:xfrm>
          <a:custGeom>
            <a:avLst/>
            <a:gdLst/>
            <a:ahLst/>
            <a:cxnLst/>
            <a:rect l="l" t="t" r="r" b="b"/>
            <a:pathLst>
              <a:path w="13410" h="4244" extrusionOk="0">
                <a:moveTo>
                  <a:pt x="7286" y="0"/>
                </a:moveTo>
                <a:cubicBezTo>
                  <a:pt x="6592" y="0"/>
                  <a:pt x="5782" y="384"/>
                  <a:pt x="4913" y="1537"/>
                </a:cubicBezTo>
                <a:cubicBezTo>
                  <a:pt x="4913" y="1537"/>
                  <a:pt x="4164" y="1313"/>
                  <a:pt x="3250" y="1313"/>
                </a:cubicBezTo>
                <a:cubicBezTo>
                  <a:pt x="1896" y="1313"/>
                  <a:pt x="180" y="1805"/>
                  <a:pt x="0" y="4244"/>
                </a:cubicBezTo>
                <a:lnTo>
                  <a:pt x="13158" y="4244"/>
                </a:lnTo>
                <a:cubicBezTo>
                  <a:pt x="13158" y="4244"/>
                  <a:pt x="13410" y="1459"/>
                  <a:pt x="10505" y="1459"/>
                </a:cubicBezTo>
                <a:cubicBezTo>
                  <a:pt x="10232" y="1459"/>
                  <a:pt x="9931" y="1483"/>
                  <a:pt x="9599" y="1537"/>
                </a:cubicBezTo>
                <a:cubicBezTo>
                  <a:pt x="9599" y="1537"/>
                  <a:pt x="8675" y="0"/>
                  <a:pt x="7286"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67" name="Google Shape;1267;p37"/>
          <p:cNvSpPr/>
          <p:nvPr/>
        </p:nvSpPr>
        <p:spPr>
          <a:xfrm>
            <a:off x="4306558" y="178796"/>
            <a:ext cx="2232292" cy="1068008"/>
          </a:xfrm>
          <a:custGeom>
            <a:avLst/>
            <a:gdLst/>
            <a:ahLst/>
            <a:cxnLst/>
            <a:rect l="l" t="t" r="r" b="b"/>
            <a:pathLst>
              <a:path w="15164" h="7255" extrusionOk="0">
                <a:moveTo>
                  <a:pt x="5362" y="0"/>
                </a:moveTo>
                <a:cubicBezTo>
                  <a:pt x="3058" y="0"/>
                  <a:pt x="3058" y="4598"/>
                  <a:pt x="3058" y="4598"/>
                </a:cubicBezTo>
                <a:cubicBezTo>
                  <a:pt x="3058" y="4598"/>
                  <a:pt x="2611" y="4325"/>
                  <a:pt x="2054" y="4325"/>
                </a:cubicBezTo>
                <a:cubicBezTo>
                  <a:pt x="1290" y="4325"/>
                  <a:pt x="319" y="4836"/>
                  <a:pt x="0" y="7255"/>
                </a:cubicBezTo>
                <a:lnTo>
                  <a:pt x="15163" y="7255"/>
                </a:lnTo>
                <a:cubicBezTo>
                  <a:pt x="15163" y="7255"/>
                  <a:pt x="14777" y="4519"/>
                  <a:pt x="12700" y="4519"/>
                </a:cubicBezTo>
                <a:cubicBezTo>
                  <a:pt x="12294" y="4519"/>
                  <a:pt x="11824" y="4624"/>
                  <a:pt x="11278" y="4874"/>
                </a:cubicBezTo>
                <a:cubicBezTo>
                  <a:pt x="11278" y="4874"/>
                  <a:pt x="10880" y="2861"/>
                  <a:pt x="9125" y="2861"/>
                </a:cubicBezTo>
                <a:cubicBezTo>
                  <a:pt x="8817" y="2861"/>
                  <a:pt x="8467" y="2923"/>
                  <a:pt x="8070" y="3069"/>
                </a:cubicBezTo>
                <a:cubicBezTo>
                  <a:pt x="8070" y="3069"/>
                  <a:pt x="8070" y="287"/>
                  <a:pt x="5564" y="11"/>
                </a:cubicBezTo>
                <a:cubicBezTo>
                  <a:pt x="5495" y="4"/>
                  <a:pt x="5428" y="0"/>
                  <a:pt x="5362" y="0"/>
                </a:cubicBezTo>
                <a:close/>
              </a:path>
            </a:pathLst>
          </a:custGeom>
          <a:solidFill>
            <a:srgbClr val="FFFFF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pic>
        <p:nvPicPr>
          <p:cNvPr id="66" name="Picture 65">
            <a:extLst>
              <a:ext uri="{FF2B5EF4-FFF2-40B4-BE49-F238E27FC236}">
                <a16:creationId xmlns:a16="http://schemas.microsoft.com/office/drawing/2014/main" id="{9D038CE0-6875-466E-B5CD-77C95F6DE8D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47725" y="1178625"/>
            <a:ext cx="7333612" cy="2185143"/>
          </a:xfrm>
          <a:prstGeom prst="rect">
            <a:avLst/>
          </a:prstGeom>
        </p:spPr>
      </p:pic>
      <p:pic>
        <p:nvPicPr>
          <p:cNvPr id="1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53140" y="1216725"/>
            <a:ext cx="2542544" cy="4908215"/>
          </a:xfrm>
          <a:prstGeom prst="rect">
            <a:avLst/>
          </a:prstGeom>
        </p:spPr>
      </p:pic>
      <p:pic>
        <p:nvPicPr>
          <p:cNvPr id="2" name="Picture 1">
            <a:extLst>
              <a:ext uri="{FF2B5EF4-FFF2-40B4-BE49-F238E27FC236}">
                <a16:creationId xmlns:a16="http://schemas.microsoft.com/office/drawing/2014/main" id="{202102CE-358E-3DEA-D611-3F3D5F8247BA}"/>
              </a:ext>
            </a:extLst>
          </p:cNvPr>
          <p:cNvPicPr>
            <a:picLocks noChangeAspect="1"/>
          </p:cNvPicPr>
          <p:nvPr/>
        </p:nvPicPr>
        <p:blipFill>
          <a:blip r:embed="rId5"/>
          <a:stretch>
            <a:fillRect/>
          </a:stretch>
        </p:blipFill>
        <p:spPr>
          <a:xfrm>
            <a:off x="537245" y="1532298"/>
            <a:ext cx="7974259" cy="1926503"/>
          </a:xfrm>
          <a:prstGeom prst="rect">
            <a:avLst/>
          </a:prstGeom>
        </p:spPr>
      </p:pic>
    </p:spTree>
    <p:extLst>
      <p:ext uri="{BB962C8B-B14F-4D97-AF65-F5344CB8AC3E}">
        <p14:creationId xmlns:p14="http://schemas.microsoft.com/office/powerpoint/2010/main" val="421196092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1647;p46"/>
          <p:cNvGrpSpPr/>
          <p:nvPr/>
        </p:nvGrpSpPr>
        <p:grpSpPr>
          <a:xfrm>
            <a:off x="931593" y="2771345"/>
            <a:ext cx="3503920" cy="3884389"/>
            <a:chOff x="3440163" y="1715825"/>
            <a:chExt cx="2040801" cy="2262400"/>
          </a:xfrm>
        </p:grpSpPr>
        <p:grpSp>
          <p:nvGrpSpPr>
            <p:cNvPr id="3" name="Google Shape;1648;p46"/>
            <p:cNvGrpSpPr/>
            <p:nvPr/>
          </p:nvGrpSpPr>
          <p:grpSpPr>
            <a:xfrm flipH="1">
              <a:off x="4433661" y="1715825"/>
              <a:ext cx="1047303" cy="2262400"/>
              <a:chOff x="4656536" y="1715825"/>
              <a:chExt cx="1047303" cy="2262400"/>
            </a:xfrm>
          </p:grpSpPr>
          <p:sp>
            <p:nvSpPr>
              <p:cNvPr id="79" name="Google Shape;1649;p46"/>
              <p:cNvSpPr/>
              <p:nvPr/>
            </p:nvSpPr>
            <p:spPr>
              <a:xfrm>
                <a:off x="4656536" y="3862030"/>
                <a:ext cx="1004699" cy="116194"/>
              </a:xfrm>
              <a:custGeom>
                <a:avLst/>
                <a:gdLst/>
                <a:ahLst/>
                <a:cxnLst/>
                <a:rect l="l" t="t" r="r" b="b"/>
                <a:pathLst>
                  <a:path w="61141" h="7071" extrusionOk="0">
                    <a:moveTo>
                      <a:pt x="30558" y="0"/>
                    </a:moveTo>
                    <a:cubicBezTo>
                      <a:pt x="13695" y="0"/>
                      <a:pt x="0" y="1571"/>
                      <a:pt x="0" y="3535"/>
                    </a:cubicBezTo>
                    <a:cubicBezTo>
                      <a:pt x="0" y="5499"/>
                      <a:pt x="13695" y="7070"/>
                      <a:pt x="30558" y="7070"/>
                    </a:cubicBezTo>
                    <a:cubicBezTo>
                      <a:pt x="47447" y="7070"/>
                      <a:pt x="61141" y="5499"/>
                      <a:pt x="61141" y="3535"/>
                    </a:cubicBezTo>
                    <a:cubicBezTo>
                      <a:pt x="61141" y="1571"/>
                      <a:pt x="47447" y="0"/>
                      <a:pt x="3055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0" name="Google Shape;1650;p46"/>
              <p:cNvSpPr/>
              <p:nvPr/>
            </p:nvSpPr>
            <p:spPr>
              <a:xfrm>
                <a:off x="4769262" y="2510930"/>
                <a:ext cx="560660" cy="609711"/>
              </a:xfrm>
              <a:custGeom>
                <a:avLst/>
                <a:gdLst/>
                <a:ahLst/>
                <a:cxnLst/>
                <a:rect l="l" t="t" r="r" b="b"/>
                <a:pathLst>
                  <a:path w="34119" h="37104" extrusionOk="0">
                    <a:moveTo>
                      <a:pt x="19122" y="0"/>
                    </a:moveTo>
                    <a:cubicBezTo>
                      <a:pt x="17440" y="0"/>
                      <a:pt x="15672" y="79"/>
                      <a:pt x="13905" y="264"/>
                    </a:cubicBezTo>
                    <a:cubicBezTo>
                      <a:pt x="6154" y="1102"/>
                      <a:pt x="3850" y="8198"/>
                      <a:pt x="3248" y="13959"/>
                    </a:cubicBezTo>
                    <a:cubicBezTo>
                      <a:pt x="2619" y="19719"/>
                      <a:pt x="1" y="33257"/>
                      <a:pt x="2226" y="35299"/>
                    </a:cubicBezTo>
                    <a:cubicBezTo>
                      <a:pt x="3441" y="36414"/>
                      <a:pt x="10060" y="37104"/>
                      <a:pt x="16346" y="37104"/>
                    </a:cubicBezTo>
                    <a:cubicBezTo>
                      <a:pt x="21718" y="37104"/>
                      <a:pt x="26846" y="36600"/>
                      <a:pt x="28149" y="35430"/>
                    </a:cubicBezTo>
                    <a:cubicBezTo>
                      <a:pt x="30951" y="32890"/>
                      <a:pt x="34119" y="8670"/>
                      <a:pt x="29956" y="1652"/>
                    </a:cubicBezTo>
                    <a:cubicBezTo>
                      <a:pt x="29531" y="904"/>
                      <a:pt x="24816" y="0"/>
                      <a:pt x="19122"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1" name="Google Shape;1651;p46"/>
              <p:cNvSpPr/>
              <p:nvPr/>
            </p:nvSpPr>
            <p:spPr>
              <a:xfrm>
                <a:off x="4769262" y="2535924"/>
                <a:ext cx="195793" cy="574858"/>
              </a:xfrm>
              <a:custGeom>
                <a:avLst/>
                <a:gdLst/>
                <a:ahLst/>
                <a:cxnLst/>
                <a:rect l="l" t="t" r="r" b="b"/>
                <a:pathLst>
                  <a:path w="11915" h="34983" extrusionOk="0">
                    <a:moveTo>
                      <a:pt x="9768" y="0"/>
                    </a:moveTo>
                    <a:cubicBezTo>
                      <a:pt x="5290" y="2462"/>
                      <a:pt x="3719" y="7882"/>
                      <a:pt x="3248" y="12438"/>
                    </a:cubicBezTo>
                    <a:cubicBezTo>
                      <a:pt x="2619" y="18198"/>
                      <a:pt x="1" y="31736"/>
                      <a:pt x="2226" y="33778"/>
                    </a:cubicBezTo>
                    <a:cubicBezTo>
                      <a:pt x="2750" y="34276"/>
                      <a:pt x="4321" y="34668"/>
                      <a:pt x="6416" y="34983"/>
                    </a:cubicBezTo>
                    <a:cubicBezTo>
                      <a:pt x="6992" y="34668"/>
                      <a:pt x="7516" y="34197"/>
                      <a:pt x="7935" y="33595"/>
                    </a:cubicBezTo>
                    <a:cubicBezTo>
                      <a:pt x="8694" y="32547"/>
                      <a:pt x="9139" y="31343"/>
                      <a:pt x="9479" y="30086"/>
                    </a:cubicBezTo>
                    <a:cubicBezTo>
                      <a:pt x="9846" y="28803"/>
                      <a:pt x="10056" y="27494"/>
                      <a:pt x="10265" y="26185"/>
                    </a:cubicBezTo>
                    <a:cubicBezTo>
                      <a:pt x="10605" y="24011"/>
                      <a:pt x="10893" y="21838"/>
                      <a:pt x="11103" y="19639"/>
                    </a:cubicBezTo>
                    <a:cubicBezTo>
                      <a:pt x="11496" y="15397"/>
                      <a:pt x="11784" y="11129"/>
                      <a:pt x="11888" y="6913"/>
                    </a:cubicBezTo>
                    <a:cubicBezTo>
                      <a:pt x="11915" y="5054"/>
                      <a:pt x="11810" y="3195"/>
                      <a:pt x="11051" y="1624"/>
                    </a:cubicBezTo>
                    <a:cubicBezTo>
                      <a:pt x="10736" y="969"/>
                      <a:pt x="10291" y="419"/>
                      <a:pt x="9768" y="0"/>
                    </a:cubicBezTo>
                    <a:close/>
                  </a:path>
                </a:pathLst>
              </a:custGeom>
              <a:solidFill>
                <a:schemeClr val="accen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2" name="Google Shape;1652;p46"/>
              <p:cNvSpPr/>
              <p:nvPr/>
            </p:nvSpPr>
            <p:spPr>
              <a:xfrm>
                <a:off x="4874249" y="3026008"/>
                <a:ext cx="569271" cy="808923"/>
              </a:xfrm>
              <a:custGeom>
                <a:avLst/>
                <a:gdLst/>
                <a:ahLst/>
                <a:cxnLst/>
                <a:rect l="l" t="t" r="r" b="b"/>
                <a:pathLst>
                  <a:path w="34643" h="49227" extrusionOk="0">
                    <a:moveTo>
                      <a:pt x="34643" y="0"/>
                    </a:moveTo>
                    <a:lnTo>
                      <a:pt x="34643" y="0"/>
                    </a:lnTo>
                    <a:cubicBezTo>
                      <a:pt x="33621" y="157"/>
                      <a:pt x="32626" y="262"/>
                      <a:pt x="31631" y="367"/>
                    </a:cubicBezTo>
                    <a:cubicBezTo>
                      <a:pt x="28777" y="733"/>
                      <a:pt x="25897" y="943"/>
                      <a:pt x="23043" y="1021"/>
                    </a:cubicBezTo>
                    <a:cubicBezTo>
                      <a:pt x="21934" y="1046"/>
                      <a:pt x="20823" y="1059"/>
                      <a:pt x="19710" y="1059"/>
                    </a:cubicBezTo>
                    <a:cubicBezTo>
                      <a:pt x="15988" y="1059"/>
                      <a:pt x="12252" y="913"/>
                      <a:pt x="8563" y="550"/>
                    </a:cubicBezTo>
                    <a:cubicBezTo>
                      <a:pt x="8458" y="550"/>
                      <a:pt x="8354" y="550"/>
                      <a:pt x="8249" y="524"/>
                    </a:cubicBezTo>
                    <a:cubicBezTo>
                      <a:pt x="7594" y="472"/>
                      <a:pt x="6966" y="393"/>
                      <a:pt x="6311" y="314"/>
                    </a:cubicBezTo>
                    <a:cubicBezTo>
                      <a:pt x="6311" y="1179"/>
                      <a:pt x="6285" y="1859"/>
                      <a:pt x="6233" y="2331"/>
                    </a:cubicBezTo>
                    <a:cubicBezTo>
                      <a:pt x="5971" y="5132"/>
                      <a:pt x="3876" y="19874"/>
                      <a:pt x="2148" y="32574"/>
                    </a:cubicBezTo>
                    <a:cubicBezTo>
                      <a:pt x="2122" y="32652"/>
                      <a:pt x="2122" y="32757"/>
                      <a:pt x="2095" y="32862"/>
                    </a:cubicBezTo>
                    <a:cubicBezTo>
                      <a:pt x="1179" y="39643"/>
                      <a:pt x="367" y="45797"/>
                      <a:pt x="1" y="49227"/>
                    </a:cubicBezTo>
                    <a:lnTo>
                      <a:pt x="10029" y="49227"/>
                    </a:lnTo>
                    <a:cubicBezTo>
                      <a:pt x="10029" y="49227"/>
                      <a:pt x="11391" y="41319"/>
                      <a:pt x="13041" y="32757"/>
                    </a:cubicBezTo>
                    <a:cubicBezTo>
                      <a:pt x="13067" y="32678"/>
                      <a:pt x="13067" y="32626"/>
                      <a:pt x="13067" y="32547"/>
                    </a:cubicBezTo>
                    <a:cubicBezTo>
                      <a:pt x="14978" y="22623"/>
                      <a:pt x="17256" y="11836"/>
                      <a:pt x="18277" y="11312"/>
                    </a:cubicBezTo>
                    <a:cubicBezTo>
                      <a:pt x="18382" y="11233"/>
                      <a:pt x="18513" y="11181"/>
                      <a:pt x="18618" y="11102"/>
                    </a:cubicBezTo>
                    <a:lnTo>
                      <a:pt x="18644" y="11102"/>
                    </a:lnTo>
                    <a:cubicBezTo>
                      <a:pt x="19444" y="10702"/>
                      <a:pt x="20055" y="10566"/>
                      <a:pt x="20542" y="10566"/>
                    </a:cubicBezTo>
                    <a:cubicBezTo>
                      <a:pt x="20629" y="10566"/>
                      <a:pt x="20712" y="10571"/>
                      <a:pt x="20791" y="10579"/>
                    </a:cubicBezTo>
                    <a:cubicBezTo>
                      <a:pt x="20922" y="10579"/>
                      <a:pt x="21027" y="10605"/>
                      <a:pt x="21158" y="10605"/>
                    </a:cubicBezTo>
                    <a:cubicBezTo>
                      <a:pt x="21550" y="10683"/>
                      <a:pt x="21158" y="22414"/>
                      <a:pt x="20791" y="33254"/>
                    </a:cubicBezTo>
                    <a:cubicBezTo>
                      <a:pt x="20791" y="33359"/>
                      <a:pt x="20791" y="33464"/>
                      <a:pt x="20791" y="33569"/>
                    </a:cubicBezTo>
                    <a:cubicBezTo>
                      <a:pt x="20582" y="40088"/>
                      <a:pt x="20372" y="46216"/>
                      <a:pt x="20346" y="49227"/>
                    </a:cubicBezTo>
                    <a:lnTo>
                      <a:pt x="30453" y="49227"/>
                    </a:lnTo>
                    <a:cubicBezTo>
                      <a:pt x="30453" y="49227"/>
                      <a:pt x="31291" y="41398"/>
                      <a:pt x="32208" y="33516"/>
                    </a:cubicBezTo>
                    <a:cubicBezTo>
                      <a:pt x="32208" y="33411"/>
                      <a:pt x="32208" y="33333"/>
                      <a:pt x="32234" y="33254"/>
                    </a:cubicBezTo>
                    <a:cubicBezTo>
                      <a:pt x="32731" y="28960"/>
                      <a:pt x="33229" y="24692"/>
                      <a:pt x="33674" y="21681"/>
                    </a:cubicBezTo>
                    <a:cubicBezTo>
                      <a:pt x="34198" y="17910"/>
                      <a:pt x="34643" y="9139"/>
                      <a:pt x="34643"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3" name="Google Shape;1653;p46"/>
              <p:cNvSpPr/>
              <p:nvPr/>
            </p:nvSpPr>
            <p:spPr>
              <a:xfrm>
                <a:off x="5208566" y="3772966"/>
                <a:ext cx="173001" cy="61967"/>
              </a:xfrm>
              <a:custGeom>
                <a:avLst/>
                <a:gdLst/>
                <a:ahLst/>
                <a:cxnLst/>
                <a:rect l="l" t="t" r="r" b="b"/>
                <a:pathLst>
                  <a:path w="10528" h="3771" extrusionOk="0">
                    <a:moveTo>
                      <a:pt x="10527" y="0"/>
                    </a:moveTo>
                    <a:lnTo>
                      <a:pt x="10527" y="0"/>
                    </a:lnTo>
                    <a:cubicBezTo>
                      <a:pt x="7045" y="419"/>
                      <a:pt x="3536" y="707"/>
                      <a:pt x="53" y="812"/>
                    </a:cubicBezTo>
                    <a:cubicBezTo>
                      <a:pt x="27" y="1990"/>
                      <a:pt x="1" y="2985"/>
                      <a:pt x="1" y="3771"/>
                    </a:cubicBezTo>
                    <a:lnTo>
                      <a:pt x="10108" y="3771"/>
                    </a:lnTo>
                    <a:cubicBezTo>
                      <a:pt x="10108" y="3771"/>
                      <a:pt x="10265" y="2304"/>
                      <a:pt x="10527" y="0"/>
                    </a:cubicBez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4" name="Google Shape;1654;p46"/>
              <p:cNvSpPr/>
              <p:nvPr/>
            </p:nvSpPr>
            <p:spPr>
              <a:xfrm>
                <a:off x="4874249" y="3767363"/>
                <a:ext cx="173856" cy="67570"/>
              </a:xfrm>
              <a:custGeom>
                <a:avLst/>
                <a:gdLst/>
                <a:ahLst/>
                <a:cxnLst/>
                <a:rect l="l" t="t" r="r" b="b"/>
                <a:pathLst>
                  <a:path w="10580" h="4112" extrusionOk="0">
                    <a:moveTo>
                      <a:pt x="498" y="1"/>
                    </a:moveTo>
                    <a:cubicBezTo>
                      <a:pt x="289" y="1624"/>
                      <a:pt x="132" y="3012"/>
                      <a:pt x="1" y="4112"/>
                    </a:cubicBezTo>
                    <a:lnTo>
                      <a:pt x="10029" y="4112"/>
                    </a:lnTo>
                    <a:cubicBezTo>
                      <a:pt x="10029" y="4112"/>
                      <a:pt x="10239" y="2933"/>
                      <a:pt x="10579" y="1022"/>
                    </a:cubicBezTo>
                    <a:cubicBezTo>
                      <a:pt x="8380" y="891"/>
                      <a:pt x="6180" y="708"/>
                      <a:pt x="3981" y="446"/>
                    </a:cubicBezTo>
                    <a:cubicBezTo>
                      <a:pt x="3221" y="367"/>
                      <a:pt x="2462" y="289"/>
                      <a:pt x="1703" y="184"/>
                    </a:cubicBezTo>
                    <a:cubicBezTo>
                      <a:pt x="1284" y="132"/>
                      <a:pt x="891" y="79"/>
                      <a:pt x="498" y="1"/>
                    </a:cubicBez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5" name="Google Shape;1655;p46"/>
              <p:cNvSpPr/>
              <p:nvPr/>
            </p:nvSpPr>
            <p:spPr>
              <a:xfrm>
                <a:off x="5208566" y="3806094"/>
                <a:ext cx="169123" cy="28839"/>
              </a:xfrm>
              <a:custGeom>
                <a:avLst/>
                <a:gdLst/>
                <a:ahLst/>
                <a:cxnLst/>
                <a:rect l="l" t="t" r="r" b="b"/>
                <a:pathLst>
                  <a:path w="10292" h="1755" extrusionOk="0">
                    <a:moveTo>
                      <a:pt x="10291" y="0"/>
                    </a:moveTo>
                    <a:lnTo>
                      <a:pt x="10291" y="0"/>
                    </a:lnTo>
                    <a:cubicBezTo>
                      <a:pt x="8432" y="210"/>
                      <a:pt x="6573" y="367"/>
                      <a:pt x="4688" y="419"/>
                    </a:cubicBezTo>
                    <a:cubicBezTo>
                      <a:pt x="4164" y="432"/>
                      <a:pt x="3634" y="439"/>
                      <a:pt x="3104" y="439"/>
                    </a:cubicBezTo>
                    <a:cubicBezTo>
                      <a:pt x="2574" y="439"/>
                      <a:pt x="2043" y="432"/>
                      <a:pt x="1520" y="419"/>
                    </a:cubicBezTo>
                    <a:cubicBezTo>
                      <a:pt x="1022" y="393"/>
                      <a:pt x="525" y="341"/>
                      <a:pt x="27" y="288"/>
                    </a:cubicBezTo>
                    <a:cubicBezTo>
                      <a:pt x="1" y="838"/>
                      <a:pt x="1" y="1336"/>
                      <a:pt x="1" y="1755"/>
                    </a:cubicBezTo>
                    <a:lnTo>
                      <a:pt x="10108" y="1755"/>
                    </a:lnTo>
                    <a:cubicBezTo>
                      <a:pt x="10108" y="1755"/>
                      <a:pt x="10187" y="1100"/>
                      <a:pt x="1029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6" name="Google Shape;1656;p46"/>
              <p:cNvSpPr/>
              <p:nvPr/>
            </p:nvSpPr>
            <p:spPr>
              <a:xfrm>
                <a:off x="4874249" y="3806521"/>
                <a:ext cx="169978" cy="28412"/>
              </a:xfrm>
              <a:custGeom>
                <a:avLst/>
                <a:gdLst/>
                <a:ahLst/>
                <a:cxnLst/>
                <a:rect l="l" t="t" r="r" b="b"/>
                <a:pathLst>
                  <a:path w="10344" h="1729" extrusionOk="0">
                    <a:moveTo>
                      <a:pt x="10344" y="1"/>
                    </a:moveTo>
                    <a:lnTo>
                      <a:pt x="10344" y="1"/>
                    </a:lnTo>
                    <a:cubicBezTo>
                      <a:pt x="9898" y="53"/>
                      <a:pt x="9479" y="79"/>
                      <a:pt x="9034" y="131"/>
                    </a:cubicBezTo>
                    <a:cubicBezTo>
                      <a:pt x="7336" y="275"/>
                      <a:pt x="5616" y="397"/>
                      <a:pt x="3914" y="397"/>
                    </a:cubicBezTo>
                    <a:cubicBezTo>
                      <a:pt x="3753" y="397"/>
                      <a:pt x="3592" y="396"/>
                      <a:pt x="3431" y="393"/>
                    </a:cubicBezTo>
                    <a:cubicBezTo>
                      <a:pt x="2488" y="393"/>
                      <a:pt x="1572" y="367"/>
                      <a:pt x="629" y="289"/>
                    </a:cubicBezTo>
                    <a:cubicBezTo>
                      <a:pt x="472" y="289"/>
                      <a:pt x="315" y="262"/>
                      <a:pt x="184" y="236"/>
                    </a:cubicBezTo>
                    <a:cubicBezTo>
                      <a:pt x="105" y="786"/>
                      <a:pt x="53" y="1284"/>
                      <a:pt x="1" y="1729"/>
                    </a:cubicBezTo>
                    <a:lnTo>
                      <a:pt x="10029" y="1729"/>
                    </a:lnTo>
                    <a:cubicBezTo>
                      <a:pt x="10029" y="1729"/>
                      <a:pt x="10134" y="1100"/>
                      <a:pt x="10344"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7" name="Google Shape;1657;p46"/>
              <p:cNvSpPr/>
              <p:nvPr/>
            </p:nvSpPr>
            <p:spPr>
              <a:xfrm>
                <a:off x="5184049" y="3825797"/>
                <a:ext cx="299482" cy="94372"/>
              </a:xfrm>
              <a:custGeom>
                <a:avLst/>
                <a:gdLst/>
                <a:ahLst/>
                <a:cxnLst/>
                <a:rect l="l" t="t" r="r" b="b"/>
                <a:pathLst>
                  <a:path w="18225" h="5743" extrusionOk="0">
                    <a:moveTo>
                      <a:pt x="9126" y="1"/>
                    </a:moveTo>
                    <a:cubicBezTo>
                      <a:pt x="6159" y="1"/>
                      <a:pt x="1740" y="101"/>
                      <a:pt x="1441" y="189"/>
                    </a:cubicBezTo>
                    <a:cubicBezTo>
                      <a:pt x="969" y="320"/>
                      <a:pt x="0" y="4431"/>
                      <a:pt x="524" y="5347"/>
                    </a:cubicBezTo>
                    <a:cubicBezTo>
                      <a:pt x="692" y="5643"/>
                      <a:pt x="2688" y="5742"/>
                      <a:pt x="5288" y="5742"/>
                    </a:cubicBezTo>
                    <a:cubicBezTo>
                      <a:pt x="9588" y="5742"/>
                      <a:pt x="15540" y="5472"/>
                      <a:pt x="17596" y="5374"/>
                    </a:cubicBezTo>
                    <a:cubicBezTo>
                      <a:pt x="17989" y="5347"/>
                      <a:pt x="18225" y="4955"/>
                      <a:pt x="18068" y="4588"/>
                    </a:cubicBezTo>
                    <a:cubicBezTo>
                      <a:pt x="17701" y="3907"/>
                      <a:pt x="16863" y="2912"/>
                      <a:pt x="15266" y="1865"/>
                    </a:cubicBezTo>
                    <a:cubicBezTo>
                      <a:pt x="12648" y="137"/>
                      <a:pt x="11783" y="84"/>
                      <a:pt x="11783" y="84"/>
                    </a:cubicBezTo>
                    <a:cubicBezTo>
                      <a:pt x="11664" y="25"/>
                      <a:pt x="10566" y="1"/>
                      <a:pt x="912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8" name="Google Shape;1658;p46"/>
              <p:cNvSpPr/>
              <p:nvPr/>
            </p:nvSpPr>
            <p:spPr>
              <a:xfrm>
                <a:off x="5190079" y="3894304"/>
                <a:ext cx="293452" cy="25865"/>
              </a:xfrm>
              <a:custGeom>
                <a:avLst/>
                <a:gdLst/>
                <a:ahLst/>
                <a:cxnLst/>
                <a:rect l="l" t="t" r="r" b="b"/>
                <a:pathLst>
                  <a:path w="17858" h="1574" extrusionOk="0">
                    <a:moveTo>
                      <a:pt x="17439" y="0"/>
                    </a:moveTo>
                    <a:cubicBezTo>
                      <a:pt x="14061" y="288"/>
                      <a:pt x="10709" y="471"/>
                      <a:pt x="7358" y="471"/>
                    </a:cubicBezTo>
                    <a:cubicBezTo>
                      <a:pt x="6749" y="471"/>
                      <a:pt x="6137" y="475"/>
                      <a:pt x="5523" y="475"/>
                    </a:cubicBezTo>
                    <a:cubicBezTo>
                      <a:pt x="3682" y="475"/>
                      <a:pt x="1826" y="445"/>
                      <a:pt x="0" y="210"/>
                    </a:cubicBezTo>
                    <a:lnTo>
                      <a:pt x="0" y="210"/>
                    </a:lnTo>
                    <a:cubicBezTo>
                      <a:pt x="0" y="629"/>
                      <a:pt x="52" y="969"/>
                      <a:pt x="157" y="1178"/>
                    </a:cubicBezTo>
                    <a:cubicBezTo>
                      <a:pt x="325" y="1474"/>
                      <a:pt x="2321" y="1573"/>
                      <a:pt x="4921" y="1573"/>
                    </a:cubicBezTo>
                    <a:cubicBezTo>
                      <a:pt x="9221" y="1573"/>
                      <a:pt x="15173" y="1303"/>
                      <a:pt x="17229" y="1205"/>
                    </a:cubicBezTo>
                    <a:cubicBezTo>
                      <a:pt x="17622" y="1178"/>
                      <a:pt x="17858" y="786"/>
                      <a:pt x="17701" y="419"/>
                    </a:cubicBezTo>
                    <a:cubicBezTo>
                      <a:pt x="17622" y="288"/>
                      <a:pt x="17544" y="157"/>
                      <a:pt x="17439"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9" name="Google Shape;1659;p46"/>
              <p:cNvSpPr/>
              <p:nvPr/>
            </p:nvSpPr>
            <p:spPr>
              <a:xfrm>
                <a:off x="4847579" y="3825797"/>
                <a:ext cx="299482" cy="94372"/>
              </a:xfrm>
              <a:custGeom>
                <a:avLst/>
                <a:gdLst/>
                <a:ahLst/>
                <a:cxnLst/>
                <a:rect l="l" t="t" r="r" b="b"/>
                <a:pathLst>
                  <a:path w="18225" h="5743" extrusionOk="0">
                    <a:moveTo>
                      <a:pt x="9126" y="1"/>
                    </a:moveTo>
                    <a:cubicBezTo>
                      <a:pt x="6159" y="1"/>
                      <a:pt x="1740" y="101"/>
                      <a:pt x="1440" y="189"/>
                    </a:cubicBezTo>
                    <a:cubicBezTo>
                      <a:pt x="969" y="320"/>
                      <a:pt x="0" y="4431"/>
                      <a:pt x="524" y="5347"/>
                    </a:cubicBezTo>
                    <a:cubicBezTo>
                      <a:pt x="692" y="5643"/>
                      <a:pt x="2688" y="5742"/>
                      <a:pt x="5288" y="5742"/>
                    </a:cubicBezTo>
                    <a:cubicBezTo>
                      <a:pt x="9588" y="5742"/>
                      <a:pt x="15540" y="5472"/>
                      <a:pt x="17596" y="5374"/>
                    </a:cubicBezTo>
                    <a:cubicBezTo>
                      <a:pt x="17989" y="5347"/>
                      <a:pt x="18225" y="4955"/>
                      <a:pt x="18068" y="4588"/>
                    </a:cubicBezTo>
                    <a:cubicBezTo>
                      <a:pt x="17701" y="3907"/>
                      <a:pt x="16863" y="2912"/>
                      <a:pt x="15266" y="1865"/>
                    </a:cubicBezTo>
                    <a:cubicBezTo>
                      <a:pt x="12647" y="137"/>
                      <a:pt x="11783" y="84"/>
                      <a:pt x="11783" y="84"/>
                    </a:cubicBezTo>
                    <a:cubicBezTo>
                      <a:pt x="11664" y="25"/>
                      <a:pt x="10566" y="1"/>
                      <a:pt x="912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0" name="Google Shape;1660;p46"/>
              <p:cNvSpPr/>
              <p:nvPr/>
            </p:nvSpPr>
            <p:spPr>
              <a:xfrm>
                <a:off x="4853593" y="3893860"/>
                <a:ext cx="293468" cy="26308"/>
              </a:xfrm>
              <a:custGeom>
                <a:avLst/>
                <a:gdLst/>
                <a:ahLst/>
                <a:cxnLst/>
                <a:rect l="l" t="t" r="r" b="b"/>
                <a:pathLst>
                  <a:path w="17859" h="1601" extrusionOk="0">
                    <a:moveTo>
                      <a:pt x="17413" y="1"/>
                    </a:moveTo>
                    <a:cubicBezTo>
                      <a:pt x="17073" y="53"/>
                      <a:pt x="16707" y="106"/>
                      <a:pt x="16366" y="132"/>
                    </a:cubicBezTo>
                    <a:cubicBezTo>
                      <a:pt x="13250" y="498"/>
                      <a:pt x="10160" y="760"/>
                      <a:pt x="7044" y="760"/>
                    </a:cubicBezTo>
                    <a:cubicBezTo>
                      <a:pt x="5473" y="760"/>
                      <a:pt x="3902" y="708"/>
                      <a:pt x="2331" y="629"/>
                    </a:cubicBezTo>
                    <a:cubicBezTo>
                      <a:pt x="1546" y="577"/>
                      <a:pt x="786" y="525"/>
                      <a:pt x="1" y="472"/>
                    </a:cubicBezTo>
                    <a:lnTo>
                      <a:pt x="1" y="472"/>
                    </a:lnTo>
                    <a:cubicBezTo>
                      <a:pt x="1" y="787"/>
                      <a:pt x="53" y="1048"/>
                      <a:pt x="158" y="1205"/>
                    </a:cubicBezTo>
                    <a:cubicBezTo>
                      <a:pt x="326" y="1501"/>
                      <a:pt x="2322" y="1600"/>
                      <a:pt x="4922" y="1600"/>
                    </a:cubicBezTo>
                    <a:cubicBezTo>
                      <a:pt x="9222" y="1600"/>
                      <a:pt x="15174" y="1330"/>
                      <a:pt x="17230" y="1232"/>
                    </a:cubicBezTo>
                    <a:cubicBezTo>
                      <a:pt x="17623" y="1205"/>
                      <a:pt x="17859" y="813"/>
                      <a:pt x="17702" y="446"/>
                    </a:cubicBezTo>
                    <a:cubicBezTo>
                      <a:pt x="17623" y="315"/>
                      <a:pt x="17518" y="158"/>
                      <a:pt x="17413"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1" name="Google Shape;1661;p46"/>
              <p:cNvSpPr/>
              <p:nvPr/>
            </p:nvSpPr>
            <p:spPr>
              <a:xfrm>
                <a:off x="5508046" y="2494498"/>
                <a:ext cx="195793" cy="277660"/>
              </a:xfrm>
              <a:custGeom>
                <a:avLst/>
                <a:gdLst/>
                <a:ahLst/>
                <a:cxnLst/>
                <a:rect l="l" t="t" r="r" b="b"/>
                <a:pathLst>
                  <a:path w="11915" h="16897" extrusionOk="0">
                    <a:moveTo>
                      <a:pt x="7657" y="0"/>
                    </a:moveTo>
                    <a:cubicBezTo>
                      <a:pt x="6612" y="0"/>
                      <a:pt x="5132" y="5192"/>
                      <a:pt x="5132" y="5192"/>
                    </a:cubicBezTo>
                    <a:cubicBezTo>
                      <a:pt x="5132" y="5192"/>
                      <a:pt x="5761" y="819"/>
                      <a:pt x="4844" y="793"/>
                    </a:cubicBezTo>
                    <a:cubicBezTo>
                      <a:pt x="4842" y="793"/>
                      <a:pt x="4840" y="793"/>
                      <a:pt x="4838" y="793"/>
                    </a:cubicBezTo>
                    <a:cubicBezTo>
                      <a:pt x="3921" y="793"/>
                      <a:pt x="2462" y="6632"/>
                      <a:pt x="2462" y="6632"/>
                    </a:cubicBezTo>
                    <a:cubicBezTo>
                      <a:pt x="2462" y="6632"/>
                      <a:pt x="1646" y="3666"/>
                      <a:pt x="879" y="3666"/>
                    </a:cubicBezTo>
                    <a:cubicBezTo>
                      <a:pt x="857" y="3666"/>
                      <a:pt x="834" y="3668"/>
                      <a:pt x="812" y="3673"/>
                    </a:cubicBezTo>
                    <a:cubicBezTo>
                      <a:pt x="0" y="3857"/>
                      <a:pt x="1257" y="10272"/>
                      <a:pt x="1231" y="11555"/>
                    </a:cubicBezTo>
                    <a:cubicBezTo>
                      <a:pt x="1231" y="12864"/>
                      <a:pt x="576" y="15823"/>
                      <a:pt x="576" y="15823"/>
                    </a:cubicBezTo>
                    <a:lnTo>
                      <a:pt x="6939" y="16896"/>
                    </a:lnTo>
                    <a:cubicBezTo>
                      <a:pt x="6939" y="16896"/>
                      <a:pt x="8144" y="12681"/>
                      <a:pt x="8824" y="10926"/>
                    </a:cubicBezTo>
                    <a:cubicBezTo>
                      <a:pt x="9531" y="9198"/>
                      <a:pt x="11914" y="4878"/>
                      <a:pt x="11417" y="4590"/>
                    </a:cubicBezTo>
                    <a:cubicBezTo>
                      <a:pt x="11390" y="4575"/>
                      <a:pt x="11360" y="4568"/>
                      <a:pt x="11327" y="4568"/>
                    </a:cubicBezTo>
                    <a:cubicBezTo>
                      <a:pt x="10707" y="4568"/>
                      <a:pt x="9008" y="6999"/>
                      <a:pt x="9008" y="6999"/>
                    </a:cubicBezTo>
                    <a:cubicBezTo>
                      <a:pt x="9008" y="6999"/>
                      <a:pt x="11050" y="2050"/>
                      <a:pt x="10317" y="1762"/>
                    </a:cubicBezTo>
                    <a:cubicBezTo>
                      <a:pt x="10292" y="1751"/>
                      <a:pt x="10265" y="1746"/>
                      <a:pt x="10236" y="1746"/>
                    </a:cubicBezTo>
                    <a:cubicBezTo>
                      <a:pt x="9437" y="1746"/>
                      <a:pt x="7122" y="5742"/>
                      <a:pt x="7122" y="5742"/>
                    </a:cubicBezTo>
                    <a:cubicBezTo>
                      <a:pt x="7122" y="5742"/>
                      <a:pt x="8746" y="243"/>
                      <a:pt x="7725" y="8"/>
                    </a:cubicBezTo>
                    <a:cubicBezTo>
                      <a:pt x="7702" y="3"/>
                      <a:pt x="7680" y="0"/>
                      <a:pt x="7657" y="0"/>
                    </a:cubicBez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2" name="Google Shape;1662;p46"/>
              <p:cNvSpPr/>
              <p:nvPr/>
            </p:nvSpPr>
            <p:spPr>
              <a:xfrm>
                <a:off x="5319583" y="2570547"/>
                <a:ext cx="211716" cy="374628"/>
              </a:xfrm>
              <a:custGeom>
                <a:avLst/>
                <a:gdLst/>
                <a:ahLst/>
                <a:cxnLst/>
                <a:rect l="l" t="t" r="r" b="b"/>
                <a:pathLst>
                  <a:path w="12884" h="22798" extrusionOk="0">
                    <a:moveTo>
                      <a:pt x="3271" y="1"/>
                    </a:moveTo>
                    <a:cubicBezTo>
                      <a:pt x="2723" y="1"/>
                      <a:pt x="2197" y="137"/>
                      <a:pt x="1781" y="486"/>
                    </a:cubicBezTo>
                    <a:cubicBezTo>
                      <a:pt x="1205" y="957"/>
                      <a:pt x="943" y="1690"/>
                      <a:pt x="760" y="2423"/>
                    </a:cubicBezTo>
                    <a:cubicBezTo>
                      <a:pt x="1" y="5801"/>
                      <a:pt x="891" y="9336"/>
                      <a:pt x="2121" y="12583"/>
                    </a:cubicBezTo>
                    <a:cubicBezTo>
                      <a:pt x="2881" y="14573"/>
                      <a:pt x="3745" y="16510"/>
                      <a:pt x="4792" y="18343"/>
                    </a:cubicBezTo>
                    <a:cubicBezTo>
                      <a:pt x="5709" y="19967"/>
                      <a:pt x="6861" y="21669"/>
                      <a:pt x="8615" y="22480"/>
                    </a:cubicBezTo>
                    <a:cubicBezTo>
                      <a:pt x="9049" y="22666"/>
                      <a:pt x="9538" y="22797"/>
                      <a:pt x="10016" y="22797"/>
                    </a:cubicBezTo>
                    <a:cubicBezTo>
                      <a:pt x="10347" y="22797"/>
                      <a:pt x="10672" y="22735"/>
                      <a:pt x="10972" y="22585"/>
                    </a:cubicBezTo>
                    <a:cubicBezTo>
                      <a:pt x="11914" y="22088"/>
                      <a:pt x="12255" y="20935"/>
                      <a:pt x="12386" y="19914"/>
                    </a:cubicBezTo>
                    <a:cubicBezTo>
                      <a:pt x="12883" y="16275"/>
                      <a:pt x="12150" y="12452"/>
                      <a:pt x="11050" y="8995"/>
                    </a:cubicBezTo>
                    <a:cubicBezTo>
                      <a:pt x="10762" y="8131"/>
                      <a:pt x="10448" y="7267"/>
                      <a:pt x="10082" y="6403"/>
                    </a:cubicBezTo>
                    <a:cubicBezTo>
                      <a:pt x="9008" y="3837"/>
                      <a:pt x="7568" y="1376"/>
                      <a:pt x="4818" y="302"/>
                    </a:cubicBezTo>
                    <a:cubicBezTo>
                      <a:pt x="4333" y="124"/>
                      <a:pt x="3793" y="1"/>
                      <a:pt x="3271" y="1"/>
                    </a:cubicBezTo>
                    <a:close/>
                  </a:path>
                </a:pathLst>
              </a:custGeom>
              <a:solidFill>
                <a:srgbClr val="E5EEF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3" name="Google Shape;1663;p46"/>
              <p:cNvSpPr/>
              <p:nvPr/>
            </p:nvSpPr>
            <p:spPr>
              <a:xfrm>
                <a:off x="5410799" y="2680498"/>
                <a:ext cx="238386" cy="278449"/>
              </a:xfrm>
              <a:custGeom>
                <a:avLst/>
                <a:gdLst/>
                <a:ahLst/>
                <a:cxnLst/>
                <a:rect l="l" t="t" r="r" b="b"/>
                <a:pathLst>
                  <a:path w="14507" h="16945" extrusionOk="0">
                    <a:moveTo>
                      <a:pt x="6233" y="0"/>
                    </a:moveTo>
                    <a:cubicBezTo>
                      <a:pt x="6233" y="0"/>
                      <a:pt x="5997" y="524"/>
                      <a:pt x="5604" y="1388"/>
                    </a:cubicBezTo>
                    <a:cubicBezTo>
                      <a:pt x="5578" y="1467"/>
                      <a:pt x="5552" y="1519"/>
                      <a:pt x="5526" y="1597"/>
                    </a:cubicBezTo>
                    <a:cubicBezTo>
                      <a:pt x="3824" y="5577"/>
                      <a:pt x="1" y="15685"/>
                      <a:pt x="4583" y="16811"/>
                    </a:cubicBezTo>
                    <a:cubicBezTo>
                      <a:pt x="4953" y="16901"/>
                      <a:pt x="5312" y="16944"/>
                      <a:pt x="5658" y="16944"/>
                    </a:cubicBezTo>
                    <a:cubicBezTo>
                      <a:pt x="9817" y="16944"/>
                      <a:pt x="12271" y="10718"/>
                      <a:pt x="13721" y="5473"/>
                    </a:cubicBezTo>
                    <a:cubicBezTo>
                      <a:pt x="13774" y="5342"/>
                      <a:pt x="13800" y="5237"/>
                      <a:pt x="13826" y="5106"/>
                    </a:cubicBezTo>
                    <a:cubicBezTo>
                      <a:pt x="14088" y="4164"/>
                      <a:pt x="14297" y="3273"/>
                      <a:pt x="14507" y="2462"/>
                    </a:cubicBezTo>
                    <a:lnTo>
                      <a:pt x="6233" y="0"/>
                    </a:lnTo>
                    <a:close/>
                  </a:path>
                </a:pathLst>
              </a:custGeom>
              <a:solidFill>
                <a:srgbClr val="E5EEF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4" name="Google Shape;1664;p46"/>
              <p:cNvSpPr/>
              <p:nvPr/>
            </p:nvSpPr>
            <p:spPr>
              <a:xfrm>
                <a:off x="5501588" y="2703290"/>
                <a:ext cx="136406" cy="67143"/>
              </a:xfrm>
              <a:custGeom>
                <a:avLst/>
                <a:gdLst/>
                <a:ahLst/>
                <a:cxnLst/>
                <a:rect l="l" t="t" r="r" b="b"/>
                <a:pathLst>
                  <a:path w="8301" h="4086" extrusionOk="0">
                    <a:moveTo>
                      <a:pt x="79" y="1"/>
                    </a:moveTo>
                    <a:cubicBezTo>
                      <a:pt x="53" y="80"/>
                      <a:pt x="27" y="132"/>
                      <a:pt x="1" y="210"/>
                    </a:cubicBezTo>
                    <a:cubicBezTo>
                      <a:pt x="1388" y="1048"/>
                      <a:pt x="2828" y="1808"/>
                      <a:pt x="4295" y="2515"/>
                    </a:cubicBezTo>
                    <a:cubicBezTo>
                      <a:pt x="5578" y="3091"/>
                      <a:pt x="6887" y="3614"/>
                      <a:pt x="8196" y="4086"/>
                    </a:cubicBezTo>
                    <a:cubicBezTo>
                      <a:pt x="8249" y="3955"/>
                      <a:pt x="8275" y="3850"/>
                      <a:pt x="8301" y="3719"/>
                    </a:cubicBezTo>
                    <a:cubicBezTo>
                      <a:pt x="8092" y="3641"/>
                      <a:pt x="7882" y="3562"/>
                      <a:pt x="7673" y="3510"/>
                    </a:cubicBezTo>
                    <a:cubicBezTo>
                      <a:pt x="5683" y="2777"/>
                      <a:pt x="3745" y="1939"/>
                      <a:pt x="1860" y="970"/>
                    </a:cubicBezTo>
                    <a:cubicBezTo>
                      <a:pt x="1257" y="656"/>
                      <a:pt x="681" y="341"/>
                      <a:pt x="79" y="1"/>
                    </a:cubicBezTo>
                    <a:close/>
                  </a:path>
                </a:pathLst>
              </a:custGeom>
              <a:solidFill>
                <a:srgbClr val="B4C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5" name="Google Shape;1665;p46"/>
              <p:cNvSpPr/>
              <p:nvPr/>
            </p:nvSpPr>
            <p:spPr>
              <a:xfrm>
                <a:off x="5455544" y="2715778"/>
                <a:ext cx="42182" cy="127812"/>
              </a:xfrm>
              <a:custGeom>
                <a:avLst/>
                <a:gdLst/>
                <a:ahLst/>
                <a:cxnLst/>
                <a:rect l="l" t="t" r="r" b="b"/>
                <a:pathLst>
                  <a:path w="2567" h="7778" extrusionOk="0">
                    <a:moveTo>
                      <a:pt x="2567" y="0"/>
                    </a:moveTo>
                    <a:cubicBezTo>
                      <a:pt x="2174" y="786"/>
                      <a:pt x="1860" y="1624"/>
                      <a:pt x="1546" y="2435"/>
                    </a:cubicBezTo>
                    <a:cubicBezTo>
                      <a:pt x="1493" y="2566"/>
                      <a:pt x="1467" y="2645"/>
                      <a:pt x="1389" y="2828"/>
                    </a:cubicBezTo>
                    <a:cubicBezTo>
                      <a:pt x="1231" y="3300"/>
                      <a:pt x="1074" y="3771"/>
                      <a:pt x="917" y="4242"/>
                    </a:cubicBezTo>
                    <a:cubicBezTo>
                      <a:pt x="577" y="5237"/>
                      <a:pt x="236" y="6258"/>
                      <a:pt x="1" y="7306"/>
                    </a:cubicBezTo>
                    <a:cubicBezTo>
                      <a:pt x="1" y="7463"/>
                      <a:pt x="27" y="7620"/>
                      <a:pt x="53" y="7777"/>
                    </a:cubicBezTo>
                    <a:cubicBezTo>
                      <a:pt x="629" y="4975"/>
                      <a:pt x="1755" y="1964"/>
                      <a:pt x="2567" y="0"/>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6" name="Google Shape;1666;p46"/>
              <p:cNvSpPr/>
              <p:nvPr/>
            </p:nvSpPr>
            <p:spPr>
              <a:xfrm>
                <a:off x="5456415" y="2715351"/>
                <a:ext cx="43891" cy="131246"/>
              </a:xfrm>
              <a:custGeom>
                <a:avLst/>
                <a:gdLst/>
                <a:ahLst/>
                <a:cxnLst/>
                <a:rect l="l" t="t" r="r" b="b"/>
                <a:pathLst>
                  <a:path w="2671" h="7987" extrusionOk="0">
                    <a:moveTo>
                      <a:pt x="2566" y="0"/>
                    </a:moveTo>
                    <a:cubicBezTo>
                      <a:pt x="2566" y="0"/>
                      <a:pt x="2540" y="0"/>
                      <a:pt x="2514" y="26"/>
                    </a:cubicBezTo>
                    <a:cubicBezTo>
                      <a:pt x="1702" y="1990"/>
                      <a:pt x="576" y="5001"/>
                      <a:pt x="0" y="7803"/>
                    </a:cubicBezTo>
                    <a:cubicBezTo>
                      <a:pt x="0" y="7855"/>
                      <a:pt x="0" y="7908"/>
                      <a:pt x="0" y="7986"/>
                    </a:cubicBezTo>
                    <a:cubicBezTo>
                      <a:pt x="367" y="6782"/>
                      <a:pt x="655" y="5551"/>
                      <a:pt x="1048" y="4373"/>
                    </a:cubicBezTo>
                    <a:cubicBezTo>
                      <a:pt x="1283" y="3666"/>
                      <a:pt x="1519" y="2959"/>
                      <a:pt x="1807" y="2278"/>
                    </a:cubicBezTo>
                    <a:lnTo>
                      <a:pt x="1807" y="2226"/>
                    </a:lnTo>
                    <a:cubicBezTo>
                      <a:pt x="2095" y="1519"/>
                      <a:pt x="2383" y="812"/>
                      <a:pt x="2645" y="105"/>
                    </a:cubicBezTo>
                    <a:cubicBezTo>
                      <a:pt x="2671" y="53"/>
                      <a:pt x="2619" y="0"/>
                      <a:pt x="2566" y="0"/>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7" name="Google Shape;1667;p46"/>
              <p:cNvSpPr/>
              <p:nvPr/>
            </p:nvSpPr>
            <p:spPr>
              <a:xfrm>
                <a:off x="5423715" y="2660269"/>
                <a:ext cx="31846" cy="184603"/>
              </a:xfrm>
              <a:custGeom>
                <a:avLst/>
                <a:gdLst/>
                <a:ahLst/>
                <a:cxnLst/>
                <a:rect l="l" t="t" r="r" b="b"/>
                <a:pathLst>
                  <a:path w="1938" h="11234" extrusionOk="0">
                    <a:moveTo>
                      <a:pt x="0" y="1"/>
                    </a:moveTo>
                    <a:lnTo>
                      <a:pt x="0" y="1"/>
                    </a:lnTo>
                    <a:cubicBezTo>
                      <a:pt x="183" y="812"/>
                      <a:pt x="367" y="1703"/>
                      <a:pt x="524" y="2645"/>
                    </a:cubicBezTo>
                    <a:cubicBezTo>
                      <a:pt x="812" y="4112"/>
                      <a:pt x="1074" y="5735"/>
                      <a:pt x="1309" y="7411"/>
                    </a:cubicBezTo>
                    <a:cubicBezTo>
                      <a:pt x="1493" y="8641"/>
                      <a:pt x="1650" y="9924"/>
                      <a:pt x="1807" y="11234"/>
                    </a:cubicBezTo>
                    <a:cubicBezTo>
                      <a:pt x="1859" y="11050"/>
                      <a:pt x="1885" y="10867"/>
                      <a:pt x="1938" y="10684"/>
                    </a:cubicBezTo>
                    <a:cubicBezTo>
                      <a:pt x="1833" y="9924"/>
                      <a:pt x="1755" y="9191"/>
                      <a:pt x="1676" y="8432"/>
                    </a:cubicBezTo>
                    <a:lnTo>
                      <a:pt x="1519" y="7358"/>
                    </a:lnTo>
                    <a:lnTo>
                      <a:pt x="1336" y="6311"/>
                    </a:lnTo>
                    <a:cubicBezTo>
                      <a:pt x="1205" y="5604"/>
                      <a:pt x="1100" y="4897"/>
                      <a:pt x="969" y="4190"/>
                    </a:cubicBezTo>
                    <a:cubicBezTo>
                      <a:pt x="812" y="3483"/>
                      <a:pt x="707" y="2776"/>
                      <a:pt x="524" y="2095"/>
                    </a:cubicBezTo>
                    <a:cubicBezTo>
                      <a:pt x="341" y="1388"/>
                      <a:pt x="183" y="681"/>
                      <a:pt x="0" y="1"/>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8" name="Google Shape;1668;p46"/>
              <p:cNvSpPr/>
              <p:nvPr/>
            </p:nvSpPr>
            <p:spPr>
              <a:xfrm>
                <a:off x="5454263" y="2846581"/>
                <a:ext cx="8183" cy="92959"/>
              </a:xfrm>
              <a:custGeom>
                <a:avLst/>
                <a:gdLst/>
                <a:ahLst/>
                <a:cxnLst/>
                <a:rect l="l" t="t" r="r" b="b"/>
                <a:pathLst>
                  <a:path w="498" h="5657" extrusionOk="0">
                    <a:moveTo>
                      <a:pt x="131" y="0"/>
                    </a:moveTo>
                    <a:cubicBezTo>
                      <a:pt x="105" y="131"/>
                      <a:pt x="53" y="288"/>
                      <a:pt x="0" y="446"/>
                    </a:cubicBezTo>
                    <a:cubicBezTo>
                      <a:pt x="53" y="707"/>
                      <a:pt x="79" y="995"/>
                      <a:pt x="105" y="1257"/>
                    </a:cubicBezTo>
                    <a:cubicBezTo>
                      <a:pt x="262" y="2724"/>
                      <a:pt x="393" y="4190"/>
                      <a:pt x="498" y="5656"/>
                    </a:cubicBezTo>
                    <a:cubicBezTo>
                      <a:pt x="472" y="4242"/>
                      <a:pt x="367" y="2802"/>
                      <a:pt x="288" y="1362"/>
                    </a:cubicBezTo>
                    <a:cubicBezTo>
                      <a:pt x="236" y="917"/>
                      <a:pt x="184" y="446"/>
                      <a:pt x="131" y="0"/>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9" name="Google Shape;1669;p46"/>
              <p:cNvSpPr/>
              <p:nvPr/>
            </p:nvSpPr>
            <p:spPr>
              <a:xfrm>
                <a:off x="5453392" y="2835818"/>
                <a:ext cx="3040" cy="17238"/>
              </a:xfrm>
              <a:custGeom>
                <a:avLst/>
                <a:gdLst/>
                <a:ahLst/>
                <a:cxnLst/>
                <a:rect l="l" t="t" r="r" b="b"/>
                <a:pathLst>
                  <a:path w="185" h="1049" extrusionOk="0">
                    <a:moveTo>
                      <a:pt x="132" y="1"/>
                    </a:moveTo>
                    <a:cubicBezTo>
                      <a:pt x="79" y="184"/>
                      <a:pt x="53" y="367"/>
                      <a:pt x="1" y="551"/>
                    </a:cubicBezTo>
                    <a:cubicBezTo>
                      <a:pt x="27" y="708"/>
                      <a:pt x="53" y="891"/>
                      <a:pt x="53" y="1048"/>
                    </a:cubicBezTo>
                    <a:cubicBezTo>
                      <a:pt x="106" y="865"/>
                      <a:pt x="132" y="655"/>
                      <a:pt x="184" y="472"/>
                    </a:cubicBezTo>
                    <a:cubicBezTo>
                      <a:pt x="158" y="315"/>
                      <a:pt x="132" y="158"/>
                      <a:pt x="132" y="1"/>
                    </a:cubicBezTo>
                    <a:close/>
                  </a:path>
                </a:pathLst>
              </a:custGeom>
              <a:solidFill>
                <a:srgbClr val="758FD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0" name="Google Shape;1670;p46"/>
              <p:cNvSpPr/>
              <p:nvPr/>
            </p:nvSpPr>
            <p:spPr>
              <a:xfrm>
                <a:off x="5454263" y="2843574"/>
                <a:ext cx="2169" cy="10336"/>
              </a:xfrm>
              <a:custGeom>
                <a:avLst/>
                <a:gdLst/>
                <a:ahLst/>
                <a:cxnLst/>
                <a:rect l="l" t="t" r="r" b="b"/>
                <a:pathLst>
                  <a:path w="132" h="629" extrusionOk="0">
                    <a:moveTo>
                      <a:pt x="131" y="0"/>
                    </a:moveTo>
                    <a:cubicBezTo>
                      <a:pt x="79" y="183"/>
                      <a:pt x="53" y="393"/>
                      <a:pt x="0" y="576"/>
                    </a:cubicBezTo>
                    <a:cubicBezTo>
                      <a:pt x="0" y="602"/>
                      <a:pt x="0" y="602"/>
                      <a:pt x="0" y="629"/>
                    </a:cubicBezTo>
                    <a:cubicBezTo>
                      <a:pt x="53" y="471"/>
                      <a:pt x="105" y="314"/>
                      <a:pt x="131" y="183"/>
                    </a:cubicBezTo>
                    <a:cubicBezTo>
                      <a:pt x="131" y="105"/>
                      <a:pt x="131" y="52"/>
                      <a:pt x="131" y="0"/>
                    </a:cubicBezTo>
                    <a:close/>
                  </a:path>
                </a:pathLst>
              </a:custGeom>
              <a:solidFill>
                <a:srgbClr val="758FD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1" name="Google Shape;1671;p46"/>
              <p:cNvSpPr/>
              <p:nvPr/>
            </p:nvSpPr>
            <p:spPr>
              <a:xfrm>
                <a:off x="4937941" y="2519048"/>
                <a:ext cx="530967" cy="593246"/>
              </a:xfrm>
              <a:custGeom>
                <a:avLst/>
                <a:gdLst/>
                <a:ahLst/>
                <a:cxnLst/>
                <a:rect l="l" t="t" r="r" b="b"/>
                <a:pathLst>
                  <a:path w="32312" h="36102" extrusionOk="0">
                    <a:moveTo>
                      <a:pt x="12749" y="1"/>
                    </a:moveTo>
                    <a:cubicBezTo>
                      <a:pt x="12582" y="1"/>
                      <a:pt x="12417" y="2"/>
                      <a:pt x="12254" y="6"/>
                    </a:cubicBezTo>
                    <a:cubicBezTo>
                      <a:pt x="6913" y="137"/>
                      <a:pt x="3090" y="1184"/>
                      <a:pt x="1885" y="2415"/>
                    </a:cubicBezTo>
                    <a:cubicBezTo>
                      <a:pt x="1728" y="2598"/>
                      <a:pt x="1623" y="2755"/>
                      <a:pt x="1545" y="2939"/>
                    </a:cubicBezTo>
                    <a:cubicBezTo>
                      <a:pt x="1440" y="3253"/>
                      <a:pt x="1283" y="5007"/>
                      <a:pt x="1100" y="7600"/>
                    </a:cubicBezTo>
                    <a:cubicBezTo>
                      <a:pt x="1021" y="8778"/>
                      <a:pt x="916" y="10113"/>
                      <a:pt x="838" y="11553"/>
                    </a:cubicBezTo>
                    <a:cubicBezTo>
                      <a:pt x="733" y="13203"/>
                      <a:pt x="655" y="14984"/>
                      <a:pt x="550" y="16816"/>
                    </a:cubicBezTo>
                    <a:cubicBezTo>
                      <a:pt x="471" y="18440"/>
                      <a:pt x="393" y="20063"/>
                      <a:pt x="340" y="21713"/>
                    </a:cubicBezTo>
                    <a:cubicBezTo>
                      <a:pt x="262" y="23520"/>
                      <a:pt x="183" y="25300"/>
                      <a:pt x="131" y="26976"/>
                    </a:cubicBezTo>
                    <a:cubicBezTo>
                      <a:pt x="79" y="28390"/>
                      <a:pt x="52" y="29725"/>
                      <a:pt x="26" y="30956"/>
                    </a:cubicBezTo>
                    <a:cubicBezTo>
                      <a:pt x="0" y="32632"/>
                      <a:pt x="0" y="34098"/>
                      <a:pt x="0" y="35250"/>
                    </a:cubicBezTo>
                    <a:cubicBezTo>
                      <a:pt x="1348" y="35415"/>
                      <a:pt x="7079" y="36102"/>
                      <a:pt x="14393" y="36102"/>
                    </a:cubicBezTo>
                    <a:cubicBezTo>
                      <a:pt x="19870" y="36102"/>
                      <a:pt x="26235" y="35717"/>
                      <a:pt x="32312" y="34438"/>
                    </a:cubicBezTo>
                    <a:cubicBezTo>
                      <a:pt x="32312" y="33129"/>
                      <a:pt x="32285" y="31768"/>
                      <a:pt x="32207" y="30354"/>
                    </a:cubicBezTo>
                    <a:cubicBezTo>
                      <a:pt x="32154" y="28940"/>
                      <a:pt x="32076" y="27473"/>
                      <a:pt x="31971" y="26007"/>
                    </a:cubicBezTo>
                    <a:cubicBezTo>
                      <a:pt x="31840" y="24410"/>
                      <a:pt x="31683" y="22786"/>
                      <a:pt x="31526" y="21189"/>
                    </a:cubicBezTo>
                    <a:cubicBezTo>
                      <a:pt x="31343" y="19409"/>
                      <a:pt x="31107" y="17681"/>
                      <a:pt x="30871" y="16005"/>
                    </a:cubicBezTo>
                    <a:cubicBezTo>
                      <a:pt x="30636" y="14329"/>
                      <a:pt x="30374" y="12706"/>
                      <a:pt x="30086" y="11239"/>
                    </a:cubicBezTo>
                    <a:cubicBezTo>
                      <a:pt x="29798" y="9668"/>
                      <a:pt x="29484" y="8228"/>
                      <a:pt x="29169" y="7050"/>
                    </a:cubicBezTo>
                    <a:cubicBezTo>
                      <a:pt x="28724" y="5400"/>
                      <a:pt x="28279" y="4169"/>
                      <a:pt x="27808" y="3515"/>
                    </a:cubicBezTo>
                    <a:cubicBezTo>
                      <a:pt x="27625" y="3253"/>
                      <a:pt x="26996" y="2886"/>
                      <a:pt x="26053" y="2520"/>
                    </a:cubicBezTo>
                    <a:cubicBezTo>
                      <a:pt x="23148" y="1358"/>
                      <a:pt x="17318" y="1"/>
                      <a:pt x="12749" y="1"/>
                    </a:cubicBezTo>
                    <a:close/>
                  </a:path>
                </a:pathLst>
              </a:custGeom>
              <a:solidFill>
                <a:srgbClr val="E5EEF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2" name="Google Shape;1672;p46"/>
              <p:cNvSpPr/>
              <p:nvPr/>
            </p:nvSpPr>
            <p:spPr>
              <a:xfrm>
                <a:off x="5126387" y="2456752"/>
                <a:ext cx="181168" cy="121124"/>
              </a:xfrm>
              <a:custGeom>
                <a:avLst/>
                <a:gdLst/>
                <a:ahLst/>
                <a:cxnLst/>
                <a:rect l="l" t="t" r="r" b="b"/>
                <a:pathLst>
                  <a:path w="11025" h="7371" extrusionOk="0">
                    <a:moveTo>
                      <a:pt x="446" y="0"/>
                    </a:moveTo>
                    <a:lnTo>
                      <a:pt x="27" y="4007"/>
                    </a:lnTo>
                    <a:cubicBezTo>
                      <a:pt x="27" y="4007"/>
                      <a:pt x="1" y="6442"/>
                      <a:pt x="4819" y="7175"/>
                    </a:cubicBezTo>
                    <a:cubicBezTo>
                      <a:pt x="5715" y="7314"/>
                      <a:pt x="6475" y="7371"/>
                      <a:pt x="7120" y="7371"/>
                    </a:cubicBezTo>
                    <a:cubicBezTo>
                      <a:pt x="10126" y="7371"/>
                      <a:pt x="10605" y="6128"/>
                      <a:pt x="10605" y="6128"/>
                    </a:cubicBezTo>
                    <a:lnTo>
                      <a:pt x="11024" y="1074"/>
                    </a:lnTo>
                    <a:lnTo>
                      <a:pt x="446" y="0"/>
                    </a:ln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3" name="Google Shape;1673;p46"/>
              <p:cNvSpPr/>
              <p:nvPr/>
            </p:nvSpPr>
            <p:spPr>
              <a:xfrm>
                <a:off x="5125533" y="2428274"/>
                <a:ext cx="214723" cy="95917"/>
              </a:xfrm>
              <a:custGeom>
                <a:avLst/>
                <a:gdLst/>
                <a:ahLst/>
                <a:cxnLst/>
                <a:rect l="l" t="t" r="r" b="b"/>
                <a:pathLst>
                  <a:path w="13067" h="5837" extrusionOk="0">
                    <a:moveTo>
                      <a:pt x="3947" y="1"/>
                    </a:moveTo>
                    <a:cubicBezTo>
                      <a:pt x="3810" y="1"/>
                      <a:pt x="3673" y="2"/>
                      <a:pt x="3535" y="5"/>
                    </a:cubicBezTo>
                    <a:cubicBezTo>
                      <a:pt x="2724" y="31"/>
                      <a:pt x="1938" y="110"/>
                      <a:pt x="1179" y="346"/>
                    </a:cubicBezTo>
                    <a:cubicBezTo>
                      <a:pt x="786" y="450"/>
                      <a:pt x="393" y="660"/>
                      <a:pt x="210" y="1000"/>
                    </a:cubicBezTo>
                    <a:cubicBezTo>
                      <a:pt x="0" y="1367"/>
                      <a:pt x="105" y="1812"/>
                      <a:pt x="262" y="2205"/>
                    </a:cubicBezTo>
                    <a:cubicBezTo>
                      <a:pt x="760" y="3357"/>
                      <a:pt x="1833" y="4273"/>
                      <a:pt x="3090" y="4849"/>
                    </a:cubicBezTo>
                    <a:cubicBezTo>
                      <a:pt x="4321" y="5425"/>
                      <a:pt x="5709" y="5661"/>
                      <a:pt x="7070" y="5792"/>
                    </a:cubicBezTo>
                    <a:cubicBezTo>
                      <a:pt x="7456" y="5819"/>
                      <a:pt x="7846" y="5837"/>
                      <a:pt x="8233" y="5837"/>
                    </a:cubicBezTo>
                    <a:cubicBezTo>
                      <a:pt x="8974" y="5837"/>
                      <a:pt x="9708" y="5772"/>
                      <a:pt x="10396" y="5582"/>
                    </a:cubicBezTo>
                    <a:cubicBezTo>
                      <a:pt x="11286" y="5321"/>
                      <a:pt x="12464" y="4745"/>
                      <a:pt x="12805" y="3933"/>
                    </a:cubicBezTo>
                    <a:cubicBezTo>
                      <a:pt x="13066" y="3278"/>
                      <a:pt x="12752" y="2074"/>
                      <a:pt x="12281" y="1550"/>
                    </a:cubicBezTo>
                    <a:cubicBezTo>
                      <a:pt x="11914" y="1131"/>
                      <a:pt x="11286" y="974"/>
                      <a:pt x="10710" y="843"/>
                    </a:cubicBezTo>
                    <a:cubicBezTo>
                      <a:pt x="8488" y="399"/>
                      <a:pt x="6219" y="1"/>
                      <a:pt x="3947" y="1"/>
                    </a:cubicBezTo>
                    <a:close/>
                  </a:path>
                </a:pathLst>
              </a:custGeom>
              <a:solidFill>
                <a:srgbClr val="B2242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4" name="Google Shape;1674;p46"/>
              <p:cNvSpPr/>
              <p:nvPr/>
            </p:nvSpPr>
            <p:spPr>
              <a:xfrm>
                <a:off x="5107457" y="2496338"/>
                <a:ext cx="208709" cy="47769"/>
              </a:xfrm>
              <a:custGeom>
                <a:avLst/>
                <a:gdLst/>
                <a:ahLst/>
                <a:cxnLst/>
                <a:rect l="l" t="t" r="r" b="b"/>
                <a:pathLst>
                  <a:path w="12701" h="2907" extrusionOk="0">
                    <a:moveTo>
                      <a:pt x="1153" y="0"/>
                    </a:moveTo>
                    <a:cubicBezTo>
                      <a:pt x="734" y="0"/>
                      <a:pt x="341" y="393"/>
                      <a:pt x="1" y="917"/>
                    </a:cubicBezTo>
                    <a:cubicBezTo>
                      <a:pt x="420" y="917"/>
                      <a:pt x="839" y="943"/>
                      <a:pt x="1258" y="943"/>
                    </a:cubicBezTo>
                    <a:lnTo>
                      <a:pt x="1336" y="27"/>
                    </a:lnTo>
                    <a:cubicBezTo>
                      <a:pt x="1284" y="0"/>
                      <a:pt x="1205" y="0"/>
                      <a:pt x="1153" y="0"/>
                    </a:cubicBezTo>
                    <a:close/>
                    <a:moveTo>
                      <a:pt x="12124" y="1938"/>
                    </a:moveTo>
                    <a:cubicBezTo>
                      <a:pt x="12072" y="1938"/>
                      <a:pt x="12019" y="1964"/>
                      <a:pt x="11993" y="2017"/>
                    </a:cubicBezTo>
                    <a:cubicBezTo>
                      <a:pt x="11967" y="2121"/>
                      <a:pt x="11915" y="2252"/>
                      <a:pt x="11862" y="2383"/>
                    </a:cubicBezTo>
                    <a:lnTo>
                      <a:pt x="11836" y="2697"/>
                    </a:lnTo>
                    <a:cubicBezTo>
                      <a:pt x="12124" y="2776"/>
                      <a:pt x="12412" y="2854"/>
                      <a:pt x="12700" y="2907"/>
                    </a:cubicBezTo>
                    <a:cubicBezTo>
                      <a:pt x="12543" y="2540"/>
                      <a:pt x="12386" y="2226"/>
                      <a:pt x="12255" y="1990"/>
                    </a:cubicBezTo>
                    <a:cubicBezTo>
                      <a:pt x="12229" y="1938"/>
                      <a:pt x="12176" y="1938"/>
                      <a:pt x="12124" y="1938"/>
                    </a:cubicBezTo>
                    <a:close/>
                  </a:path>
                </a:pathLst>
              </a:custGeom>
              <a:solidFill>
                <a:srgbClr val="B4C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5" name="Google Shape;1675;p46"/>
              <p:cNvSpPr/>
              <p:nvPr/>
            </p:nvSpPr>
            <p:spPr>
              <a:xfrm>
                <a:off x="5101870" y="2511390"/>
                <a:ext cx="26259" cy="9925"/>
              </a:xfrm>
              <a:custGeom>
                <a:avLst/>
                <a:gdLst/>
                <a:ahLst/>
                <a:cxnLst/>
                <a:rect l="l" t="t" r="r" b="b"/>
                <a:pathLst>
                  <a:path w="1598" h="604" extrusionOk="0">
                    <a:moveTo>
                      <a:pt x="341" y="1"/>
                    </a:moveTo>
                    <a:cubicBezTo>
                      <a:pt x="236" y="184"/>
                      <a:pt x="105" y="394"/>
                      <a:pt x="0" y="603"/>
                    </a:cubicBezTo>
                    <a:cubicBezTo>
                      <a:pt x="498" y="551"/>
                      <a:pt x="1021" y="524"/>
                      <a:pt x="1545" y="498"/>
                    </a:cubicBezTo>
                    <a:lnTo>
                      <a:pt x="1598" y="27"/>
                    </a:lnTo>
                    <a:cubicBezTo>
                      <a:pt x="1179" y="27"/>
                      <a:pt x="760" y="1"/>
                      <a:pt x="341" y="1"/>
                    </a:cubicBezTo>
                    <a:close/>
                  </a:path>
                </a:pathLst>
              </a:custGeom>
              <a:solidFill>
                <a:srgbClr val="9E163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6" name="Google Shape;1676;p46"/>
              <p:cNvSpPr/>
              <p:nvPr/>
            </p:nvSpPr>
            <p:spPr>
              <a:xfrm>
                <a:off x="5092832" y="2519574"/>
                <a:ext cx="223334" cy="124788"/>
              </a:xfrm>
              <a:custGeom>
                <a:avLst/>
                <a:gdLst/>
                <a:ahLst/>
                <a:cxnLst/>
                <a:rect l="l" t="t" r="r" b="b"/>
                <a:pathLst>
                  <a:path w="13591" h="7594" extrusionOk="0">
                    <a:moveTo>
                      <a:pt x="2095" y="0"/>
                    </a:moveTo>
                    <a:cubicBezTo>
                      <a:pt x="1571" y="26"/>
                      <a:pt x="1048" y="53"/>
                      <a:pt x="550" y="105"/>
                    </a:cubicBezTo>
                    <a:cubicBezTo>
                      <a:pt x="210" y="812"/>
                      <a:pt x="0" y="1571"/>
                      <a:pt x="79" y="1728"/>
                    </a:cubicBezTo>
                    <a:cubicBezTo>
                      <a:pt x="2566" y="7149"/>
                      <a:pt x="7515" y="7280"/>
                      <a:pt x="8510" y="7568"/>
                    </a:cubicBezTo>
                    <a:cubicBezTo>
                      <a:pt x="8536" y="7568"/>
                      <a:pt x="8536" y="7594"/>
                      <a:pt x="8563" y="7594"/>
                    </a:cubicBezTo>
                    <a:cubicBezTo>
                      <a:pt x="9217" y="7594"/>
                      <a:pt x="11024" y="4216"/>
                      <a:pt x="11024" y="4216"/>
                    </a:cubicBezTo>
                    <a:cubicBezTo>
                      <a:pt x="11024" y="4216"/>
                      <a:pt x="11705" y="5263"/>
                      <a:pt x="12333" y="6049"/>
                    </a:cubicBezTo>
                    <a:cubicBezTo>
                      <a:pt x="12962" y="4268"/>
                      <a:pt x="13328" y="2776"/>
                      <a:pt x="13564" y="1571"/>
                    </a:cubicBezTo>
                    <a:cubicBezTo>
                      <a:pt x="13590" y="1545"/>
                      <a:pt x="13590" y="1519"/>
                      <a:pt x="13590" y="1493"/>
                    </a:cubicBezTo>
                    <a:cubicBezTo>
                      <a:pt x="13302" y="1440"/>
                      <a:pt x="13014" y="1362"/>
                      <a:pt x="12726" y="1283"/>
                    </a:cubicBezTo>
                    <a:lnTo>
                      <a:pt x="12647" y="2305"/>
                    </a:lnTo>
                    <a:cubicBezTo>
                      <a:pt x="12647" y="2305"/>
                      <a:pt x="12176" y="3561"/>
                      <a:pt x="9165" y="3561"/>
                    </a:cubicBezTo>
                    <a:cubicBezTo>
                      <a:pt x="8510" y="3561"/>
                      <a:pt x="7751" y="3509"/>
                      <a:pt x="6861" y="3352"/>
                    </a:cubicBezTo>
                    <a:cubicBezTo>
                      <a:pt x="2043" y="2619"/>
                      <a:pt x="2069" y="184"/>
                      <a:pt x="2069" y="184"/>
                    </a:cubicBezTo>
                    <a:lnTo>
                      <a:pt x="2095" y="0"/>
                    </a:ln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7" name="Google Shape;1677;p46"/>
              <p:cNvSpPr/>
              <p:nvPr/>
            </p:nvSpPr>
            <p:spPr>
              <a:xfrm>
                <a:off x="5126387" y="2496765"/>
                <a:ext cx="176009" cy="81341"/>
              </a:xfrm>
              <a:custGeom>
                <a:avLst/>
                <a:gdLst/>
                <a:ahLst/>
                <a:cxnLst/>
                <a:rect l="l" t="t" r="r" b="b"/>
                <a:pathLst>
                  <a:path w="10711" h="4950" extrusionOk="0">
                    <a:moveTo>
                      <a:pt x="184" y="1"/>
                    </a:moveTo>
                    <a:lnTo>
                      <a:pt x="106" y="917"/>
                    </a:lnTo>
                    <a:lnTo>
                      <a:pt x="53" y="1388"/>
                    </a:lnTo>
                    <a:lnTo>
                      <a:pt x="27" y="1572"/>
                    </a:lnTo>
                    <a:cubicBezTo>
                      <a:pt x="27" y="1572"/>
                      <a:pt x="1" y="4007"/>
                      <a:pt x="4819" y="4740"/>
                    </a:cubicBezTo>
                    <a:cubicBezTo>
                      <a:pt x="5709" y="4897"/>
                      <a:pt x="6468" y="4949"/>
                      <a:pt x="7123" y="4949"/>
                    </a:cubicBezTo>
                    <a:cubicBezTo>
                      <a:pt x="10134" y="4949"/>
                      <a:pt x="10605" y="3693"/>
                      <a:pt x="10605" y="3693"/>
                    </a:cubicBezTo>
                    <a:lnTo>
                      <a:pt x="10684" y="2671"/>
                    </a:lnTo>
                    <a:lnTo>
                      <a:pt x="10710" y="2357"/>
                    </a:lnTo>
                    <a:lnTo>
                      <a:pt x="10710" y="2357"/>
                    </a:lnTo>
                    <a:cubicBezTo>
                      <a:pt x="10448" y="3012"/>
                      <a:pt x="10003" y="3902"/>
                      <a:pt x="9087" y="3981"/>
                    </a:cubicBezTo>
                    <a:cubicBezTo>
                      <a:pt x="8851" y="3981"/>
                      <a:pt x="8615" y="4007"/>
                      <a:pt x="8406" y="4007"/>
                    </a:cubicBezTo>
                    <a:cubicBezTo>
                      <a:pt x="4033" y="4007"/>
                      <a:pt x="1493" y="943"/>
                      <a:pt x="394" y="105"/>
                    </a:cubicBezTo>
                    <a:cubicBezTo>
                      <a:pt x="315" y="53"/>
                      <a:pt x="263" y="27"/>
                      <a:pt x="184" y="1"/>
                    </a:cubicBezTo>
                    <a:close/>
                  </a:path>
                </a:pathLst>
              </a:custGeom>
              <a:solidFill>
                <a:srgbClr val="A8909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8" name="Google Shape;1678;p46"/>
              <p:cNvSpPr/>
              <p:nvPr/>
            </p:nvSpPr>
            <p:spPr>
              <a:xfrm>
                <a:off x="5087147" y="2486643"/>
                <a:ext cx="241919" cy="147087"/>
              </a:xfrm>
              <a:custGeom>
                <a:avLst/>
                <a:gdLst/>
                <a:ahLst/>
                <a:cxnLst/>
                <a:rect l="l" t="t" r="r" b="b"/>
                <a:pathLst>
                  <a:path w="14722" h="8951" extrusionOk="0">
                    <a:moveTo>
                      <a:pt x="2168" y="0"/>
                    </a:moveTo>
                    <a:cubicBezTo>
                      <a:pt x="1096" y="0"/>
                      <a:pt x="0" y="2785"/>
                      <a:pt x="163" y="3156"/>
                    </a:cubicBezTo>
                    <a:cubicBezTo>
                      <a:pt x="2703" y="8550"/>
                      <a:pt x="7730" y="8655"/>
                      <a:pt x="8752" y="8943"/>
                    </a:cubicBezTo>
                    <a:cubicBezTo>
                      <a:pt x="8767" y="8948"/>
                      <a:pt x="8784" y="8950"/>
                      <a:pt x="8802" y="8950"/>
                    </a:cubicBezTo>
                    <a:cubicBezTo>
                      <a:pt x="9477" y="8950"/>
                      <a:pt x="11318" y="5592"/>
                      <a:pt x="11318" y="5592"/>
                    </a:cubicBezTo>
                    <a:cubicBezTo>
                      <a:pt x="11318" y="5592"/>
                      <a:pt x="13116" y="8289"/>
                      <a:pt x="13583" y="8289"/>
                    </a:cubicBezTo>
                    <a:cubicBezTo>
                      <a:pt x="13587" y="8289"/>
                      <a:pt x="13591" y="8289"/>
                      <a:pt x="13596" y="8289"/>
                    </a:cubicBezTo>
                    <a:cubicBezTo>
                      <a:pt x="14041" y="8236"/>
                      <a:pt x="14722" y="5644"/>
                      <a:pt x="14695" y="4885"/>
                    </a:cubicBezTo>
                    <a:cubicBezTo>
                      <a:pt x="14669" y="4439"/>
                      <a:pt x="13858" y="2633"/>
                      <a:pt x="13465" y="1926"/>
                    </a:cubicBezTo>
                    <a:cubicBezTo>
                      <a:pt x="13443" y="1882"/>
                      <a:pt x="13403" y="1861"/>
                      <a:pt x="13360" y="1861"/>
                    </a:cubicBezTo>
                    <a:cubicBezTo>
                      <a:pt x="13299" y="1861"/>
                      <a:pt x="13233" y="1902"/>
                      <a:pt x="13203" y="1978"/>
                    </a:cubicBezTo>
                    <a:cubicBezTo>
                      <a:pt x="12993" y="2554"/>
                      <a:pt x="12548" y="3863"/>
                      <a:pt x="11422" y="3942"/>
                    </a:cubicBezTo>
                    <a:cubicBezTo>
                      <a:pt x="11166" y="3961"/>
                      <a:pt x="10916" y="3970"/>
                      <a:pt x="10672" y="3970"/>
                    </a:cubicBezTo>
                    <a:cubicBezTo>
                      <a:pt x="6240" y="3970"/>
                      <a:pt x="3689" y="964"/>
                      <a:pt x="2572" y="145"/>
                    </a:cubicBezTo>
                    <a:cubicBezTo>
                      <a:pt x="2439" y="45"/>
                      <a:pt x="2304" y="0"/>
                      <a:pt x="2168" y="0"/>
                    </a:cubicBezTo>
                    <a:close/>
                  </a:path>
                </a:pathLst>
              </a:custGeom>
              <a:solidFill>
                <a:srgbClr val="E5EEF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9" name="Google Shape;1679;p46"/>
              <p:cNvSpPr/>
              <p:nvPr/>
            </p:nvSpPr>
            <p:spPr>
              <a:xfrm>
                <a:off x="5226641" y="2624561"/>
                <a:ext cx="111889" cy="455706"/>
              </a:xfrm>
              <a:custGeom>
                <a:avLst/>
                <a:gdLst/>
                <a:ahLst/>
                <a:cxnLst/>
                <a:rect l="l" t="t" r="r" b="b"/>
                <a:pathLst>
                  <a:path w="6809" h="27732" extrusionOk="0">
                    <a:moveTo>
                      <a:pt x="2828" y="0"/>
                    </a:moveTo>
                    <a:cubicBezTo>
                      <a:pt x="2276" y="0"/>
                      <a:pt x="1" y="22912"/>
                      <a:pt x="367" y="23723"/>
                    </a:cubicBezTo>
                    <a:cubicBezTo>
                      <a:pt x="760" y="24535"/>
                      <a:pt x="3038" y="27625"/>
                      <a:pt x="3981" y="27729"/>
                    </a:cubicBezTo>
                    <a:cubicBezTo>
                      <a:pt x="3993" y="27731"/>
                      <a:pt x="4005" y="27732"/>
                      <a:pt x="4018" y="27732"/>
                    </a:cubicBezTo>
                    <a:cubicBezTo>
                      <a:pt x="4948" y="27732"/>
                      <a:pt x="6808" y="23973"/>
                      <a:pt x="6782" y="23095"/>
                    </a:cubicBezTo>
                    <a:cubicBezTo>
                      <a:pt x="6756" y="22231"/>
                      <a:pt x="4059" y="53"/>
                      <a:pt x="2829" y="0"/>
                    </a:cubicBezTo>
                    <a:cubicBezTo>
                      <a:pt x="2828" y="0"/>
                      <a:pt x="2828" y="0"/>
                      <a:pt x="2828"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0" name="Google Shape;1680;p46"/>
              <p:cNvSpPr/>
              <p:nvPr/>
            </p:nvSpPr>
            <p:spPr>
              <a:xfrm>
                <a:off x="5235252" y="2581081"/>
                <a:ext cx="67570" cy="69033"/>
              </a:xfrm>
              <a:custGeom>
                <a:avLst/>
                <a:gdLst/>
                <a:ahLst/>
                <a:cxnLst/>
                <a:rect l="l" t="t" r="r" b="b"/>
                <a:pathLst>
                  <a:path w="4112" h="4201" extrusionOk="0">
                    <a:moveTo>
                      <a:pt x="2096" y="1"/>
                    </a:moveTo>
                    <a:cubicBezTo>
                      <a:pt x="2087" y="1"/>
                      <a:pt x="2078" y="1"/>
                      <a:pt x="2069" y="2"/>
                    </a:cubicBezTo>
                    <a:cubicBezTo>
                      <a:pt x="1571" y="28"/>
                      <a:pt x="0" y="2934"/>
                      <a:pt x="236" y="3222"/>
                    </a:cubicBezTo>
                    <a:cubicBezTo>
                      <a:pt x="432" y="3517"/>
                      <a:pt x="1386" y="4201"/>
                      <a:pt x="2302" y="4201"/>
                    </a:cubicBezTo>
                    <a:cubicBezTo>
                      <a:pt x="2364" y="4201"/>
                      <a:pt x="2426" y="4198"/>
                      <a:pt x="2488" y="4191"/>
                    </a:cubicBezTo>
                    <a:cubicBezTo>
                      <a:pt x="3457" y="4060"/>
                      <a:pt x="4111" y="3275"/>
                      <a:pt x="4085" y="3013"/>
                    </a:cubicBezTo>
                    <a:cubicBezTo>
                      <a:pt x="4059" y="2728"/>
                      <a:pt x="3057" y="1"/>
                      <a:pt x="209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1" name="Google Shape;1681;p46"/>
              <p:cNvSpPr/>
              <p:nvPr/>
            </p:nvSpPr>
            <p:spPr>
              <a:xfrm>
                <a:off x="4916957" y="2541511"/>
                <a:ext cx="473207" cy="554219"/>
              </a:xfrm>
              <a:custGeom>
                <a:avLst/>
                <a:gdLst/>
                <a:ahLst/>
                <a:cxnLst/>
                <a:rect l="l" t="t" r="r" b="b"/>
                <a:pathLst>
                  <a:path w="28797" h="33727" extrusionOk="0">
                    <a:moveTo>
                      <a:pt x="24581" y="1"/>
                    </a:moveTo>
                    <a:cubicBezTo>
                      <a:pt x="24345" y="1"/>
                      <a:pt x="24319" y="53"/>
                      <a:pt x="24267" y="236"/>
                    </a:cubicBezTo>
                    <a:cubicBezTo>
                      <a:pt x="23612" y="3431"/>
                      <a:pt x="22120" y="8956"/>
                      <a:pt x="16778" y="15790"/>
                    </a:cubicBezTo>
                    <a:cubicBezTo>
                      <a:pt x="11437" y="22598"/>
                      <a:pt x="4760" y="28149"/>
                      <a:pt x="2246" y="30217"/>
                    </a:cubicBezTo>
                    <a:cubicBezTo>
                      <a:pt x="1303" y="31003"/>
                      <a:pt x="230" y="32050"/>
                      <a:pt x="99" y="32836"/>
                    </a:cubicBezTo>
                    <a:cubicBezTo>
                      <a:pt x="0" y="33348"/>
                      <a:pt x="435" y="33727"/>
                      <a:pt x="1014" y="33727"/>
                    </a:cubicBezTo>
                    <a:cubicBezTo>
                      <a:pt x="1204" y="33727"/>
                      <a:pt x="1410" y="33686"/>
                      <a:pt x="1617" y="33595"/>
                    </a:cubicBezTo>
                    <a:cubicBezTo>
                      <a:pt x="8504" y="30558"/>
                      <a:pt x="14998" y="25269"/>
                      <a:pt x="20077" y="18880"/>
                    </a:cubicBezTo>
                    <a:cubicBezTo>
                      <a:pt x="25026" y="12622"/>
                      <a:pt x="28142" y="7280"/>
                      <a:pt x="28771" y="1860"/>
                    </a:cubicBezTo>
                    <a:cubicBezTo>
                      <a:pt x="28797" y="1755"/>
                      <a:pt x="28692" y="1598"/>
                      <a:pt x="28614" y="1546"/>
                    </a:cubicBezTo>
                    <a:cubicBezTo>
                      <a:pt x="27330" y="839"/>
                      <a:pt x="24922" y="1"/>
                      <a:pt x="2458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2" name="Google Shape;1682;p46"/>
              <p:cNvSpPr/>
              <p:nvPr/>
            </p:nvSpPr>
            <p:spPr>
              <a:xfrm>
                <a:off x="4971069" y="1824641"/>
                <a:ext cx="591176" cy="677315"/>
              </a:xfrm>
              <a:custGeom>
                <a:avLst/>
                <a:gdLst/>
                <a:ahLst/>
                <a:cxnLst/>
                <a:rect l="l" t="t" r="r" b="b"/>
                <a:pathLst>
                  <a:path w="35976" h="41218" extrusionOk="0">
                    <a:moveTo>
                      <a:pt x="20130" y="0"/>
                    </a:moveTo>
                    <a:cubicBezTo>
                      <a:pt x="20028" y="0"/>
                      <a:pt x="19925" y="1"/>
                      <a:pt x="19822" y="3"/>
                    </a:cubicBezTo>
                    <a:cubicBezTo>
                      <a:pt x="8929" y="160"/>
                      <a:pt x="26" y="10057"/>
                      <a:pt x="0" y="21657"/>
                    </a:cubicBezTo>
                    <a:cubicBezTo>
                      <a:pt x="0" y="25218"/>
                      <a:pt x="838" y="28491"/>
                      <a:pt x="2278" y="31293"/>
                    </a:cubicBezTo>
                    <a:cubicBezTo>
                      <a:pt x="5374" y="37302"/>
                      <a:pt x="11363" y="41217"/>
                      <a:pt x="18373" y="41217"/>
                    </a:cubicBezTo>
                    <a:cubicBezTo>
                      <a:pt x="18419" y="41217"/>
                      <a:pt x="18466" y="41217"/>
                      <a:pt x="18513" y="41217"/>
                    </a:cubicBezTo>
                    <a:cubicBezTo>
                      <a:pt x="19036" y="41217"/>
                      <a:pt x="19534" y="41191"/>
                      <a:pt x="20031" y="41164"/>
                    </a:cubicBezTo>
                    <a:cubicBezTo>
                      <a:pt x="25347" y="40903"/>
                      <a:pt x="28855" y="39541"/>
                      <a:pt x="31186" y="37368"/>
                    </a:cubicBezTo>
                    <a:cubicBezTo>
                      <a:pt x="33883" y="34828"/>
                      <a:pt x="34983" y="31162"/>
                      <a:pt x="35454" y="26894"/>
                    </a:cubicBezTo>
                    <a:cubicBezTo>
                      <a:pt x="35637" y="25061"/>
                      <a:pt x="35716" y="23097"/>
                      <a:pt x="35768" y="21081"/>
                    </a:cubicBezTo>
                    <a:cubicBezTo>
                      <a:pt x="35976" y="8113"/>
                      <a:pt x="30814" y="0"/>
                      <a:pt x="20130" y="0"/>
                    </a:cubicBez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3" name="Google Shape;1683;p46"/>
              <p:cNvSpPr/>
              <p:nvPr/>
            </p:nvSpPr>
            <p:spPr>
              <a:xfrm>
                <a:off x="5272685" y="2030771"/>
                <a:ext cx="444" cy="887"/>
              </a:xfrm>
              <a:custGeom>
                <a:avLst/>
                <a:gdLst/>
                <a:ahLst/>
                <a:cxnLst/>
                <a:rect l="l" t="t" r="r" b="b"/>
                <a:pathLst>
                  <a:path w="27" h="54" extrusionOk="0">
                    <a:moveTo>
                      <a:pt x="27" y="53"/>
                    </a:moveTo>
                    <a:lnTo>
                      <a:pt x="27" y="53"/>
                    </a:lnTo>
                    <a:cubicBezTo>
                      <a:pt x="0" y="1"/>
                      <a:pt x="0" y="1"/>
                      <a:pt x="27" y="53"/>
                    </a:cubicBezTo>
                    <a:close/>
                  </a:path>
                </a:pathLst>
              </a:custGeom>
              <a:solidFill>
                <a:srgbClr val="F0395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4" name="Google Shape;1684;p46"/>
              <p:cNvSpPr/>
              <p:nvPr/>
            </p:nvSpPr>
            <p:spPr>
              <a:xfrm>
                <a:off x="4837243" y="1715891"/>
                <a:ext cx="742240" cy="510278"/>
              </a:xfrm>
              <a:custGeom>
                <a:avLst/>
                <a:gdLst/>
                <a:ahLst/>
                <a:cxnLst/>
                <a:rect l="l" t="t" r="r" b="b"/>
                <a:pathLst>
                  <a:path w="45169" h="31053" extrusionOk="0">
                    <a:moveTo>
                      <a:pt x="22376" y="1"/>
                    </a:moveTo>
                    <a:cubicBezTo>
                      <a:pt x="21830" y="1"/>
                      <a:pt x="21284" y="17"/>
                      <a:pt x="20739" y="48"/>
                    </a:cubicBezTo>
                    <a:cubicBezTo>
                      <a:pt x="17125" y="258"/>
                      <a:pt x="13591" y="1200"/>
                      <a:pt x="10370" y="2902"/>
                    </a:cubicBezTo>
                    <a:cubicBezTo>
                      <a:pt x="9506" y="3374"/>
                      <a:pt x="8668" y="3897"/>
                      <a:pt x="7856" y="4447"/>
                    </a:cubicBezTo>
                    <a:cubicBezTo>
                      <a:pt x="6442" y="5469"/>
                      <a:pt x="5159" y="6621"/>
                      <a:pt x="4033" y="7956"/>
                    </a:cubicBezTo>
                    <a:cubicBezTo>
                      <a:pt x="3667" y="8401"/>
                      <a:pt x="3352" y="8846"/>
                      <a:pt x="3038" y="9318"/>
                    </a:cubicBezTo>
                    <a:cubicBezTo>
                      <a:pt x="2672" y="9841"/>
                      <a:pt x="2331" y="10417"/>
                      <a:pt x="2017" y="10993"/>
                    </a:cubicBezTo>
                    <a:cubicBezTo>
                      <a:pt x="1205" y="12591"/>
                      <a:pt x="708" y="14293"/>
                      <a:pt x="498" y="16021"/>
                    </a:cubicBezTo>
                    <a:cubicBezTo>
                      <a:pt x="1" y="20106"/>
                      <a:pt x="1101" y="24374"/>
                      <a:pt x="3588" y="27725"/>
                    </a:cubicBezTo>
                    <a:cubicBezTo>
                      <a:pt x="4086" y="28380"/>
                      <a:pt x="4636" y="29453"/>
                      <a:pt x="5421" y="29872"/>
                    </a:cubicBezTo>
                    <a:cubicBezTo>
                      <a:pt x="5592" y="29955"/>
                      <a:pt x="5746" y="29991"/>
                      <a:pt x="5889" y="29991"/>
                    </a:cubicBezTo>
                    <a:cubicBezTo>
                      <a:pt x="6379" y="29991"/>
                      <a:pt x="6735" y="29565"/>
                      <a:pt x="7202" y="29139"/>
                    </a:cubicBezTo>
                    <a:cubicBezTo>
                      <a:pt x="7672" y="28718"/>
                      <a:pt x="8260" y="28297"/>
                      <a:pt x="9164" y="28297"/>
                    </a:cubicBezTo>
                    <a:cubicBezTo>
                      <a:pt x="9216" y="28297"/>
                      <a:pt x="9269" y="28298"/>
                      <a:pt x="9323" y="28301"/>
                    </a:cubicBezTo>
                    <a:cubicBezTo>
                      <a:pt x="11574" y="28432"/>
                      <a:pt x="12072" y="30998"/>
                      <a:pt x="13329" y="31051"/>
                    </a:cubicBezTo>
                    <a:cubicBezTo>
                      <a:pt x="13358" y="31052"/>
                      <a:pt x="13386" y="31052"/>
                      <a:pt x="13413" y="31052"/>
                    </a:cubicBezTo>
                    <a:cubicBezTo>
                      <a:pt x="14608" y="31052"/>
                      <a:pt x="14534" y="29952"/>
                      <a:pt x="14586" y="28851"/>
                    </a:cubicBezTo>
                    <a:cubicBezTo>
                      <a:pt x="14612" y="27620"/>
                      <a:pt x="14350" y="26259"/>
                      <a:pt x="14847" y="25133"/>
                    </a:cubicBezTo>
                    <a:cubicBezTo>
                      <a:pt x="15581" y="23483"/>
                      <a:pt x="17047" y="22803"/>
                      <a:pt x="18147" y="21493"/>
                    </a:cubicBezTo>
                    <a:cubicBezTo>
                      <a:pt x="20922" y="18194"/>
                      <a:pt x="20425" y="13036"/>
                      <a:pt x="19351" y="9161"/>
                    </a:cubicBezTo>
                    <a:cubicBezTo>
                      <a:pt x="19299" y="8977"/>
                      <a:pt x="19482" y="8820"/>
                      <a:pt x="19665" y="8820"/>
                    </a:cubicBezTo>
                    <a:cubicBezTo>
                      <a:pt x="19875" y="9030"/>
                      <a:pt x="20058" y="9239"/>
                      <a:pt x="20215" y="9475"/>
                    </a:cubicBezTo>
                    <a:cubicBezTo>
                      <a:pt x="20791" y="10208"/>
                      <a:pt x="21289" y="10993"/>
                      <a:pt x="21812" y="11753"/>
                    </a:cubicBezTo>
                    <a:cubicBezTo>
                      <a:pt x="22886" y="13298"/>
                      <a:pt x="24221" y="14712"/>
                      <a:pt x="25845" y="15654"/>
                    </a:cubicBezTo>
                    <a:cubicBezTo>
                      <a:pt x="27494" y="16623"/>
                      <a:pt x="29406" y="17121"/>
                      <a:pt x="31317" y="17173"/>
                    </a:cubicBezTo>
                    <a:cubicBezTo>
                      <a:pt x="31397" y="17174"/>
                      <a:pt x="31478" y="17175"/>
                      <a:pt x="31558" y="17175"/>
                    </a:cubicBezTo>
                    <a:cubicBezTo>
                      <a:pt x="33111" y="17175"/>
                      <a:pt x="34743" y="16931"/>
                      <a:pt x="36161" y="16309"/>
                    </a:cubicBezTo>
                    <a:cubicBezTo>
                      <a:pt x="37930" y="17624"/>
                      <a:pt x="40150" y="18409"/>
                      <a:pt x="42362" y="18409"/>
                    </a:cubicBezTo>
                    <a:cubicBezTo>
                      <a:pt x="42705" y="18409"/>
                      <a:pt x="43048" y="18390"/>
                      <a:pt x="43388" y="18351"/>
                    </a:cubicBezTo>
                    <a:lnTo>
                      <a:pt x="43415" y="18351"/>
                    </a:lnTo>
                    <a:cubicBezTo>
                      <a:pt x="44252" y="18246"/>
                      <a:pt x="44907" y="17592"/>
                      <a:pt x="45038" y="16754"/>
                    </a:cubicBezTo>
                    <a:cubicBezTo>
                      <a:pt x="45169" y="15942"/>
                      <a:pt x="45143" y="15104"/>
                      <a:pt x="45038" y="14424"/>
                    </a:cubicBezTo>
                    <a:cubicBezTo>
                      <a:pt x="44698" y="12434"/>
                      <a:pt x="43598" y="10653"/>
                      <a:pt x="42315" y="9082"/>
                    </a:cubicBezTo>
                    <a:cubicBezTo>
                      <a:pt x="41634" y="8218"/>
                      <a:pt x="40848" y="7406"/>
                      <a:pt x="40011" y="6647"/>
                    </a:cubicBezTo>
                    <a:cubicBezTo>
                      <a:pt x="39251" y="5966"/>
                      <a:pt x="38466" y="5311"/>
                      <a:pt x="37628" y="4735"/>
                    </a:cubicBezTo>
                    <a:cubicBezTo>
                      <a:pt x="36109" y="3662"/>
                      <a:pt x="34460" y="2772"/>
                      <a:pt x="32731" y="2038"/>
                    </a:cubicBezTo>
                    <a:cubicBezTo>
                      <a:pt x="31867" y="1698"/>
                      <a:pt x="30977" y="1384"/>
                      <a:pt x="30061" y="1122"/>
                    </a:cubicBezTo>
                    <a:cubicBezTo>
                      <a:pt x="27572" y="364"/>
                      <a:pt x="24976" y="1"/>
                      <a:pt x="22376"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5" name="Google Shape;1685;p46"/>
              <p:cNvSpPr/>
              <p:nvPr/>
            </p:nvSpPr>
            <p:spPr>
              <a:xfrm>
                <a:off x="5178018" y="1715825"/>
                <a:ext cx="153200" cy="18503"/>
              </a:xfrm>
              <a:custGeom>
                <a:avLst/>
                <a:gdLst/>
                <a:ahLst/>
                <a:cxnLst/>
                <a:rect l="l" t="t" r="r" b="b"/>
                <a:pathLst>
                  <a:path w="9323" h="1126" extrusionOk="0">
                    <a:moveTo>
                      <a:pt x="9323" y="1126"/>
                    </a:moveTo>
                    <a:cubicBezTo>
                      <a:pt x="6835" y="367"/>
                      <a:pt x="4243" y="0"/>
                      <a:pt x="1651" y="0"/>
                    </a:cubicBezTo>
                    <a:cubicBezTo>
                      <a:pt x="4243" y="0"/>
                      <a:pt x="6835" y="367"/>
                      <a:pt x="9323" y="1126"/>
                    </a:cubicBezTo>
                    <a:close/>
                    <a:moveTo>
                      <a:pt x="1" y="52"/>
                    </a:moveTo>
                    <a:cubicBezTo>
                      <a:pt x="27" y="52"/>
                      <a:pt x="53" y="52"/>
                      <a:pt x="79" y="52"/>
                    </a:cubicBezTo>
                    <a:cubicBezTo>
                      <a:pt x="53" y="52"/>
                      <a:pt x="27" y="52"/>
                      <a:pt x="1" y="52"/>
                    </a:cubicBezTo>
                    <a:close/>
                    <a:moveTo>
                      <a:pt x="1651" y="0"/>
                    </a:moveTo>
                    <a:lnTo>
                      <a:pt x="1651" y="0"/>
                    </a:lnTo>
                    <a:lnTo>
                      <a:pt x="1651" y="0"/>
                    </a:lnTo>
                    <a:lnTo>
                      <a:pt x="1651" y="0"/>
                    </a:lnTo>
                    <a:close/>
                  </a:path>
                </a:pathLst>
              </a:custGeom>
              <a:solidFill>
                <a:srgbClr val="A594D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6" name="Google Shape;1686;p46"/>
              <p:cNvSpPr/>
              <p:nvPr/>
            </p:nvSpPr>
            <p:spPr>
              <a:xfrm>
                <a:off x="4853593" y="2155166"/>
                <a:ext cx="169978" cy="184488"/>
              </a:xfrm>
              <a:custGeom>
                <a:avLst/>
                <a:gdLst/>
                <a:ahLst/>
                <a:cxnLst/>
                <a:rect l="l" t="t" r="r" b="b"/>
                <a:pathLst>
                  <a:path w="10344" h="11227" extrusionOk="0">
                    <a:moveTo>
                      <a:pt x="3986" y="1"/>
                    </a:moveTo>
                    <a:cubicBezTo>
                      <a:pt x="3363" y="1"/>
                      <a:pt x="2753" y="110"/>
                      <a:pt x="2200" y="365"/>
                    </a:cubicBezTo>
                    <a:cubicBezTo>
                      <a:pt x="1493" y="679"/>
                      <a:pt x="891" y="1255"/>
                      <a:pt x="472" y="2171"/>
                    </a:cubicBezTo>
                    <a:cubicBezTo>
                      <a:pt x="27" y="3166"/>
                      <a:pt x="1" y="4266"/>
                      <a:pt x="158" y="5261"/>
                    </a:cubicBezTo>
                    <a:cubicBezTo>
                      <a:pt x="551" y="7435"/>
                      <a:pt x="1860" y="9241"/>
                      <a:pt x="3693" y="10289"/>
                    </a:cubicBezTo>
                    <a:cubicBezTo>
                      <a:pt x="4569" y="10779"/>
                      <a:pt x="5782" y="11226"/>
                      <a:pt x="6964" y="11226"/>
                    </a:cubicBezTo>
                    <a:cubicBezTo>
                      <a:pt x="7866" y="11226"/>
                      <a:pt x="8751" y="10965"/>
                      <a:pt x="9453" y="10262"/>
                    </a:cubicBezTo>
                    <a:cubicBezTo>
                      <a:pt x="10160" y="9529"/>
                      <a:pt x="10344" y="8456"/>
                      <a:pt x="10318" y="7487"/>
                    </a:cubicBezTo>
                    <a:cubicBezTo>
                      <a:pt x="10318" y="5418"/>
                      <a:pt x="9925" y="2852"/>
                      <a:pt x="8328" y="1569"/>
                    </a:cubicBezTo>
                    <a:cubicBezTo>
                      <a:pt x="7307" y="737"/>
                      <a:pt x="5603" y="1"/>
                      <a:pt x="3986" y="1"/>
                    </a:cubicBez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7" name="Google Shape;1687;p46"/>
              <p:cNvSpPr/>
              <p:nvPr/>
            </p:nvSpPr>
            <p:spPr>
              <a:xfrm>
                <a:off x="4872524" y="2200667"/>
                <a:ext cx="105398" cy="67275"/>
              </a:xfrm>
              <a:custGeom>
                <a:avLst/>
                <a:gdLst/>
                <a:ahLst/>
                <a:cxnLst/>
                <a:rect l="l" t="t" r="r" b="b"/>
                <a:pathLst>
                  <a:path w="6414" h="4094" extrusionOk="0">
                    <a:moveTo>
                      <a:pt x="2136" y="1"/>
                    </a:moveTo>
                    <a:cubicBezTo>
                      <a:pt x="1947" y="1"/>
                      <a:pt x="1758" y="19"/>
                      <a:pt x="1572" y="57"/>
                    </a:cubicBezTo>
                    <a:cubicBezTo>
                      <a:pt x="1232" y="136"/>
                      <a:pt x="917" y="267"/>
                      <a:pt x="629" y="476"/>
                    </a:cubicBezTo>
                    <a:cubicBezTo>
                      <a:pt x="368" y="686"/>
                      <a:pt x="1" y="1052"/>
                      <a:pt x="53" y="1392"/>
                    </a:cubicBezTo>
                    <a:cubicBezTo>
                      <a:pt x="95" y="1560"/>
                      <a:pt x="221" y="1677"/>
                      <a:pt x="363" y="1677"/>
                    </a:cubicBezTo>
                    <a:cubicBezTo>
                      <a:pt x="399" y="1677"/>
                      <a:pt x="436" y="1670"/>
                      <a:pt x="472" y="1654"/>
                    </a:cubicBezTo>
                    <a:cubicBezTo>
                      <a:pt x="734" y="1576"/>
                      <a:pt x="891" y="1314"/>
                      <a:pt x="1101" y="1183"/>
                    </a:cubicBezTo>
                    <a:cubicBezTo>
                      <a:pt x="1310" y="1026"/>
                      <a:pt x="1572" y="921"/>
                      <a:pt x="1808" y="869"/>
                    </a:cubicBezTo>
                    <a:cubicBezTo>
                      <a:pt x="1965" y="843"/>
                      <a:pt x="2122" y="816"/>
                      <a:pt x="2279" y="816"/>
                    </a:cubicBezTo>
                    <a:cubicBezTo>
                      <a:pt x="2017" y="1235"/>
                      <a:pt x="1860" y="1707"/>
                      <a:pt x="1860" y="2230"/>
                    </a:cubicBezTo>
                    <a:cubicBezTo>
                      <a:pt x="1860" y="2545"/>
                      <a:pt x="1939" y="2859"/>
                      <a:pt x="2043" y="3121"/>
                    </a:cubicBezTo>
                    <a:cubicBezTo>
                      <a:pt x="2122" y="3278"/>
                      <a:pt x="2200" y="3435"/>
                      <a:pt x="2305" y="3566"/>
                    </a:cubicBezTo>
                    <a:cubicBezTo>
                      <a:pt x="2358" y="3618"/>
                      <a:pt x="2384" y="3697"/>
                      <a:pt x="2436" y="3749"/>
                    </a:cubicBezTo>
                    <a:cubicBezTo>
                      <a:pt x="2515" y="3828"/>
                      <a:pt x="2619" y="3854"/>
                      <a:pt x="2724" y="3906"/>
                    </a:cubicBezTo>
                    <a:cubicBezTo>
                      <a:pt x="2743" y="3912"/>
                      <a:pt x="2762" y="3915"/>
                      <a:pt x="2782" y="3915"/>
                    </a:cubicBezTo>
                    <a:cubicBezTo>
                      <a:pt x="2927" y="3915"/>
                      <a:pt x="3088" y="3754"/>
                      <a:pt x="3065" y="3592"/>
                    </a:cubicBezTo>
                    <a:cubicBezTo>
                      <a:pt x="3038" y="3513"/>
                      <a:pt x="3038" y="3435"/>
                      <a:pt x="2986" y="3356"/>
                    </a:cubicBezTo>
                    <a:cubicBezTo>
                      <a:pt x="2960" y="3304"/>
                      <a:pt x="2907" y="3252"/>
                      <a:pt x="2881" y="3199"/>
                    </a:cubicBezTo>
                    <a:cubicBezTo>
                      <a:pt x="2803" y="3094"/>
                      <a:pt x="2777" y="3016"/>
                      <a:pt x="2724" y="2911"/>
                    </a:cubicBezTo>
                    <a:cubicBezTo>
                      <a:pt x="2619" y="2676"/>
                      <a:pt x="2567" y="2440"/>
                      <a:pt x="2541" y="2178"/>
                    </a:cubicBezTo>
                    <a:cubicBezTo>
                      <a:pt x="2515" y="1759"/>
                      <a:pt x="2646" y="1288"/>
                      <a:pt x="2881" y="921"/>
                    </a:cubicBezTo>
                    <a:cubicBezTo>
                      <a:pt x="3169" y="1026"/>
                      <a:pt x="3457" y="1157"/>
                      <a:pt x="3719" y="1288"/>
                    </a:cubicBezTo>
                    <a:cubicBezTo>
                      <a:pt x="4688" y="1864"/>
                      <a:pt x="5578" y="2885"/>
                      <a:pt x="5971" y="3959"/>
                    </a:cubicBezTo>
                    <a:cubicBezTo>
                      <a:pt x="5999" y="4053"/>
                      <a:pt x="6069" y="4093"/>
                      <a:pt x="6142" y="4093"/>
                    </a:cubicBezTo>
                    <a:cubicBezTo>
                      <a:pt x="6272" y="4093"/>
                      <a:pt x="6414" y="3969"/>
                      <a:pt x="6364" y="3801"/>
                    </a:cubicBezTo>
                    <a:cubicBezTo>
                      <a:pt x="6181" y="3094"/>
                      <a:pt x="5945" y="2466"/>
                      <a:pt x="5474" y="1864"/>
                    </a:cubicBezTo>
                    <a:cubicBezTo>
                      <a:pt x="5028" y="1288"/>
                      <a:pt x="4479" y="816"/>
                      <a:pt x="3824" y="450"/>
                    </a:cubicBezTo>
                    <a:cubicBezTo>
                      <a:pt x="3310" y="173"/>
                      <a:pt x="2721" y="1"/>
                      <a:pt x="2136" y="1"/>
                    </a:cubicBezTo>
                    <a:close/>
                  </a:path>
                </a:pathLst>
              </a:custGeom>
              <a:solidFill>
                <a:srgbClr val="C529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8" name="Google Shape;1688;p46"/>
              <p:cNvSpPr/>
              <p:nvPr/>
            </p:nvSpPr>
            <p:spPr>
              <a:xfrm>
                <a:off x="5008501" y="2282058"/>
                <a:ext cx="309802" cy="219883"/>
              </a:xfrm>
              <a:custGeom>
                <a:avLst/>
                <a:gdLst/>
                <a:ahLst/>
                <a:cxnLst/>
                <a:rect l="l" t="t" r="r" b="b"/>
                <a:pathLst>
                  <a:path w="18853" h="13381" extrusionOk="0">
                    <a:moveTo>
                      <a:pt x="6808" y="1"/>
                    </a:moveTo>
                    <a:cubicBezTo>
                      <a:pt x="4661" y="1"/>
                      <a:pt x="2462" y="734"/>
                      <a:pt x="917" y="2279"/>
                    </a:cubicBezTo>
                    <a:cubicBezTo>
                      <a:pt x="576" y="2645"/>
                      <a:pt x="262" y="3038"/>
                      <a:pt x="0" y="3457"/>
                    </a:cubicBezTo>
                    <a:cubicBezTo>
                      <a:pt x="3090" y="9479"/>
                      <a:pt x="9086" y="13381"/>
                      <a:pt x="16077" y="13381"/>
                    </a:cubicBezTo>
                    <a:lnTo>
                      <a:pt x="16235" y="13381"/>
                    </a:lnTo>
                    <a:cubicBezTo>
                      <a:pt x="16758" y="13381"/>
                      <a:pt x="17256" y="13355"/>
                      <a:pt x="17753" y="13328"/>
                    </a:cubicBezTo>
                    <a:cubicBezTo>
                      <a:pt x="17858" y="13145"/>
                      <a:pt x="17963" y="12936"/>
                      <a:pt x="18041" y="12726"/>
                    </a:cubicBezTo>
                    <a:cubicBezTo>
                      <a:pt x="18853" y="10736"/>
                      <a:pt x="18617" y="8458"/>
                      <a:pt x="17675" y="6599"/>
                    </a:cubicBezTo>
                    <a:cubicBezTo>
                      <a:pt x="16732" y="4740"/>
                      <a:pt x="15161" y="3247"/>
                      <a:pt x="13380" y="2121"/>
                    </a:cubicBezTo>
                    <a:cubicBezTo>
                      <a:pt x="11521" y="943"/>
                      <a:pt x="9400" y="79"/>
                      <a:pt x="7149" y="1"/>
                    </a:cubicBezTo>
                    <a:close/>
                  </a:path>
                </a:pathLst>
              </a:custGeom>
              <a:solidFill>
                <a:srgbClr val="F78F7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9" name="Google Shape;1689;p46"/>
              <p:cNvSpPr/>
              <p:nvPr/>
            </p:nvSpPr>
            <p:spPr>
              <a:xfrm>
                <a:off x="5483512" y="2266562"/>
                <a:ext cx="70150" cy="172130"/>
              </a:xfrm>
              <a:custGeom>
                <a:avLst/>
                <a:gdLst/>
                <a:ahLst/>
                <a:cxnLst/>
                <a:rect l="l" t="t" r="r" b="b"/>
                <a:pathLst>
                  <a:path w="4269" h="10475" extrusionOk="0">
                    <a:moveTo>
                      <a:pt x="4269" y="1"/>
                    </a:moveTo>
                    <a:lnTo>
                      <a:pt x="4269" y="1"/>
                    </a:lnTo>
                    <a:cubicBezTo>
                      <a:pt x="2933" y="1415"/>
                      <a:pt x="1938" y="3169"/>
                      <a:pt x="1284" y="4950"/>
                    </a:cubicBezTo>
                    <a:cubicBezTo>
                      <a:pt x="629" y="6756"/>
                      <a:pt x="263" y="8616"/>
                      <a:pt x="1" y="10475"/>
                    </a:cubicBezTo>
                    <a:cubicBezTo>
                      <a:pt x="2698" y="7935"/>
                      <a:pt x="3798" y="4269"/>
                      <a:pt x="4269" y="1"/>
                    </a:cubicBezTo>
                    <a:close/>
                  </a:path>
                </a:pathLst>
              </a:custGeom>
              <a:solidFill>
                <a:srgbClr val="F78F7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0" name="Google Shape;1690;p46"/>
              <p:cNvSpPr/>
              <p:nvPr/>
            </p:nvSpPr>
            <p:spPr>
              <a:xfrm>
                <a:off x="5308228" y="2266841"/>
                <a:ext cx="164111" cy="71629"/>
              </a:xfrm>
              <a:custGeom>
                <a:avLst/>
                <a:gdLst/>
                <a:ahLst/>
                <a:cxnLst/>
                <a:rect l="l" t="t" r="r" b="b"/>
                <a:pathLst>
                  <a:path w="9987" h="4359" extrusionOk="0">
                    <a:moveTo>
                      <a:pt x="1958" y="0"/>
                    </a:moveTo>
                    <a:cubicBezTo>
                      <a:pt x="1692" y="0"/>
                      <a:pt x="1432" y="47"/>
                      <a:pt x="1163" y="167"/>
                    </a:cubicBezTo>
                    <a:cubicBezTo>
                      <a:pt x="1" y="658"/>
                      <a:pt x="2023" y="4359"/>
                      <a:pt x="4968" y="4359"/>
                    </a:cubicBezTo>
                    <a:cubicBezTo>
                      <a:pt x="5009" y="4359"/>
                      <a:pt x="5050" y="4358"/>
                      <a:pt x="5091" y="4357"/>
                    </a:cubicBezTo>
                    <a:cubicBezTo>
                      <a:pt x="8102" y="4252"/>
                      <a:pt x="9987" y="1660"/>
                      <a:pt x="9306" y="586"/>
                    </a:cubicBezTo>
                    <a:cubicBezTo>
                      <a:pt x="9219" y="463"/>
                      <a:pt x="9054" y="420"/>
                      <a:pt x="8815" y="420"/>
                    </a:cubicBezTo>
                    <a:cubicBezTo>
                      <a:pt x="8261" y="420"/>
                      <a:pt x="7308" y="651"/>
                      <a:pt x="6004" y="651"/>
                    </a:cubicBezTo>
                    <a:cubicBezTo>
                      <a:pt x="5836" y="651"/>
                      <a:pt x="5663" y="647"/>
                      <a:pt x="5483" y="639"/>
                    </a:cubicBezTo>
                    <a:cubicBezTo>
                      <a:pt x="3827" y="538"/>
                      <a:pt x="2856" y="0"/>
                      <a:pt x="1958" y="0"/>
                    </a:cubicBezTo>
                    <a:close/>
                  </a:path>
                </a:pathLst>
              </a:custGeom>
              <a:solidFill>
                <a:srgbClr val="B2242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1" name="Google Shape;1691;p46"/>
              <p:cNvSpPr/>
              <p:nvPr/>
            </p:nvSpPr>
            <p:spPr>
              <a:xfrm>
                <a:off x="5321735" y="2280234"/>
                <a:ext cx="95966" cy="58237"/>
              </a:xfrm>
              <a:custGeom>
                <a:avLst/>
                <a:gdLst/>
                <a:ahLst/>
                <a:cxnLst/>
                <a:rect l="l" t="t" r="r" b="b"/>
                <a:pathLst>
                  <a:path w="5840" h="3544" extrusionOk="0">
                    <a:moveTo>
                      <a:pt x="547" y="0"/>
                    </a:moveTo>
                    <a:cubicBezTo>
                      <a:pt x="353" y="0"/>
                      <a:pt x="168" y="26"/>
                      <a:pt x="0" y="85"/>
                    </a:cubicBezTo>
                    <a:cubicBezTo>
                      <a:pt x="129" y="1321"/>
                      <a:pt x="1852" y="3544"/>
                      <a:pt x="4150" y="3544"/>
                    </a:cubicBezTo>
                    <a:cubicBezTo>
                      <a:pt x="4189" y="3544"/>
                      <a:pt x="4229" y="3543"/>
                      <a:pt x="4269" y="3542"/>
                    </a:cubicBezTo>
                    <a:cubicBezTo>
                      <a:pt x="4845" y="3516"/>
                      <a:pt x="5368" y="3411"/>
                      <a:pt x="5840" y="3254"/>
                    </a:cubicBezTo>
                    <a:cubicBezTo>
                      <a:pt x="5106" y="2206"/>
                      <a:pt x="4059" y="1395"/>
                      <a:pt x="3038" y="819"/>
                    </a:cubicBezTo>
                    <a:cubicBezTo>
                      <a:pt x="2400" y="478"/>
                      <a:pt x="1383" y="0"/>
                      <a:pt x="547" y="0"/>
                    </a:cubicBezTo>
                    <a:close/>
                  </a:path>
                </a:pathLst>
              </a:custGeom>
              <a:solidFill>
                <a:srgbClr val="F044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2" name="Google Shape;1692;p46"/>
              <p:cNvSpPr/>
              <p:nvPr/>
            </p:nvSpPr>
            <p:spPr>
              <a:xfrm>
                <a:off x="5398327" y="2152816"/>
                <a:ext cx="62838" cy="112990"/>
              </a:xfrm>
              <a:custGeom>
                <a:avLst/>
                <a:gdLst/>
                <a:ahLst/>
                <a:cxnLst/>
                <a:rect l="l" t="t" r="r" b="b"/>
                <a:pathLst>
                  <a:path w="3824" h="6876" extrusionOk="0">
                    <a:moveTo>
                      <a:pt x="1060" y="0"/>
                    </a:moveTo>
                    <a:cubicBezTo>
                      <a:pt x="968" y="0"/>
                      <a:pt x="875" y="39"/>
                      <a:pt x="812" y="115"/>
                    </a:cubicBezTo>
                    <a:cubicBezTo>
                      <a:pt x="550" y="455"/>
                      <a:pt x="550" y="1005"/>
                      <a:pt x="498" y="1424"/>
                    </a:cubicBezTo>
                    <a:cubicBezTo>
                      <a:pt x="445" y="1869"/>
                      <a:pt x="419" y="2314"/>
                      <a:pt x="367" y="2760"/>
                    </a:cubicBezTo>
                    <a:cubicBezTo>
                      <a:pt x="315" y="3467"/>
                      <a:pt x="0" y="4514"/>
                      <a:pt x="681" y="4959"/>
                    </a:cubicBezTo>
                    <a:cubicBezTo>
                      <a:pt x="867" y="5089"/>
                      <a:pt x="1092" y="5140"/>
                      <a:pt x="1319" y="5140"/>
                    </a:cubicBezTo>
                    <a:cubicBezTo>
                      <a:pt x="1412" y="5140"/>
                      <a:pt x="1506" y="5131"/>
                      <a:pt x="1598" y="5116"/>
                    </a:cubicBezTo>
                    <a:cubicBezTo>
                      <a:pt x="1964" y="5090"/>
                      <a:pt x="2305" y="4881"/>
                      <a:pt x="2671" y="4854"/>
                    </a:cubicBezTo>
                    <a:cubicBezTo>
                      <a:pt x="2697" y="4848"/>
                      <a:pt x="2727" y="4845"/>
                      <a:pt x="2757" y="4845"/>
                    </a:cubicBezTo>
                    <a:cubicBezTo>
                      <a:pt x="2848" y="4845"/>
                      <a:pt x="2946" y="4874"/>
                      <a:pt x="2985" y="4933"/>
                    </a:cubicBezTo>
                    <a:cubicBezTo>
                      <a:pt x="3090" y="5064"/>
                      <a:pt x="2959" y="5326"/>
                      <a:pt x="2907" y="5430"/>
                    </a:cubicBezTo>
                    <a:cubicBezTo>
                      <a:pt x="2723" y="5849"/>
                      <a:pt x="2514" y="6242"/>
                      <a:pt x="2357" y="6661"/>
                    </a:cubicBezTo>
                    <a:cubicBezTo>
                      <a:pt x="2336" y="6744"/>
                      <a:pt x="2397" y="6876"/>
                      <a:pt x="2488" y="6876"/>
                    </a:cubicBezTo>
                    <a:cubicBezTo>
                      <a:pt x="2513" y="6876"/>
                      <a:pt x="2539" y="6866"/>
                      <a:pt x="2566" y="6844"/>
                    </a:cubicBezTo>
                    <a:cubicBezTo>
                      <a:pt x="2907" y="6556"/>
                      <a:pt x="3195" y="6216"/>
                      <a:pt x="3404" y="5823"/>
                    </a:cubicBezTo>
                    <a:cubicBezTo>
                      <a:pt x="3588" y="5483"/>
                      <a:pt x="3823" y="5064"/>
                      <a:pt x="3718" y="4671"/>
                    </a:cubicBezTo>
                    <a:cubicBezTo>
                      <a:pt x="3640" y="4331"/>
                      <a:pt x="3352" y="4095"/>
                      <a:pt x="3011" y="4016"/>
                    </a:cubicBezTo>
                    <a:cubicBezTo>
                      <a:pt x="2938" y="4002"/>
                      <a:pt x="2864" y="3995"/>
                      <a:pt x="2792" y="3995"/>
                    </a:cubicBezTo>
                    <a:cubicBezTo>
                      <a:pt x="2480" y="3995"/>
                      <a:pt x="2178" y="4115"/>
                      <a:pt x="1859" y="4200"/>
                    </a:cubicBezTo>
                    <a:cubicBezTo>
                      <a:pt x="1754" y="4230"/>
                      <a:pt x="1579" y="4277"/>
                      <a:pt x="1425" y="4277"/>
                    </a:cubicBezTo>
                    <a:cubicBezTo>
                      <a:pt x="1311" y="4277"/>
                      <a:pt x="1208" y="4251"/>
                      <a:pt x="1152" y="4174"/>
                    </a:cubicBezTo>
                    <a:cubicBezTo>
                      <a:pt x="1074" y="4069"/>
                      <a:pt x="1152" y="3781"/>
                      <a:pt x="1152" y="3650"/>
                    </a:cubicBezTo>
                    <a:cubicBezTo>
                      <a:pt x="1179" y="3388"/>
                      <a:pt x="1205" y="3152"/>
                      <a:pt x="1231" y="2891"/>
                    </a:cubicBezTo>
                    <a:cubicBezTo>
                      <a:pt x="1283" y="2445"/>
                      <a:pt x="1310" y="1974"/>
                      <a:pt x="1362" y="1503"/>
                    </a:cubicBezTo>
                    <a:cubicBezTo>
                      <a:pt x="1388" y="1084"/>
                      <a:pt x="1519" y="508"/>
                      <a:pt x="1310" y="141"/>
                    </a:cubicBezTo>
                    <a:cubicBezTo>
                      <a:pt x="1255" y="46"/>
                      <a:pt x="1158" y="0"/>
                      <a:pt x="1060" y="0"/>
                    </a:cubicBezTo>
                    <a:close/>
                  </a:path>
                </a:pathLst>
              </a:custGeom>
              <a:solidFill>
                <a:srgbClr val="C529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3" name="Google Shape;1693;p46"/>
              <p:cNvSpPr/>
              <p:nvPr/>
            </p:nvSpPr>
            <p:spPr>
              <a:xfrm>
                <a:off x="5280852" y="2155083"/>
                <a:ext cx="41755" cy="60767"/>
              </a:xfrm>
              <a:custGeom>
                <a:avLst/>
                <a:gdLst/>
                <a:ahLst/>
                <a:cxnLst/>
                <a:rect l="l" t="t" r="r" b="b"/>
                <a:pathLst>
                  <a:path w="2541" h="3698" extrusionOk="0">
                    <a:moveTo>
                      <a:pt x="1303" y="1"/>
                    </a:moveTo>
                    <a:cubicBezTo>
                      <a:pt x="673" y="1"/>
                      <a:pt x="129" y="794"/>
                      <a:pt x="53" y="1784"/>
                    </a:cubicBezTo>
                    <a:cubicBezTo>
                      <a:pt x="1" y="2805"/>
                      <a:pt x="498" y="3669"/>
                      <a:pt x="1153" y="3695"/>
                    </a:cubicBezTo>
                    <a:cubicBezTo>
                      <a:pt x="1174" y="3697"/>
                      <a:pt x="1195" y="3698"/>
                      <a:pt x="1215" y="3698"/>
                    </a:cubicBezTo>
                    <a:cubicBezTo>
                      <a:pt x="1869" y="3698"/>
                      <a:pt x="2412" y="2905"/>
                      <a:pt x="2462" y="1915"/>
                    </a:cubicBezTo>
                    <a:cubicBezTo>
                      <a:pt x="2541" y="893"/>
                      <a:pt x="2043" y="29"/>
                      <a:pt x="1363" y="3"/>
                    </a:cubicBezTo>
                    <a:cubicBezTo>
                      <a:pt x="1342" y="2"/>
                      <a:pt x="1322" y="1"/>
                      <a:pt x="1303" y="1"/>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4" name="Google Shape;1694;p46"/>
              <p:cNvSpPr/>
              <p:nvPr/>
            </p:nvSpPr>
            <p:spPr>
              <a:xfrm>
                <a:off x="5473193" y="2167161"/>
                <a:ext cx="33144" cy="51253"/>
              </a:xfrm>
              <a:custGeom>
                <a:avLst/>
                <a:gdLst/>
                <a:ahLst/>
                <a:cxnLst/>
                <a:rect l="l" t="t" r="r" b="b"/>
                <a:pathLst>
                  <a:path w="2017" h="3119" extrusionOk="0">
                    <a:moveTo>
                      <a:pt x="1071" y="1"/>
                    </a:moveTo>
                    <a:cubicBezTo>
                      <a:pt x="559" y="1"/>
                      <a:pt x="104" y="672"/>
                      <a:pt x="53" y="1520"/>
                    </a:cubicBezTo>
                    <a:cubicBezTo>
                      <a:pt x="0" y="2358"/>
                      <a:pt x="393" y="3091"/>
                      <a:pt x="917" y="3117"/>
                    </a:cubicBezTo>
                    <a:cubicBezTo>
                      <a:pt x="927" y="3118"/>
                      <a:pt x="937" y="3118"/>
                      <a:pt x="948" y="3118"/>
                    </a:cubicBezTo>
                    <a:cubicBezTo>
                      <a:pt x="1484" y="3118"/>
                      <a:pt x="1939" y="2447"/>
                      <a:pt x="1964" y="1625"/>
                    </a:cubicBezTo>
                    <a:cubicBezTo>
                      <a:pt x="2017" y="761"/>
                      <a:pt x="1624" y="28"/>
                      <a:pt x="1100" y="1"/>
                    </a:cubicBezTo>
                    <a:cubicBezTo>
                      <a:pt x="1090" y="1"/>
                      <a:pt x="1081" y="1"/>
                      <a:pt x="1071" y="1"/>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5" name="Google Shape;1695;p46"/>
              <p:cNvSpPr/>
              <p:nvPr/>
            </p:nvSpPr>
            <p:spPr>
              <a:xfrm>
                <a:off x="5238275" y="2043441"/>
                <a:ext cx="108865" cy="73716"/>
              </a:xfrm>
              <a:custGeom>
                <a:avLst/>
                <a:gdLst/>
                <a:ahLst/>
                <a:cxnLst/>
                <a:rect l="l" t="t" r="r" b="b"/>
                <a:pathLst>
                  <a:path w="6625" h="4486" extrusionOk="0">
                    <a:moveTo>
                      <a:pt x="4805" y="1"/>
                    </a:moveTo>
                    <a:cubicBezTo>
                      <a:pt x="4705" y="1"/>
                      <a:pt x="4604" y="6"/>
                      <a:pt x="4503" y="15"/>
                    </a:cubicBezTo>
                    <a:cubicBezTo>
                      <a:pt x="3430" y="120"/>
                      <a:pt x="2382" y="696"/>
                      <a:pt x="1623" y="1351"/>
                    </a:cubicBezTo>
                    <a:cubicBezTo>
                      <a:pt x="838" y="2058"/>
                      <a:pt x="131" y="3027"/>
                      <a:pt x="78" y="4022"/>
                    </a:cubicBezTo>
                    <a:cubicBezTo>
                      <a:pt x="1" y="4254"/>
                      <a:pt x="209" y="4486"/>
                      <a:pt x="461" y="4486"/>
                    </a:cubicBezTo>
                    <a:cubicBezTo>
                      <a:pt x="550" y="4486"/>
                      <a:pt x="644" y="4457"/>
                      <a:pt x="733" y="4388"/>
                    </a:cubicBezTo>
                    <a:cubicBezTo>
                      <a:pt x="1649" y="3760"/>
                      <a:pt x="2671" y="3288"/>
                      <a:pt x="3770" y="3079"/>
                    </a:cubicBezTo>
                    <a:cubicBezTo>
                      <a:pt x="4346" y="2948"/>
                      <a:pt x="4922" y="2922"/>
                      <a:pt x="5472" y="2686"/>
                    </a:cubicBezTo>
                    <a:cubicBezTo>
                      <a:pt x="5996" y="2477"/>
                      <a:pt x="6441" y="2058"/>
                      <a:pt x="6546" y="1560"/>
                    </a:cubicBezTo>
                    <a:cubicBezTo>
                      <a:pt x="6624" y="1115"/>
                      <a:pt x="6389" y="670"/>
                      <a:pt x="6022" y="382"/>
                    </a:cubicBezTo>
                    <a:cubicBezTo>
                      <a:pt x="5680" y="104"/>
                      <a:pt x="5250" y="1"/>
                      <a:pt x="4805"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6" name="Google Shape;1696;p46"/>
              <p:cNvSpPr/>
              <p:nvPr/>
            </p:nvSpPr>
            <p:spPr>
              <a:xfrm>
                <a:off x="5449957" y="2049669"/>
                <a:ext cx="78942" cy="63955"/>
              </a:xfrm>
              <a:custGeom>
                <a:avLst/>
                <a:gdLst/>
                <a:ahLst/>
                <a:cxnLst/>
                <a:rect l="l" t="t" r="r" b="b"/>
                <a:pathLst>
                  <a:path w="4804" h="3892" extrusionOk="0">
                    <a:moveTo>
                      <a:pt x="1418" y="0"/>
                    </a:moveTo>
                    <a:cubicBezTo>
                      <a:pt x="1098" y="0"/>
                      <a:pt x="781" y="93"/>
                      <a:pt x="524" y="291"/>
                    </a:cubicBezTo>
                    <a:cubicBezTo>
                      <a:pt x="210" y="527"/>
                      <a:pt x="0" y="893"/>
                      <a:pt x="27" y="1260"/>
                    </a:cubicBezTo>
                    <a:cubicBezTo>
                      <a:pt x="53" y="1705"/>
                      <a:pt x="367" y="2072"/>
                      <a:pt x="734" y="2255"/>
                    </a:cubicBezTo>
                    <a:cubicBezTo>
                      <a:pt x="1153" y="2464"/>
                      <a:pt x="1571" y="2491"/>
                      <a:pt x="2017" y="2621"/>
                    </a:cubicBezTo>
                    <a:cubicBezTo>
                      <a:pt x="2828" y="2831"/>
                      <a:pt x="3588" y="3250"/>
                      <a:pt x="4216" y="3800"/>
                    </a:cubicBezTo>
                    <a:cubicBezTo>
                      <a:pt x="4281" y="3864"/>
                      <a:pt x="4355" y="3892"/>
                      <a:pt x="4428" y="3892"/>
                    </a:cubicBezTo>
                    <a:cubicBezTo>
                      <a:pt x="4621" y="3892"/>
                      <a:pt x="4804" y="3702"/>
                      <a:pt x="4766" y="3512"/>
                    </a:cubicBezTo>
                    <a:cubicBezTo>
                      <a:pt x="4792" y="2674"/>
                      <a:pt x="4347" y="1862"/>
                      <a:pt x="3797" y="1234"/>
                    </a:cubicBezTo>
                    <a:cubicBezTo>
                      <a:pt x="3273" y="658"/>
                      <a:pt x="2514" y="160"/>
                      <a:pt x="1729" y="29"/>
                    </a:cubicBezTo>
                    <a:cubicBezTo>
                      <a:pt x="1626" y="10"/>
                      <a:pt x="1522" y="0"/>
                      <a:pt x="1418"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7" name="Google Shape;1697;p46"/>
              <p:cNvSpPr/>
              <p:nvPr/>
            </p:nvSpPr>
            <p:spPr>
              <a:xfrm>
                <a:off x="4726243" y="3146048"/>
                <a:ext cx="182450" cy="244384"/>
              </a:xfrm>
              <a:custGeom>
                <a:avLst/>
                <a:gdLst/>
                <a:ahLst/>
                <a:cxnLst/>
                <a:rect l="l" t="t" r="r" b="b"/>
                <a:pathLst>
                  <a:path w="11103" h="14872" extrusionOk="0">
                    <a:moveTo>
                      <a:pt x="5263" y="1"/>
                    </a:moveTo>
                    <a:cubicBezTo>
                      <a:pt x="5106" y="891"/>
                      <a:pt x="4478" y="3640"/>
                      <a:pt x="3771" y="4792"/>
                    </a:cubicBezTo>
                    <a:cubicBezTo>
                      <a:pt x="3116" y="6285"/>
                      <a:pt x="79" y="9139"/>
                      <a:pt x="367" y="9453"/>
                    </a:cubicBezTo>
                    <a:cubicBezTo>
                      <a:pt x="412" y="9504"/>
                      <a:pt x="482" y="9526"/>
                      <a:pt x="571" y="9526"/>
                    </a:cubicBezTo>
                    <a:cubicBezTo>
                      <a:pt x="1266" y="9526"/>
                      <a:pt x="3113" y="8164"/>
                      <a:pt x="3090" y="8118"/>
                    </a:cubicBezTo>
                    <a:lnTo>
                      <a:pt x="3090" y="8118"/>
                    </a:lnTo>
                    <a:cubicBezTo>
                      <a:pt x="3195" y="8223"/>
                      <a:pt x="0" y="11705"/>
                      <a:pt x="367" y="12124"/>
                    </a:cubicBezTo>
                    <a:cubicBezTo>
                      <a:pt x="419" y="12184"/>
                      <a:pt x="500" y="12211"/>
                      <a:pt x="603" y="12211"/>
                    </a:cubicBezTo>
                    <a:cubicBezTo>
                      <a:pt x="1585" y="12211"/>
                      <a:pt x="4599" y="9760"/>
                      <a:pt x="4504" y="9689"/>
                    </a:cubicBezTo>
                    <a:lnTo>
                      <a:pt x="4504" y="9689"/>
                    </a:lnTo>
                    <a:cubicBezTo>
                      <a:pt x="4661" y="9767"/>
                      <a:pt x="1257" y="14035"/>
                      <a:pt x="1886" y="14559"/>
                    </a:cubicBezTo>
                    <a:cubicBezTo>
                      <a:pt x="1955" y="14611"/>
                      <a:pt x="2038" y="14635"/>
                      <a:pt x="2133" y="14635"/>
                    </a:cubicBezTo>
                    <a:cubicBezTo>
                      <a:pt x="3275" y="14635"/>
                      <a:pt x="6037" y="11093"/>
                      <a:pt x="6206" y="10658"/>
                    </a:cubicBezTo>
                    <a:lnTo>
                      <a:pt x="6206" y="10658"/>
                    </a:lnTo>
                    <a:cubicBezTo>
                      <a:pt x="6075" y="11103"/>
                      <a:pt x="4190" y="14585"/>
                      <a:pt x="4844" y="14847"/>
                    </a:cubicBezTo>
                    <a:cubicBezTo>
                      <a:pt x="4883" y="14864"/>
                      <a:pt x="4926" y="14871"/>
                      <a:pt x="4971" y="14871"/>
                    </a:cubicBezTo>
                    <a:cubicBezTo>
                      <a:pt x="6087" y="14871"/>
                      <a:pt x="9061" y="10117"/>
                      <a:pt x="9086" y="9689"/>
                    </a:cubicBezTo>
                    <a:lnTo>
                      <a:pt x="9086" y="9689"/>
                    </a:lnTo>
                    <a:cubicBezTo>
                      <a:pt x="9138" y="9976"/>
                      <a:pt x="9061" y="12962"/>
                      <a:pt x="9784" y="12962"/>
                    </a:cubicBezTo>
                    <a:cubicBezTo>
                      <a:pt x="9787" y="12962"/>
                      <a:pt x="9790" y="12962"/>
                      <a:pt x="9793" y="12962"/>
                    </a:cubicBezTo>
                    <a:cubicBezTo>
                      <a:pt x="10893" y="12883"/>
                      <a:pt x="11076" y="5892"/>
                      <a:pt x="10841" y="4609"/>
                    </a:cubicBezTo>
                    <a:cubicBezTo>
                      <a:pt x="10893" y="3824"/>
                      <a:pt x="11024" y="2462"/>
                      <a:pt x="11102" y="1441"/>
                    </a:cubicBezTo>
                    <a:cubicBezTo>
                      <a:pt x="9165" y="1022"/>
                      <a:pt x="7201" y="551"/>
                      <a:pt x="5263" y="1"/>
                    </a:cubicBezTo>
                    <a:close/>
                  </a:path>
                </a:pathLst>
              </a:custGeom>
              <a:solidFill>
                <a:srgbClr val="F9AD8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8" name="Google Shape;1698;p46"/>
              <p:cNvSpPr/>
              <p:nvPr/>
            </p:nvSpPr>
            <p:spPr>
              <a:xfrm>
                <a:off x="4770561" y="2550500"/>
                <a:ext cx="284857" cy="717755"/>
              </a:xfrm>
              <a:custGeom>
                <a:avLst/>
                <a:gdLst/>
                <a:ahLst/>
                <a:cxnLst/>
                <a:rect l="l" t="t" r="r" b="b"/>
                <a:pathLst>
                  <a:path w="17335" h="43679" extrusionOk="0">
                    <a:moveTo>
                      <a:pt x="12959" y="1"/>
                    </a:moveTo>
                    <a:cubicBezTo>
                      <a:pt x="12387" y="1"/>
                      <a:pt x="11795" y="310"/>
                      <a:pt x="11207" y="1025"/>
                    </a:cubicBezTo>
                    <a:cubicBezTo>
                      <a:pt x="8824" y="3931"/>
                      <a:pt x="2488" y="20584"/>
                      <a:pt x="341" y="39071"/>
                    </a:cubicBezTo>
                    <a:cubicBezTo>
                      <a:pt x="341" y="39175"/>
                      <a:pt x="341" y="39254"/>
                      <a:pt x="315" y="39332"/>
                    </a:cubicBezTo>
                    <a:cubicBezTo>
                      <a:pt x="262" y="39908"/>
                      <a:pt x="210" y="40485"/>
                      <a:pt x="131" y="41061"/>
                    </a:cubicBezTo>
                    <a:cubicBezTo>
                      <a:pt x="0" y="42605"/>
                      <a:pt x="6913" y="43627"/>
                      <a:pt x="9715" y="43679"/>
                    </a:cubicBezTo>
                    <a:cubicBezTo>
                      <a:pt x="9715" y="43679"/>
                      <a:pt x="9819" y="42998"/>
                      <a:pt x="10029" y="41820"/>
                    </a:cubicBezTo>
                    <a:cubicBezTo>
                      <a:pt x="10029" y="41715"/>
                      <a:pt x="10055" y="41610"/>
                      <a:pt x="10055" y="41532"/>
                    </a:cubicBezTo>
                    <a:cubicBezTo>
                      <a:pt x="10553" y="38442"/>
                      <a:pt x="11574" y="32367"/>
                      <a:pt x="12804" y="25533"/>
                    </a:cubicBezTo>
                    <a:cubicBezTo>
                      <a:pt x="14611" y="15662"/>
                      <a:pt x="17334" y="13017"/>
                      <a:pt x="17230" y="8461"/>
                    </a:cubicBezTo>
                    <a:cubicBezTo>
                      <a:pt x="17146" y="4806"/>
                      <a:pt x="15213" y="1"/>
                      <a:pt x="12959" y="1"/>
                    </a:cubicBezTo>
                    <a:close/>
                  </a:path>
                </a:pathLst>
              </a:custGeom>
              <a:solidFill>
                <a:srgbClr val="E5EEF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9" name="Google Shape;1699;p46"/>
              <p:cNvSpPr/>
              <p:nvPr/>
            </p:nvSpPr>
            <p:spPr>
              <a:xfrm>
                <a:off x="4959024" y="2735136"/>
                <a:ext cx="89935" cy="360595"/>
              </a:xfrm>
              <a:custGeom>
                <a:avLst/>
                <a:gdLst/>
                <a:ahLst/>
                <a:cxnLst/>
                <a:rect l="l" t="t" r="r" b="b"/>
                <a:pathLst>
                  <a:path w="5473" h="21944" extrusionOk="0">
                    <a:moveTo>
                      <a:pt x="5473" y="1"/>
                    </a:moveTo>
                    <a:cubicBezTo>
                      <a:pt x="4739" y="3274"/>
                      <a:pt x="2749" y="6573"/>
                      <a:pt x="1335" y="14297"/>
                    </a:cubicBezTo>
                    <a:cubicBezTo>
                      <a:pt x="1152" y="15397"/>
                      <a:pt x="943" y="16497"/>
                      <a:pt x="759" y="17544"/>
                    </a:cubicBezTo>
                    <a:cubicBezTo>
                      <a:pt x="812" y="17492"/>
                      <a:pt x="890" y="17439"/>
                      <a:pt x="943" y="17387"/>
                    </a:cubicBezTo>
                    <a:lnTo>
                      <a:pt x="1152" y="16392"/>
                    </a:lnTo>
                    <a:cubicBezTo>
                      <a:pt x="1519" y="14533"/>
                      <a:pt x="1833" y="12674"/>
                      <a:pt x="2304" y="10841"/>
                    </a:cubicBezTo>
                    <a:cubicBezTo>
                      <a:pt x="2723" y="9008"/>
                      <a:pt x="3273" y="7228"/>
                      <a:pt x="3849" y="5421"/>
                    </a:cubicBezTo>
                    <a:cubicBezTo>
                      <a:pt x="4425" y="3640"/>
                      <a:pt x="5132" y="1860"/>
                      <a:pt x="5473" y="1"/>
                    </a:cubicBezTo>
                    <a:close/>
                    <a:moveTo>
                      <a:pt x="105" y="21315"/>
                    </a:moveTo>
                    <a:cubicBezTo>
                      <a:pt x="52" y="21524"/>
                      <a:pt x="26" y="21734"/>
                      <a:pt x="0" y="21943"/>
                    </a:cubicBezTo>
                    <a:cubicBezTo>
                      <a:pt x="52" y="21734"/>
                      <a:pt x="79" y="21524"/>
                      <a:pt x="131" y="21315"/>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0" name="Google Shape;1700;p46"/>
              <p:cNvSpPr/>
              <p:nvPr/>
            </p:nvSpPr>
            <p:spPr>
              <a:xfrm>
                <a:off x="4960733" y="3020848"/>
                <a:ext cx="13787" cy="64547"/>
              </a:xfrm>
              <a:custGeom>
                <a:avLst/>
                <a:gdLst/>
                <a:ahLst/>
                <a:cxnLst/>
                <a:rect l="l" t="t" r="r" b="b"/>
                <a:pathLst>
                  <a:path w="839" h="3928" extrusionOk="0">
                    <a:moveTo>
                      <a:pt x="839" y="0"/>
                    </a:moveTo>
                    <a:lnTo>
                      <a:pt x="839" y="0"/>
                    </a:lnTo>
                    <a:cubicBezTo>
                      <a:pt x="786" y="52"/>
                      <a:pt x="708" y="105"/>
                      <a:pt x="655" y="157"/>
                    </a:cubicBezTo>
                    <a:cubicBezTo>
                      <a:pt x="420" y="1466"/>
                      <a:pt x="210" y="2723"/>
                      <a:pt x="1" y="3928"/>
                    </a:cubicBezTo>
                    <a:lnTo>
                      <a:pt x="27" y="3928"/>
                    </a:lnTo>
                    <a:cubicBezTo>
                      <a:pt x="184" y="3195"/>
                      <a:pt x="341" y="2488"/>
                      <a:pt x="498" y="1781"/>
                    </a:cubicBezTo>
                    <a:lnTo>
                      <a:pt x="839" y="0"/>
                    </a:ln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1" name="Google Shape;1701;p46"/>
              <p:cNvSpPr/>
              <p:nvPr/>
            </p:nvSpPr>
            <p:spPr>
              <a:xfrm>
                <a:off x="4959024" y="2735136"/>
                <a:ext cx="89935" cy="360595"/>
              </a:xfrm>
              <a:custGeom>
                <a:avLst/>
                <a:gdLst/>
                <a:ahLst/>
                <a:cxnLst/>
                <a:rect l="l" t="t" r="r" b="b"/>
                <a:pathLst>
                  <a:path w="5473" h="21944" extrusionOk="0">
                    <a:moveTo>
                      <a:pt x="5473" y="1"/>
                    </a:moveTo>
                    <a:lnTo>
                      <a:pt x="5473" y="1"/>
                    </a:lnTo>
                    <a:cubicBezTo>
                      <a:pt x="5211" y="891"/>
                      <a:pt x="4897" y="1781"/>
                      <a:pt x="4556" y="2671"/>
                    </a:cubicBezTo>
                    <a:lnTo>
                      <a:pt x="3535" y="5316"/>
                    </a:lnTo>
                    <a:cubicBezTo>
                      <a:pt x="2880" y="7097"/>
                      <a:pt x="2330" y="8903"/>
                      <a:pt x="1885" y="10762"/>
                    </a:cubicBezTo>
                    <a:cubicBezTo>
                      <a:pt x="1440" y="12595"/>
                      <a:pt x="1100" y="14454"/>
                      <a:pt x="812" y="16340"/>
                    </a:cubicBezTo>
                    <a:lnTo>
                      <a:pt x="393" y="19141"/>
                    </a:lnTo>
                    <a:cubicBezTo>
                      <a:pt x="262" y="20058"/>
                      <a:pt x="105" y="21000"/>
                      <a:pt x="0" y="21943"/>
                    </a:cubicBezTo>
                    <a:cubicBezTo>
                      <a:pt x="26" y="21734"/>
                      <a:pt x="52" y="21524"/>
                      <a:pt x="105" y="21315"/>
                    </a:cubicBezTo>
                    <a:cubicBezTo>
                      <a:pt x="314" y="20110"/>
                      <a:pt x="524" y="18853"/>
                      <a:pt x="759" y="17544"/>
                    </a:cubicBezTo>
                    <a:cubicBezTo>
                      <a:pt x="943" y="16497"/>
                      <a:pt x="1152" y="15397"/>
                      <a:pt x="1335" y="14297"/>
                    </a:cubicBezTo>
                    <a:cubicBezTo>
                      <a:pt x="2749" y="6573"/>
                      <a:pt x="4739" y="3274"/>
                      <a:pt x="5473" y="1"/>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2" name="Google Shape;1702;p46"/>
              <p:cNvSpPr/>
              <p:nvPr/>
            </p:nvSpPr>
            <p:spPr>
              <a:xfrm>
                <a:off x="4775720" y="3192519"/>
                <a:ext cx="160085" cy="45189"/>
              </a:xfrm>
              <a:custGeom>
                <a:avLst/>
                <a:gdLst/>
                <a:ahLst/>
                <a:cxnLst/>
                <a:rect l="l" t="t" r="r" b="b"/>
                <a:pathLst>
                  <a:path w="9742" h="2750" extrusionOk="0">
                    <a:moveTo>
                      <a:pt x="27" y="1"/>
                    </a:moveTo>
                    <a:cubicBezTo>
                      <a:pt x="27" y="105"/>
                      <a:pt x="27" y="184"/>
                      <a:pt x="1" y="262"/>
                    </a:cubicBezTo>
                    <a:cubicBezTo>
                      <a:pt x="1729" y="708"/>
                      <a:pt x="3457" y="1179"/>
                      <a:pt x="5185" y="1598"/>
                    </a:cubicBezTo>
                    <a:cubicBezTo>
                      <a:pt x="6678" y="1991"/>
                      <a:pt x="8196" y="2410"/>
                      <a:pt x="9715" y="2750"/>
                    </a:cubicBezTo>
                    <a:cubicBezTo>
                      <a:pt x="9715" y="2645"/>
                      <a:pt x="9741" y="2540"/>
                      <a:pt x="9741" y="2462"/>
                    </a:cubicBezTo>
                    <a:cubicBezTo>
                      <a:pt x="8275" y="2017"/>
                      <a:pt x="6756" y="1676"/>
                      <a:pt x="5264" y="1310"/>
                    </a:cubicBezTo>
                    <a:cubicBezTo>
                      <a:pt x="3509" y="865"/>
                      <a:pt x="1781" y="446"/>
                      <a:pt x="27" y="1"/>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nvGrpSpPr>
            <p:cNvPr id="4" name="Google Shape;1703;p46"/>
            <p:cNvGrpSpPr/>
            <p:nvPr/>
          </p:nvGrpSpPr>
          <p:grpSpPr>
            <a:xfrm>
              <a:off x="3440163" y="1733556"/>
              <a:ext cx="1049882" cy="2244669"/>
              <a:chOff x="3440163" y="1733556"/>
              <a:chExt cx="1049882" cy="2244669"/>
            </a:xfrm>
          </p:grpSpPr>
          <p:sp>
            <p:nvSpPr>
              <p:cNvPr id="5" name="Google Shape;1704;p46"/>
              <p:cNvSpPr/>
              <p:nvPr/>
            </p:nvSpPr>
            <p:spPr>
              <a:xfrm>
                <a:off x="4291672" y="3124538"/>
                <a:ext cx="198373" cy="263774"/>
              </a:xfrm>
              <a:custGeom>
                <a:avLst/>
                <a:gdLst/>
                <a:ahLst/>
                <a:cxnLst/>
                <a:rect l="l" t="t" r="r" b="b"/>
                <a:pathLst>
                  <a:path w="12072" h="16052" extrusionOk="0">
                    <a:moveTo>
                      <a:pt x="5577" y="0"/>
                    </a:moveTo>
                    <a:cubicBezTo>
                      <a:pt x="3744" y="812"/>
                      <a:pt x="1885" y="1571"/>
                      <a:pt x="0" y="2226"/>
                    </a:cubicBezTo>
                    <a:cubicBezTo>
                      <a:pt x="419" y="3064"/>
                      <a:pt x="1493" y="5656"/>
                      <a:pt x="1571" y="7018"/>
                    </a:cubicBezTo>
                    <a:cubicBezTo>
                      <a:pt x="1912" y="8615"/>
                      <a:pt x="1126" y="12700"/>
                      <a:pt x="1545" y="12805"/>
                    </a:cubicBezTo>
                    <a:cubicBezTo>
                      <a:pt x="1558" y="12808"/>
                      <a:pt x="1570" y="12809"/>
                      <a:pt x="1583" y="12809"/>
                    </a:cubicBezTo>
                    <a:cubicBezTo>
                      <a:pt x="2136" y="12809"/>
                      <a:pt x="3010" y="10134"/>
                      <a:pt x="2959" y="10134"/>
                    </a:cubicBezTo>
                    <a:cubicBezTo>
                      <a:pt x="3116" y="10134"/>
                      <a:pt x="2540" y="14821"/>
                      <a:pt x="3090" y="14952"/>
                    </a:cubicBezTo>
                    <a:cubicBezTo>
                      <a:pt x="3106" y="14955"/>
                      <a:pt x="3123" y="14957"/>
                      <a:pt x="3140" y="14957"/>
                    </a:cubicBezTo>
                    <a:cubicBezTo>
                      <a:pt x="3976" y="14957"/>
                      <a:pt x="5156" y="10578"/>
                      <a:pt x="5027" y="10553"/>
                    </a:cubicBezTo>
                    <a:cubicBezTo>
                      <a:pt x="5028" y="10553"/>
                      <a:pt x="5028" y="10553"/>
                      <a:pt x="5029" y="10553"/>
                    </a:cubicBezTo>
                    <a:cubicBezTo>
                      <a:pt x="5209" y="10553"/>
                      <a:pt x="4925" y="15999"/>
                      <a:pt x="5734" y="16051"/>
                    </a:cubicBezTo>
                    <a:cubicBezTo>
                      <a:pt x="5737" y="16051"/>
                      <a:pt x="5740" y="16052"/>
                      <a:pt x="5743" y="16052"/>
                    </a:cubicBezTo>
                    <a:cubicBezTo>
                      <a:pt x="6862" y="16052"/>
                      <a:pt x="7122" y="10840"/>
                      <a:pt x="6965" y="10369"/>
                    </a:cubicBezTo>
                    <a:lnTo>
                      <a:pt x="6965" y="10369"/>
                    </a:lnTo>
                    <a:cubicBezTo>
                      <a:pt x="7119" y="10804"/>
                      <a:pt x="7597" y="14565"/>
                      <a:pt x="8279" y="14565"/>
                    </a:cubicBezTo>
                    <a:cubicBezTo>
                      <a:pt x="8295" y="14565"/>
                      <a:pt x="8311" y="14563"/>
                      <a:pt x="8327" y="14559"/>
                    </a:cubicBezTo>
                    <a:cubicBezTo>
                      <a:pt x="9374" y="14323"/>
                      <a:pt x="8981" y="8275"/>
                      <a:pt x="8746" y="7882"/>
                    </a:cubicBezTo>
                    <a:lnTo>
                      <a:pt x="8746" y="7882"/>
                    </a:lnTo>
                    <a:cubicBezTo>
                      <a:pt x="8938" y="8098"/>
                      <a:pt x="10386" y="10187"/>
                      <a:pt x="11069" y="10187"/>
                    </a:cubicBezTo>
                    <a:cubicBezTo>
                      <a:pt x="11130" y="10187"/>
                      <a:pt x="11186" y="10171"/>
                      <a:pt x="11233" y="10134"/>
                    </a:cubicBezTo>
                    <a:cubicBezTo>
                      <a:pt x="12071" y="9427"/>
                      <a:pt x="8170" y="3640"/>
                      <a:pt x="7227" y="2724"/>
                    </a:cubicBezTo>
                    <a:cubicBezTo>
                      <a:pt x="6808" y="2069"/>
                      <a:pt x="6127" y="891"/>
                      <a:pt x="5577" y="0"/>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 name="Google Shape;1705;p46"/>
              <p:cNvSpPr/>
              <p:nvPr/>
            </p:nvSpPr>
            <p:spPr>
              <a:xfrm>
                <a:off x="4111343" y="2560671"/>
                <a:ext cx="350735" cy="707156"/>
              </a:xfrm>
              <a:custGeom>
                <a:avLst/>
                <a:gdLst/>
                <a:ahLst/>
                <a:cxnLst/>
                <a:rect l="l" t="t" r="r" b="b"/>
                <a:pathLst>
                  <a:path w="21344" h="43034" extrusionOk="0">
                    <a:moveTo>
                      <a:pt x="3799" y="1"/>
                    </a:moveTo>
                    <a:cubicBezTo>
                      <a:pt x="1449" y="1"/>
                      <a:pt x="0" y="5157"/>
                      <a:pt x="343" y="8889"/>
                    </a:cubicBezTo>
                    <a:cubicBezTo>
                      <a:pt x="736" y="13446"/>
                      <a:pt x="3747" y="15776"/>
                      <a:pt x="6654" y="25359"/>
                    </a:cubicBezTo>
                    <a:cubicBezTo>
                      <a:pt x="8696" y="32010"/>
                      <a:pt x="10372" y="37928"/>
                      <a:pt x="11210" y="40939"/>
                    </a:cubicBezTo>
                    <a:cubicBezTo>
                      <a:pt x="11236" y="41018"/>
                      <a:pt x="11262" y="41122"/>
                      <a:pt x="11288" y="41227"/>
                    </a:cubicBezTo>
                    <a:cubicBezTo>
                      <a:pt x="11629" y="42379"/>
                      <a:pt x="11812" y="43034"/>
                      <a:pt x="11812" y="43034"/>
                    </a:cubicBezTo>
                    <a:cubicBezTo>
                      <a:pt x="14588" y="42667"/>
                      <a:pt x="21343" y="40861"/>
                      <a:pt x="21029" y="39368"/>
                    </a:cubicBezTo>
                    <a:cubicBezTo>
                      <a:pt x="20898" y="38792"/>
                      <a:pt x="20793" y="38216"/>
                      <a:pt x="20662" y="37666"/>
                    </a:cubicBezTo>
                    <a:cubicBezTo>
                      <a:pt x="20636" y="37561"/>
                      <a:pt x="20610" y="37483"/>
                      <a:pt x="20584" y="37404"/>
                    </a:cubicBezTo>
                    <a:cubicBezTo>
                      <a:pt x="16368" y="19285"/>
                      <a:pt x="8172" y="3443"/>
                      <a:pt x="5475" y="825"/>
                    </a:cubicBezTo>
                    <a:cubicBezTo>
                      <a:pt x="4879" y="252"/>
                      <a:pt x="4317" y="1"/>
                      <a:pt x="3799"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 name="Google Shape;1706;p46"/>
              <p:cNvSpPr/>
              <p:nvPr/>
            </p:nvSpPr>
            <p:spPr>
              <a:xfrm>
                <a:off x="4295533" y="3175314"/>
                <a:ext cx="155353" cy="62838"/>
              </a:xfrm>
              <a:custGeom>
                <a:avLst/>
                <a:gdLst/>
                <a:ahLst/>
                <a:cxnLst/>
                <a:rect l="l" t="t" r="r" b="b"/>
                <a:pathLst>
                  <a:path w="9454" h="3824" extrusionOk="0">
                    <a:moveTo>
                      <a:pt x="9375" y="0"/>
                    </a:moveTo>
                    <a:cubicBezTo>
                      <a:pt x="7699" y="629"/>
                      <a:pt x="6023" y="1257"/>
                      <a:pt x="4347" y="1885"/>
                    </a:cubicBezTo>
                    <a:cubicBezTo>
                      <a:pt x="2907" y="2435"/>
                      <a:pt x="1441" y="2933"/>
                      <a:pt x="1" y="3535"/>
                    </a:cubicBezTo>
                    <a:cubicBezTo>
                      <a:pt x="27" y="3614"/>
                      <a:pt x="53" y="3718"/>
                      <a:pt x="79" y="3823"/>
                    </a:cubicBezTo>
                    <a:cubicBezTo>
                      <a:pt x="1572" y="3326"/>
                      <a:pt x="3012" y="2723"/>
                      <a:pt x="4452" y="2173"/>
                    </a:cubicBezTo>
                    <a:cubicBezTo>
                      <a:pt x="6102" y="1545"/>
                      <a:pt x="7778" y="890"/>
                      <a:pt x="9453" y="262"/>
                    </a:cubicBezTo>
                    <a:cubicBezTo>
                      <a:pt x="9427" y="157"/>
                      <a:pt x="9401" y="79"/>
                      <a:pt x="9375" y="0"/>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8" name="Google Shape;1707;p46"/>
              <p:cNvSpPr/>
              <p:nvPr/>
            </p:nvSpPr>
            <p:spPr>
              <a:xfrm>
                <a:off x="4124292" y="2999634"/>
                <a:ext cx="295621" cy="447588"/>
              </a:xfrm>
              <a:custGeom>
                <a:avLst/>
                <a:gdLst/>
                <a:ahLst/>
                <a:cxnLst/>
                <a:rect l="l" t="t" r="r" b="b"/>
                <a:pathLst>
                  <a:path w="17990" h="27238" extrusionOk="0">
                    <a:moveTo>
                      <a:pt x="8522" y="0"/>
                    </a:moveTo>
                    <a:cubicBezTo>
                      <a:pt x="7260" y="0"/>
                      <a:pt x="5963" y="187"/>
                      <a:pt x="4949" y="715"/>
                    </a:cubicBezTo>
                    <a:cubicBezTo>
                      <a:pt x="2488" y="1998"/>
                      <a:pt x="0" y="3307"/>
                      <a:pt x="550" y="7837"/>
                    </a:cubicBezTo>
                    <a:cubicBezTo>
                      <a:pt x="1100" y="12393"/>
                      <a:pt x="2488" y="26088"/>
                      <a:pt x="3876" y="26637"/>
                    </a:cubicBezTo>
                    <a:cubicBezTo>
                      <a:pt x="4920" y="27071"/>
                      <a:pt x="7657" y="27238"/>
                      <a:pt x="9560" y="27238"/>
                    </a:cubicBezTo>
                    <a:cubicBezTo>
                      <a:pt x="10185" y="27238"/>
                      <a:pt x="10720" y="27220"/>
                      <a:pt x="11076" y="27187"/>
                    </a:cubicBezTo>
                    <a:cubicBezTo>
                      <a:pt x="12543" y="27083"/>
                      <a:pt x="16235" y="26716"/>
                      <a:pt x="17099" y="25616"/>
                    </a:cubicBezTo>
                    <a:cubicBezTo>
                      <a:pt x="17989" y="24490"/>
                      <a:pt x="15004" y="1631"/>
                      <a:pt x="12778" y="689"/>
                    </a:cubicBezTo>
                    <a:cubicBezTo>
                      <a:pt x="12054" y="381"/>
                      <a:pt x="10325" y="0"/>
                      <a:pt x="8522" y="0"/>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9" name="Google Shape;1708;p46"/>
              <p:cNvSpPr/>
              <p:nvPr/>
            </p:nvSpPr>
            <p:spPr>
              <a:xfrm>
                <a:off x="4382017" y="3399060"/>
                <a:ext cx="25832" cy="34853"/>
              </a:xfrm>
              <a:custGeom>
                <a:avLst/>
                <a:gdLst/>
                <a:ahLst/>
                <a:cxnLst/>
                <a:rect l="l" t="t" r="r" b="b"/>
                <a:pathLst>
                  <a:path w="1572" h="2121" extrusionOk="0">
                    <a:moveTo>
                      <a:pt x="1" y="2121"/>
                    </a:moveTo>
                    <a:cubicBezTo>
                      <a:pt x="1" y="2121"/>
                      <a:pt x="1" y="2121"/>
                      <a:pt x="1" y="2121"/>
                    </a:cubicBezTo>
                    <a:cubicBezTo>
                      <a:pt x="1" y="2121"/>
                      <a:pt x="1" y="2121"/>
                      <a:pt x="1" y="2121"/>
                    </a:cubicBezTo>
                    <a:close/>
                    <a:moveTo>
                      <a:pt x="27" y="2121"/>
                    </a:moveTo>
                    <a:cubicBezTo>
                      <a:pt x="27" y="2121"/>
                      <a:pt x="27" y="2121"/>
                      <a:pt x="27" y="2121"/>
                    </a:cubicBezTo>
                    <a:cubicBezTo>
                      <a:pt x="27" y="2121"/>
                      <a:pt x="27" y="2121"/>
                      <a:pt x="27" y="2121"/>
                    </a:cubicBezTo>
                    <a:close/>
                    <a:moveTo>
                      <a:pt x="27" y="2121"/>
                    </a:moveTo>
                    <a:cubicBezTo>
                      <a:pt x="525" y="1938"/>
                      <a:pt x="943" y="1754"/>
                      <a:pt x="1231" y="1519"/>
                    </a:cubicBezTo>
                    <a:cubicBezTo>
                      <a:pt x="943" y="1754"/>
                      <a:pt x="525" y="1938"/>
                      <a:pt x="27" y="2121"/>
                    </a:cubicBezTo>
                    <a:close/>
                    <a:moveTo>
                      <a:pt x="1231" y="1493"/>
                    </a:moveTo>
                    <a:cubicBezTo>
                      <a:pt x="1231" y="1493"/>
                      <a:pt x="1231" y="1493"/>
                      <a:pt x="1231" y="1493"/>
                    </a:cubicBezTo>
                    <a:cubicBezTo>
                      <a:pt x="1231" y="1493"/>
                      <a:pt x="1231" y="1493"/>
                      <a:pt x="1231" y="1493"/>
                    </a:cubicBezTo>
                    <a:close/>
                    <a:moveTo>
                      <a:pt x="1231" y="1493"/>
                    </a:moveTo>
                    <a:cubicBezTo>
                      <a:pt x="1231" y="1493"/>
                      <a:pt x="1231" y="1493"/>
                      <a:pt x="1258" y="1493"/>
                    </a:cubicBezTo>
                    <a:cubicBezTo>
                      <a:pt x="1231" y="1493"/>
                      <a:pt x="1231" y="1493"/>
                      <a:pt x="1231" y="1493"/>
                    </a:cubicBezTo>
                    <a:close/>
                    <a:moveTo>
                      <a:pt x="1258" y="1493"/>
                    </a:moveTo>
                    <a:cubicBezTo>
                      <a:pt x="1258" y="1493"/>
                      <a:pt x="1258" y="1493"/>
                      <a:pt x="1258" y="1493"/>
                    </a:cubicBezTo>
                    <a:cubicBezTo>
                      <a:pt x="1258" y="1493"/>
                      <a:pt x="1258" y="1493"/>
                      <a:pt x="1258" y="1493"/>
                    </a:cubicBezTo>
                    <a:close/>
                    <a:moveTo>
                      <a:pt x="1258" y="1493"/>
                    </a:moveTo>
                    <a:cubicBezTo>
                      <a:pt x="1258" y="1493"/>
                      <a:pt x="1258" y="1493"/>
                      <a:pt x="1258" y="1493"/>
                    </a:cubicBezTo>
                    <a:cubicBezTo>
                      <a:pt x="1258" y="1493"/>
                      <a:pt x="1258" y="1493"/>
                      <a:pt x="1258" y="1493"/>
                    </a:cubicBezTo>
                    <a:close/>
                    <a:moveTo>
                      <a:pt x="1258" y="1493"/>
                    </a:moveTo>
                    <a:cubicBezTo>
                      <a:pt x="1258" y="1493"/>
                      <a:pt x="1258" y="1466"/>
                      <a:pt x="1258" y="1466"/>
                    </a:cubicBezTo>
                    <a:cubicBezTo>
                      <a:pt x="1258" y="1466"/>
                      <a:pt x="1258" y="1493"/>
                      <a:pt x="1258" y="1493"/>
                    </a:cubicBezTo>
                    <a:close/>
                    <a:moveTo>
                      <a:pt x="1258" y="1466"/>
                    </a:moveTo>
                    <a:cubicBezTo>
                      <a:pt x="1258" y="1466"/>
                      <a:pt x="1284" y="1466"/>
                      <a:pt x="1284" y="1466"/>
                    </a:cubicBezTo>
                    <a:cubicBezTo>
                      <a:pt x="1284" y="1466"/>
                      <a:pt x="1258" y="1466"/>
                      <a:pt x="1258" y="1466"/>
                    </a:cubicBezTo>
                    <a:close/>
                    <a:moveTo>
                      <a:pt x="1284" y="1466"/>
                    </a:moveTo>
                    <a:cubicBezTo>
                      <a:pt x="1284" y="1466"/>
                      <a:pt x="1284" y="1466"/>
                      <a:pt x="1284" y="1466"/>
                    </a:cubicBezTo>
                    <a:cubicBezTo>
                      <a:pt x="1284" y="1466"/>
                      <a:pt x="1284" y="1466"/>
                      <a:pt x="1284" y="1466"/>
                    </a:cubicBezTo>
                    <a:close/>
                    <a:moveTo>
                      <a:pt x="1284" y="1466"/>
                    </a:moveTo>
                    <a:cubicBezTo>
                      <a:pt x="1284" y="1466"/>
                      <a:pt x="1284" y="1466"/>
                      <a:pt x="1284" y="1466"/>
                    </a:cubicBezTo>
                    <a:cubicBezTo>
                      <a:pt x="1284" y="1466"/>
                      <a:pt x="1284" y="1466"/>
                      <a:pt x="1284" y="1466"/>
                    </a:cubicBezTo>
                    <a:close/>
                    <a:moveTo>
                      <a:pt x="1310" y="1440"/>
                    </a:moveTo>
                    <a:cubicBezTo>
                      <a:pt x="1310" y="1440"/>
                      <a:pt x="1310" y="1440"/>
                      <a:pt x="1310" y="1440"/>
                    </a:cubicBezTo>
                    <a:cubicBezTo>
                      <a:pt x="1310" y="1440"/>
                      <a:pt x="1310" y="1440"/>
                      <a:pt x="1310" y="1440"/>
                    </a:cubicBezTo>
                    <a:close/>
                    <a:moveTo>
                      <a:pt x="1310" y="1440"/>
                    </a:moveTo>
                    <a:cubicBezTo>
                      <a:pt x="1310" y="1440"/>
                      <a:pt x="1310" y="1440"/>
                      <a:pt x="1310" y="1440"/>
                    </a:cubicBezTo>
                    <a:cubicBezTo>
                      <a:pt x="1310" y="1440"/>
                      <a:pt x="1310" y="1440"/>
                      <a:pt x="1310" y="1440"/>
                    </a:cubicBezTo>
                    <a:close/>
                    <a:moveTo>
                      <a:pt x="1310" y="1414"/>
                    </a:moveTo>
                    <a:cubicBezTo>
                      <a:pt x="1310" y="1414"/>
                      <a:pt x="1310" y="1414"/>
                      <a:pt x="1336" y="1414"/>
                    </a:cubicBezTo>
                    <a:cubicBezTo>
                      <a:pt x="1310" y="1414"/>
                      <a:pt x="1310" y="1414"/>
                      <a:pt x="1310" y="1414"/>
                    </a:cubicBezTo>
                    <a:close/>
                    <a:moveTo>
                      <a:pt x="1362" y="1388"/>
                    </a:moveTo>
                    <a:lnTo>
                      <a:pt x="1362" y="1388"/>
                    </a:lnTo>
                    <a:lnTo>
                      <a:pt x="1362" y="1388"/>
                    </a:lnTo>
                    <a:close/>
                    <a:moveTo>
                      <a:pt x="1389" y="1362"/>
                    </a:moveTo>
                    <a:cubicBezTo>
                      <a:pt x="1389" y="1362"/>
                      <a:pt x="1389" y="1362"/>
                      <a:pt x="1389" y="1362"/>
                    </a:cubicBezTo>
                    <a:cubicBezTo>
                      <a:pt x="1389" y="1362"/>
                      <a:pt x="1389" y="1362"/>
                      <a:pt x="1389" y="1362"/>
                    </a:cubicBezTo>
                    <a:close/>
                    <a:moveTo>
                      <a:pt x="1389" y="1362"/>
                    </a:moveTo>
                    <a:lnTo>
                      <a:pt x="1389" y="1362"/>
                    </a:lnTo>
                    <a:lnTo>
                      <a:pt x="1389" y="1362"/>
                    </a:lnTo>
                    <a:close/>
                    <a:moveTo>
                      <a:pt x="1389" y="1335"/>
                    </a:moveTo>
                    <a:cubicBezTo>
                      <a:pt x="1389" y="1335"/>
                      <a:pt x="1389" y="1335"/>
                      <a:pt x="1389" y="1335"/>
                    </a:cubicBezTo>
                    <a:cubicBezTo>
                      <a:pt x="1389" y="1335"/>
                      <a:pt x="1389" y="1335"/>
                      <a:pt x="1389" y="1335"/>
                    </a:cubicBezTo>
                    <a:close/>
                    <a:moveTo>
                      <a:pt x="1415" y="1335"/>
                    </a:moveTo>
                    <a:cubicBezTo>
                      <a:pt x="1415" y="1335"/>
                      <a:pt x="1415" y="1335"/>
                      <a:pt x="1415" y="1335"/>
                    </a:cubicBezTo>
                    <a:cubicBezTo>
                      <a:pt x="1415" y="1335"/>
                      <a:pt x="1415" y="1335"/>
                      <a:pt x="1415" y="1335"/>
                    </a:cubicBezTo>
                    <a:close/>
                    <a:moveTo>
                      <a:pt x="1415" y="1335"/>
                    </a:moveTo>
                    <a:cubicBezTo>
                      <a:pt x="1415" y="1309"/>
                      <a:pt x="1415" y="1309"/>
                      <a:pt x="1415" y="1309"/>
                    </a:cubicBezTo>
                    <a:cubicBezTo>
                      <a:pt x="1415" y="1309"/>
                      <a:pt x="1415" y="1309"/>
                      <a:pt x="1415" y="1335"/>
                    </a:cubicBezTo>
                    <a:close/>
                    <a:moveTo>
                      <a:pt x="1415" y="1309"/>
                    </a:moveTo>
                    <a:cubicBezTo>
                      <a:pt x="1415" y="1309"/>
                      <a:pt x="1415" y="1309"/>
                      <a:pt x="1415" y="1309"/>
                    </a:cubicBezTo>
                    <a:cubicBezTo>
                      <a:pt x="1415" y="1309"/>
                      <a:pt x="1415" y="1309"/>
                      <a:pt x="1415" y="1309"/>
                    </a:cubicBezTo>
                    <a:close/>
                    <a:moveTo>
                      <a:pt x="1415" y="1309"/>
                    </a:moveTo>
                    <a:cubicBezTo>
                      <a:pt x="1415" y="1309"/>
                      <a:pt x="1415" y="1309"/>
                      <a:pt x="1415" y="1309"/>
                    </a:cubicBezTo>
                    <a:cubicBezTo>
                      <a:pt x="1546" y="1178"/>
                      <a:pt x="1572" y="707"/>
                      <a:pt x="1572" y="0"/>
                    </a:cubicBezTo>
                    <a:cubicBezTo>
                      <a:pt x="1572" y="707"/>
                      <a:pt x="1546" y="1178"/>
                      <a:pt x="1415" y="1309"/>
                    </a:cubicBezTo>
                    <a:cubicBezTo>
                      <a:pt x="1415" y="1309"/>
                      <a:pt x="1415" y="1309"/>
                      <a:pt x="1415" y="1309"/>
                    </a:cubicBezTo>
                    <a:close/>
                  </a:path>
                </a:pathLst>
              </a:custGeom>
              <a:solidFill>
                <a:srgbClr val="A0DECA"/>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0" name="Google Shape;1709;p46"/>
              <p:cNvSpPr/>
              <p:nvPr/>
            </p:nvSpPr>
            <p:spPr>
              <a:xfrm>
                <a:off x="4269291" y="2999749"/>
                <a:ext cx="138559" cy="444499"/>
              </a:xfrm>
              <a:custGeom>
                <a:avLst/>
                <a:gdLst/>
                <a:ahLst/>
                <a:cxnLst/>
                <a:rect l="l" t="t" r="r" b="b"/>
                <a:pathLst>
                  <a:path w="8432" h="27050" extrusionOk="0">
                    <a:moveTo>
                      <a:pt x="184" y="1"/>
                    </a:moveTo>
                    <a:cubicBezTo>
                      <a:pt x="184" y="106"/>
                      <a:pt x="184" y="210"/>
                      <a:pt x="210" y="315"/>
                    </a:cubicBezTo>
                    <a:cubicBezTo>
                      <a:pt x="289" y="1755"/>
                      <a:pt x="315" y="3143"/>
                      <a:pt x="341" y="4479"/>
                    </a:cubicBezTo>
                    <a:cubicBezTo>
                      <a:pt x="236" y="4479"/>
                      <a:pt x="105" y="4505"/>
                      <a:pt x="1" y="4531"/>
                    </a:cubicBezTo>
                    <a:cubicBezTo>
                      <a:pt x="262" y="7149"/>
                      <a:pt x="681" y="9794"/>
                      <a:pt x="1048" y="12386"/>
                    </a:cubicBezTo>
                    <a:cubicBezTo>
                      <a:pt x="1729" y="17283"/>
                      <a:pt x="2252" y="22284"/>
                      <a:pt x="3588" y="27049"/>
                    </a:cubicBezTo>
                    <a:cubicBezTo>
                      <a:pt x="4609" y="26945"/>
                      <a:pt x="5892" y="26735"/>
                      <a:pt x="6861" y="26421"/>
                    </a:cubicBezTo>
                    <a:lnTo>
                      <a:pt x="6887" y="26421"/>
                    </a:lnTo>
                    <a:cubicBezTo>
                      <a:pt x="7385" y="26238"/>
                      <a:pt x="7803" y="26054"/>
                      <a:pt x="8091" y="25819"/>
                    </a:cubicBezTo>
                    <a:cubicBezTo>
                      <a:pt x="8091" y="25819"/>
                      <a:pt x="8091" y="25819"/>
                      <a:pt x="8091" y="25793"/>
                    </a:cubicBezTo>
                    <a:lnTo>
                      <a:pt x="8118" y="25793"/>
                    </a:lnTo>
                    <a:cubicBezTo>
                      <a:pt x="8118" y="25793"/>
                      <a:pt x="8118" y="25766"/>
                      <a:pt x="8118" y="25766"/>
                    </a:cubicBezTo>
                    <a:lnTo>
                      <a:pt x="8144" y="25766"/>
                    </a:lnTo>
                    <a:cubicBezTo>
                      <a:pt x="8144" y="25766"/>
                      <a:pt x="8144" y="25740"/>
                      <a:pt x="8170" y="25740"/>
                    </a:cubicBezTo>
                    <a:cubicBezTo>
                      <a:pt x="8170" y="25740"/>
                      <a:pt x="8170" y="25740"/>
                      <a:pt x="8170" y="25714"/>
                    </a:cubicBezTo>
                    <a:lnTo>
                      <a:pt x="8196" y="25714"/>
                    </a:lnTo>
                    <a:cubicBezTo>
                      <a:pt x="8196" y="25714"/>
                      <a:pt x="8222" y="25688"/>
                      <a:pt x="8222" y="25688"/>
                    </a:cubicBezTo>
                    <a:cubicBezTo>
                      <a:pt x="8222" y="25662"/>
                      <a:pt x="8249" y="25662"/>
                      <a:pt x="8249" y="25662"/>
                    </a:cubicBezTo>
                    <a:cubicBezTo>
                      <a:pt x="8249" y="25662"/>
                      <a:pt x="8249" y="25635"/>
                      <a:pt x="8249" y="25635"/>
                    </a:cubicBezTo>
                    <a:lnTo>
                      <a:pt x="8275" y="25635"/>
                    </a:lnTo>
                    <a:cubicBezTo>
                      <a:pt x="8275" y="25609"/>
                      <a:pt x="8275" y="25609"/>
                      <a:pt x="8275" y="25609"/>
                    </a:cubicBezTo>
                    <a:cubicBezTo>
                      <a:pt x="8406" y="25478"/>
                      <a:pt x="8432" y="25007"/>
                      <a:pt x="8432" y="24300"/>
                    </a:cubicBezTo>
                    <a:cubicBezTo>
                      <a:pt x="8432" y="19246"/>
                      <a:pt x="5892" y="1493"/>
                      <a:pt x="3954" y="682"/>
                    </a:cubicBezTo>
                    <a:cubicBezTo>
                      <a:pt x="3300" y="394"/>
                      <a:pt x="1807" y="53"/>
                      <a:pt x="184"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1" name="Google Shape;1710;p46"/>
              <p:cNvSpPr/>
              <p:nvPr/>
            </p:nvSpPr>
            <p:spPr>
              <a:xfrm>
                <a:off x="3440163" y="1965156"/>
                <a:ext cx="510755" cy="1010747"/>
              </a:xfrm>
              <a:custGeom>
                <a:avLst/>
                <a:gdLst/>
                <a:ahLst/>
                <a:cxnLst/>
                <a:rect l="l" t="t" r="r" b="b"/>
                <a:pathLst>
                  <a:path w="31082" h="61509" extrusionOk="0">
                    <a:moveTo>
                      <a:pt x="11441" y="0"/>
                    </a:moveTo>
                    <a:cubicBezTo>
                      <a:pt x="10178" y="0"/>
                      <a:pt x="8939" y="483"/>
                      <a:pt x="7960" y="1271"/>
                    </a:cubicBezTo>
                    <a:cubicBezTo>
                      <a:pt x="6651" y="2344"/>
                      <a:pt x="5813" y="3915"/>
                      <a:pt x="5263" y="5513"/>
                    </a:cubicBezTo>
                    <a:cubicBezTo>
                      <a:pt x="4478" y="7974"/>
                      <a:pt x="4347" y="10723"/>
                      <a:pt x="5316" y="13132"/>
                    </a:cubicBezTo>
                    <a:cubicBezTo>
                      <a:pt x="6127" y="15175"/>
                      <a:pt x="7672" y="16824"/>
                      <a:pt x="8877" y="18683"/>
                    </a:cubicBezTo>
                    <a:cubicBezTo>
                      <a:pt x="10081" y="20542"/>
                      <a:pt x="10971" y="22847"/>
                      <a:pt x="10291" y="24941"/>
                    </a:cubicBezTo>
                    <a:cubicBezTo>
                      <a:pt x="9898" y="26120"/>
                      <a:pt x="9034" y="27088"/>
                      <a:pt x="8144" y="27979"/>
                    </a:cubicBezTo>
                    <a:cubicBezTo>
                      <a:pt x="6468" y="29628"/>
                      <a:pt x="4582" y="31147"/>
                      <a:pt x="3483" y="33242"/>
                    </a:cubicBezTo>
                    <a:cubicBezTo>
                      <a:pt x="2383" y="35337"/>
                      <a:pt x="2383" y="38243"/>
                      <a:pt x="4216" y="39709"/>
                    </a:cubicBezTo>
                    <a:cubicBezTo>
                      <a:pt x="5106" y="40416"/>
                      <a:pt x="6363" y="40835"/>
                      <a:pt x="6730" y="41883"/>
                    </a:cubicBezTo>
                    <a:cubicBezTo>
                      <a:pt x="7070" y="42799"/>
                      <a:pt x="6546" y="43794"/>
                      <a:pt x="5944" y="44553"/>
                    </a:cubicBezTo>
                    <a:cubicBezTo>
                      <a:pt x="4766" y="46124"/>
                      <a:pt x="3221" y="47381"/>
                      <a:pt x="2043" y="48926"/>
                    </a:cubicBezTo>
                    <a:cubicBezTo>
                      <a:pt x="838" y="50497"/>
                      <a:pt x="0" y="52540"/>
                      <a:pt x="576" y="54425"/>
                    </a:cubicBezTo>
                    <a:cubicBezTo>
                      <a:pt x="1126" y="56284"/>
                      <a:pt x="2933" y="57541"/>
                      <a:pt x="4766" y="58248"/>
                    </a:cubicBezTo>
                    <a:cubicBezTo>
                      <a:pt x="5966" y="58714"/>
                      <a:pt x="7261" y="59022"/>
                      <a:pt x="8537" y="59022"/>
                    </a:cubicBezTo>
                    <a:cubicBezTo>
                      <a:pt x="9266" y="59022"/>
                      <a:pt x="9988" y="58921"/>
                      <a:pt x="10683" y="58693"/>
                    </a:cubicBezTo>
                    <a:cubicBezTo>
                      <a:pt x="11096" y="58541"/>
                      <a:pt x="11509" y="58353"/>
                      <a:pt x="11921" y="58353"/>
                    </a:cubicBezTo>
                    <a:cubicBezTo>
                      <a:pt x="12006" y="58353"/>
                      <a:pt x="12091" y="58361"/>
                      <a:pt x="12176" y="58379"/>
                    </a:cubicBezTo>
                    <a:cubicBezTo>
                      <a:pt x="12857" y="58483"/>
                      <a:pt x="13302" y="59060"/>
                      <a:pt x="13773" y="59531"/>
                    </a:cubicBezTo>
                    <a:cubicBezTo>
                      <a:pt x="15064" y="60860"/>
                      <a:pt x="16921" y="61509"/>
                      <a:pt x="18793" y="61509"/>
                    </a:cubicBezTo>
                    <a:cubicBezTo>
                      <a:pt x="19466" y="61509"/>
                      <a:pt x="20140" y="61425"/>
                      <a:pt x="20791" y="61259"/>
                    </a:cubicBezTo>
                    <a:cubicBezTo>
                      <a:pt x="23226" y="60631"/>
                      <a:pt x="25321" y="58955"/>
                      <a:pt x="26761" y="56886"/>
                    </a:cubicBezTo>
                    <a:cubicBezTo>
                      <a:pt x="28541" y="54399"/>
                      <a:pt x="29484" y="51178"/>
                      <a:pt x="28829" y="48193"/>
                    </a:cubicBezTo>
                    <a:cubicBezTo>
                      <a:pt x="28179" y="45202"/>
                      <a:pt x="25798" y="42547"/>
                      <a:pt x="22790" y="42050"/>
                    </a:cubicBezTo>
                    <a:lnTo>
                      <a:pt x="22790" y="42050"/>
                    </a:lnTo>
                    <a:cubicBezTo>
                      <a:pt x="22968" y="42077"/>
                      <a:pt x="23146" y="42089"/>
                      <a:pt x="23324" y="42089"/>
                    </a:cubicBezTo>
                    <a:cubicBezTo>
                      <a:pt x="24664" y="42089"/>
                      <a:pt x="25970" y="41359"/>
                      <a:pt x="26996" y="40469"/>
                    </a:cubicBezTo>
                    <a:cubicBezTo>
                      <a:pt x="29667" y="38164"/>
                      <a:pt x="31081" y="34158"/>
                      <a:pt x="29562" y="30990"/>
                    </a:cubicBezTo>
                    <a:cubicBezTo>
                      <a:pt x="27939" y="27665"/>
                      <a:pt x="23880" y="26434"/>
                      <a:pt x="20267" y="25544"/>
                    </a:cubicBezTo>
                    <a:cubicBezTo>
                      <a:pt x="21602" y="24444"/>
                      <a:pt x="22964" y="23318"/>
                      <a:pt x="23933" y="21878"/>
                    </a:cubicBezTo>
                    <a:cubicBezTo>
                      <a:pt x="26394" y="18133"/>
                      <a:pt x="25530" y="12949"/>
                      <a:pt x="23016" y="9205"/>
                    </a:cubicBezTo>
                    <a:cubicBezTo>
                      <a:pt x="21576" y="7084"/>
                      <a:pt x="19665" y="5303"/>
                      <a:pt x="17648" y="3706"/>
                    </a:cubicBezTo>
                    <a:cubicBezTo>
                      <a:pt x="16627" y="2894"/>
                      <a:pt x="15554" y="2135"/>
                      <a:pt x="14480" y="1375"/>
                    </a:cubicBezTo>
                    <a:cubicBezTo>
                      <a:pt x="13616" y="799"/>
                      <a:pt x="12883" y="92"/>
                      <a:pt x="11809" y="14"/>
                    </a:cubicBezTo>
                    <a:cubicBezTo>
                      <a:pt x="11687" y="5"/>
                      <a:pt x="11564" y="0"/>
                      <a:pt x="11441"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2" name="Google Shape;1711;p46"/>
              <p:cNvSpPr/>
              <p:nvPr/>
            </p:nvSpPr>
            <p:spPr>
              <a:xfrm>
                <a:off x="3659600" y="2775149"/>
                <a:ext cx="80043" cy="198373"/>
              </a:xfrm>
              <a:custGeom>
                <a:avLst/>
                <a:gdLst/>
                <a:ahLst/>
                <a:cxnLst/>
                <a:rect l="l" t="t" r="r" b="b"/>
                <a:pathLst>
                  <a:path w="4871" h="12072" extrusionOk="0">
                    <a:moveTo>
                      <a:pt x="4871" y="1"/>
                    </a:moveTo>
                    <a:lnTo>
                      <a:pt x="4871" y="1"/>
                    </a:lnTo>
                    <a:cubicBezTo>
                      <a:pt x="2435" y="1729"/>
                      <a:pt x="131" y="3902"/>
                      <a:pt x="53" y="6625"/>
                    </a:cubicBezTo>
                    <a:cubicBezTo>
                      <a:pt x="0" y="7751"/>
                      <a:pt x="367" y="9191"/>
                      <a:pt x="917" y="10710"/>
                    </a:cubicBezTo>
                    <a:cubicBezTo>
                      <a:pt x="1807" y="11417"/>
                      <a:pt x="2854" y="11862"/>
                      <a:pt x="3980" y="12072"/>
                    </a:cubicBezTo>
                    <a:cubicBezTo>
                      <a:pt x="4006" y="11443"/>
                      <a:pt x="4059" y="10763"/>
                      <a:pt x="4085" y="10082"/>
                    </a:cubicBezTo>
                    <a:cubicBezTo>
                      <a:pt x="4190" y="8432"/>
                      <a:pt x="4321" y="6704"/>
                      <a:pt x="4478" y="4950"/>
                    </a:cubicBezTo>
                    <a:cubicBezTo>
                      <a:pt x="4583" y="3352"/>
                      <a:pt x="4713" y="1781"/>
                      <a:pt x="4844" y="236"/>
                    </a:cubicBezTo>
                    <a:cubicBezTo>
                      <a:pt x="4844" y="158"/>
                      <a:pt x="4871" y="79"/>
                      <a:pt x="4871"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3" name="Google Shape;1712;p46"/>
              <p:cNvSpPr/>
              <p:nvPr/>
            </p:nvSpPr>
            <p:spPr>
              <a:xfrm>
                <a:off x="3556339" y="1967095"/>
                <a:ext cx="358853" cy="676838"/>
              </a:xfrm>
              <a:custGeom>
                <a:avLst/>
                <a:gdLst/>
                <a:ahLst/>
                <a:cxnLst/>
                <a:rect l="l" t="t" r="r" b="b"/>
                <a:pathLst>
                  <a:path w="21838" h="41189" extrusionOk="0">
                    <a:moveTo>
                      <a:pt x="3247" y="1"/>
                    </a:moveTo>
                    <a:lnTo>
                      <a:pt x="3247" y="1"/>
                    </a:lnTo>
                    <a:cubicBezTo>
                      <a:pt x="3064" y="53"/>
                      <a:pt x="2854" y="105"/>
                      <a:pt x="2671" y="184"/>
                    </a:cubicBezTo>
                    <a:cubicBezTo>
                      <a:pt x="2540" y="367"/>
                      <a:pt x="2409" y="551"/>
                      <a:pt x="2278" y="734"/>
                    </a:cubicBezTo>
                    <a:cubicBezTo>
                      <a:pt x="838" y="3064"/>
                      <a:pt x="209" y="5892"/>
                      <a:pt x="105" y="8589"/>
                    </a:cubicBezTo>
                    <a:cubicBezTo>
                      <a:pt x="0" y="11234"/>
                      <a:pt x="916" y="13878"/>
                      <a:pt x="2173" y="16156"/>
                    </a:cubicBezTo>
                    <a:cubicBezTo>
                      <a:pt x="2776" y="17204"/>
                      <a:pt x="3430" y="18199"/>
                      <a:pt x="4190" y="19115"/>
                    </a:cubicBezTo>
                    <a:cubicBezTo>
                      <a:pt x="4792" y="19848"/>
                      <a:pt x="5446" y="20529"/>
                      <a:pt x="5996" y="21315"/>
                    </a:cubicBezTo>
                    <a:cubicBezTo>
                      <a:pt x="6520" y="22022"/>
                      <a:pt x="6939" y="22833"/>
                      <a:pt x="7096" y="23724"/>
                    </a:cubicBezTo>
                    <a:cubicBezTo>
                      <a:pt x="7279" y="24823"/>
                      <a:pt x="7122" y="25923"/>
                      <a:pt x="6808" y="26970"/>
                    </a:cubicBezTo>
                    <a:cubicBezTo>
                      <a:pt x="6127" y="29432"/>
                      <a:pt x="4713" y="31631"/>
                      <a:pt x="4137" y="34145"/>
                    </a:cubicBezTo>
                    <a:cubicBezTo>
                      <a:pt x="3613" y="36449"/>
                      <a:pt x="3744" y="39146"/>
                      <a:pt x="5027" y="41189"/>
                    </a:cubicBezTo>
                    <a:cubicBezTo>
                      <a:pt x="8536" y="37889"/>
                      <a:pt x="12097" y="35323"/>
                      <a:pt x="13825" y="35219"/>
                    </a:cubicBezTo>
                    <a:cubicBezTo>
                      <a:pt x="15108" y="34564"/>
                      <a:pt x="17256" y="34066"/>
                      <a:pt x="20057" y="33778"/>
                    </a:cubicBezTo>
                    <a:cubicBezTo>
                      <a:pt x="20424" y="32993"/>
                      <a:pt x="20974" y="32260"/>
                      <a:pt x="21524" y="32260"/>
                    </a:cubicBezTo>
                    <a:lnTo>
                      <a:pt x="21838" y="31186"/>
                    </a:lnTo>
                    <a:cubicBezTo>
                      <a:pt x="19298" y="29982"/>
                      <a:pt x="17072" y="28227"/>
                      <a:pt x="15266" y="25975"/>
                    </a:cubicBezTo>
                    <a:cubicBezTo>
                      <a:pt x="14585" y="25766"/>
                      <a:pt x="13878" y="25583"/>
                      <a:pt x="13197" y="25426"/>
                    </a:cubicBezTo>
                    <a:cubicBezTo>
                      <a:pt x="13564" y="25138"/>
                      <a:pt x="13904" y="24850"/>
                      <a:pt x="14244" y="24562"/>
                    </a:cubicBezTo>
                    <a:cubicBezTo>
                      <a:pt x="14192" y="24483"/>
                      <a:pt x="14166" y="24404"/>
                      <a:pt x="14113" y="24326"/>
                    </a:cubicBezTo>
                    <a:cubicBezTo>
                      <a:pt x="12490" y="21786"/>
                      <a:pt x="11390" y="18775"/>
                      <a:pt x="11024" y="15423"/>
                    </a:cubicBezTo>
                    <a:cubicBezTo>
                      <a:pt x="10736" y="15449"/>
                      <a:pt x="10421" y="15502"/>
                      <a:pt x="10107" y="15528"/>
                    </a:cubicBezTo>
                    <a:cubicBezTo>
                      <a:pt x="9505" y="15606"/>
                      <a:pt x="8903" y="15685"/>
                      <a:pt x="8379" y="15685"/>
                    </a:cubicBezTo>
                    <a:cubicBezTo>
                      <a:pt x="7960" y="15685"/>
                      <a:pt x="7567" y="15633"/>
                      <a:pt x="7305" y="15502"/>
                    </a:cubicBezTo>
                    <a:cubicBezTo>
                      <a:pt x="5970" y="14821"/>
                      <a:pt x="3797" y="10370"/>
                      <a:pt x="3037" y="7646"/>
                    </a:cubicBezTo>
                    <a:cubicBezTo>
                      <a:pt x="2357" y="5264"/>
                      <a:pt x="2383" y="2593"/>
                      <a:pt x="3247"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4" name="Google Shape;1713;p46"/>
              <p:cNvSpPr/>
              <p:nvPr/>
            </p:nvSpPr>
            <p:spPr>
              <a:xfrm>
                <a:off x="3448329" y="3862030"/>
                <a:ext cx="1005143" cy="116194"/>
              </a:xfrm>
              <a:custGeom>
                <a:avLst/>
                <a:gdLst/>
                <a:ahLst/>
                <a:cxnLst/>
                <a:rect l="l" t="t" r="r" b="b"/>
                <a:pathLst>
                  <a:path w="61168" h="7071" extrusionOk="0">
                    <a:moveTo>
                      <a:pt x="30584" y="0"/>
                    </a:moveTo>
                    <a:cubicBezTo>
                      <a:pt x="13695" y="0"/>
                      <a:pt x="1" y="1571"/>
                      <a:pt x="1" y="3535"/>
                    </a:cubicBezTo>
                    <a:cubicBezTo>
                      <a:pt x="1" y="5499"/>
                      <a:pt x="13695" y="7070"/>
                      <a:pt x="30584" y="7070"/>
                    </a:cubicBezTo>
                    <a:cubicBezTo>
                      <a:pt x="47473" y="7070"/>
                      <a:pt x="61167" y="5499"/>
                      <a:pt x="61167" y="3535"/>
                    </a:cubicBezTo>
                    <a:cubicBezTo>
                      <a:pt x="61167" y="1571"/>
                      <a:pt x="47473" y="0"/>
                      <a:pt x="30584" y="0"/>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5" name="Google Shape;1714;p46"/>
              <p:cNvSpPr/>
              <p:nvPr/>
            </p:nvSpPr>
            <p:spPr>
              <a:xfrm>
                <a:off x="3994772" y="3277722"/>
                <a:ext cx="16" cy="871"/>
              </a:xfrm>
              <a:custGeom>
                <a:avLst/>
                <a:gdLst/>
                <a:ahLst/>
                <a:cxnLst/>
                <a:rect l="l" t="t" r="r" b="b"/>
                <a:pathLst>
                  <a:path w="1" h="53" extrusionOk="0">
                    <a:moveTo>
                      <a:pt x="1" y="0"/>
                    </a:moveTo>
                    <a:lnTo>
                      <a:pt x="1" y="52"/>
                    </a:lnTo>
                    <a:lnTo>
                      <a:pt x="1" y="0"/>
                    </a:ln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6" name="Google Shape;1715;p46"/>
              <p:cNvSpPr/>
              <p:nvPr/>
            </p:nvSpPr>
            <p:spPr>
              <a:xfrm>
                <a:off x="3990910" y="3210595"/>
                <a:ext cx="231074" cy="624336"/>
              </a:xfrm>
              <a:custGeom>
                <a:avLst/>
                <a:gdLst/>
                <a:ahLst/>
                <a:cxnLst/>
                <a:rect l="l" t="t" r="r" b="b"/>
                <a:pathLst>
                  <a:path w="14062" h="37994" extrusionOk="0">
                    <a:moveTo>
                      <a:pt x="14061" y="0"/>
                    </a:moveTo>
                    <a:lnTo>
                      <a:pt x="13983" y="26"/>
                    </a:lnTo>
                    <a:cubicBezTo>
                      <a:pt x="11548" y="550"/>
                      <a:pt x="9060" y="786"/>
                      <a:pt x="6599" y="917"/>
                    </a:cubicBezTo>
                    <a:cubicBezTo>
                      <a:pt x="4713" y="1021"/>
                      <a:pt x="2828" y="1074"/>
                      <a:pt x="943" y="1074"/>
                    </a:cubicBezTo>
                    <a:cubicBezTo>
                      <a:pt x="1074" y="7568"/>
                      <a:pt x="26" y="31081"/>
                      <a:pt x="0" y="37994"/>
                    </a:cubicBezTo>
                    <a:lnTo>
                      <a:pt x="10107" y="37994"/>
                    </a:lnTo>
                    <a:cubicBezTo>
                      <a:pt x="10107" y="37994"/>
                      <a:pt x="12097" y="19089"/>
                      <a:pt x="13302" y="10448"/>
                    </a:cubicBezTo>
                    <a:cubicBezTo>
                      <a:pt x="13616" y="8301"/>
                      <a:pt x="13904" y="4530"/>
                      <a:pt x="14061" y="0"/>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7" name="Google Shape;1716;p46"/>
              <p:cNvSpPr/>
              <p:nvPr/>
            </p:nvSpPr>
            <p:spPr>
              <a:xfrm>
                <a:off x="4004237" y="3228227"/>
                <a:ext cx="3040" cy="144162"/>
              </a:xfrm>
              <a:custGeom>
                <a:avLst/>
                <a:gdLst/>
                <a:ahLst/>
                <a:cxnLst/>
                <a:rect l="l" t="t" r="r" b="b"/>
                <a:pathLst>
                  <a:path w="185" h="8773" extrusionOk="0">
                    <a:moveTo>
                      <a:pt x="1" y="8773"/>
                    </a:moveTo>
                    <a:cubicBezTo>
                      <a:pt x="106" y="5002"/>
                      <a:pt x="184" y="1808"/>
                      <a:pt x="132" y="1"/>
                    </a:cubicBezTo>
                    <a:lnTo>
                      <a:pt x="132" y="1"/>
                    </a:lnTo>
                    <a:cubicBezTo>
                      <a:pt x="184" y="1808"/>
                      <a:pt x="106" y="5002"/>
                      <a:pt x="1" y="8773"/>
                    </a:cubicBezTo>
                    <a:lnTo>
                      <a:pt x="1" y="8773"/>
                    </a:lnTo>
                    <a:close/>
                  </a:path>
                </a:pathLst>
              </a:custGeom>
              <a:solidFill>
                <a:srgbClr val="C529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8" name="Google Shape;1717;p46"/>
              <p:cNvSpPr/>
              <p:nvPr/>
            </p:nvSpPr>
            <p:spPr>
              <a:xfrm>
                <a:off x="4219813" y="3210595"/>
                <a:ext cx="2169" cy="53373"/>
              </a:xfrm>
              <a:custGeom>
                <a:avLst/>
                <a:gdLst/>
                <a:ahLst/>
                <a:cxnLst/>
                <a:rect l="l" t="t" r="r" b="b"/>
                <a:pathLst>
                  <a:path w="132" h="3248" extrusionOk="0">
                    <a:moveTo>
                      <a:pt x="0" y="3247"/>
                    </a:moveTo>
                    <a:cubicBezTo>
                      <a:pt x="53" y="2226"/>
                      <a:pt x="105" y="1126"/>
                      <a:pt x="131" y="0"/>
                    </a:cubicBezTo>
                    <a:lnTo>
                      <a:pt x="131" y="0"/>
                    </a:lnTo>
                    <a:cubicBezTo>
                      <a:pt x="105" y="1126"/>
                      <a:pt x="53" y="2226"/>
                      <a:pt x="0" y="3247"/>
                    </a:cubicBezTo>
                    <a:close/>
                  </a:path>
                </a:pathLst>
              </a:custGeom>
              <a:solidFill>
                <a:srgbClr val="6A271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19" name="Google Shape;1718;p46"/>
              <p:cNvSpPr/>
              <p:nvPr/>
            </p:nvSpPr>
            <p:spPr>
              <a:xfrm>
                <a:off x="4004237" y="3210595"/>
                <a:ext cx="217747" cy="161794"/>
              </a:xfrm>
              <a:custGeom>
                <a:avLst/>
                <a:gdLst/>
                <a:ahLst/>
                <a:cxnLst/>
                <a:rect l="l" t="t" r="r" b="b"/>
                <a:pathLst>
                  <a:path w="13251" h="9846" extrusionOk="0">
                    <a:moveTo>
                      <a:pt x="13250" y="0"/>
                    </a:moveTo>
                    <a:lnTo>
                      <a:pt x="13172" y="26"/>
                    </a:lnTo>
                    <a:cubicBezTo>
                      <a:pt x="10737" y="550"/>
                      <a:pt x="8249" y="786"/>
                      <a:pt x="5788" y="917"/>
                    </a:cubicBezTo>
                    <a:cubicBezTo>
                      <a:pt x="4033" y="1021"/>
                      <a:pt x="2279" y="1074"/>
                      <a:pt x="525" y="1074"/>
                    </a:cubicBezTo>
                    <a:lnTo>
                      <a:pt x="132" y="1074"/>
                    </a:lnTo>
                    <a:cubicBezTo>
                      <a:pt x="184" y="2881"/>
                      <a:pt x="106" y="6075"/>
                      <a:pt x="1" y="9846"/>
                    </a:cubicBezTo>
                    <a:cubicBezTo>
                      <a:pt x="1965" y="9793"/>
                      <a:pt x="3902" y="9715"/>
                      <a:pt x="5814" y="9558"/>
                    </a:cubicBezTo>
                    <a:cubicBezTo>
                      <a:pt x="7699" y="9400"/>
                      <a:pt x="9558" y="9191"/>
                      <a:pt x="11417" y="8877"/>
                    </a:cubicBezTo>
                    <a:cubicBezTo>
                      <a:pt x="11836" y="8798"/>
                      <a:pt x="12281" y="8720"/>
                      <a:pt x="12727" y="8641"/>
                    </a:cubicBezTo>
                    <a:cubicBezTo>
                      <a:pt x="12857" y="7175"/>
                      <a:pt x="12988" y="5342"/>
                      <a:pt x="13119" y="3247"/>
                    </a:cubicBezTo>
                    <a:cubicBezTo>
                      <a:pt x="13172" y="2226"/>
                      <a:pt x="13224" y="1126"/>
                      <a:pt x="13250" y="0"/>
                    </a:cubicBezTo>
                    <a:close/>
                  </a:path>
                </a:pathLst>
              </a:custGeom>
              <a:solidFill>
                <a:srgbClr val="C421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0" name="Google Shape;1719;p46"/>
              <p:cNvSpPr/>
              <p:nvPr/>
            </p:nvSpPr>
            <p:spPr>
              <a:xfrm>
                <a:off x="3990910" y="3578470"/>
                <a:ext cx="194495" cy="256462"/>
              </a:xfrm>
              <a:custGeom>
                <a:avLst/>
                <a:gdLst/>
                <a:ahLst/>
                <a:cxnLst/>
                <a:rect l="l" t="t" r="r" b="b"/>
                <a:pathLst>
                  <a:path w="11836" h="15607" extrusionOk="0">
                    <a:moveTo>
                      <a:pt x="11836" y="1"/>
                    </a:moveTo>
                    <a:cubicBezTo>
                      <a:pt x="9745" y="131"/>
                      <a:pt x="7655" y="189"/>
                      <a:pt x="5561" y="189"/>
                    </a:cubicBezTo>
                    <a:cubicBezTo>
                      <a:pt x="3851" y="189"/>
                      <a:pt x="2138" y="150"/>
                      <a:pt x="419" y="79"/>
                    </a:cubicBezTo>
                    <a:cubicBezTo>
                      <a:pt x="393" y="839"/>
                      <a:pt x="367" y="1572"/>
                      <a:pt x="367" y="2305"/>
                    </a:cubicBezTo>
                    <a:cubicBezTo>
                      <a:pt x="341" y="2410"/>
                      <a:pt x="341" y="2488"/>
                      <a:pt x="341" y="2567"/>
                    </a:cubicBezTo>
                    <a:cubicBezTo>
                      <a:pt x="341" y="2986"/>
                      <a:pt x="314" y="3379"/>
                      <a:pt x="314" y="3771"/>
                    </a:cubicBezTo>
                    <a:cubicBezTo>
                      <a:pt x="314" y="3876"/>
                      <a:pt x="288" y="3981"/>
                      <a:pt x="288" y="4086"/>
                    </a:cubicBezTo>
                    <a:cubicBezTo>
                      <a:pt x="131" y="8956"/>
                      <a:pt x="0" y="13250"/>
                      <a:pt x="0" y="15607"/>
                    </a:cubicBezTo>
                    <a:lnTo>
                      <a:pt x="10107" y="15607"/>
                    </a:lnTo>
                    <a:cubicBezTo>
                      <a:pt x="10107" y="15607"/>
                      <a:pt x="10683" y="10082"/>
                      <a:pt x="11417" y="3667"/>
                    </a:cubicBezTo>
                    <a:cubicBezTo>
                      <a:pt x="11417" y="3562"/>
                      <a:pt x="11443" y="3483"/>
                      <a:pt x="11443" y="3379"/>
                    </a:cubicBezTo>
                    <a:cubicBezTo>
                      <a:pt x="11495" y="3012"/>
                      <a:pt x="11521" y="2619"/>
                      <a:pt x="11574" y="2253"/>
                    </a:cubicBezTo>
                    <a:cubicBezTo>
                      <a:pt x="11574" y="2174"/>
                      <a:pt x="11574" y="2096"/>
                      <a:pt x="11600" y="2017"/>
                    </a:cubicBezTo>
                    <a:cubicBezTo>
                      <a:pt x="11678" y="1336"/>
                      <a:pt x="11757" y="682"/>
                      <a:pt x="11836"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1" name="Google Shape;1720;p46"/>
              <p:cNvSpPr/>
              <p:nvPr/>
            </p:nvSpPr>
            <p:spPr>
              <a:xfrm>
                <a:off x="3996497" y="3611615"/>
                <a:ext cx="185030" cy="12259"/>
              </a:xfrm>
              <a:custGeom>
                <a:avLst/>
                <a:gdLst/>
                <a:ahLst/>
                <a:cxnLst/>
                <a:rect l="l" t="t" r="r" b="b"/>
                <a:pathLst>
                  <a:path w="11260" h="746" extrusionOk="0">
                    <a:moveTo>
                      <a:pt x="11260" y="0"/>
                    </a:moveTo>
                    <a:lnTo>
                      <a:pt x="11260" y="0"/>
                    </a:lnTo>
                    <a:cubicBezTo>
                      <a:pt x="10867" y="52"/>
                      <a:pt x="10448" y="105"/>
                      <a:pt x="10055" y="157"/>
                    </a:cubicBezTo>
                    <a:cubicBezTo>
                      <a:pt x="8101" y="383"/>
                      <a:pt x="6146" y="497"/>
                      <a:pt x="4192" y="497"/>
                    </a:cubicBezTo>
                    <a:cubicBezTo>
                      <a:pt x="3659" y="497"/>
                      <a:pt x="3126" y="488"/>
                      <a:pt x="2593" y="471"/>
                    </a:cubicBezTo>
                    <a:cubicBezTo>
                      <a:pt x="1729" y="419"/>
                      <a:pt x="865" y="367"/>
                      <a:pt x="27" y="288"/>
                    </a:cubicBezTo>
                    <a:cubicBezTo>
                      <a:pt x="1" y="393"/>
                      <a:pt x="1" y="471"/>
                      <a:pt x="1" y="550"/>
                    </a:cubicBezTo>
                    <a:cubicBezTo>
                      <a:pt x="1432" y="680"/>
                      <a:pt x="2868" y="745"/>
                      <a:pt x="4303" y="745"/>
                    </a:cubicBezTo>
                    <a:cubicBezTo>
                      <a:pt x="6621" y="745"/>
                      <a:pt x="8937" y="575"/>
                      <a:pt x="11234" y="236"/>
                    </a:cubicBezTo>
                    <a:cubicBezTo>
                      <a:pt x="11234" y="157"/>
                      <a:pt x="11234" y="79"/>
                      <a:pt x="11260"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2" name="Google Shape;1721;p46"/>
              <p:cNvSpPr/>
              <p:nvPr/>
            </p:nvSpPr>
            <p:spPr>
              <a:xfrm>
                <a:off x="3995643" y="3633980"/>
                <a:ext cx="183305" cy="15052"/>
              </a:xfrm>
              <a:custGeom>
                <a:avLst/>
                <a:gdLst/>
                <a:ahLst/>
                <a:cxnLst/>
                <a:rect l="l" t="t" r="r" b="b"/>
                <a:pathLst>
                  <a:path w="11155" h="916" extrusionOk="0">
                    <a:moveTo>
                      <a:pt x="11155" y="1"/>
                    </a:moveTo>
                    <a:lnTo>
                      <a:pt x="11155" y="1"/>
                    </a:lnTo>
                    <a:cubicBezTo>
                      <a:pt x="10631" y="79"/>
                      <a:pt x="10134" y="158"/>
                      <a:pt x="9610" y="236"/>
                    </a:cubicBezTo>
                    <a:cubicBezTo>
                      <a:pt x="7829" y="472"/>
                      <a:pt x="6023" y="603"/>
                      <a:pt x="4216" y="603"/>
                    </a:cubicBezTo>
                    <a:cubicBezTo>
                      <a:pt x="3326" y="603"/>
                      <a:pt x="2435" y="577"/>
                      <a:pt x="1519" y="524"/>
                    </a:cubicBezTo>
                    <a:cubicBezTo>
                      <a:pt x="1100" y="498"/>
                      <a:pt x="655" y="472"/>
                      <a:pt x="210" y="420"/>
                    </a:cubicBezTo>
                    <a:cubicBezTo>
                      <a:pt x="157" y="420"/>
                      <a:pt x="79" y="420"/>
                      <a:pt x="26" y="393"/>
                    </a:cubicBezTo>
                    <a:cubicBezTo>
                      <a:pt x="26" y="498"/>
                      <a:pt x="0" y="603"/>
                      <a:pt x="0" y="708"/>
                    </a:cubicBezTo>
                    <a:cubicBezTo>
                      <a:pt x="105" y="734"/>
                      <a:pt x="210" y="734"/>
                      <a:pt x="314" y="734"/>
                    </a:cubicBezTo>
                    <a:cubicBezTo>
                      <a:pt x="838" y="786"/>
                      <a:pt x="1336" y="839"/>
                      <a:pt x="1859" y="865"/>
                    </a:cubicBezTo>
                    <a:cubicBezTo>
                      <a:pt x="2532" y="899"/>
                      <a:pt x="3206" y="916"/>
                      <a:pt x="3880" y="916"/>
                    </a:cubicBezTo>
                    <a:cubicBezTo>
                      <a:pt x="6303" y="916"/>
                      <a:pt x="8732" y="698"/>
                      <a:pt x="11129" y="289"/>
                    </a:cubicBezTo>
                    <a:cubicBezTo>
                      <a:pt x="11129" y="184"/>
                      <a:pt x="11155" y="105"/>
                      <a:pt x="11155"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3" name="Google Shape;1722;p46"/>
              <p:cNvSpPr/>
              <p:nvPr/>
            </p:nvSpPr>
            <p:spPr>
              <a:xfrm>
                <a:off x="3966377" y="3825797"/>
                <a:ext cx="299499" cy="94372"/>
              </a:xfrm>
              <a:custGeom>
                <a:avLst/>
                <a:gdLst/>
                <a:ahLst/>
                <a:cxnLst/>
                <a:rect l="l" t="t" r="r" b="b"/>
                <a:pathLst>
                  <a:path w="18226" h="5743" extrusionOk="0">
                    <a:moveTo>
                      <a:pt x="9125" y="1"/>
                    </a:moveTo>
                    <a:cubicBezTo>
                      <a:pt x="6156" y="1"/>
                      <a:pt x="1732" y="101"/>
                      <a:pt x="1415" y="189"/>
                    </a:cubicBezTo>
                    <a:cubicBezTo>
                      <a:pt x="970" y="320"/>
                      <a:pt x="1" y="4431"/>
                      <a:pt x="498" y="5347"/>
                    </a:cubicBezTo>
                    <a:cubicBezTo>
                      <a:pt x="676" y="5643"/>
                      <a:pt x="2678" y="5742"/>
                      <a:pt x="5282" y="5742"/>
                    </a:cubicBezTo>
                    <a:cubicBezTo>
                      <a:pt x="9589" y="5742"/>
                      <a:pt x="15540" y="5472"/>
                      <a:pt x="17597" y="5374"/>
                    </a:cubicBezTo>
                    <a:cubicBezTo>
                      <a:pt x="17989" y="5347"/>
                      <a:pt x="18225" y="4955"/>
                      <a:pt x="18042" y="4588"/>
                    </a:cubicBezTo>
                    <a:cubicBezTo>
                      <a:pt x="17701" y="3907"/>
                      <a:pt x="16863" y="2912"/>
                      <a:pt x="15266" y="1865"/>
                    </a:cubicBezTo>
                    <a:cubicBezTo>
                      <a:pt x="12648" y="137"/>
                      <a:pt x="11784" y="84"/>
                      <a:pt x="11784" y="84"/>
                    </a:cubicBezTo>
                    <a:cubicBezTo>
                      <a:pt x="11664" y="25"/>
                      <a:pt x="10566" y="1"/>
                      <a:pt x="91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4" name="Google Shape;1723;p46"/>
              <p:cNvSpPr/>
              <p:nvPr/>
            </p:nvSpPr>
            <p:spPr>
              <a:xfrm>
                <a:off x="4150107" y="3852861"/>
                <a:ext cx="76608" cy="25470"/>
              </a:xfrm>
              <a:custGeom>
                <a:avLst/>
                <a:gdLst/>
                <a:ahLst/>
                <a:cxnLst/>
                <a:rect l="l" t="t" r="r" b="b"/>
                <a:pathLst>
                  <a:path w="4662" h="1550" extrusionOk="0">
                    <a:moveTo>
                      <a:pt x="3494" y="1"/>
                    </a:moveTo>
                    <a:cubicBezTo>
                      <a:pt x="3113" y="1"/>
                      <a:pt x="2731" y="41"/>
                      <a:pt x="2357" y="113"/>
                    </a:cubicBezTo>
                    <a:cubicBezTo>
                      <a:pt x="1781" y="244"/>
                      <a:pt x="1205" y="454"/>
                      <a:pt x="655" y="742"/>
                    </a:cubicBezTo>
                    <a:cubicBezTo>
                      <a:pt x="446" y="846"/>
                      <a:pt x="0" y="1056"/>
                      <a:pt x="131" y="1370"/>
                    </a:cubicBezTo>
                    <a:cubicBezTo>
                      <a:pt x="188" y="1502"/>
                      <a:pt x="275" y="1549"/>
                      <a:pt x="374" y="1549"/>
                    </a:cubicBezTo>
                    <a:cubicBezTo>
                      <a:pt x="548" y="1549"/>
                      <a:pt x="757" y="1401"/>
                      <a:pt x="891" y="1318"/>
                    </a:cubicBezTo>
                    <a:cubicBezTo>
                      <a:pt x="1911" y="745"/>
                      <a:pt x="3026" y="504"/>
                      <a:pt x="4191" y="504"/>
                    </a:cubicBezTo>
                    <a:cubicBezTo>
                      <a:pt x="4252" y="504"/>
                      <a:pt x="4312" y="505"/>
                      <a:pt x="4373" y="506"/>
                    </a:cubicBezTo>
                    <a:cubicBezTo>
                      <a:pt x="4609" y="506"/>
                      <a:pt x="4661" y="113"/>
                      <a:pt x="4426" y="87"/>
                    </a:cubicBezTo>
                    <a:cubicBezTo>
                      <a:pt x="4119" y="28"/>
                      <a:pt x="3807" y="1"/>
                      <a:pt x="3494" y="1"/>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5" name="Google Shape;1724;p46"/>
              <p:cNvSpPr/>
              <p:nvPr/>
            </p:nvSpPr>
            <p:spPr>
              <a:xfrm>
                <a:off x="4121186" y="3840455"/>
                <a:ext cx="78416" cy="28757"/>
              </a:xfrm>
              <a:custGeom>
                <a:avLst/>
                <a:gdLst/>
                <a:ahLst/>
                <a:cxnLst/>
                <a:rect l="l" t="t" r="r" b="b"/>
                <a:pathLst>
                  <a:path w="4772" h="1750" extrusionOk="0">
                    <a:moveTo>
                      <a:pt x="4254" y="0"/>
                    </a:moveTo>
                    <a:cubicBezTo>
                      <a:pt x="3571" y="0"/>
                      <a:pt x="2891" y="104"/>
                      <a:pt x="2232" y="292"/>
                    </a:cubicBezTo>
                    <a:cubicBezTo>
                      <a:pt x="1865" y="397"/>
                      <a:pt x="1525" y="528"/>
                      <a:pt x="1158" y="685"/>
                    </a:cubicBezTo>
                    <a:cubicBezTo>
                      <a:pt x="896" y="790"/>
                      <a:pt x="556" y="947"/>
                      <a:pt x="294" y="1156"/>
                    </a:cubicBezTo>
                    <a:cubicBezTo>
                      <a:pt x="242" y="1182"/>
                      <a:pt x="216" y="1209"/>
                      <a:pt x="163" y="1235"/>
                    </a:cubicBezTo>
                    <a:cubicBezTo>
                      <a:pt x="1" y="1420"/>
                      <a:pt x="126" y="1750"/>
                      <a:pt x="357" y="1750"/>
                    </a:cubicBezTo>
                    <a:cubicBezTo>
                      <a:pt x="387" y="1750"/>
                      <a:pt x="418" y="1744"/>
                      <a:pt x="451" y="1732"/>
                    </a:cubicBezTo>
                    <a:cubicBezTo>
                      <a:pt x="792" y="1601"/>
                      <a:pt x="1080" y="1392"/>
                      <a:pt x="1420" y="1235"/>
                    </a:cubicBezTo>
                    <a:cubicBezTo>
                      <a:pt x="1734" y="1078"/>
                      <a:pt x="2048" y="947"/>
                      <a:pt x="2389" y="842"/>
                    </a:cubicBezTo>
                    <a:cubicBezTo>
                      <a:pt x="3070" y="633"/>
                      <a:pt x="3777" y="502"/>
                      <a:pt x="4484" y="475"/>
                    </a:cubicBezTo>
                    <a:cubicBezTo>
                      <a:pt x="4772" y="449"/>
                      <a:pt x="4772" y="4"/>
                      <a:pt x="4484" y="4"/>
                    </a:cubicBezTo>
                    <a:cubicBezTo>
                      <a:pt x="4407" y="1"/>
                      <a:pt x="4330" y="0"/>
                      <a:pt x="4254" y="0"/>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6" name="Google Shape;1725;p46"/>
              <p:cNvSpPr/>
              <p:nvPr/>
            </p:nvSpPr>
            <p:spPr>
              <a:xfrm>
                <a:off x="4106216" y="3827358"/>
                <a:ext cx="69296" cy="24139"/>
              </a:xfrm>
              <a:custGeom>
                <a:avLst/>
                <a:gdLst/>
                <a:ahLst/>
                <a:cxnLst/>
                <a:rect l="l" t="t" r="r" b="b"/>
                <a:pathLst>
                  <a:path w="4217" h="1469" extrusionOk="0">
                    <a:moveTo>
                      <a:pt x="3274" y="0"/>
                    </a:moveTo>
                    <a:cubicBezTo>
                      <a:pt x="2794" y="0"/>
                      <a:pt x="2314" y="53"/>
                      <a:pt x="1834" y="173"/>
                    </a:cubicBezTo>
                    <a:cubicBezTo>
                      <a:pt x="1467" y="277"/>
                      <a:pt x="1127" y="435"/>
                      <a:pt x="786" y="592"/>
                    </a:cubicBezTo>
                    <a:cubicBezTo>
                      <a:pt x="524" y="696"/>
                      <a:pt x="1" y="906"/>
                      <a:pt x="1" y="1246"/>
                    </a:cubicBezTo>
                    <a:cubicBezTo>
                      <a:pt x="27" y="1325"/>
                      <a:pt x="53" y="1403"/>
                      <a:pt x="105" y="1430"/>
                    </a:cubicBezTo>
                    <a:cubicBezTo>
                      <a:pt x="169" y="1457"/>
                      <a:pt x="227" y="1468"/>
                      <a:pt x="282" y="1468"/>
                    </a:cubicBezTo>
                    <a:cubicBezTo>
                      <a:pt x="386" y="1468"/>
                      <a:pt x="483" y="1428"/>
                      <a:pt x="603" y="1377"/>
                    </a:cubicBezTo>
                    <a:cubicBezTo>
                      <a:pt x="734" y="1272"/>
                      <a:pt x="891" y="1194"/>
                      <a:pt x="1048" y="1115"/>
                    </a:cubicBezTo>
                    <a:cubicBezTo>
                      <a:pt x="1362" y="958"/>
                      <a:pt x="1676" y="827"/>
                      <a:pt x="1991" y="723"/>
                    </a:cubicBezTo>
                    <a:cubicBezTo>
                      <a:pt x="2645" y="513"/>
                      <a:pt x="3352" y="356"/>
                      <a:pt x="4033" y="330"/>
                    </a:cubicBezTo>
                    <a:cubicBezTo>
                      <a:pt x="4216" y="330"/>
                      <a:pt x="4216" y="68"/>
                      <a:pt x="4033" y="42"/>
                    </a:cubicBezTo>
                    <a:cubicBezTo>
                      <a:pt x="3780" y="15"/>
                      <a:pt x="3527" y="0"/>
                      <a:pt x="3274" y="0"/>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7" name="Google Shape;1726;p46"/>
              <p:cNvSpPr/>
              <p:nvPr/>
            </p:nvSpPr>
            <p:spPr>
              <a:xfrm>
                <a:off x="3678958" y="3210595"/>
                <a:ext cx="299926" cy="624336"/>
              </a:xfrm>
              <a:custGeom>
                <a:avLst/>
                <a:gdLst/>
                <a:ahLst/>
                <a:cxnLst/>
                <a:rect l="l" t="t" r="r" b="b"/>
                <a:pathLst>
                  <a:path w="18252" h="37994" extrusionOk="0">
                    <a:moveTo>
                      <a:pt x="18251" y="0"/>
                    </a:moveTo>
                    <a:lnTo>
                      <a:pt x="18146" y="26"/>
                    </a:lnTo>
                    <a:cubicBezTo>
                      <a:pt x="15659" y="550"/>
                      <a:pt x="13145" y="786"/>
                      <a:pt x="10658" y="917"/>
                    </a:cubicBezTo>
                    <a:cubicBezTo>
                      <a:pt x="8772" y="1021"/>
                      <a:pt x="6887" y="1074"/>
                      <a:pt x="5002" y="1074"/>
                    </a:cubicBezTo>
                    <a:cubicBezTo>
                      <a:pt x="4426" y="7568"/>
                      <a:pt x="786" y="31081"/>
                      <a:pt x="1" y="37994"/>
                    </a:cubicBezTo>
                    <a:lnTo>
                      <a:pt x="10108" y="37994"/>
                    </a:lnTo>
                    <a:cubicBezTo>
                      <a:pt x="10108" y="37994"/>
                      <a:pt x="14166" y="19089"/>
                      <a:pt x="16340" y="10448"/>
                    </a:cubicBezTo>
                    <a:cubicBezTo>
                      <a:pt x="16889" y="8301"/>
                      <a:pt x="17570" y="4530"/>
                      <a:pt x="18251" y="0"/>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8" name="Google Shape;1727;p46"/>
              <p:cNvSpPr/>
              <p:nvPr/>
            </p:nvSpPr>
            <p:spPr>
              <a:xfrm>
                <a:off x="3743504" y="3211450"/>
                <a:ext cx="234935" cy="160940"/>
              </a:xfrm>
              <a:custGeom>
                <a:avLst/>
                <a:gdLst/>
                <a:ahLst/>
                <a:cxnLst/>
                <a:rect l="l" t="t" r="r" b="b"/>
                <a:pathLst>
                  <a:path w="14297" h="9794" extrusionOk="0">
                    <a:moveTo>
                      <a:pt x="0" y="9794"/>
                    </a:moveTo>
                    <a:cubicBezTo>
                      <a:pt x="53" y="9401"/>
                      <a:pt x="105" y="9034"/>
                      <a:pt x="157" y="8668"/>
                    </a:cubicBezTo>
                    <a:cubicBezTo>
                      <a:pt x="105" y="9034"/>
                      <a:pt x="53" y="9401"/>
                      <a:pt x="0" y="9794"/>
                    </a:cubicBezTo>
                    <a:lnTo>
                      <a:pt x="0" y="9794"/>
                    </a:lnTo>
                    <a:close/>
                    <a:moveTo>
                      <a:pt x="14297" y="1"/>
                    </a:moveTo>
                    <a:cubicBezTo>
                      <a:pt x="14297" y="1"/>
                      <a:pt x="14297" y="1"/>
                      <a:pt x="14297" y="1"/>
                    </a:cubicBezTo>
                    <a:cubicBezTo>
                      <a:pt x="14297" y="1"/>
                      <a:pt x="14297" y="1"/>
                      <a:pt x="14297" y="1"/>
                    </a:cubicBezTo>
                    <a:close/>
                  </a:path>
                </a:pathLst>
              </a:custGeom>
              <a:solidFill>
                <a:srgbClr val="C529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29" name="Google Shape;1728;p46"/>
              <p:cNvSpPr/>
              <p:nvPr/>
            </p:nvSpPr>
            <p:spPr>
              <a:xfrm>
                <a:off x="3743504" y="3210595"/>
                <a:ext cx="235379" cy="161794"/>
              </a:xfrm>
              <a:custGeom>
                <a:avLst/>
                <a:gdLst/>
                <a:ahLst/>
                <a:cxnLst/>
                <a:rect l="l" t="t" r="r" b="b"/>
                <a:pathLst>
                  <a:path w="14324" h="9846" extrusionOk="0">
                    <a:moveTo>
                      <a:pt x="14323" y="0"/>
                    </a:moveTo>
                    <a:lnTo>
                      <a:pt x="14218" y="26"/>
                    </a:lnTo>
                    <a:cubicBezTo>
                      <a:pt x="11731" y="550"/>
                      <a:pt x="9217" y="786"/>
                      <a:pt x="6730" y="917"/>
                    </a:cubicBezTo>
                    <a:cubicBezTo>
                      <a:pt x="4975" y="1021"/>
                      <a:pt x="3221" y="1074"/>
                      <a:pt x="1467" y="1074"/>
                    </a:cubicBezTo>
                    <a:lnTo>
                      <a:pt x="1074" y="1074"/>
                    </a:lnTo>
                    <a:cubicBezTo>
                      <a:pt x="943" y="2697"/>
                      <a:pt x="576" y="5447"/>
                      <a:pt x="157" y="8720"/>
                    </a:cubicBezTo>
                    <a:cubicBezTo>
                      <a:pt x="105" y="9086"/>
                      <a:pt x="53" y="9453"/>
                      <a:pt x="0" y="9846"/>
                    </a:cubicBezTo>
                    <a:cubicBezTo>
                      <a:pt x="1938" y="9793"/>
                      <a:pt x="3876" y="9715"/>
                      <a:pt x="5839" y="9558"/>
                    </a:cubicBezTo>
                    <a:cubicBezTo>
                      <a:pt x="7725" y="9400"/>
                      <a:pt x="9610" y="9191"/>
                      <a:pt x="11495" y="8877"/>
                    </a:cubicBezTo>
                    <a:cubicBezTo>
                      <a:pt x="11940" y="8798"/>
                      <a:pt x="12385" y="8720"/>
                      <a:pt x="12831" y="8641"/>
                    </a:cubicBezTo>
                    <a:cubicBezTo>
                      <a:pt x="13276" y="6468"/>
                      <a:pt x="13799" y="3483"/>
                      <a:pt x="14297" y="53"/>
                    </a:cubicBezTo>
                    <a:cubicBezTo>
                      <a:pt x="14323" y="26"/>
                      <a:pt x="14323" y="26"/>
                      <a:pt x="14323" y="0"/>
                    </a:cubicBezTo>
                    <a:close/>
                  </a:path>
                </a:pathLst>
              </a:custGeom>
              <a:solidFill>
                <a:srgbClr val="C421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0" name="Google Shape;1729;p46"/>
              <p:cNvSpPr/>
              <p:nvPr/>
            </p:nvSpPr>
            <p:spPr>
              <a:xfrm>
                <a:off x="3678958" y="3578470"/>
                <a:ext cx="222463" cy="256462"/>
              </a:xfrm>
              <a:custGeom>
                <a:avLst/>
                <a:gdLst/>
                <a:ahLst/>
                <a:cxnLst/>
                <a:rect l="l" t="t" r="r" b="b"/>
                <a:pathLst>
                  <a:path w="13538" h="15607" extrusionOk="0">
                    <a:moveTo>
                      <a:pt x="13538" y="1"/>
                    </a:moveTo>
                    <a:cubicBezTo>
                      <a:pt x="11448" y="131"/>
                      <a:pt x="9350" y="189"/>
                      <a:pt x="7257" y="189"/>
                    </a:cubicBezTo>
                    <a:cubicBezTo>
                      <a:pt x="5548" y="189"/>
                      <a:pt x="3843" y="150"/>
                      <a:pt x="2148" y="79"/>
                    </a:cubicBezTo>
                    <a:cubicBezTo>
                      <a:pt x="2043" y="839"/>
                      <a:pt x="1912" y="1572"/>
                      <a:pt x="1833" y="2305"/>
                    </a:cubicBezTo>
                    <a:cubicBezTo>
                      <a:pt x="1807" y="2410"/>
                      <a:pt x="1781" y="2488"/>
                      <a:pt x="1781" y="2567"/>
                    </a:cubicBezTo>
                    <a:cubicBezTo>
                      <a:pt x="1729" y="2986"/>
                      <a:pt x="1676" y="3379"/>
                      <a:pt x="1624" y="3771"/>
                    </a:cubicBezTo>
                    <a:cubicBezTo>
                      <a:pt x="1598" y="3876"/>
                      <a:pt x="1572" y="3981"/>
                      <a:pt x="1572" y="4086"/>
                    </a:cubicBezTo>
                    <a:cubicBezTo>
                      <a:pt x="865" y="8956"/>
                      <a:pt x="262" y="13250"/>
                      <a:pt x="1" y="15607"/>
                    </a:cubicBezTo>
                    <a:lnTo>
                      <a:pt x="10108" y="15607"/>
                    </a:lnTo>
                    <a:cubicBezTo>
                      <a:pt x="10108" y="15607"/>
                      <a:pt x="11286" y="10082"/>
                      <a:pt x="12726" y="3667"/>
                    </a:cubicBezTo>
                    <a:cubicBezTo>
                      <a:pt x="12752" y="3562"/>
                      <a:pt x="12779" y="3483"/>
                      <a:pt x="12779" y="3379"/>
                    </a:cubicBezTo>
                    <a:cubicBezTo>
                      <a:pt x="12883" y="3012"/>
                      <a:pt x="12962" y="2619"/>
                      <a:pt x="13040" y="2253"/>
                    </a:cubicBezTo>
                    <a:cubicBezTo>
                      <a:pt x="13067" y="2174"/>
                      <a:pt x="13067" y="2096"/>
                      <a:pt x="13093" y="2017"/>
                    </a:cubicBezTo>
                    <a:cubicBezTo>
                      <a:pt x="13250" y="1336"/>
                      <a:pt x="13381" y="682"/>
                      <a:pt x="13538"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1" name="Google Shape;1730;p46"/>
              <p:cNvSpPr/>
              <p:nvPr/>
            </p:nvSpPr>
            <p:spPr>
              <a:xfrm>
                <a:off x="3708224" y="3611615"/>
                <a:ext cx="185884" cy="12259"/>
              </a:xfrm>
              <a:custGeom>
                <a:avLst/>
                <a:gdLst/>
                <a:ahLst/>
                <a:cxnLst/>
                <a:rect l="l" t="t" r="r" b="b"/>
                <a:pathLst>
                  <a:path w="11312" h="746" extrusionOk="0">
                    <a:moveTo>
                      <a:pt x="11312" y="0"/>
                    </a:moveTo>
                    <a:cubicBezTo>
                      <a:pt x="10919" y="52"/>
                      <a:pt x="10500" y="105"/>
                      <a:pt x="10081" y="157"/>
                    </a:cubicBezTo>
                    <a:cubicBezTo>
                      <a:pt x="8127" y="383"/>
                      <a:pt x="6156" y="497"/>
                      <a:pt x="4207" y="497"/>
                    </a:cubicBezTo>
                    <a:cubicBezTo>
                      <a:pt x="3676" y="497"/>
                      <a:pt x="3146" y="488"/>
                      <a:pt x="2619" y="471"/>
                    </a:cubicBezTo>
                    <a:cubicBezTo>
                      <a:pt x="1754" y="419"/>
                      <a:pt x="890" y="367"/>
                      <a:pt x="52" y="288"/>
                    </a:cubicBezTo>
                    <a:cubicBezTo>
                      <a:pt x="26" y="393"/>
                      <a:pt x="0" y="471"/>
                      <a:pt x="0" y="550"/>
                    </a:cubicBezTo>
                    <a:cubicBezTo>
                      <a:pt x="1422" y="680"/>
                      <a:pt x="2851" y="745"/>
                      <a:pt x="4285" y="745"/>
                    </a:cubicBezTo>
                    <a:cubicBezTo>
                      <a:pt x="6602" y="745"/>
                      <a:pt x="8931" y="575"/>
                      <a:pt x="11259" y="236"/>
                    </a:cubicBezTo>
                    <a:cubicBezTo>
                      <a:pt x="11286" y="157"/>
                      <a:pt x="11286" y="79"/>
                      <a:pt x="11312" y="0"/>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2" name="Google Shape;1731;p46"/>
              <p:cNvSpPr/>
              <p:nvPr/>
            </p:nvSpPr>
            <p:spPr>
              <a:xfrm>
                <a:off x="3704773" y="3633980"/>
                <a:ext cx="184175" cy="15052"/>
              </a:xfrm>
              <a:custGeom>
                <a:avLst/>
                <a:gdLst/>
                <a:ahLst/>
                <a:cxnLst/>
                <a:rect l="l" t="t" r="r" b="b"/>
                <a:pathLst>
                  <a:path w="11208" h="916" extrusionOk="0">
                    <a:moveTo>
                      <a:pt x="11208" y="1"/>
                    </a:moveTo>
                    <a:lnTo>
                      <a:pt x="11208" y="1"/>
                    </a:lnTo>
                    <a:cubicBezTo>
                      <a:pt x="10710" y="79"/>
                      <a:pt x="10186" y="158"/>
                      <a:pt x="9663" y="236"/>
                    </a:cubicBezTo>
                    <a:cubicBezTo>
                      <a:pt x="7830" y="472"/>
                      <a:pt x="6023" y="603"/>
                      <a:pt x="4216" y="603"/>
                    </a:cubicBezTo>
                    <a:cubicBezTo>
                      <a:pt x="3326" y="603"/>
                      <a:pt x="2436" y="577"/>
                      <a:pt x="1545" y="524"/>
                    </a:cubicBezTo>
                    <a:cubicBezTo>
                      <a:pt x="1100" y="498"/>
                      <a:pt x="681" y="472"/>
                      <a:pt x="236" y="420"/>
                    </a:cubicBezTo>
                    <a:cubicBezTo>
                      <a:pt x="184" y="420"/>
                      <a:pt x="105" y="420"/>
                      <a:pt x="53" y="393"/>
                    </a:cubicBezTo>
                    <a:cubicBezTo>
                      <a:pt x="27" y="498"/>
                      <a:pt x="1" y="603"/>
                      <a:pt x="1" y="708"/>
                    </a:cubicBezTo>
                    <a:cubicBezTo>
                      <a:pt x="105" y="734"/>
                      <a:pt x="210" y="734"/>
                      <a:pt x="315" y="734"/>
                    </a:cubicBezTo>
                    <a:cubicBezTo>
                      <a:pt x="812" y="786"/>
                      <a:pt x="1310" y="839"/>
                      <a:pt x="1807" y="865"/>
                    </a:cubicBezTo>
                    <a:cubicBezTo>
                      <a:pt x="2480" y="899"/>
                      <a:pt x="3155" y="916"/>
                      <a:pt x="3832" y="916"/>
                    </a:cubicBezTo>
                    <a:cubicBezTo>
                      <a:pt x="6264" y="916"/>
                      <a:pt x="8717" y="698"/>
                      <a:pt x="11155" y="289"/>
                    </a:cubicBezTo>
                    <a:cubicBezTo>
                      <a:pt x="11181" y="184"/>
                      <a:pt x="11208" y="105"/>
                      <a:pt x="11208" y="1"/>
                    </a:cubicBezTo>
                    <a:close/>
                  </a:path>
                </a:pathLst>
              </a:custGeom>
              <a:solidFill>
                <a:schemeClr val="accent3"/>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3" name="Google Shape;1732;p46"/>
              <p:cNvSpPr/>
              <p:nvPr/>
            </p:nvSpPr>
            <p:spPr>
              <a:xfrm>
                <a:off x="3654441" y="3825797"/>
                <a:ext cx="299482" cy="94372"/>
              </a:xfrm>
              <a:custGeom>
                <a:avLst/>
                <a:gdLst/>
                <a:ahLst/>
                <a:cxnLst/>
                <a:rect l="l" t="t" r="r" b="b"/>
                <a:pathLst>
                  <a:path w="18225" h="5743" extrusionOk="0">
                    <a:moveTo>
                      <a:pt x="9126" y="1"/>
                    </a:moveTo>
                    <a:cubicBezTo>
                      <a:pt x="6159" y="1"/>
                      <a:pt x="1740" y="101"/>
                      <a:pt x="1440" y="189"/>
                    </a:cubicBezTo>
                    <a:cubicBezTo>
                      <a:pt x="969" y="320"/>
                      <a:pt x="0" y="4431"/>
                      <a:pt x="524" y="5347"/>
                    </a:cubicBezTo>
                    <a:cubicBezTo>
                      <a:pt x="691" y="5643"/>
                      <a:pt x="2688" y="5742"/>
                      <a:pt x="5288" y="5742"/>
                    </a:cubicBezTo>
                    <a:cubicBezTo>
                      <a:pt x="9588" y="5742"/>
                      <a:pt x="15540" y="5472"/>
                      <a:pt x="17596" y="5374"/>
                    </a:cubicBezTo>
                    <a:cubicBezTo>
                      <a:pt x="17989" y="5347"/>
                      <a:pt x="18224" y="4955"/>
                      <a:pt x="18067" y="4588"/>
                    </a:cubicBezTo>
                    <a:cubicBezTo>
                      <a:pt x="17701" y="3907"/>
                      <a:pt x="16863" y="2912"/>
                      <a:pt x="15266" y="1865"/>
                    </a:cubicBezTo>
                    <a:cubicBezTo>
                      <a:pt x="12647" y="137"/>
                      <a:pt x="11783" y="84"/>
                      <a:pt x="11783" y="84"/>
                    </a:cubicBezTo>
                    <a:cubicBezTo>
                      <a:pt x="11663" y="25"/>
                      <a:pt x="10565" y="1"/>
                      <a:pt x="912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4" name="Google Shape;1733;p46"/>
              <p:cNvSpPr/>
              <p:nvPr/>
            </p:nvSpPr>
            <p:spPr>
              <a:xfrm>
                <a:off x="3838155" y="3852861"/>
                <a:ext cx="76608" cy="25470"/>
              </a:xfrm>
              <a:custGeom>
                <a:avLst/>
                <a:gdLst/>
                <a:ahLst/>
                <a:cxnLst/>
                <a:rect l="l" t="t" r="r" b="b"/>
                <a:pathLst>
                  <a:path w="4662" h="1550" extrusionOk="0">
                    <a:moveTo>
                      <a:pt x="3506" y="1"/>
                    </a:moveTo>
                    <a:cubicBezTo>
                      <a:pt x="3132" y="1"/>
                      <a:pt x="2758" y="41"/>
                      <a:pt x="2384" y="113"/>
                    </a:cubicBezTo>
                    <a:cubicBezTo>
                      <a:pt x="1781" y="244"/>
                      <a:pt x="1205" y="454"/>
                      <a:pt x="682" y="742"/>
                    </a:cubicBezTo>
                    <a:cubicBezTo>
                      <a:pt x="446" y="846"/>
                      <a:pt x="1" y="1056"/>
                      <a:pt x="158" y="1370"/>
                    </a:cubicBezTo>
                    <a:cubicBezTo>
                      <a:pt x="205" y="1502"/>
                      <a:pt x="290" y="1549"/>
                      <a:pt x="387" y="1549"/>
                    </a:cubicBezTo>
                    <a:cubicBezTo>
                      <a:pt x="560" y="1549"/>
                      <a:pt x="774" y="1401"/>
                      <a:pt x="891" y="1318"/>
                    </a:cubicBezTo>
                    <a:cubicBezTo>
                      <a:pt x="1911" y="745"/>
                      <a:pt x="3026" y="504"/>
                      <a:pt x="4191" y="504"/>
                    </a:cubicBezTo>
                    <a:cubicBezTo>
                      <a:pt x="4252" y="504"/>
                      <a:pt x="4313" y="505"/>
                      <a:pt x="4374" y="506"/>
                    </a:cubicBezTo>
                    <a:cubicBezTo>
                      <a:pt x="4609" y="506"/>
                      <a:pt x="4662" y="113"/>
                      <a:pt x="4426" y="87"/>
                    </a:cubicBezTo>
                    <a:cubicBezTo>
                      <a:pt x="4119" y="28"/>
                      <a:pt x="3813" y="1"/>
                      <a:pt x="3506" y="1"/>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5" name="Google Shape;1734;p46"/>
              <p:cNvSpPr/>
              <p:nvPr/>
            </p:nvSpPr>
            <p:spPr>
              <a:xfrm>
                <a:off x="3809250" y="3840455"/>
                <a:ext cx="78843" cy="28757"/>
              </a:xfrm>
              <a:custGeom>
                <a:avLst/>
                <a:gdLst/>
                <a:ahLst/>
                <a:cxnLst/>
                <a:rect l="l" t="t" r="r" b="b"/>
                <a:pathLst>
                  <a:path w="4798" h="1750" extrusionOk="0">
                    <a:moveTo>
                      <a:pt x="4253" y="0"/>
                    </a:moveTo>
                    <a:cubicBezTo>
                      <a:pt x="3570" y="0"/>
                      <a:pt x="2890" y="104"/>
                      <a:pt x="2231" y="292"/>
                    </a:cubicBezTo>
                    <a:cubicBezTo>
                      <a:pt x="1865" y="397"/>
                      <a:pt x="1524" y="528"/>
                      <a:pt x="1184" y="685"/>
                    </a:cubicBezTo>
                    <a:cubicBezTo>
                      <a:pt x="896" y="790"/>
                      <a:pt x="555" y="947"/>
                      <a:pt x="293" y="1156"/>
                    </a:cubicBezTo>
                    <a:cubicBezTo>
                      <a:pt x="267" y="1182"/>
                      <a:pt x="215" y="1209"/>
                      <a:pt x="163" y="1235"/>
                    </a:cubicBezTo>
                    <a:cubicBezTo>
                      <a:pt x="0" y="1420"/>
                      <a:pt x="125" y="1750"/>
                      <a:pt x="356" y="1750"/>
                    </a:cubicBezTo>
                    <a:cubicBezTo>
                      <a:pt x="386" y="1750"/>
                      <a:pt x="418" y="1744"/>
                      <a:pt x="451" y="1732"/>
                    </a:cubicBezTo>
                    <a:cubicBezTo>
                      <a:pt x="791" y="1601"/>
                      <a:pt x="1105" y="1392"/>
                      <a:pt x="1419" y="1235"/>
                    </a:cubicBezTo>
                    <a:cubicBezTo>
                      <a:pt x="1734" y="1078"/>
                      <a:pt x="2048" y="947"/>
                      <a:pt x="2388" y="842"/>
                    </a:cubicBezTo>
                    <a:cubicBezTo>
                      <a:pt x="3069" y="633"/>
                      <a:pt x="3776" y="502"/>
                      <a:pt x="4483" y="475"/>
                    </a:cubicBezTo>
                    <a:cubicBezTo>
                      <a:pt x="4771" y="449"/>
                      <a:pt x="4797" y="4"/>
                      <a:pt x="4483" y="4"/>
                    </a:cubicBezTo>
                    <a:cubicBezTo>
                      <a:pt x="4406" y="1"/>
                      <a:pt x="4330" y="0"/>
                      <a:pt x="4253" y="0"/>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6" name="Google Shape;1735;p46"/>
              <p:cNvSpPr/>
              <p:nvPr/>
            </p:nvSpPr>
            <p:spPr>
              <a:xfrm>
                <a:off x="3794264" y="3827358"/>
                <a:ext cx="69723" cy="24139"/>
              </a:xfrm>
              <a:custGeom>
                <a:avLst/>
                <a:gdLst/>
                <a:ahLst/>
                <a:cxnLst/>
                <a:rect l="l" t="t" r="r" b="b"/>
                <a:pathLst>
                  <a:path w="4243" h="1469" extrusionOk="0">
                    <a:moveTo>
                      <a:pt x="3283" y="0"/>
                    </a:moveTo>
                    <a:cubicBezTo>
                      <a:pt x="2797" y="0"/>
                      <a:pt x="2323" y="53"/>
                      <a:pt x="1860" y="173"/>
                    </a:cubicBezTo>
                    <a:cubicBezTo>
                      <a:pt x="1493" y="277"/>
                      <a:pt x="1127" y="435"/>
                      <a:pt x="787" y="592"/>
                    </a:cubicBezTo>
                    <a:cubicBezTo>
                      <a:pt x="525" y="696"/>
                      <a:pt x="1" y="906"/>
                      <a:pt x="27" y="1246"/>
                    </a:cubicBezTo>
                    <a:cubicBezTo>
                      <a:pt x="27" y="1325"/>
                      <a:pt x="53" y="1403"/>
                      <a:pt x="132" y="1430"/>
                    </a:cubicBezTo>
                    <a:cubicBezTo>
                      <a:pt x="187" y="1457"/>
                      <a:pt x="241" y="1468"/>
                      <a:pt x="296" y="1468"/>
                    </a:cubicBezTo>
                    <a:cubicBezTo>
                      <a:pt x="399" y="1468"/>
                      <a:pt x="501" y="1428"/>
                      <a:pt x="603" y="1377"/>
                    </a:cubicBezTo>
                    <a:cubicBezTo>
                      <a:pt x="760" y="1272"/>
                      <a:pt x="917" y="1194"/>
                      <a:pt x="1075" y="1115"/>
                    </a:cubicBezTo>
                    <a:cubicBezTo>
                      <a:pt x="1363" y="958"/>
                      <a:pt x="1677" y="827"/>
                      <a:pt x="1991" y="723"/>
                    </a:cubicBezTo>
                    <a:cubicBezTo>
                      <a:pt x="2646" y="513"/>
                      <a:pt x="3353" y="356"/>
                      <a:pt x="4060" y="330"/>
                    </a:cubicBezTo>
                    <a:cubicBezTo>
                      <a:pt x="4243" y="330"/>
                      <a:pt x="4217" y="68"/>
                      <a:pt x="4060" y="42"/>
                    </a:cubicBezTo>
                    <a:cubicBezTo>
                      <a:pt x="3797" y="15"/>
                      <a:pt x="3538" y="0"/>
                      <a:pt x="3283" y="0"/>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7" name="Google Shape;1736;p46"/>
              <p:cNvSpPr/>
              <p:nvPr/>
            </p:nvSpPr>
            <p:spPr>
              <a:xfrm>
                <a:off x="3641952" y="2950616"/>
                <a:ext cx="669099" cy="388875"/>
              </a:xfrm>
              <a:custGeom>
                <a:avLst/>
                <a:gdLst/>
                <a:ahLst/>
                <a:cxnLst/>
                <a:rect l="l" t="t" r="r" b="b"/>
                <a:pathLst>
                  <a:path w="40718" h="23665" extrusionOk="0">
                    <a:moveTo>
                      <a:pt x="36081" y="1"/>
                    </a:moveTo>
                    <a:cubicBezTo>
                      <a:pt x="36064" y="1"/>
                      <a:pt x="36047" y="3"/>
                      <a:pt x="36030" y="6"/>
                    </a:cubicBezTo>
                    <a:cubicBezTo>
                      <a:pt x="35559" y="111"/>
                      <a:pt x="35088" y="215"/>
                      <a:pt x="34590" y="294"/>
                    </a:cubicBezTo>
                    <a:cubicBezTo>
                      <a:pt x="34486" y="320"/>
                      <a:pt x="34381" y="320"/>
                      <a:pt x="34276" y="346"/>
                    </a:cubicBezTo>
                    <a:cubicBezTo>
                      <a:pt x="32574" y="634"/>
                      <a:pt x="30846" y="818"/>
                      <a:pt x="29144" y="975"/>
                    </a:cubicBezTo>
                    <a:lnTo>
                      <a:pt x="29013" y="975"/>
                    </a:lnTo>
                    <a:cubicBezTo>
                      <a:pt x="28856" y="1001"/>
                      <a:pt x="28699" y="1027"/>
                      <a:pt x="28542" y="1027"/>
                    </a:cubicBezTo>
                    <a:cubicBezTo>
                      <a:pt x="28175" y="1053"/>
                      <a:pt x="27835" y="1080"/>
                      <a:pt x="27468" y="1106"/>
                    </a:cubicBezTo>
                    <a:cubicBezTo>
                      <a:pt x="27363" y="1106"/>
                      <a:pt x="27285" y="1132"/>
                      <a:pt x="27180" y="1132"/>
                    </a:cubicBezTo>
                    <a:cubicBezTo>
                      <a:pt x="25065" y="1270"/>
                      <a:pt x="22958" y="1335"/>
                      <a:pt x="20858" y="1335"/>
                    </a:cubicBezTo>
                    <a:cubicBezTo>
                      <a:pt x="18979" y="1335"/>
                      <a:pt x="17107" y="1283"/>
                      <a:pt x="15240" y="1184"/>
                    </a:cubicBezTo>
                    <a:lnTo>
                      <a:pt x="14873" y="1184"/>
                    </a:lnTo>
                    <a:cubicBezTo>
                      <a:pt x="14114" y="1132"/>
                      <a:pt x="13381" y="1080"/>
                      <a:pt x="12622" y="1027"/>
                    </a:cubicBezTo>
                    <a:cubicBezTo>
                      <a:pt x="11757" y="949"/>
                      <a:pt x="10867" y="870"/>
                      <a:pt x="10003" y="792"/>
                    </a:cubicBezTo>
                    <a:cubicBezTo>
                      <a:pt x="9925" y="765"/>
                      <a:pt x="9872" y="765"/>
                      <a:pt x="9794" y="765"/>
                    </a:cubicBezTo>
                    <a:cubicBezTo>
                      <a:pt x="9087" y="687"/>
                      <a:pt x="8406" y="608"/>
                      <a:pt x="7699" y="530"/>
                    </a:cubicBezTo>
                    <a:cubicBezTo>
                      <a:pt x="7684" y="528"/>
                      <a:pt x="7668" y="527"/>
                      <a:pt x="7653" y="527"/>
                    </a:cubicBezTo>
                    <a:cubicBezTo>
                      <a:pt x="7460" y="527"/>
                      <a:pt x="7278" y="676"/>
                      <a:pt x="7254" y="870"/>
                    </a:cubicBezTo>
                    <a:cubicBezTo>
                      <a:pt x="6992" y="2860"/>
                      <a:pt x="6730" y="4457"/>
                      <a:pt x="6521" y="5321"/>
                    </a:cubicBezTo>
                    <a:cubicBezTo>
                      <a:pt x="5185" y="10611"/>
                      <a:pt x="1415" y="19592"/>
                      <a:pt x="1" y="21608"/>
                    </a:cubicBezTo>
                    <a:cubicBezTo>
                      <a:pt x="1048" y="21948"/>
                      <a:pt x="2357" y="22263"/>
                      <a:pt x="3876" y="22524"/>
                    </a:cubicBezTo>
                    <a:cubicBezTo>
                      <a:pt x="3955" y="22551"/>
                      <a:pt x="4007" y="22551"/>
                      <a:pt x="4085" y="22577"/>
                    </a:cubicBezTo>
                    <a:cubicBezTo>
                      <a:pt x="7870" y="23244"/>
                      <a:pt x="12875" y="23665"/>
                      <a:pt x="18260" y="23665"/>
                    </a:cubicBezTo>
                    <a:cubicBezTo>
                      <a:pt x="25766" y="23665"/>
                      <a:pt x="34009" y="22848"/>
                      <a:pt x="40717" y="20744"/>
                    </a:cubicBezTo>
                    <a:cubicBezTo>
                      <a:pt x="39487" y="16554"/>
                      <a:pt x="38361" y="11108"/>
                      <a:pt x="37366" y="5662"/>
                    </a:cubicBezTo>
                    <a:cubicBezTo>
                      <a:pt x="37340" y="5505"/>
                      <a:pt x="37313" y="5374"/>
                      <a:pt x="37287" y="5217"/>
                    </a:cubicBezTo>
                    <a:cubicBezTo>
                      <a:pt x="36973" y="3515"/>
                      <a:pt x="36606" y="1839"/>
                      <a:pt x="36318" y="189"/>
                    </a:cubicBezTo>
                    <a:cubicBezTo>
                      <a:pt x="36296" y="75"/>
                      <a:pt x="36193" y="1"/>
                      <a:pt x="36081" y="1"/>
                    </a:cubicBezTo>
                    <a:close/>
                  </a:path>
                </a:pathLst>
              </a:custGeom>
              <a:solidFill>
                <a:schemeClr val="dk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8" name="Google Shape;1737;p46"/>
              <p:cNvSpPr/>
              <p:nvPr/>
            </p:nvSpPr>
            <p:spPr>
              <a:xfrm>
                <a:off x="3705628" y="2963187"/>
                <a:ext cx="100715" cy="358426"/>
              </a:xfrm>
              <a:custGeom>
                <a:avLst/>
                <a:gdLst/>
                <a:ahLst/>
                <a:cxnLst/>
                <a:rect l="l" t="t" r="r" b="b"/>
                <a:pathLst>
                  <a:path w="6129" h="21812" extrusionOk="0">
                    <a:moveTo>
                      <a:pt x="5919" y="0"/>
                    </a:moveTo>
                    <a:cubicBezTo>
                      <a:pt x="5735" y="1231"/>
                      <a:pt x="5552" y="2488"/>
                      <a:pt x="5316" y="3718"/>
                    </a:cubicBezTo>
                    <a:cubicBezTo>
                      <a:pt x="4688" y="7044"/>
                      <a:pt x="3876" y="10317"/>
                      <a:pt x="2881" y="13590"/>
                    </a:cubicBezTo>
                    <a:cubicBezTo>
                      <a:pt x="2410" y="15213"/>
                      <a:pt x="1860" y="16837"/>
                      <a:pt x="1284" y="18460"/>
                    </a:cubicBezTo>
                    <a:cubicBezTo>
                      <a:pt x="865" y="19560"/>
                      <a:pt x="420" y="20660"/>
                      <a:pt x="1" y="21759"/>
                    </a:cubicBezTo>
                    <a:cubicBezTo>
                      <a:pt x="80" y="21786"/>
                      <a:pt x="132" y="21786"/>
                      <a:pt x="210" y="21812"/>
                    </a:cubicBezTo>
                    <a:cubicBezTo>
                      <a:pt x="394" y="21419"/>
                      <a:pt x="551" y="21026"/>
                      <a:pt x="708" y="20634"/>
                    </a:cubicBezTo>
                    <a:cubicBezTo>
                      <a:pt x="1048" y="19717"/>
                      <a:pt x="1415" y="18827"/>
                      <a:pt x="1729" y="17910"/>
                    </a:cubicBezTo>
                    <a:cubicBezTo>
                      <a:pt x="3850" y="12097"/>
                      <a:pt x="5343" y="6049"/>
                      <a:pt x="6128" y="27"/>
                    </a:cubicBezTo>
                    <a:cubicBezTo>
                      <a:pt x="6050" y="0"/>
                      <a:pt x="5997" y="0"/>
                      <a:pt x="5919" y="0"/>
                    </a:cubicBezTo>
                    <a:close/>
                  </a:path>
                </a:pathLst>
              </a:custGeom>
              <a:solidFill>
                <a:srgbClr val="3E3B9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39" name="Google Shape;1738;p46"/>
              <p:cNvSpPr/>
              <p:nvPr/>
            </p:nvSpPr>
            <p:spPr>
              <a:xfrm>
                <a:off x="3777306" y="2970072"/>
                <a:ext cx="115093" cy="154712"/>
              </a:xfrm>
              <a:custGeom>
                <a:avLst/>
                <a:gdLst/>
                <a:ahLst/>
                <a:cxnLst/>
                <a:rect l="l" t="t" r="r" b="b"/>
                <a:pathLst>
                  <a:path w="7004" h="9415" extrusionOk="0">
                    <a:moveTo>
                      <a:pt x="6636" y="0"/>
                    </a:moveTo>
                    <a:lnTo>
                      <a:pt x="6610" y="79"/>
                    </a:lnTo>
                    <a:cubicBezTo>
                      <a:pt x="6060" y="1859"/>
                      <a:pt x="5196" y="3614"/>
                      <a:pt x="4070" y="5159"/>
                    </a:cubicBezTo>
                    <a:cubicBezTo>
                      <a:pt x="2944" y="6730"/>
                      <a:pt x="1557" y="8065"/>
                      <a:pt x="64" y="9270"/>
                    </a:cubicBezTo>
                    <a:cubicBezTo>
                      <a:pt x="0" y="9333"/>
                      <a:pt x="40" y="9415"/>
                      <a:pt x="100" y="9415"/>
                    </a:cubicBezTo>
                    <a:cubicBezTo>
                      <a:pt x="113" y="9415"/>
                      <a:pt x="128" y="9410"/>
                      <a:pt x="143" y="9400"/>
                    </a:cubicBezTo>
                    <a:cubicBezTo>
                      <a:pt x="1085" y="8824"/>
                      <a:pt x="1949" y="8091"/>
                      <a:pt x="2709" y="7280"/>
                    </a:cubicBezTo>
                    <a:cubicBezTo>
                      <a:pt x="4070" y="5892"/>
                      <a:pt x="5196" y="4268"/>
                      <a:pt x="6008" y="2540"/>
                    </a:cubicBezTo>
                    <a:cubicBezTo>
                      <a:pt x="6401" y="1728"/>
                      <a:pt x="6741" y="864"/>
                      <a:pt x="7003" y="0"/>
                    </a:cubicBezTo>
                    <a:close/>
                  </a:path>
                </a:pathLst>
              </a:custGeom>
              <a:solidFill>
                <a:srgbClr val="3E3B9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0" name="Google Shape;1739;p46"/>
              <p:cNvSpPr/>
              <p:nvPr/>
            </p:nvSpPr>
            <p:spPr>
              <a:xfrm>
                <a:off x="4205188" y="2955447"/>
                <a:ext cx="50776" cy="88210"/>
              </a:xfrm>
              <a:custGeom>
                <a:avLst/>
                <a:gdLst/>
                <a:ahLst/>
                <a:cxnLst/>
                <a:rect l="l" t="t" r="r" b="b"/>
                <a:pathLst>
                  <a:path w="3090" h="5368" extrusionOk="0">
                    <a:moveTo>
                      <a:pt x="314" y="0"/>
                    </a:moveTo>
                    <a:cubicBezTo>
                      <a:pt x="210" y="26"/>
                      <a:pt x="105" y="26"/>
                      <a:pt x="0" y="52"/>
                    </a:cubicBezTo>
                    <a:cubicBezTo>
                      <a:pt x="288" y="890"/>
                      <a:pt x="681" y="1702"/>
                      <a:pt x="1100" y="2461"/>
                    </a:cubicBezTo>
                    <a:cubicBezTo>
                      <a:pt x="1650" y="3509"/>
                      <a:pt x="2330" y="4478"/>
                      <a:pt x="3090" y="5368"/>
                    </a:cubicBezTo>
                    <a:cubicBezTo>
                      <a:pt x="3064" y="5211"/>
                      <a:pt x="3037" y="5080"/>
                      <a:pt x="3011" y="4923"/>
                    </a:cubicBezTo>
                    <a:cubicBezTo>
                      <a:pt x="2383" y="4085"/>
                      <a:pt x="1807" y="3221"/>
                      <a:pt x="1309" y="2278"/>
                    </a:cubicBezTo>
                    <a:cubicBezTo>
                      <a:pt x="916" y="1545"/>
                      <a:pt x="602" y="786"/>
                      <a:pt x="314" y="0"/>
                    </a:cubicBezTo>
                    <a:close/>
                  </a:path>
                </a:pathLst>
              </a:custGeom>
              <a:solidFill>
                <a:srgbClr val="3E3B9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1" name="Google Shape;1740;p46"/>
              <p:cNvSpPr/>
              <p:nvPr/>
            </p:nvSpPr>
            <p:spPr>
              <a:xfrm>
                <a:off x="4085133" y="2966621"/>
                <a:ext cx="37877" cy="123540"/>
              </a:xfrm>
              <a:custGeom>
                <a:avLst/>
                <a:gdLst/>
                <a:ahLst/>
                <a:cxnLst/>
                <a:rect l="l" t="t" r="r" b="b"/>
                <a:pathLst>
                  <a:path w="2305" h="7518" extrusionOk="0">
                    <a:moveTo>
                      <a:pt x="2043" y="1"/>
                    </a:moveTo>
                    <a:cubicBezTo>
                      <a:pt x="2095" y="891"/>
                      <a:pt x="2122" y="1781"/>
                      <a:pt x="2095" y="2672"/>
                    </a:cubicBezTo>
                    <a:cubicBezTo>
                      <a:pt x="2095" y="3483"/>
                      <a:pt x="2069" y="4295"/>
                      <a:pt x="2017" y="5107"/>
                    </a:cubicBezTo>
                    <a:cubicBezTo>
                      <a:pt x="1964" y="5788"/>
                      <a:pt x="2017" y="6835"/>
                      <a:pt x="1231" y="7201"/>
                    </a:cubicBezTo>
                    <a:cubicBezTo>
                      <a:pt x="1109" y="7259"/>
                      <a:pt x="1002" y="7284"/>
                      <a:pt x="910" y="7284"/>
                    </a:cubicBezTo>
                    <a:cubicBezTo>
                      <a:pt x="409" y="7284"/>
                      <a:pt x="323" y="6544"/>
                      <a:pt x="367" y="6102"/>
                    </a:cubicBezTo>
                    <a:cubicBezTo>
                      <a:pt x="420" y="5369"/>
                      <a:pt x="524" y="4635"/>
                      <a:pt x="577" y="3902"/>
                    </a:cubicBezTo>
                    <a:cubicBezTo>
                      <a:pt x="655" y="2645"/>
                      <a:pt x="629" y="1389"/>
                      <a:pt x="498" y="132"/>
                    </a:cubicBezTo>
                    <a:cubicBezTo>
                      <a:pt x="393" y="132"/>
                      <a:pt x="315" y="158"/>
                      <a:pt x="210" y="158"/>
                    </a:cubicBezTo>
                    <a:cubicBezTo>
                      <a:pt x="236" y="315"/>
                      <a:pt x="262" y="498"/>
                      <a:pt x="262" y="655"/>
                    </a:cubicBezTo>
                    <a:cubicBezTo>
                      <a:pt x="420" y="2331"/>
                      <a:pt x="367" y="4033"/>
                      <a:pt x="158" y="5709"/>
                    </a:cubicBezTo>
                    <a:cubicBezTo>
                      <a:pt x="79" y="6233"/>
                      <a:pt x="1" y="6887"/>
                      <a:pt x="367" y="7280"/>
                    </a:cubicBezTo>
                    <a:cubicBezTo>
                      <a:pt x="512" y="7446"/>
                      <a:pt x="698" y="7517"/>
                      <a:pt x="894" y="7517"/>
                    </a:cubicBezTo>
                    <a:cubicBezTo>
                      <a:pt x="1194" y="7517"/>
                      <a:pt x="1517" y="7350"/>
                      <a:pt x="1755" y="7097"/>
                    </a:cubicBezTo>
                    <a:cubicBezTo>
                      <a:pt x="2279" y="6547"/>
                      <a:pt x="2226" y="5683"/>
                      <a:pt x="2252" y="5002"/>
                    </a:cubicBezTo>
                    <a:cubicBezTo>
                      <a:pt x="2279" y="4112"/>
                      <a:pt x="2305" y="3221"/>
                      <a:pt x="2279" y="2331"/>
                    </a:cubicBezTo>
                    <a:cubicBezTo>
                      <a:pt x="2252" y="1572"/>
                      <a:pt x="2226" y="786"/>
                      <a:pt x="2174" y="1"/>
                    </a:cubicBezTo>
                    <a:close/>
                  </a:path>
                </a:pathLst>
              </a:custGeom>
              <a:solidFill>
                <a:srgbClr val="3E3B9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2" name="Google Shape;1741;p46"/>
              <p:cNvSpPr/>
              <p:nvPr/>
            </p:nvSpPr>
            <p:spPr>
              <a:xfrm>
                <a:off x="3720269" y="2519081"/>
                <a:ext cx="554630" cy="576551"/>
              </a:xfrm>
              <a:custGeom>
                <a:avLst/>
                <a:gdLst/>
                <a:ahLst/>
                <a:cxnLst/>
                <a:rect l="l" t="t" r="r" b="b"/>
                <a:pathLst>
                  <a:path w="33752" h="35086" extrusionOk="0">
                    <a:moveTo>
                      <a:pt x="13653" y="1"/>
                    </a:moveTo>
                    <a:cubicBezTo>
                      <a:pt x="13518" y="1"/>
                      <a:pt x="13383" y="2"/>
                      <a:pt x="13250" y="4"/>
                    </a:cubicBezTo>
                    <a:cubicBezTo>
                      <a:pt x="7934" y="135"/>
                      <a:pt x="4137" y="1078"/>
                      <a:pt x="2933" y="2230"/>
                    </a:cubicBezTo>
                    <a:cubicBezTo>
                      <a:pt x="2750" y="2387"/>
                      <a:pt x="2645" y="2570"/>
                      <a:pt x="2566" y="2727"/>
                    </a:cubicBezTo>
                    <a:cubicBezTo>
                      <a:pt x="2462" y="3015"/>
                      <a:pt x="2252" y="4639"/>
                      <a:pt x="1990" y="7074"/>
                    </a:cubicBezTo>
                    <a:cubicBezTo>
                      <a:pt x="1859" y="8147"/>
                      <a:pt x="1728" y="9430"/>
                      <a:pt x="1598" y="10792"/>
                    </a:cubicBezTo>
                    <a:cubicBezTo>
                      <a:pt x="1467" y="12363"/>
                      <a:pt x="1309" y="14065"/>
                      <a:pt x="1152" y="15819"/>
                    </a:cubicBezTo>
                    <a:cubicBezTo>
                      <a:pt x="1021" y="17364"/>
                      <a:pt x="891" y="18935"/>
                      <a:pt x="786" y="20533"/>
                    </a:cubicBezTo>
                    <a:cubicBezTo>
                      <a:pt x="629" y="22287"/>
                      <a:pt x="498" y="24015"/>
                      <a:pt x="393" y="25665"/>
                    </a:cubicBezTo>
                    <a:cubicBezTo>
                      <a:pt x="314" y="27053"/>
                      <a:pt x="236" y="28388"/>
                      <a:pt x="157" y="29619"/>
                    </a:cubicBezTo>
                    <a:cubicBezTo>
                      <a:pt x="79" y="31268"/>
                      <a:pt x="26" y="32761"/>
                      <a:pt x="0" y="33913"/>
                    </a:cubicBezTo>
                    <a:cubicBezTo>
                      <a:pt x="1498" y="34127"/>
                      <a:pt x="8520" y="35086"/>
                      <a:pt x="17256" y="35086"/>
                    </a:cubicBezTo>
                    <a:cubicBezTo>
                      <a:pt x="22418" y="35086"/>
                      <a:pt x="28179" y="34751"/>
                      <a:pt x="33752" y="33730"/>
                    </a:cubicBezTo>
                    <a:cubicBezTo>
                      <a:pt x="33726" y="32394"/>
                      <a:pt x="33700" y="31006"/>
                      <a:pt x="33621" y="29566"/>
                    </a:cubicBezTo>
                    <a:cubicBezTo>
                      <a:pt x="33542" y="28126"/>
                      <a:pt x="33438" y="26660"/>
                      <a:pt x="33307" y="25193"/>
                    </a:cubicBezTo>
                    <a:cubicBezTo>
                      <a:pt x="33176" y="23596"/>
                      <a:pt x="32993" y="21973"/>
                      <a:pt x="32809" y="20402"/>
                    </a:cubicBezTo>
                    <a:cubicBezTo>
                      <a:pt x="32600" y="18647"/>
                      <a:pt x="32364" y="16919"/>
                      <a:pt x="32102" y="15296"/>
                    </a:cubicBezTo>
                    <a:cubicBezTo>
                      <a:pt x="31840" y="13646"/>
                      <a:pt x="31552" y="12075"/>
                      <a:pt x="31264" y="10661"/>
                    </a:cubicBezTo>
                    <a:cubicBezTo>
                      <a:pt x="30950" y="9142"/>
                      <a:pt x="30610" y="7781"/>
                      <a:pt x="30296" y="6655"/>
                    </a:cubicBezTo>
                    <a:cubicBezTo>
                      <a:pt x="29824" y="5084"/>
                      <a:pt x="29353" y="3906"/>
                      <a:pt x="28882" y="3303"/>
                    </a:cubicBezTo>
                    <a:cubicBezTo>
                      <a:pt x="28698" y="3041"/>
                      <a:pt x="28044" y="2701"/>
                      <a:pt x="27101" y="2361"/>
                    </a:cubicBezTo>
                    <a:cubicBezTo>
                      <a:pt x="24151" y="1267"/>
                      <a:pt x="18237" y="1"/>
                      <a:pt x="13653" y="1"/>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3" name="Google Shape;1742;p46"/>
              <p:cNvSpPr/>
              <p:nvPr/>
            </p:nvSpPr>
            <p:spPr>
              <a:xfrm>
                <a:off x="3864759" y="2524964"/>
                <a:ext cx="260833" cy="206310"/>
              </a:xfrm>
              <a:custGeom>
                <a:avLst/>
                <a:gdLst/>
                <a:ahLst/>
                <a:cxnLst/>
                <a:rect l="l" t="t" r="r" b="b"/>
                <a:pathLst>
                  <a:path w="15873" h="12555" extrusionOk="0">
                    <a:moveTo>
                      <a:pt x="4411" y="0"/>
                    </a:moveTo>
                    <a:cubicBezTo>
                      <a:pt x="1578" y="0"/>
                      <a:pt x="1" y="781"/>
                      <a:pt x="2283" y="3233"/>
                    </a:cubicBezTo>
                    <a:cubicBezTo>
                      <a:pt x="5137" y="6297"/>
                      <a:pt x="9065" y="9649"/>
                      <a:pt x="11186" y="11377"/>
                    </a:cubicBezTo>
                    <a:cubicBezTo>
                      <a:pt x="12102" y="12110"/>
                      <a:pt x="12652" y="12555"/>
                      <a:pt x="12652" y="12555"/>
                    </a:cubicBezTo>
                    <a:cubicBezTo>
                      <a:pt x="12652" y="12555"/>
                      <a:pt x="13019" y="11953"/>
                      <a:pt x="13464" y="10984"/>
                    </a:cubicBezTo>
                    <a:cubicBezTo>
                      <a:pt x="14459" y="8863"/>
                      <a:pt x="15873" y="5066"/>
                      <a:pt x="14852" y="2395"/>
                    </a:cubicBezTo>
                    <a:cubicBezTo>
                      <a:pt x="14223" y="667"/>
                      <a:pt x="11369" y="746"/>
                      <a:pt x="8122" y="301"/>
                    </a:cubicBezTo>
                    <a:cubicBezTo>
                      <a:pt x="6798" y="118"/>
                      <a:pt x="5510" y="0"/>
                      <a:pt x="4411" y="0"/>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4" name="Google Shape;1743;p46"/>
              <p:cNvSpPr/>
              <p:nvPr/>
            </p:nvSpPr>
            <p:spPr>
              <a:xfrm>
                <a:off x="3898396" y="2447287"/>
                <a:ext cx="203960" cy="132446"/>
              </a:xfrm>
              <a:custGeom>
                <a:avLst/>
                <a:gdLst/>
                <a:ahLst/>
                <a:cxnLst/>
                <a:rect l="l" t="t" r="r" b="b"/>
                <a:pathLst>
                  <a:path w="12412" h="8060" extrusionOk="0">
                    <a:moveTo>
                      <a:pt x="1624" y="0"/>
                    </a:moveTo>
                    <a:lnTo>
                      <a:pt x="472" y="3849"/>
                    </a:lnTo>
                    <a:cubicBezTo>
                      <a:pt x="472" y="3849"/>
                      <a:pt x="1" y="6232"/>
                      <a:pt x="4897" y="7515"/>
                    </a:cubicBezTo>
                    <a:cubicBezTo>
                      <a:pt x="6383" y="7917"/>
                      <a:pt x="7527" y="8060"/>
                      <a:pt x="8402" y="8060"/>
                    </a:cubicBezTo>
                    <a:cubicBezTo>
                      <a:pt x="10548" y="8060"/>
                      <a:pt x="11077" y="7201"/>
                      <a:pt x="11077" y="7201"/>
                    </a:cubicBezTo>
                    <a:lnTo>
                      <a:pt x="12412" y="2331"/>
                    </a:lnTo>
                    <a:lnTo>
                      <a:pt x="1624" y="0"/>
                    </a:ln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5" name="Google Shape;1744;p46"/>
              <p:cNvSpPr/>
              <p:nvPr/>
            </p:nvSpPr>
            <p:spPr>
              <a:xfrm>
                <a:off x="3916044" y="2479560"/>
                <a:ext cx="182023" cy="49067"/>
              </a:xfrm>
              <a:custGeom>
                <a:avLst/>
                <a:gdLst/>
                <a:ahLst/>
                <a:cxnLst/>
                <a:rect l="l" t="t" r="r" b="b"/>
                <a:pathLst>
                  <a:path w="11077" h="2986" extrusionOk="0">
                    <a:moveTo>
                      <a:pt x="0" y="0"/>
                    </a:moveTo>
                    <a:lnTo>
                      <a:pt x="0" y="0"/>
                    </a:lnTo>
                    <a:cubicBezTo>
                      <a:pt x="498" y="733"/>
                      <a:pt x="1231" y="1336"/>
                      <a:pt x="2069" y="1781"/>
                    </a:cubicBezTo>
                    <a:cubicBezTo>
                      <a:pt x="3221" y="2409"/>
                      <a:pt x="4530" y="2697"/>
                      <a:pt x="5839" y="2880"/>
                    </a:cubicBezTo>
                    <a:cubicBezTo>
                      <a:pt x="6363" y="2933"/>
                      <a:pt x="6887" y="2985"/>
                      <a:pt x="7410" y="2985"/>
                    </a:cubicBezTo>
                    <a:cubicBezTo>
                      <a:pt x="7986" y="2985"/>
                      <a:pt x="8536" y="2933"/>
                      <a:pt x="9060" y="2802"/>
                    </a:cubicBezTo>
                    <a:cubicBezTo>
                      <a:pt x="9636" y="2671"/>
                      <a:pt x="10369" y="2383"/>
                      <a:pt x="10893" y="1964"/>
                    </a:cubicBezTo>
                    <a:lnTo>
                      <a:pt x="11076" y="1309"/>
                    </a:lnTo>
                    <a:lnTo>
                      <a:pt x="11076" y="1309"/>
                    </a:lnTo>
                    <a:cubicBezTo>
                      <a:pt x="10971" y="1336"/>
                      <a:pt x="10893" y="1362"/>
                      <a:pt x="10788" y="1362"/>
                    </a:cubicBezTo>
                    <a:cubicBezTo>
                      <a:pt x="10291" y="1440"/>
                      <a:pt x="9793" y="1493"/>
                      <a:pt x="9269" y="1545"/>
                    </a:cubicBezTo>
                    <a:cubicBezTo>
                      <a:pt x="8641" y="1597"/>
                      <a:pt x="8039" y="1624"/>
                      <a:pt x="7437" y="1624"/>
                    </a:cubicBezTo>
                    <a:cubicBezTo>
                      <a:pt x="4792" y="1624"/>
                      <a:pt x="2278" y="1074"/>
                      <a:pt x="0" y="0"/>
                    </a:cubicBezTo>
                    <a:close/>
                  </a:path>
                </a:pathLst>
              </a:custGeom>
              <a:solidFill>
                <a:srgbClr val="C421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6" name="Google Shape;1745;p46"/>
              <p:cNvSpPr/>
              <p:nvPr/>
            </p:nvSpPr>
            <p:spPr>
              <a:xfrm>
                <a:off x="3885924" y="2497193"/>
                <a:ext cx="24106" cy="24977"/>
              </a:xfrm>
              <a:custGeom>
                <a:avLst/>
                <a:gdLst/>
                <a:ahLst/>
                <a:cxnLst/>
                <a:rect l="l" t="t" r="r" b="b"/>
                <a:pathLst>
                  <a:path w="1467" h="1520" extrusionOk="0">
                    <a:moveTo>
                      <a:pt x="1467" y="1"/>
                    </a:moveTo>
                    <a:cubicBezTo>
                      <a:pt x="917" y="1"/>
                      <a:pt x="367" y="734"/>
                      <a:pt x="0" y="1519"/>
                    </a:cubicBezTo>
                    <a:cubicBezTo>
                      <a:pt x="393" y="1493"/>
                      <a:pt x="838" y="1467"/>
                      <a:pt x="1257" y="1441"/>
                    </a:cubicBezTo>
                    <a:cubicBezTo>
                      <a:pt x="1179" y="1074"/>
                      <a:pt x="1231" y="812"/>
                      <a:pt x="1231" y="812"/>
                    </a:cubicBezTo>
                    <a:lnTo>
                      <a:pt x="1467" y="1"/>
                    </a:lnTo>
                    <a:close/>
                  </a:path>
                </a:pathLst>
              </a:custGeom>
              <a:solidFill>
                <a:srgbClr val="6E2B2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7" name="Google Shape;1746;p46"/>
              <p:cNvSpPr/>
              <p:nvPr/>
            </p:nvSpPr>
            <p:spPr>
              <a:xfrm>
                <a:off x="3873008" y="2520855"/>
                <a:ext cx="84792" cy="112316"/>
              </a:xfrm>
              <a:custGeom>
                <a:avLst/>
                <a:gdLst/>
                <a:ahLst/>
                <a:cxnLst/>
                <a:rect l="l" t="t" r="r" b="b"/>
                <a:pathLst>
                  <a:path w="5160" h="6835" extrusionOk="0">
                    <a:moveTo>
                      <a:pt x="2043" y="1"/>
                    </a:moveTo>
                    <a:cubicBezTo>
                      <a:pt x="1624" y="27"/>
                      <a:pt x="1179" y="53"/>
                      <a:pt x="786" y="79"/>
                    </a:cubicBezTo>
                    <a:cubicBezTo>
                      <a:pt x="393" y="865"/>
                      <a:pt x="158" y="1703"/>
                      <a:pt x="236" y="1886"/>
                    </a:cubicBezTo>
                    <a:cubicBezTo>
                      <a:pt x="1519" y="4714"/>
                      <a:pt x="3457" y="6128"/>
                      <a:pt x="5159" y="6835"/>
                    </a:cubicBezTo>
                    <a:cubicBezTo>
                      <a:pt x="3981" y="5735"/>
                      <a:pt x="2802" y="4609"/>
                      <a:pt x="1781" y="3483"/>
                    </a:cubicBezTo>
                    <a:cubicBezTo>
                      <a:pt x="1" y="1598"/>
                      <a:pt x="551" y="708"/>
                      <a:pt x="2200" y="394"/>
                    </a:cubicBezTo>
                    <a:cubicBezTo>
                      <a:pt x="2122" y="237"/>
                      <a:pt x="2095" y="106"/>
                      <a:pt x="2043" y="1"/>
                    </a:cubicBezTo>
                    <a:close/>
                  </a:path>
                </a:pathLst>
              </a:custGeom>
              <a:solidFill>
                <a:srgbClr val="3C409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8" name="Google Shape;1747;p46"/>
              <p:cNvSpPr/>
              <p:nvPr/>
            </p:nvSpPr>
            <p:spPr>
              <a:xfrm>
                <a:off x="4090293" y="2528168"/>
                <a:ext cx="11634" cy="11207"/>
              </a:xfrm>
              <a:custGeom>
                <a:avLst/>
                <a:gdLst/>
                <a:ahLst/>
                <a:cxnLst/>
                <a:rect l="l" t="t" r="r" b="b"/>
                <a:pathLst>
                  <a:path w="708" h="682" extrusionOk="0">
                    <a:moveTo>
                      <a:pt x="315" y="1"/>
                    </a:moveTo>
                    <a:cubicBezTo>
                      <a:pt x="263" y="1"/>
                      <a:pt x="210" y="27"/>
                      <a:pt x="184" y="106"/>
                    </a:cubicBezTo>
                    <a:cubicBezTo>
                      <a:pt x="132" y="237"/>
                      <a:pt x="53" y="368"/>
                      <a:pt x="1" y="525"/>
                    </a:cubicBezTo>
                    <a:cubicBezTo>
                      <a:pt x="236" y="577"/>
                      <a:pt x="472" y="629"/>
                      <a:pt x="708" y="682"/>
                    </a:cubicBezTo>
                    <a:cubicBezTo>
                      <a:pt x="629" y="446"/>
                      <a:pt x="525" y="237"/>
                      <a:pt x="446" y="80"/>
                    </a:cubicBezTo>
                    <a:cubicBezTo>
                      <a:pt x="420" y="27"/>
                      <a:pt x="367" y="1"/>
                      <a:pt x="315" y="1"/>
                    </a:cubicBezTo>
                    <a:close/>
                  </a:path>
                </a:pathLst>
              </a:custGeom>
              <a:solidFill>
                <a:srgbClr val="B4CEE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49" name="Google Shape;1748;p46"/>
              <p:cNvSpPr/>
              <p:nvPr/>
            </p:nvSpPr>
            <p:spPr>
              <a:xfrm>
                <a:off x="4086431" y="2536779"/>
                <a:ext cx="28839" cy="51220"/>
              </a:xfrm>
              <a:custGeom>
                <a:avLst/>
                <a:gdLst/>
                <a:ahLst/>
                <a:cxnLst/>
                <a:rect l="l" t="t" r="r" b="b"/>
                <a:pathLst>
                  <a:path w="1755" h="3117" extrusionOk="0">
                    <a:moveTo>
                      <a:pt x="236" y="1"/>
                    </a:moveTo>
                    <a:cubicBezTo>
                      <a:pt x="157" y="132"/>
                      <a:pt x="105" y="289"/>
                      <a:pt x="0" y="446"/>
                    </a:cubicBezTo>
                    <a:cubicBezTo>
                      <a:pt x="681" y="708"/>
                      <a:pt x="1152" y="1100"/>
                      <a:pt x="1362" y="1676"/>
                    </a:cubicBezTo>
                    <a:cubicBezTo>
                      <a:pt x="1545" y="2122"/>
                      <a:pt x="1650" y="2619"/>
                      <a:pt x="1676" y="3117"/>
                    </a:cubicBezTo>
                    <a:cubicBezTo>
                      <a:pt x="1728" y="2933"/>
                      <a:pt x="1755" y="2750"/>
                      <a:pt x="1755" y="2645"/>
                    </a:cubicBezTo>
                    <a:cubicBezTo>
                      <a:pt x="1755" y="2279"/>
                      <a:pt x="1336" y="1048"/>
                      <a:pt x="943" y="158"/>
                    </a:cubicBezTo>
                    <a:cubicBezTo>
                      <a:pt x="707" y="105"/>
                      <a:pt x="471" y="53"/>
                      <a:pt x="236" y="1"/>
                    </a:cubicBezTo>
                    <a:close/>
                  </a:path>
                </a:pathLst>
              </a:custGeom>
              <a:solidFill>
                <a:srgbClr val="3C409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0" name="Google Shape;1749;p46"/>
              <p:cNvSpPr/>
              <p:nvPr/>
            </p:nvSpPr>
            <p:spPr>
              <a:xfrm>
                <a:off x="3873008" y="2527313"/>
                <a:ext cx="240966" cy="120927"/>
              </a:xfrm>
              <a:custGeom>
                <a:avLst/>
                <a:gdLst/>
                <a:ahLst/>
                <a:cxnLst/>
                <a:rect l="l" t="t" r="r" b="b"/>
                <a:pathLst>
                  <a:path w="14664" h="7359" extrusionOk="0">
                    <a:moveTo>
                      <a:pt x="2200" y="1"/>
                    </a:moveTo>
                    <a:cubicBezTo>
                      <a:pt x="551" y="315"/>
                      <a:pt x="1" y="1205"/>
                      <a:pt x="1781" y="3090"/>
                    </a:cubicBezTo>
                    <a:cubicBezTo>
                      <a:pt x="2802" y="4216"/>
                      <a:pt x="3981" y="5342"/>
                      <a:pt x="5159" y="6442"/>
                    </a:cubicBezTo>
                    <a:cubicBezTo>
                      <a:pt x="6730" y="7097"/>
                      <a:pt x="8092" y="7201"/>
                      <a:pt x="8563" y="7358"/>
                    </a:cubicBezTo>
                    <a:lnTo>
                      <a:pt x="8615" y="7358"/>
                    </a:lnTo>
                    <a:cubicBezTo>
                      <a:pt x="9270" y="7358"/>
                      <a:pt x="11260" y="3954"/>
                      <a:pt x="11260" y="3954"/>
                    </a:cubicBezTo>
                    <a:cubicBezTo>
                      <a:pt x="11260" y="3954"/>
                      <a:pt x="12936" y="6704"/>
                      <a:pt x="13407" y="6704"/>
                    </a:cubicBezTo>
                    <a:lnTo>
                      <a:pt x="13433" y="6704"/>
                    </a:lnTo>
                    <a:cubicBezTo>
                      <a:pt x="13826" y="6651"/>
                      <a:pt x="14481" y="4740"/>
                      <a:pt x="14664" y="3693"/>
                    </a:cubicBezTo>
                    <a:cubicBezTo>
                      <a:pt x="14638" y="3195"/>
                      <a:pt x="14533" y="2698"/>
                      <a:pt x="14350" y="2252"/>
                    </a:cubicBezTo>
                    <a:cubicBezTo>
                      <a:pt x="14140" y="1676"/>
                      <a:pt x="13669" y="1284"/>
                      <a:pt x="12988" y="1022"/>
                    </a:cubicBezTo>
                    <a:cubicBezTo>
                      <a:pt x="12988" y="1048"/>
                      <a:pt x="12962" y="1074"/>
                      <a:pt x="12962" y="1100"/>
                    </a:cubicBezTo>
                    <a:lnTo>
                      <a:pt x="12622" y="2331"/>
                    </a:lnTo>
                    <a:cubicBezTo>
                      <a:pt x="12622" y="2331"/>
                      <a:pt x="12072" y="3195"/>
                      <a:pt x="9925" y="3195"/>
                    </a:cubicBezTo>
                    <a:cubicBezTo>
                      <a:pt x="9034" y="3195"/>
                      <a:pt x="7908" y="3038"/>
                      <a:pt x="6442" y="2645"/>
                    </a:cubicBezTo>
                    <a:cubicBezTo>
                      <a:pt x="3614" y="1912"/>
                      <a:pt x="2567" y="786"/>
                      <a:pt x="2200" y="1"/>
                    </a:cubicBezTo>
                    <a:close/>
                  </a:path>
                </a:pathLst>
              </a:custGeom>
              <a:solidFill>
                <a:srgbClr val="A3BDE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1" name="Google Shape;1750;p46"/>
              <p:cNvSpPr/>
              <p:nvPr/>
            </p:nvSpPr>
            <p:spPr>
              <a:xfrm>
                <a:off x="3905281" y="2497193"/>
                <a:ext cx="180725" cy="82639"/>
              </a:xfrm>
              <a:custGeom>
                <a:avLst/>
                <a:gdLst/>
                <a:ahLst/>
                <a:cxnLst/>
                <a:rect l="l" t="t" r="r" b="b"/>
                <a:pathLst>
                  <a:path w="10998" h="5029" extrusionOk="0">
                    <a:moveTo>
                      <a:pt x="289" y="1"/>
                    </a:moveTo>
                    <a:lnTo>
                      <a:pt x="53" y="812"/>
                    </a:lnTo>
                    <a:cubicBezTo>
                      <a:pt x="53" y="812"/>
                      <a:pt x="1" y="1074"/>
                      <a:pt x="79" y="1441"/>
                    </a:cubicBezTo>
                    <a:cubicBezTo>
                      <a:pt x="131" y="1546"/>
                      <a:pt x="158" y="1677"/>
                      <a:pt x="236" y="1834"/>
                    </a:cubicBezTo>
                    <a:cubicBezTo>
                      <a:pt x="603" y="2619"/>
                      <a:pt x="1650" y="3745"/>
                      <a:pt x="4478" y="4478"/>
                    </a:cubicBezTo>
                    <a:cubicBezTo>
                      <a:pt x="5944" y="4871"/>
                      <a:pt x="7070" y="5028"/>
                      <a:pt x="7961" y="5028"/>
                    </a:cubicBezTo>
                    <a:cubicBezTo>
                      <a:pt x="10108" y="5028"/>
                      <a:pt x="10658" y="4164"/>
                      <a:pt x="10658" y="4164"/>
                    </a:cubicBezTo>
                    <a:lnTo>
                      <a:pt x="10998" y="2933"/>
                    </a:lnTo>
                    <a:lnTo>
                      <a:pt x="10998" y="2933"/>
                    </a:lnTo>
                    <a:cubicBezTo>
                      <a:pt x="10684" y="3483"/>
                      <a:pt x="10212" y="4033"/>
                      <a:pt x="9479" y="4085"/>
                    </a:cubicBezTo>
                    <a:cubicBezTo>
                      <a:pt x="9217" y="4112"/>
                      <a:pt x="8956" y="4138"/>
                      <a:pt x="8694" y="4138"/>
                    </a:cubicBezTo>
                    <a:cubicBezTo>
                      <a:pt x="4269" y="4138"/>
                      <a:pt x="1781" y="1022"/>
                      <a:pt x="681" y="158"/>
                    </a:cubicBezTo>
                    <a:cubicBezTo>
                      <a:pt x="550" y="53"/>
                      <a:pt x="419" y="1"/>
                      <a:pt x="289" y="1"/>
                    </a:cubicBezTo>
                    <a:close/>
                  </a:path>
                </a:pathLst>
              </a:custGeom>
              <a:solidFill>
                <a:srgbClr val="A87E68"/>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2" name="Google Shape;1751;p46"/>
              <p:cNvSpPr/>
              <p:nvPr/>
            </p:nvSpPr>
            <p:spPr>
              <a:xfrm>
                <a:off x="3869951" y="2487054"/>
                <a:ext cx="246175" cy="150965"/>
              </a:xfrm>
              <a:custGeom>
                <a:avLst/>
                <a:gdLst/>
                <a:ahLst/>
                <a:cxnLst/>
                <a:rect l="l" t="t" r="r" b="b"/>
                <a:pathLst>
                  <a:path w="14981" h="9187" extrusionOk="0">
                    <a:moveTo>
                      <a:pt x="2219" y="1"/>
                    </a:moveTo>
                    <a:cubicBezTo>
                      <a:pt x="1121" y="1"/>
                      <a:pt x="0" y="2968"/>
                      <a:pt x="187" y="3341"/>
                    </a:cubicBezTo>
                    <a:cubicBezTo>
                      <a:pt x="2674" y="8787"/>
                      <a:pt x="7649" y="8892"/>
                      <a:pt x="8670" y="9180"/>
                    </a:cubicBezTo>
                    <a:cubicBezTo>
                      <a:pt x="8686" y="9185"/>
                      <a:pt x="8702" y="9187"/>
                      <a:pt x="8720" y="9187"/>
                    </a:cubicBezTo>
                    <a:cubicBezTo>
                      <a:pt x="9402" y="9187"/>
                      <a:pt x="11420" y="5750"/>
                      <a:pt x="11420" y="5750"/>
                    </a:cubicBezTo>
                    <a:cubicBezTo>
                      <a:pt x="11420" y="5750"/>
                      <a:pt x="13126" y="8501"/>
                      <a:pt x="13600" y="8501"/>
                    </a:cubicBezTo>
                    <a:cubicBezTo>
                      <a:pt x="13607" y="8501"/>
                      <a:pt x="13613" y="8500"/>
                      <a:pt x="13619" y="8499"/>
                    </a:cubicBezTo>
                    <a:cubicBezTo>
                      <a:pt x="14091" y="8447"/>
                      <a:pt x="14929" y="5776"/>
                      <a:pt x="14955" y="4990"/>
                    </a:cubicBezTo>
                    <a:cubicBezTo>
                      <a:pt x="14981" y="4519"/>
                      <a:pt x="14248" y="2634"/>
                      <a:pt x="13855" y="1875"/>
                    </a:cubicBezTo>
                    <a:cubicBezTo>
                      <a:pt x="13833" y="1831"/>
                      <a:pt x="13793" y="1810"/>
                      <a:pt x="13750" y="1810"/>
                    </a:cubicBezTo>
                    <a:cubicBezTo>
                      <a:pt x="13690" y="1810"/>
                      <a:pt x="13624" y="1851"/>
                      <a:pt x="13593" y="1927"/>
                    </a:cubicBezTo>
                    <a:cubicBezTo>
                      <a:pt x="13331" y="2529"/>
                      <a:pt x="12808" y="3943"/>
                      <a:pt x="11603" y="4048"/>
                    </a:cubicBezTo>
                    <a:cubicBezTo>
                      <a:pt x="11316" y="4072"/>
                      <a:pt x="11036" y="4083"/>
                      <a:pt x="10763" y="4083"/>
                    </a:cubicBezTo>
                    <a:cubicBezTo>
                      <a:pt x="6264" y="4083"/>
                      <a:pt x="3733" y="986"/>
                      <a:pt x="2622" y="146"/>
                    </a:cubicBezTo>
                    <a:cubicBezTo>
                      <a:pt x="2490" y="46"/>
                      <a:pt x="2355" y="1"/>
                      <a:pt x="2219" y="1"/>
                    </a:cubicBezTo>
                    <a:close/>
                  </a:path>
                </a:pathLst>
              </a:custGeom>
              <a:solidFill>
                <a:schemeClr val="l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3" name="Google Shape;1752;p46"/>
              <p:cNvSpPr/>
              <p:nvPr/>
            </p:nvSpPr>
            <p:spPr>
              <a:xfrm>
                <a:off x="4048555" y="2625416"/>
                <a:ext cx="37450" cy="105858"/>
              </a:xfrm>
              <a:custGeom>
                <a:avLst/>
                <a:gdLst/>
                <a:ahLst/>
                <a:cxnLst/>
                <a:rect l="l" t="t" r="r" b="b"/>
                <a:pathLst>
                  <a:path w="2279" h="6442" extrusionOk="0">
                    <a:moveTo>
                      <a:pt x="865" y="1"/>
                    </a:moveTo>
                    <a:cubicBezTo>
                      <a:pt x="786" y="1"/>
                      <a:pt x="656" y="577"/>
                      <a:pt x="498" y="1519"/>
                    </a:cubicBezTo>
                    <a:cubicBezTo>
                      <a:pt x="341" y="2436"/>
                      <a:pt x="184" y="3745"/>
                      <a:pt x="1" y="5264"/>
                    </a:cubicBezTo>
                    <a:cubicBezTo>
                      <a:pt x="917" y="5997"/>
                      <a:pt x="1467" y="6442"/>
                      <a:pt x="1467" y="6442"/>
                    </a:cubicBezTo>
                    <a:cubicBezTo>
                      <a:pt x="1467" y="6442"/>
                      <a:pt x="1834" y="5840"/>
                      <a:pt x="2279" y="4871"/>
                    </a:cubicBezTo>
                    <a:cubicBezTo>
                      <a:pt x="2017" y="3483"/>
                      <a:pt x="1755" y="2279"/>
                      <a:pt x="1520" y="1441"/>
                    </a:cubicBezTo>
                    <a:cubicBezTo>
                      <a:pt x="1284" y="551"/>
                      <a:pt x="1048" y="1"/>
                      <a:pt x="86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4" name="Google Shape;1753;p46"/>
              <p:cNvSpPr/>
              <p:nvPr/>
            </p:nvSpPr>
            <p:spPr>
              <a:xfrm>
                <a:off x="4025319" y="2579372"/>
                <a:ext cx="67570" cy="69033"/>
              </a:xfrm>
              <a:custGeom>
                <a:avLst/>
                <a:gdLst/>
                <a:ahLst/>
                <a:cxnLst/>
                <a:rect l="l" t="t" r="r" b="b"/>
                <a:pathLst>
                  <a:path w="4112" h="4201" extrusionOk="0">
                    <a:moveTo>
                      <a:pt x="2097" y="0"/>
                    </a:moveTo>
                    <a:cubicBezTo>
                      <a:pt x="2088" y="0"/>
                      <a:pt x="2079" y="0"/>
                      <a:pt x="2070" y="1"/>
                    </a:cubicBezTo>
                    <a:cubicBezTo>
                      <a:pt x="1546" y="27"/>
                      <a:pt x="1" y="2934"/>
                      <a:pt x="210" y="3222"/>
                    </a:cubicBezTo>
                    <a:cubicBezTo>
                      <a:pt x="431" y="3516"/>
                      <a:pt x="1363" y="4200"/>
                      <a:pt x="2298" y="4200"/>
                    </a:cubicBezTo>
                    <a:cubicBezTo>
                      <a:pt x="2362" y="4200"/>
                      <a:pt x="2425" y="4197"/>
                      <a:pt x="2488" y="4190"/>
                    </a:cubicBezTo>
                    <a:cubicBezTo>
                      <a:pt x="3457" y="4059"/>
                      <a:pt x="4112" y="3274"/>
                      <a:pt x="4086" y="3012"/>
                    </a:cubicBezTo>
                    <a:cubicBezTo>
                      <a:pt x="4034" y="2727"/>
                      <a:pt x="3057" y="0"/>
                      <a:pt x="2097" y="0"/>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5" name="Google Shape;1754;p46"/>
              <p:cNvSpPr/>
              <p:nvPr/>
            </p:nvSpPr>
            <p:spPr>
              <a:xfrm>
                <a:off x="4109848" y="2538931"/>
                <a:ext cx="238206" cy="525380"/>
              </a:xfrm>
              <a:custGeom>
                <a:avLst/>
                <a:gdLst/>
                <a:ahLst/>
                <a:cxnLst/>
                <a:rect l="l" t="t" r="r" b="b"/>
                <a:pathLst>
                  <a:path w="14496" h="31972" extrusionOk="0">
                    <a:moveTo>
                      <a:pt x="144" y="1"/>
                    </a:moveTo>
                    <a:cubicBezTo>
                      <a:pt x="48" y="1"/>
                      <a:pt x="0" y="17"/>
                      <a:pt x="15" y="53"/>
                    </a:cubicBezTo>
                    <a:cubicBezTo>
                      <a:pt x="7740" y="19010"/>
                      <a:pt x="10018" y="31972"/>
                      <a:pt x="10018" y="31972"/>
                    </a:cubicBezTo>
                    <a:lnTo>
                      <a:pt x="14495" y="31396"/>
                    </a:lnTo>
                    <a:cubicBezTo>
                      <a:pt x="14495" y="31396"/>
                      <a:pt x="8892" y="7646"/>
                      <a:pt x="4859" y="1441"/>
                    </a:cubicBezTo>
                    <a:cubicBezTo>
                      <a:pt x="4535" y="977"/>
                      <a:pt x="886" y="1"/>
                      <a:pt x="144"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6" name="Google Shape;1755;p46"/>
              <p:cNvSpPr/>
              <p:nvPr/>
            </p:nvSpPr>
            <p:spPr>
              <a:xfrm>
                <a:off x="3612719" y="3196545"/>
                <a:ext cx="78728" cy="59847"/>
              </a:xfrm>
              <a:custGeom>
                <a:avLst/>
                <a:gdLst/>
                <a:ahLst/>
                <a:cxnLst/>
                <a:rect l="l" t="t" r="r" b="b"/>
                <a:pathLst>
                  <a:path w="4791" h="3642" extrusionOk="0">
                    <a:moveTo>
                      <a:pt x="1009" y="0"/>
                    </a:moveTo>
                    <a:cubicBezTo>
                      <a:pt x="843" y="0"/>
                      <a:pt x="706" y="42"/>
                      <a:pt x="628" y="148"/>
                    </a:cubicBezTo>
                    <a:cubicBezTo>
                      <a:pt x="261" y="620"/>
                      <a:pt x="1596" y="1719"/>
                      <a:pt x="1596" y="1719"/>
                    </a:cubicBezTo>
                    <a:cubicBezTo>
                      <a:pt x="1596" y="1719"/>
                      <a:pt x="1077" y="1554"/>
                      <a:pt x="692" y="1554"/>
                    </a:cubicBezTo>
                    <a:cubicBezTo>
                      <a:pt x="264" y="1554"/>
                      <a:pt x="0" y="1757"/>
                      <a:pt x="785" y="2610"/>
                    </a:cubicBezTo>
                    <a:cubicBezTo>
                      <a:pt x="1576" y="3442"/>
                      <a:pt x="2632" y="3642"/>
                      <a:pt x="3460" y="3642"/>
                    </a:cubicBezTo>
                    <a:cubicBezTo>
                      <a:pt x="4221" y="3642"/>
                      <a:pt x="4791" y="3474"/>
                      <a:pt x="4791" y="3474"/>
                    </a:cubicBezTo>
                    <a:lnTo>
                      <a:pt x="2644" y="567"/>
                    </a:lnTo>
                    <a:cubicBezTo>
                      <a:pt x="2644" y="567"/>
                      <a:pt x="1623" y="0"/>
                      <a:pt x="1009" y="0"/>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7" name="Google Shape;1756;p46"/>
              <p:cNvSpPr/>
              <p:nvPr/>
            </p:nvSpPr>
            <p:spPr>
              <a:xfrm>
                <a:off x="3628757" y="3106281"/>
                <a:ext cx="158212" cy="148747"/>
              </a:xfrm>
              <a:custGeom>
                <a:avLst/>
                <a:gdLst/>
                <a:ahLst/>
                <a:cxnLst/>
                <a:rect l="l" t="t" r="r" b="b"/>
                <a:pathLst>
                  <a:path w="9628" h="9052" extrusionOk="0">
                    <a:moveTo>
                      <a:pt x="5647" y="0"/>
                    </a:moveTo>
                    <a:cubicBezTo>
                      <a:pt x="4049" y="0"/>
                      <a:pt x="1" y="3337"/>
                      <a:pt x="71" y="3756"/>
                    </a:cubicBezTo>
                    <a:cubicBezTo>
                      <a:pt x="123" y="4227"/>
                      <a:pt x="2558" y="8888"/>
                      <a:pt x="3553" y="9045"/>
                    </a:cubicBezTo>
                    <a:cubicBezTo>
                      <a:pt x="3580" y="9050"/>
                      <a:pt x="3611" y="9052"/>
                      <a:pt x="3644" y="9052"/>
                    </a:cubicBezTo>
                    <a:cubicBezTo>
                      <a:pt x="4803" y="9052"/>
                      <a:pt x="9241" y="6406"/>
                      <a:pt x="9445" y="4751"/>
                    </a:cubicBezTo>
                    <a:cubicBezTo>
                      <a:pt x="9628" y="3075"/>
                      <a:pt x="6119" y="169"/>
                      <a:pt x="6119" y="169"/>
                    </a:cubicBezTo>
                    <a:cubicBezTo>
                      <a:pt x="6009" y="53"/>
                      <a:pt x="5847" y="0"/>
                      <a:pt x="5647" y="0"/>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8" name="Google Shape;1757;p46"/>
              <p:cNvSpPr/>
              <p:nvPr/>
            </p:nvSpPr>
            <p:spPr>
              <a:xfrm>
                <a:off x="3646422" y="3203217"/>
                <a:ext cx="28165" cy="40210"/>
              </a:xfrm>
              <a:custGeom>
                <a:avLst/>
                <a:gdLst/>
                <a:ahLst/>
                <a:cxnLst/>
                <a:rect l="l" t="t" r="r" b="b"/>
                <a:pathLst>
                  <a:path w="1714" h="2447" extrusionOk="0">
                    <a:moveTo>
                      <a:pt x="126" y="1"/>
                    </a:moveTo>
                    <a:cubicBezTo>
                      <a:pt x="68" y="1"/>
                      <a:pt x="0" y="52"/>
                      <a:pt x="17" y="135"/>
                    </a:cubicBezTo>
                    <a:cubicBezTo>
                      <a:pt x="174" y="580"/>
                      <a:pt x="383" y="999"/>
                      <a:pt x="645" y="1392"/>
                    </a:cubicBezTo>
                    <a:cubicBezTo>
                      <a:pt x="776" y="1601"/>
                      <a:pt x="933" y="1785"/>
                      <a:pt x="1064" y="1968"/>
                    </a:cubicBezTo>
                    <a:cubicBezTo>
                      <a:pt x="1169" y="2073"/>
                      <a:pt x="1247" y="2151"/>
                      <a:pt x="1326" y="2230"/>
                    </a:cubicBezTo>
                    <a:cubicBezTo>
                      <a:pt x="1405" y="2308"/>
                      <a:pt x="1483" y="2413"/>
                      <a:pt x="1614" y="2439"/>
                    </a:cubicBezTo>
                    <a:cubicBezTo>
                      <a:pt x="1624" y="2444"/>
                      <a:pt x="1633" y="2446"/>
                      <a:pt x="1642" y="2446"/>
                    </a:cubicBezTo>
                    <a:cubicBezTo>
                      <a:pt x="1683" y="2446"/>
                      <a:pt x="1714" y="2404"/>
                      <a:pt x="1693" y="2361"/>
                    </a:cubicBezTo>
                    <a:cubicBezTo>
                      <a:pt x="1640" y="2282"/>
                      <a:pt x="1562" y="2204"/>
                      <a:pt x="1483" y="2125"/>
                    </a:cubicBezTo>
                    <a:cubicBezTo>
                      <a:pt x="1405" y="2047"/>
                      <a:pt x="1326" y="1942"/>
                      <a:pt x="1247" y="1863"/>
                    </a:cubicBezTo>
                    <a:cubicBezTo>
                      <a:pt x="1090" y="1680"/>
                      <a:pt x="959" y="1497"/>
                      <a:pt x="828" y="1313"/>
                    </a:cubicBezTo>
                    <a:cubicBezTo>
                      <a:pt x="567" y="921"/>
                      <a:pt x="357" y="502"/>
                      <a:pt x="200" y="57"/>
                    </a:cubicBezTo>
                    <a:cubicBezTo>
                      <a:pt x="190" y="18"/>
                      <a:pt x="160" y="1"/>
                      <a:pt x="126" y="1"/>
                    </a:cubicBezTo>
                    <a:close/>
                  </a:path>
                </a:pathLst>
              </a:custGeom>
              <a:solidFill>
                <a:srgbClr val="C6322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59" name="Google Shape;1758;p46"/>
              <p:cNvSpPr/>
              <p:nvPr/>
            </p:nvSpPr>
            <p:spPr>
              <a:xfrm>
                <a:off x="3452207" y="2545603"/>
                <a:ext cx="388990" cy="659403"/>
              </a:xfrm>
              <a:custGeom>
                <a:avLst/>
                <a:gdLst/>
                <a:ahLst/>
                <a:cxnLst/>
                <a:rect l="l" t="t" r="r" b="b"/>
                <a:pathLst>
                  <a:path w="23672" h="40128" extrusionOk="0">
                    <a:moveTo>
                      <a:pt x="20297" y="0"/>
                    </a:moveTo>
                    <a:cubicBezTo>
                      <a:pt x="17141" y="0"/>
                      <a:pt x="6900" y="9226"/>
                      <a:pt x="3457" y="15593"/>
                    </a:cubicBezTo>
                    <a:cubicBezTo>
                      <a:pt x="0" y="21982"/>
                      <a:pt x="4321" y="29628"/>
                      <a:pt x="9034" y="37955"/>
                    </a:cubicBezTo>
                    <a:cubicBezTo>
                      <a:pt x="9086" y="38033"/>
                      <a:pt x="9139" y="38112"/>
                      <a:pt x="9165" y="38164"/>
                    </a:cubicBezTo>
                    <a:cubicBezTo>
                      <a:pt x="9532" y="38819"/>
                      <a:pt x="9898" y="39473"/>
                      <a:pt x="10265" y="40128"/>
                    </a:cubicBezTo>
                    <a:lnTo>
                      <a:pt x="18041" y="33503"/>
                    </a:lnTo>
                    <a:cubicBezTo>
                      <a:pt x="18041" y="33503"/>
                      <a:pt x="17518" y="32692"/>
                      <a:pt x="16811" y="31435"/>
                    </a:cubicBezTo>
                    <a:cubicBezTo>
                      <a:pt x="16758" y="31356"/>
                      <a:pt x="16706" y="31278"/>
                      <a:pt x="16654" y="31173"/>
                    </a:cubicBezTo>
                    <a:cubicBezTo>
                      <a:pt x="15030" y="28293"/>
                      <a:pt x="12569" y="23422"/>
                      <a:pt x="12674" y="20594"/>
                    </a:cubicBezTo>
                    <a:cubicBezTo>
                      <a:pt x="12805" y="16379"/>
                      <a:pt x="18225" y="13446"/>
                      <a:pt x="21262" y="11535"/>
                    </a:cubicBezTo>
                    <a:cubicBezTo>
                      <a:pt x="23671" y="10016"/>
                      <a:pt x="23200" y="1270"/>
                      <a:pt x="20765" y="92"/>
                    </a:cubicBezTo>
                    <a:cubicBezTo>
                      <a:pt x="20633" y="30"/>
                      <a:pt x="20477" y="0"/>
                      <a:pt x="20297"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0" name="Google Shape;1759;p46"/>
              <p:cNvSpPr/>
              <p:nvPr/>
            </p:nvSpPr>
            <p:spPr>
              <a:xfrm>
                <a:off x="3600658" y="3057838"/>
                <a:ext cx="127796" cy="114912"/>
              </a:xfrm>
              <a:custGeom>
                <a:avLst/>
                <a:gdLst/>
                <a:ahLst/>
                <a:cxnLst/>
                <a:rect l="l" t="t" r="r" b="b"/>
                <a:pathLst>
                  <a:path w="7777" h="6993" extrusionOk="0">
                    <a:moveTo>
                      <a:pt x="7620" y="1"/>
                    </a:moveTo>
                    <a:cubicBezTo>
                      <a:pt x="7593" y="27"/>
                      <a:pt x="7541" y="79"/>
                      <a:pt x="7489" y="106"/>
                    </a:cubicBezTo>
                    <a:cubicBezTo>
                      <a:pt x="6729" y="655"/>
                      <a:pt x="5996" y="1232"/>
                      <a:pt x="5263" y="1808"/>
                    </a:cubicBezTo>
                    <a:cubicBezTo>
                      <a:pt x="3849" y="2986"/>
                      <a:pt x="2488" y="4217"/>
                      <a:pt x="1204" y="5526"/>
                    </a:cubicBezTo>
                    <a:cubicBezTo>
                      <a:pt x="812" y="5945"/>
                      <a:pt x="393" y="6364"/>
                      <a:pt x="0" y="6783"/>
                    </a:cubicBezTo>
                    <a:cubicBezTo>
                      <a:pt x="52" y="6861"/>
                      <a:pt x="105" y="6940"/>
                      <a:pt x="131" y="6992"/>
                    </a:cubicBezTo>
                    <a:cubicBezTo>
                      <a:pt x="1440" y="5630"/>
                      <a:pt x="2802" y="4269"/>
                      <a:pt x="4268" y="3012"/>
                    </a:cubicBezTo>
                    <a:cubicBezTo>
                      <a:pt x="5158" y="2253"/>
                      <a:pt x="6075" y="1520"/>
                      <a:pt x="7017" y="813"/>
                    </a:cubicBezTo>
                    <a:cubicBezTo>
                      <a:pt x="7253" y="629"/>
                      <a:pt x="7515" y="446"/>
                      <a:pt x="7777" y="263"/>
                    </a:cubicBezTo>
                    <a:cubicBezTo>
                      <a:pt x="7724" y="184"/>
                      <a:pt x="7672" y="106"/>
                      <a:pt x="7620" y="1"/>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1" name="Google Shape;1760;p46"/>
              <p:cNvSpPr/>
              <p:nvPr/>
            </p:nvSpPr>
            <p:spPr>
              <a:xfrm>
                <a:off x="3739626" y="2775149"/>
                <a:ext cx="16" cy="16"/>
              </a:xfrm>
              <a:custGeom>
                <a:avLst/>
                <a:gdLst/>
                <a:ahLst/>
                <a:cxnLst/>
                <a:rect l="l" t="t" r="r" b="b"/>
                <a:pathLst>
                  <a:path w="1" h="1" extrusionOk="0">
                    <a:moveTo>
                      <a:pt x="1" y="1"/>
                    </a:moveTo>
                    <a:lnTo>
                      <a:pt x="1" y="1"/>
                    </a:lnTo>
                    <a:lnTo>
                      <a:pt x="1" y="1"/>
                    </a:lnTo>
                    <a:lnTo>
                      <a:pt x="1" y="1"/>
                    </a:lnTo>
                    <a:close/>
                  </a:path>
                </a:pathLst>
              </a:custGeom>
              <a:solidFill>
                <a:srgbClr val="68202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2" name="Google Shape;1761;p46"/>
              <p:cNvSpPr/>
              <p:nvPr/>
            </p:nvSpPr>
            <p:spPr>
              <a:xfrm>
                <a:off x="3739626" y="2735136"/>
                <a:ext cx="61983" cy="40030"/>
              </a:xfrm>
              <a:custGeom>
                <a:avLst/>
                <a:gdLst/>
                <a:ahLst/>
                <a:cxnLst/>
                <a:rect l="l" t="t" r="r" b="b"/>
                <a:pathLst>
                  <a:path w="3772" h="2436" extrusionOk="0">
                    <a:moveTo>
                      <a:pt x="3771" y="1"/>
                    </a:moveTo>
                    <a:lnTo>
                      <a:pt x="3771" y="1"/>
                    </a:lnTo>
                    <a:cubicBezTo>
                      <a:pt x="3038" y="262"/>
                      <a:pt x="2383" y="603"/>
                      <a:pt x="1755" y="996"/>
                    </a:cubicBezTo>
                    <a:cubicBezTo>
                      <a:pt x="1126" y="1415"/>
                      <a:pt x="498" y="1860"/>
                      <a:pt x="1" y="2436"/>
                    </a:cubicBezTo>
                    <a:cubicBezTo>
                      <a:pt x="1336" y="1493"/>
                      <a:pt x="2698" y="681"/>
                      <a:pt x="3771" y="1"/>
                    </a:cubicBezTo>
                    <a:close/>
                  </a:path>
                </a:pathLst>
              </a:custGeom>
              <a:solidFill>
                <a:srgbClr val="36339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3" name="Google Shape;1762;p46"/>
              <p:cNvSpPr/>
              <p:nvPr/>
            </p:nvSpPr>
            <p:spPr>
              <a:xfrm>
                <a:off x="4113528" y="1833531"/>
                <a:ext cx="239257" cy="277906"/>
              </a:xfrm>
              <a:custGeom>
                <a:avLst/>
                <a:gdLst/>
                <a:ahLst/>
                <a:cxnLst/>
                <a:rect l="l" t="t" r="r" b="b"/>
                <a:pathLst>
                  <a:path w="14560" h="16912" extrusionOk="0">
                    <a:moveTo>
                      <a:pt x="3925" y="1"/>
                    </a:moveTo>
                    <a:cubicBezTo>
                      <a:pt x="2703" y="1"/>
                      <a:pt x="1497" y="337"/>
                      <a:pt x="996" y="1425"/>
                    </a:cubicBezTo>
                    <a:cubicBezTo>
                      <a:pt x="1" y="3546"/>
                      <a:pt x="1074" y="6558"/>
                      <a:pt x="1834" y="8312"/>
                    </a:cubicBezTo>
                    <a:cubicBezTo>
                      <a:pt x="2855" y="10669"/>
                      <a:pt x="4426" y="12737"/>
                      <a:pt x="6023" y="14753"/>
                    </a:cubicBezTo>
                    <a:cubicBezTo>
                      <a:pt x="6854" y="15792"/>
                      <a:pt x="7949" y="16912"/>
                      <a:pt x="9417" y="16912"/>
                    </a:cubicBezTo>
                    <a:cubicBezTo>
                      <a:pt x="9614" y="16912"/>
                      <a:pt x="9818" y="16891"/>
                      <a:pt x="10029" y="16848"/>
                    </a:cubicBezTo>
                    <a:cubicBezTo>
                      <a:pt x="11024" y="16665"/>
                      <a:pt x="11915" y="15984"/>
                      <a:pt x="12491" y="15172"/>
                    </a:cubicBezTo>
                    <a:cubicBezTo>
                      <a:pt x="13067" y="14361"/>
                      <a:pt x="13355" y="13470"/>
                      <a:pt x="13538" y="12580"/>
                    </a:cubicBezTo>
                    <a:cubicBezTo>
                      <a:pt x="14559" y="7317"/>
                      <a:pt x="11679" y="2290"/>
                      <a:pt x="6599" y="457"/>
                    </a:cubicBezTo>
                    <a:cubicBezTo>
                      <a:pt x="5959" y="231"/>
                      <a:pt x="4937" y="1"/>
                      <a:pt x="392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4" name="Google Shape;1763;p46"/>
              <p:cNvSpPr/>
              <p:nvPr/>
            </p:nvSpPr>
            <p:spPr>
              <a:xfrm>
                <a:off x="3719842" y="1826679"/>
                <a:ext cx="604979" cy="679796"/>
              </a:xfrm>
              <a:custGeom>
                <a:avLst/>
                <a:gdLst/>
                <a:ahLst/>
                <a:cxnLst/>
                <a:rect l="l" t="t" r="r" b="b"/>
                <a:pathLst>
                  <a:path w="36816" h="41369" extrusionOk="0">
                    <a:moveTo>
                      <a:pt x="20888" y="0"/>
                    </a:moveTo>
                    <a:cubicBezTo>
                      <a:pt x="20214" y="0"/>
                      <a:pt x="19518" y="38"/>
                      <a:pt x="18800" y="114"/>
                    </a:cubicBezTo>
                    <a:cubicBezTo>
                      <a:pt x="7960" y="1266"/>
                      <a:pt x="0" y="11897"/>
                      <a:pt x="1021" y="23471"/>
                    </a:cubicBezTo>
                    <a:cubicBezTo>
                      <a:pt x="1335" y="27032"/>
                      <a:pt x="2461" y="30200"/>
                      <a:pt x="4163" y="32871"/>
                    </a:cubicBezTo>
                    <a:cubicBezTo>
                      <a:pt x="7482" y="38100"/>
                      <a:pt x="13087" y="41369"/>
                      <a:pt x="19369" y="41369"/>
                    </a:cubicBezTo>
                    <a:cubicBezTo>
                      <a:pt x="19977" y="41369"/>
                      <a:pt x="20591" y="41338"/>
                      <a:pt x="21209" y="41276"/>
                    </a:cubicBezTo>
                    <a:cubicBezTo>
                      <a:pt x="21733" y="41224"/>
                      <a:pt x="22231" y="41171"/>
                      <a:pt x="22728" y="41093"/>
                    </a:cubicBezTo>
                    <a:cubicBezTo>
                      <a:pt x="28017" y="40360"/>
                      <a:pt x="31369" y="38658"/>
                      <a:pt x="33490" y="36301"/>
                    </a:cubicBezTo>
                    <a:cubicBezTo>
                      <a:pt x="35951" y="33525"/>
                      <a:pt x="36711" y="29781"/>
                      <a:pt x="36789" y="25487"/>
                    </a:cubicBezTo>
                    <a:cubicBezTo>
                      <a:pt x="36815" y="23628"/>
                      <a:pt x="36711" y="21690"/>
                      <a:pt x="36553" y="19674"/>
                    </a:cubicBezTo>
                    <a:cubicBezTo>
                      <a:pt x="35673" y="7475"/>
                      <a:pt x="30388" y="0"/>
                      <a:pt x="20888" y="0"/>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5" name="Google Shape;1764;p46"/>
              <p:cNvSpPr/>
              <p:nvPr/>
            </p:nvSpPr>
            <p:spPr>
              <a:xfrm>
                <a:off x="3593329" y="1733556"/>
                <a:ext cx="645863" cy="537573"/>
              </a:xfrm>
              <a:custGeom>
                <a:avLst/>
                <a:gdLst/>
                <a:ahLst/>
                <a:cxnLst/>
                <a:rect l="l" t="t" r="r" b="b"/>
                <a:pathLst>
                  <a:path w="39304" h="32714" extrusionOk="0">
                    <a:moveTo>
                      <a:pt x="26925" y="0"/>
                    </a:moveTo>
                    <a:cubicBezTo>
                      <a:pt x="25670" y="0"/>
                      <a:pt x="24404" y="115"/>
                      <a:pt x="23148" y="309"/>
                    </a:cubicBezTo>
                    <a:cubicBezTo>
                      <a:pt x="22991" y="335"/>
                      <a:pt x="22834" y="361"/>
                      <a:pt x="22677" y="387"/>
                    </a:cubicBezTo>
                    <a:cubicBezTo>
                      <a:pt x="18408" y="1120"/>
                      <a:pt x="13931" y="2404"/>
                      <a:pt x="10003" y="4577"/>
                    </a:cubicBezTo>
                    <a:cubicBezTo>
                      <a:pt x="8694" y="5310"/>
                      <a:pt x="7411" y="6148"/>
                      <a:pt x="6259" y="7091"/>
                    </a:cubicBezTo>
                    <a:cubicBezTo>
                      <a:pt x="4217" y="8714"/>
                      <a:pt x="2488" y="10756"/>
                      <a:pt x="1441" y="13139"/>
                    </a:cubicBezTo>
                    <a:cubicBezTo>
                      <a:pt x="132" y="16046"/>
                      <a:pt x="1" y="19135"/>
                      <a:pt x="786" y="21858"/>
                    </a:cubicBezTo>
                    <a:cubicBezTo>
                      <a:pt x="1546" y="24582"/>
                      <a:pt x="3719" y="29033"/>
                      <a:pt x="5054" y="29714"/>
                    </a:cubicBezTo>
                    <a:cubicBezTo>
                      <a:pt x="5320" y="29841"/>
                      <a:pt x="5687" y="29886"/>
                      <a:pt x="6107" y="29886"/>
                    </a:cubicBezTo>
                    <a:cubicBezTo>
                      <a:pt x="6640" y="29886"/>
                      <a:pt x="7256" y="29813"/>
                      <a:pt x="7856" y="29740"/>
                    </a:cubicBezTo>
                    <a:cubicBezTo>
                      <a:pt x="8464" y="29676"/>
                      <a:pt x="9052" y="29602"/>
                      <a:pt x="9543" y="29602"/>
                    </a:cubicBezTo>
                    <a:cubicBezTo>
                      <a:pt x="9856" y="29602"/>
                      <a:pt x="10130" y="29632"/>
                      <a:pt x="10344" y="29714"/>
                    </a:cubicBezTo>
                    <a:cubicBezTo>
                      <a:pt x="11705" y="30211"/>
                      <a:pt x="12726" y="30944"/>
                      <a:pt x="13303" y="31966"/>
                    </a:cubicBezTo>
                    <a:cubicBezTo>
                      <a:pt x="13543" y="32372"/>
                      <a:pt x="13822" y="32713"/>
                      <a:pt x="14325" y="32713"/>
                    </a:cubicBezTo>
                    <a:cubicBezTo>
                      <a:pt x="14534" y="32713"/>
                      <a:pt x="14783" y="32654"/>
                      <a:pt x="15083" y="32515"/>
                    </a:cubicBezTo>
                    <a:cubicBezTo>
                      <a:pt x="15764" y="32201"/>
                      <a:pt x="16392" y="31651"/>
                      <a:pt x="16680" y="31075"/>
                    </a:cubicBezTo>
                    <a:cubicBezTo>
                      <a:pt x="17571" y="30028"/>
                      <a:pt x="16890" y="28509"/>
                      <a:pt x="16785" y="27226"/>
                    </a:cubicBezTo>
                    <a:cubicBezTo>
                      <a:pt x="16864" y="26545"/>
                      <a:pt x="16995" y="25865"/>
                      <a:pt x="17335" y="25184"/>
                    </a:cubicBezTo>
                    <a:cubicBezTo>
                      <a:pt x="17859" y="24110"/>
                      <a:pt x="18801" y="23351"/>
                      <a:pt x="19927" y="22906"/>
                    </a:cubicBezTo>
                    <a:cubicBezTo>
                      <a:pt x="20922" y="22513"/>
                      <a:pt x="21917" y="22330"/>
                      <a:pt x="22860" y="22042"/>
                    </a:cubicBezTo>
                    <a:cubicBezTo>
                      <a:pt x="23907" y="21754"/>
                      <a:pt x="28594" y="20497"/>
                      <a:pt x="31998" y="18114"/>
                    </a:cubicBezTo>
                    <a:cubicBezTo>
                      <a:pt x="34041" y="16674"/>
                      <a:pt x="36057" y="14998"/>
                      <a:pt x="37575" y="12956"/>
                    </a:cubicBezTo>
                    <a:cubicBezTo>
                      <a:pt x="38570" y="11620"/>
                      <a:pt x="39304" y="9997"/>
                      <a:pt x="39277" y="8321"/>
                    </a:cubicBezTo>
                    <a:cubicBezTo>
                      <a:pt x="39225" y="4315"/>
                      <a:pt x="35036" y="1644"/>
                      <a:pt x="31684" y="649"/>
                    </a:cubicBezTo>
                    <a:cubicBezTo>
                      <a:pt x="30148" y="191"/>
                      <a:pt x="28546" y="0"/>
                      <a:pt x="26925"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6" name="Google Shape;1765;p46"/>
              <p:cNvSpPr/>
              <p:nvPr/>
            </p:nvSpPr>
            <p:spPr>
              <a:xfrm>
                <a:off x="3757702" y="1738617"/>
                <a:ext cx="411355" cy="231074"/>
              </a:xfrm>
              <a:custGeom>
                <a:avLst/>
                <a:gdLst/>
                <a:ahLst/>
                <a:cxnLst/>
                <a:rect l="l" t="t" r="r" b="b"/>
                <a:pathLst>
                  <a:path w="25033" h="14062" extrusionOk="0">
                    <a:moveTo>
                      <a:pt x="13145" y="1"/>
                    </a:moveTo>
                    <a:cubicBezTo>
                      <a:pt x="12988" y="27"/>
                      <a:pt x="12831" y="53"/>
                      <a:pt x="12674" y="79"/>
                    </a:cubicBezTo>
                    <a:cubicBezTo>
                      <a:pt x="8405" y="812"/>
                      <a:pt x="3928" y="2096"/>
                      <a:pt x="0" y="4269"/>
                    </a:cubicBezTo>
                    <a:cubicBezTo>
                      <a:pt x="498" y="6730"/>
                      <a:pt x="2697" y="8851"/>
                      <a:pt x="5211" y="8930"/>
                    </a:cubicBezTo>
                    <a:lnTo>
                      <a:pt x="6573" y="8930"/>
                    </a:lnTo>
                    <a:cubicBezTo>
                      <a:pt x="7227" y="8930"/>
                      <a:pt x="7856" y="8982"/>
                      <a:pt x="8353" y="9401"/>
                    </a:cubicBezTo>
                    <a:cubicBezTo>
                      <a:pt x="8720" y="9689"/>
                      <a:pt x="8929" y="10082"/>
                      <a:pt x="9191" y="10448"/>
                    </a:cubicBezTo>
                    <a:cubicBezTo>
                      <a:pt x="10186" y="11836"/>
                      <a:pt x="11914" y="12648"/>
                      <a:pt x="13616" y="12648"/>
                    </a:cubicBezTo>
                    <a:cubicBezTo>
                      <a:pt x="14271" y="12648"/>
                      <a:pt x="14925" y="12517"/>
                      <a:pt x="15554" y="12281"/>
                    </a:cubicBezTo>
                    <a:cubicBezTo>
                      <a:pt x="15711" y="12203"/>
                      <a:pt x="15920" y="12124"/>
                      <a:pt x="16104" y="12124"/>
                    </a:cubicBezTo>
                    <a:cubicBezTo>
                      <a:pt x="16208" y="12124"/>
                      <a:pt x="16287" y="12150"/>
                      <a:pt x="16366" y="12203"/>
                    </a:cubicBezTo>
                    <a:cubicBezTo>
                      <a:pt x="16549" y="12334"/>
                      <a:pt x="16601" y="12543"/>
                      <a:pt x="16654" y="12753"/>
                    </a:cubicBezTo>
                    <a:cubicBezTo>
                      <a:pt x="16942" y="13486"/>
                      <a:pt x="17753" y="13957"/>
                      <a:pt x="18539" y="14036"/>
                    </a:cubicBezTo>
                    <a:cubicBezTo>
                      <a:pt x="18644" y="14036"/>
                      <a:pt x="18774" y="14062"/>
                      <a:pt x="18879" y="14062"/>
                    </a:cubicBezTo>
                    <a:cubicBezTo>
                      <a:pt x="19560" y="14062"/>
                      <a:pt x="20241" y="13852"/>
                      <a:pt x="20869" y="13669"/>
                    </a:cubicBezTo>
                    <a:cubicBezTo>
                      <a:pt x="21943" y="13329"/>
                      <a:pt x="23016" y="12910"/>
                      <a:pt x="23828" y="12098"/>
                    </a:cubicBezTo>
                    <a:cubicBezTo>
                      <a:pt x="24614" y="11312"/>
                      <a:pt x="25033" y="10029"/>
                      <a:pt x="24535" y="9034"/>
                    </a:cubicBezTo>
                    <a:cubicBezTo>
                      <a:pt x="24168" y="8223"/>
                      <a:pt x="23331" y="7751"/>
                      <a:pt x="22545" y="7332"/>
                    </a:cubicBezTo>
                    <a:cubicBezTo>
                      <a:pt x="19639" y="5683"/>
                      <a:pt x="16784" y="3797"/>
                      <a:pt x="14454" y="1389"/>
                    </a:cubicBezTo>
                    <a:cubicBezTo>
                      <a:pt x="14061" y="970"/>
                      <a:pt x="13564" y="524"/>
                      <a:pt x="13145"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7" name="Google Shape;1766;p46"/>
              <p:cNvSpPr/>
              <p:nvPr/>
            </p:nvSpPr>
            <p:spPr>
              <a:xfrm>
                <a:off x="4023463" y="2036309"/>
                <a:ext cx="592" cy="509"/>
              </a:xfrm>
              <a:custGeom>
                <a:avLst/>
                <a:gdLst/>
                <a:ahLst/>
                <a:cxnLst/>
                <a:rect l="l" t="t" r="r" b="b"/>
                <a:pathLst>
                  <a:path w="36" h="31" extrusionOk="0">
                    <a:moveTo>
                      <a:pt x="3" y="0"/>
                    </a:moveTo>
                    <a:cubicBezTo>
                      <a:pt x="1" y="0"/>
                      <a:pt x="9" y="15"/>
                      <a:pt x="9" y="30"/>
                    </a:cubicBezTo>
                    <a:lnTo>
                      <a:pt x="35" y="30"/>
                    </a:lnTo>
                    <a:cubicBezTo>
                      <a:pt x="13" y="8"/>
                      <a:pt x="5" y="0"/>
                      <a:pt x="3" y="0"/>
                    </a:cubicBezTo>
                    <a:close/>
                  </a:path>
                </a:pathLst>
              </a:custGeom>
              <a:solidFill>
                <a:srgbClr val="F0395B"/>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8" name="Google Shape;1767;p46"/>
              <p:cNvSpPr/>
              <p:nvPr/>
            </p:nvSpPr>
            <p:spPr>
              <a:xfrm>
                <a:off x="3622168" y="2191498"/>
                <a:ext cx="176847" cy="180018"/>
              </a:xfrm>
              <a:custGeom>
                <a:avLst/>
                <a:gdLst/>
                <a:ahLst/>
                <a:cxnLst/>
                <a:rect l="l" t="t" r="r" b="b"/>
                <a:pathLst>
                  <a:path w="10762" h="10955" extrusionOk="0">
                    <a:moveTo>
                      <a:pt x="4178" y="1"/>
                    </a:moveTo>
                    <a:cubicBezTo>
                      <a:pt x="3382" y="1"/>
                      <a:pt x="2603" y="158"/>
                      <a:pt x="1938" y="537"/>
                    </a:cubicBezTo>
                    <a:cubicBezTo>
                      <a:pt x="1257" y="929"/>
                      <a:pt x="681" y="1558"/>
                      <a:pt x="367" y="2500"/>
                    </a:cubicBezTo>
                    <a:cubicBezTo>
                      <a:pt x="0" y="3522"/>
                      <a:pt x="79" y="4621"/>
                      <a:pt x="341" y="5616"/>
                    </a:cubicBezTo>
                    <a:cubicBezTo>
                      <a:pt x="917" y="7737"/>
                      <a:pt x="2383" y="9413"/>
                      <a:pt x="4321" y="10277"/>
                    </a:cubicBezTo>
                    <a:cubicBezTo>
                      <a:pt x="5115" y="10642"/>
                      <a:pt x="6169" y="10955"/>
                      <a:pt x="7208" y="10955"/>
                    </a:cubicBezTo>
                    <a:cubicBezTo>
                      <a:pt x="8257" y="10955"/>
                      <a:pt x="9292" y="10635"/>
                      <a:pt x="10029" y="9727"/>
                    </a:cubicBezTo>
                    <a:cubicBezTo>
                      <a:pt x="10683" y="8942"/>
                      <a:pt x="10762" y="7868"/>
                      <a:pt x="10657" y="6899"/>
                    </a:cubicBezTo>
                    <a:cubicBezTo>
                      <a:pt x="10448" y="4831"/>
                      <a:pt x="9846" y="2343"/>
                      <a:pt x="8144" y="1191"/>
                    </a:cubicBezTo>
                    <a:cubicBezTo>
                      <a:pt x="7160" y="530"/>
                      <a:pt x="5640" y="1"/>
                      <a:pt x="4178" y="1"/>
                    </a:cubicBezTo>
                    <a:close/>
                  </a:path>
                </a:pathLst>
              </a:custGeom>
              <a:solidFill>
                <a:srgbClr val="F79760"/>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69" name="Google Shape;1768;p46"/>
              <p:cNvSpPr/>
              <p:nvPr/>
            </p:nvSpPr>
            <p:spPr>
              <a:xfrm>
                <a:off x="3641952" y="2237903"/>
                <a:ext cx="109145" cy="63232"/>
              </a:xfrm>
              <a:custGeom>
                <a:avLst/>
                <a:gdLst/>
                <a:ahLst/>
                <a:cxnLst/>
                <a:rect l="l" t="t" r="r" b="b"/>
                <a:pathLst>
                  <a:path w="6642" h="3848" extrusionOk="0">
                    <a:moveTo>
                      <a:pt x="2271" y="1"/>
                    </a:moveTo>
                    <a:cubicBezTo>
                      <a:pt x="1997" y="1"/>
                      <a:pt x="1725" y="38"/>
                      <a:pt x="1467" y="121"/>
                    </a:cubicBezTo>
                    <a:cubicBezTo>
                      <a:pt x="1127" y="226"/>
                      <a:pt x="812" y="383"/>
                      <a:pt x="551" y="619"/>
                    </a:cubicBezTo>
                    <a:cubicBezTo>
                      <a:pt x="315" y="855"/>
                      <a:pt x="1" y="1247"/>
                      <a:pt x="79" y="1588"/>
                    </a:cubicBezTo>
                    <a:cubicBezTo>
                      <a:pt x="120" y="1750"/>
                      <a:pt x="239" y="1850"/>
                      <a:pt x="388" y="1850"/>
                    </a:cubicBezTo>
                    <a:cubicBezTo>
                      <a:pt x="431" y="1850"/>
                      <a:pt x="477" y="1841"/>
                      <a:pt x="524" y="1823"/>
                    </a:cubicBezTo>
                    <a:cubicBezTo>
                      <a:pt x="760" y="1719"/>
                      <a:pt x="891" y="1457"/>
                      <a:pt x="1074" y="1274"/>
                    </a:cubicBezTo>
                    <a:cubicBezTo>
                      <a:pt x="1284" y="1116"/>
                      <a:pt x="1519" y="986"/>
                      <a:pt x="1781" y="907"/>
                    </a:cubicBezTo>
                    <a:cubicBezTo>
                      <a:pt x="1938" y="855"/>
                      <a:pt x="2095" y="828"/>
                      <a:pt x="2253" y="828"/>
                    </a:cubicBezTo>
                    <a:cubicBezTo>
                      <a:pt x="1991" y="1274"/>
                      <a:pt x="1886" y="1745"/>
                      <a:pt x="1938" y="2269"/>
                    </a:cubicBezTo>
                    <a:cubicBezTo>
                      <a:pt x="1991" y="2557"/>
                      <a:pt x="2069" y="2871"/>
                      <a:pt x="2226" y="3133"/>
                    </a:cubicBezTo>
                    <a:cubicBezTo>
                      <a:pt x="2305" y="3290"/>
                      <a:pt x="2383" y="3421"/>
                      <a:pt x="2514" y="3552"/>
                    </a:cubicBezTo>
                    <a:cubicBezTo>
                      <a:pt x="2541" y="3604"/>
                      <a:pt x="2593" y="3656"/>
                      <a:pt x="2672" y="3709"/>
                    </a:cubicBezTo>
                    <a:cubicBezTo>
                      <a:pt x="2750" y="3787"/>
                      <a:pt x="2829" y="3813"/>
                      <a:pt x="2960" y="3840"/>
                    </a:cubicBezTo>
                    <a:cubicBezTo>
                      <a:pt x="2976" y="3845"/>
                      <a:pt x="2993" y="3848"/>
                      <a:pt x="3010" y="3848"/>
                    </a:cubicBezTo>
                    <a:cubicBezTo>
                      <a:pt x="3153" y="3848"/>
                      <a:pt x="3294" y="3666"/>
                      <a:pt x="3248" y="3525"/>
                    </a:cubicBezTo>
                    <a:cubicBezTo>
                      <a:pt x="3221" y="3447"/>
                      <a:pt x="3221" y="3368"/>
                      <a:pt x="3169" y="3290"/>
                    </a:cubicBezTo>
                    <a:cubicBezTo>
                      <a:pt x="3117" y="3237"/>
                      <a:pt x="3090" y="3185"/>
                      <a:pt x="3038" y="3133"/>
                    </a:cubicBezTo>
                    <a:cubicBezTo>
                      <a:pt x="2960" y="3054"/>
                      <a:pt x="2907" y="2949"/>
                      <a:pt x="2855" y="2871"/>
                    </a:cubicBezTo>
                    <a:cubicBezTo>
                      <a:pt x="2750" y="2635"/>
                      <a:pt x="2672" y="2400"/>
                      <a:pt x="2619" y="2164"/>
                    </a:cubicBezTo>
                    <a:cubicBezTo>
                      <a:pt x="2567" y="1719"/>
                      <a:pt x="2645" y="1274"/>
                      <a:pt x="2855" y="881"/>
                    </a:cubicBezTo>
                    <a:cubicBezTo>
                      <a:pt x="3143" y="933"/>
                      <a:pt x="3431" y="1038"/>
                      <a:pt x="3719" y="1169"/>
                    </a:cubicBezTo>
                    <a:cubicBezTo>
                      <a:pt x="4740" y="1640"/>
                      <a:pt x="5709" y="2583"/>
                      <a:pt x="6180" y="3604"/>
                    </a:cubicBezTo>
                    <a:cubicBezTo>
                      <a:pt x="6225" y="3694"/>
                      <a:pt x="6297" y="3731"/>
                      <a:pt x="6369" y="3731"/>
                    </a:cubicBezTo>
                    <a:cubicBezTo>
                      <a:pt x="6507" y="3731"/>
                      <a:pt x="6642" y="3593"/>
                      <a:pt x="6573" y="3421"/>
                    </a:cubicBezTo>
                    <a:cubicBezTo>
                      <a:pt x="6311" y="2740"/>
                      <a:pt x="6023" y="2112"/>
                      <a:pt x="5526" y="1588"/>
                    </a:cubicBezTo>
                    <a:cubicBezTo>
                      <a:pt x="5002" y="1038"/>
                      <a:pt x="4400" y="619"/>
                      <a:pt x="3745" y="331"/>
                    </a:cubicBezTo>
                    <a:cubicBezTo>
                      <a:pt x="3287" y="128"/>
                      <a:pt x="2775" y="1"/>
                      <a:pt x="2271" y="1"/>
                    </a:cubicBezTo>
                    <a:close/>
                  </a:path>
                </a:pathLst>
              </a:custGeom>
              <a:solidFill>
                <a:srgbClr val="C529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0" name="Google Shape;1769;p46"/>
              <p:cNvSpPr/>
              <p:nvPr/>
            </p:nvSpPr>
            <p:spPr>
              <a:xfrm>
                <a:off x="3788250" y="2299263"/>
                <a:ext cx="319283" cy="206984"/>
              </a:xfrm>
              <a:custGeom>
                <a:avLst/>
                <a:gdLst/>
                <a:ahLst/>
                <a:cxnLst/>
                <a:rect l="l" t="t" r="r" b="b"/>
                <a:pathLst>
                  <a:path w="19430" h="12596" extrusionOk="0">
                    <a:moveTo>
                      <a:pt x="7306" y="1"/>
                    </a:moveTo>
                    <a:cubicBezTo>
                      <a:pt x="7149" y="1"/>
                      <a:pt x="6965" y="1"/>
                      <a:pt x="6782" y="27"/>
                    </a:cubicBezTo>
                    <a:cubicBezTo>
                      <a:pt x="4530" y="132"/>
                      <a:pt x="2252" y="1101"/>
                      <a:pt x="812" y="2855"/>
                    </a:cubicBezTo>
                    <a:cubicBezTo>
                      <a:pt x="472" y="3248"/>
                      <a:pt x="210" y="3667"/>
                      <a:pt x="0" y="4112"/>
                    </a:cubicBezTo>
                    <a:cubicBezTo>
                      <a:pt x="53" y="4190"/>
                      <a:pt x="79" y="4269"/>
                      <a:pt x="131" y="4348"/>
                    </a:cubicBezTo>
                    <a:cubicBezTo>
                      <a:pt x="3483" y="9453"/>
                      <a:pt x="9008" y="12596"/>
                      <a:pt x="15214" y="12596"/>
                    </a:cubicBezTo>
                    <a:cubicBezTo>
                      <a:pt x="15816" y="12596"/>
                      <a:pt x="16418" y="12569"/>
                      <a:pt x="17046" y="12517"/>
                    </a:cubicBezTo>
                    <a:cubicBezTo>
                      <a:pt x="17570" y="12465"/>
                      <a:pt x="18068" y="12412"/>
                      <a:pt x="18565" y="12334"/>
                    </a:cubicBezTo>
                    <a:cubicBezTo>
                      <a:pt x="18644" y="12124"/>
                      <a:pt x="18722" y="11915"/>
                      <a:pt x="18801" y="11705"/>
                    </a:cubicBezTo>
                    <a:cubicBezTo>
                      <a:pt x="19429" y="9663"/>
                      <a:pt x="18984" y="7411"/>
                      <a:pt x="17884" y="5631"/>
                    </a:cubicBezTo>
                    <a:cubicBezTo>
                      <a:pt x="16758" y="3876"/>
                      <a:pt x="15056" y="2541"/>
                      <a:pt x="13171" y="1572"/>
                    </a:cubicBezTo>
                    <a:cubicBezTo>
                      <a:pt x="11391" y="629"/>
                      <a:pt x="9374" y="1"/>
                      <a:pt x="7306" y="1"/>
                    </a:cubicBezTo>
                    <a:close/>
                  </a:path>
                </a:pathLst>
              </a:custGeom>
              <a:solidFill>
                <a:srgbClr val="F57D5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1" name="Google Shape;1770;p46"/>
              <p:cNvSpPr/>
              <p:nvPr/>
            </p:nvSpPr>
            <p:spPr>
              <a:xfrm>
                <a:off x="4270145" y="2245479"/>
                <a:ext cx="54244" cy="177734"/>
              </a:xfrm>
              <a:custGeom>
                <a:avLst/>
                <a:gdLst/>
                <a:ahLst/>
                <a:cxnLst/>
                <a:rect l="l" t="t" r="r" b="b"/>
                <a:pathLst>
                  <a:path w="3301" h="10816" extrusionOk="0">
                    <a:moveTo>
                      <a:pt x="3300" y="1"/>
                    </a:moveTo>
                    <a:lnTo>
                      <a:pt x="3300" y="1"/>
                    </a:lnTo>
                    <a:cubicBezTo>
                      <a:pt x="2096" y="1520"/>
                      <a:pt x="1284" y="3352"/>
                      <a:pt x="786" y="5185"/>
                    </a:cubicBezTo>
                    <a:cubicBezTo>
                      <a:pt x="289" y="7044"/>
                      <a:pt x="106" y="8930"/>
                      <a:pt x="1" y="10815"/>
                    </a:cubicBezTo>
                    <a:cubicBezTo>
                      <a:pt x="2462" y="8039"/>
                      <a:pt x="3222" y="4295"/>
                      <a:pt x="3300" y="1"/>
                    </a:cubicBezTo>
                    <a:close/>
                  </a:path>
                </a:pathLst>
              </a:custGeom>
              <a:solidFill>
                <a:srgbClr val="F57D56"/>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2" name="Google Shape;1771;p46"/>
              <p:cNvSpPr/>
              <p:nvPr/>
            </p:nvSpPr>
            <p:spPr>
              <a:xfrm>
                <a:off x="4081781" y="2261648"/>
                <a:ext cx="163865" cy="70397"/>
              </a:xfrm>
              <a:custGeom>
                <a:avLst/>
                <a:gdLst/>
                <a:ahLst/>
                <a:cxnLst/>
                <a:rect l="l" t="t" r="r" b="b"/>
                <a:pathLst>
                  <a:path w="9972" h="4284" extrusionOk="0">
                    <a:moveTo>
                      <a:pt x="8825" y="0"/>
                    </a:moveTo>
                    <a:cubicBezTo>
                      <a:pt x="8225" y="0"/>
                      <a:pt x="7068" y="449"/>
                      <a:pt x="5415" y="509"/>
                    </a:cubicBezTo>
                    <a:cubicBezTo>
                      <a:pt x="5311" y="513"/>
                      <a:pt x="5209" y="515"/>
                      <a:pt x="5110" y="515"/>
                    </a:cubicBezTo>
                    <a:cubicBezTo>
                      <a:pt x="3755" y="515"/>
                      <a:pt x="2837" y="185"/>
                      <a:pt x="2051" y="185"/>
                    </a:cubicBezTo>
                    <a:cubicBezTo>
                      <a:pt x="1706" y="185"/>
                      <a:pt x="1388" y="249"/>
                      <a:pt x="1069" y="431"/>
                    </a:cubicBezTo>
                    <a:cubicBezTo>
                      <a:pt x="1" y="1027"/>
                      <a:pt x="2136" y="4284"/>
                      <a:pt x="4905" y="4284"/>
                    </a:cubicBezTo>
                    <a:cubicBezTo>
                      <a:pt x="5056" y="4284"/>
                      <a:pt x="5209" y="4274"/>
                      <a:pt x="5363" y="4254"/>
                    </a:cubicBezTo>
                    <a:cubicBezTo>
                      <a:pt x="8348" y="3887"/>
                      <a:pt x="9971" y="1112"/>
                      <a:pt x="9212" y="143"/>
                    </a:cubicBezTo>
                    <a:cubicBezTo>
                      <a:pt x="9134" y="40"/>
                      <a:pt x="9004" y="0"/>
                      <a:pt x="8825" y="0"/>
                    </a:cubicBezTo>
                    <a:close/>
                  </a:path>
                </a:pathLst>
              </a:custGeom>
              <a:solidFill>
                <a:srgbClr val="B2242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3" name="Google Shape;1772;p46"/>
              <p:cNvSpPr/>
              <p:nvPr/>
            </p:nvSpPr>
            <p:spPr>
              <a:xfrm>
                <a:off x="4095026" y="2279083"/>
                <a:ext cx="99844" cy="52913"/>
              </a:xfrm>
              <a:custGeom>
                <a:avLst/>
                <a:gdLst/>
                <a:ahLst/>
                <a:cxnLst/>
                <a:rect l="l" t="t" r="r" b="b"/>
                <a:pathLst>
                  <a:path w="6076" h="3220" extrusionOk="0">
                    <a:moveTo>
                      <a:pt x="718" y="0"/>
                    </a:moveTo>
                    <a:cubicBezTo>
                      <a:pt x="455" y="0"/>
                      <a:pt x="209" y="38"/>
                      <a:pt x="1" y="129"/>
                    </a:cubicBezTo>
                    <a:cubicBezTo>
                      <a:pt x="222" y="1307"/>
                      <a:pt x="1982" y="3220"/>
                      <a:pt x="4120" y="3220"/>
                    </a:cubicBezTo>
                    <a:cubicBezTo>
                      <a:pt x="4264" y="3220"/>
                      <a:pt x="4410" y="3211"/>
                      <a:pt x="4557" y="3193"/>
                    </a:cubicBezTo>
                    <a:cubicBezTo>
                      <a:pt x="5107" y="3140"/>
                      <a:pt x="5630" y="2983"/>
                      <a:pt x="6076" y="2774"/>
                    </a:cubicBezTo>
                    <a:cubicBezTo>
                      <a:pt x="5264" y="1805"/>
                      <a:pt x="4164" y="1072"/>
                      <a:pt x="3064" y="601"/>
                    </a:cubicBezTo>
                    <a:cubicBezTo>
                      <a:pt x="2474" y="345"/>
                      <a:pt x="1514" y="0"/>
                      <a:pt x="718" y="0"/>
                    </a:cubicBezTo>
                    <a:close/>
                  </a:path>
                </a:pathLst>
              </a:custGeom>
              <a:solidFill>
                <a:srgbClr val="F0442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4" name="Google Shape;1773;p46"/>
              <p:cNvSpPr/>
              <p:nvPr/>
            </p:nvSpPr>
            <p:spPr>
              <a:xfrm>
                <a:off x="4037036" y="2073381"/>
                <a:ext cx="91578" cy="32783"/>
              </a:xfrm>
              <a:custGeom>
                <a:avLst/>
                <a:gdLst/>
                <a:ahLst/>
                <a:cxnLst/>
                <a:rect l="l" t="t" r="r" b="b"/>
                <a:pathLst>
                  <a:path w="5573" h="1995" extrusionOk="0">
                    <a:moveTo>
                      <a:pt x="3216" y="0"/>
                    </a:moveTo>
                    <a:cubicBezTo>
                      <a:pt x="2640" y="0"/>
                      <a:pt x="2116" y="131"/>
                      <a:pt x="1671" y="314"/>
                    </a:cubicBezTo>
                    <a:cubicBezTo>
                      <a:pt x="1069" y="576"/>
                      <a:pt x="466" y="969"/>
                      <a:pt x="152" y="1597"/>
                    </a:cubicBezTo>
                    <a:cubicBezTo>
                      <a:pt x="126" y="1650"/>
                      <a:pt x="100" y="1702"/>
                      <a:pt x="74" y="1781"/>
                    </a:cubicBezTo>
                    <a:cubicBezTo>
                      <a:pt x="27" y="1898"/>
                      <a:pt x="1" y="1994"/>
                      <a:pt x="109" y="1994"/>
                    </a:cubicBezTo>
                    <a:cubicBezTo>
                      <a:pt x="121" y="1994"/>
                      <a:pt x="136" y="1993"/>
                      <a:pt x="152" y="1990"/>
                    </a:cubicBezTo>
                    <a:cubicBezTo>
                      <a:pt x="204" y="1964"/>
                      <a:pt x="257" y="1912"/>
                      <a:pt x="335" y="1859"/>
                    </a:cubicBezTo>
                    <a:cubicBezTo>
                      <a:pt x="915" y="1279"/>
                      <a:pt x="1763" y="855"/>
                      <a:pt x="2796" y="855"/>
                    </a:cubicBezTo>
                    <a:cubicBezTo>
                      <a:pt x="2883" y="855"/>
                      <a:pt x="2970" y="858"/>
                      <a:pt x="3059" y="864"/>
                    </a:cubicBezTo>
                    <a:cubicBezTo>
                      <a:pt x="3347" y="864"/>
                      <a:pt x="3661" y="917"/>
                      <a:pt x="3975" y="995"/>
                    </a:cubicBezTo>
                    <a:cubicBezTo>
                      <a:pt x="4285" y="1043"/>
                      <a:pt x="4595" y="1156"/>
                      <a:pt x="4964" y="1156"/>
                    </a:cubicBezTo>
                    <a:cubicBezTo>
                      <a:pt x="5001" y="1156"/>
                      <a:pt x="5037" y="1155"/>
                      <a:pt x="5075" y="1152"/>
                    </a:cubicBezTo>
                    <a:cubicBezTo>
                      <a:pt x="5467" y="1126"/>
                      <a:pt x="5572" y="760"/>
                      <a:pt x="5415" y="576"/>
                    </a:cubicBezTo>
                    <a:cubicBezTo>
                      <a:pt x="5153" y="288"/>
                      <a:pt x="4603" y="183"/>
                      <a:pt x="4237" y="105"/>
                    </a:cubicBezTo>
                    <a:cubicBezTo>
                      <a:pt x="3896" y="26"/>
                      <a:pt x="3530" y="0"/>
                      <a:pt x="3216" y="0"/>
                    </a:cubicBezTo>
                    <a:close/>
                  </a:path>
                </a:pathLst>
              </a:custGeom>
              <a:solidFill>
                <a:srgbClr val="C1483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5" name="Google Shape;1774;p46"/>
              <p:cNvSpPr/>
              <p:nvPr/>
            </p:nvSpPr>
            <p:spPr>
              <a:xfrm>
                <a:off x="4212106" y="2066939"/>
                <a:ext cx="72106" cy="25865"/>
              </a:xfrm>
              <a:custGeom>
                <a:avLst/>
                <a:gdLst/>
                <a:ahLst/>
                <a:cxnLst/>
                <a:rect l="l" t="t" r="r" b="b"/>
                <a:pathLst>
                  <a:path w="4388" h="1574" extrusionOk="0">
                    <a:moveTo>
                      <a:pt x="1939" y="0"/>
                    </a:moveTo>
                    <a:cubicBezTo>
                      <a:pt x="1808" y="0"/>
                      <a:pt x="1676" y="9"/>
                      <a:pt x="1543" y="26"/>
                    </a:cubicBezTo>
                    <a:cubicBezTo>
                      <a:pt x="1307" y="52"/>
                      <a:pt x="1045" y="130"/>
                      <a:pt x="810" y="235"/>
                    </a:cubicBezTo>
                    <a:cubicBezTo>
                      <a:pt x="548" y="366"/>
                      <a:pt x="181" y="523"/>
                      <a:pt x="77" y="837"/>
                    </a:cubicBezTo>
                    <a:cubicBezTo>
                      <a:pt x="1" y="1039"/>
                      <a:pt x="144" y="1362"/>
                      <a:pt x="412" y="1362"/>
                    </a:cubicBezTo>
                    <a:cubicBezTo>
                      <a:pt x="422" y="1362"/>
                      <a:pt x="433" y="1362"/>
                      <a:pt x="443" y="1361"/>
                    </a:cubicBezTo>
                    <a:cubicBezTo>
                      <a:pt x="784" y="1335"/>
                      <a:pt x="993" y="1178"/>
                      <a:pt x="1229" y="1073"/>
                    </a:cubicBezTo>
                    <a:cubicBezTo>
                      <a:pt x="1438" y="968"/>
                      <a:pt x="1648" y="890"/>
                      <a:pt x="1857" y="837"/>
                    </a:cubicBezTo>
                    <a:cubicBezTo>
                      <a:pt x="2036" y="793"/>
                      <a:pt x="2213" y="772"/>
                      <a:pt x="2386" y="772"/>
                    </a:cubicBezTo>
                    <a:cubicBezTo>
                      <a:pt x="3024" y="772"/>
                      <a:pt x="3615" y="1054"/>
                      <a:pt x="4109" y="1466"/>
                    </a:cubicBezTo>
                    <a:cubicBezTo>
                      <a:pt x="4161" y="1518"/>
                      <a:pt x="4214" y="1570"/>
                      <a:pt x="4266" y="1570"/>
                    </a:cubicBezTo>
                    <a:cubicBezTo>
                      <a:pt x="4278" y="1573"/>
                      <a:pt x="4288" y="1574"/>
                      <a:pt x="4296" y="1574"/>
                    </a:cubicBezTo>
                    <a:cubicBezTo>
                      <a:pt x="4388" y="1574"/>
                      <a:pt x="4338" y="1457"/>
                      <a:pt x="4266" y="1361"/>
                    </a:cubicBezTo>
                    <a:cubicBezTo>
                      <a:pt x="4240" y="1282"/>
                      <a:pt x="4187" y="1230"/>
                      <a:pt x="4161" y="1178"/>
                    </a:cubicBezTo>
                    <a:cubicBezTo>
                      <a:pt x="3769" y="628"/>
                      <a:pt x="3245" y="314"/>
                      <a:pt x="2747" y="130"/>
                    </a:cubicBezTo>
                    <a:cubicBezTo>
                      <a:pt x="2497" y="41"/>
                      <a:pt x="2222" y="0"/>
                      <a:pt x="1939" y="0"/>
                    </a:cubicBezTo>
                    <a:close/>
                  </a:path>
                </a:pathLst>
              </a:custGeom>
              <a:solidFill>
                <a:srgbClr val="C1483C"/>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6" name="Google Shape;1775;p46"/>
              <p:cNvSpPr/>
              <p:nvPr/>
            </p:nvSpPr>
            <p:spPr>
              <a:xfrm>
                <a:off x="4009594" y="2169708"/>
                <a:ext cx="99959" cy="35856"/>
              </a:xfrm>
              <a:custGeom>
                <a:avLst/>
                <a:gdLst/>
                <a:ahLst/>
                <a:cxnLst/>
                <a:rect l="l" t="t" r="r" b="b"/>
                <a:pathLst>
                  <a:path w="6083" h="2182" extrusionOk="0">
                    <a:moveTo>
                      <a:pt x="3209" y="0"/>
                    </a:moveTo>
                    <a:cubicBezTo>
                      <a:pt x="2630" y="0"/>
                      <a:pt x="2036" y="132"/>
                      <a:pt x="1508" y="396"/>
                    </a:cubicBezTo>
                    <a:cubicBezTo>
                      <a:pt x="1194" y="553"/>
                      <a:pt x="906" y="737"/>
                      <a:pt x="670" y="946"/>
                    </a:cubicBezTo>
                    <a:cubicBezTo>
                      <a:pt x="434" y="1156"/>
                      <a:pt x="146" y="1417"/>
                      <a:pt x="42" y="1732"/>
                    </a:cubicBezTo>
                    <a:cubicBezTo>
                      <a:pt x="0" y="1835"/>
                      <a:pt x="73" y="1939"/>
                      <a:pt x="170" y="1939"/>
                    </a:cubicBezTo>
                    <a:cubicBezTo>
                      <a:pt x="196" y="1939"/>
                      <a:pt x="224" y="1931"/>
                      <a:pt x="251" y="1915"/>
                    </a:cubicBezTo>
                    <a:cubicBezTo>
                      <a:pt x="487" y="1758"/>
                      <a:pt x="670" y="1548"/>
                      <a:pt x="906" y="1365"/>
                    </a:cubicBezTo>
                    <a:cubicBezTo>
                      <a:pt x="1141" y="1208"/>
                      <a:pt x="1403" y="1051"/>
                      <a:pt x="1665" y="920"/>
                    </a:cubicBezTo>
                    <a:cubicBezTo>
                      <a:pt x="2120" y="704"/>
                      <a:pt x="2642" y="576"/>
                      <a:pt x="3148" y="576"/>
                    </a:cubicBezTo>
                    <a:cubicBezTo>
                      <a:pt x="3195" y="576"/>
                      <a:pt x="3242" y="577"/>
                      <a:pt x="3288" y="580"/>
                    </a:cubicBezTo>
                    <a:cubicBezTo>
                      <a:pt x="3786" y="606"/>
                      <a:pt x="4310" y="789"/>
                      <a:pt x="4729" y="1051"/>
                    </a:cubicBezTo>
                    <a:cubicBezTo>
                      <a:pt x="4938" y="1208"/>
                      <a:pt x="5147" y="1365"/>
                      <a:pt x="5331" y="1575"/>
                    </a:cubicBezTo>
                    <a:cubicBezTo>
                      <a:pt x="5488" y="1758"/>
                      <a:pt x="5645" y="1993"/>
                      <a:pt x="5828" y="2151"/>
                    </a:cubicBezTo>
                    <a:cubicBezTo>
                      <a:pt x="5857" y="2172"/>
                      <a:pt x="5890" y="2182"/>
                      <a:pt x="5922" y="2182"/>
                    </a:cubicBezTo>
                    <a:cubicBezTo>
                      <a:pt x="6006" y="2182"/>
                      <a:pt x="6083" y="2115"/>
                      <a:pt x="6064" y="2020"/>
                    </a:cubicBezTo>
                    <a:cubicBezTo>
                      <a:pt x="6064" y="1758"/>
                      <a:pt x="5881" y="1444"/>
                      <a:pt x="5724" y="1234"/>
                    </a:cubicBezTo>
                    <a:cubicBezTo>
                      <a:pt x="5540" y="998"/>
                      <a:pt x="5331" y="789"/>
                      <a:pt x="5095" y="606"/>
                    </a:cubicBezTo>
                    <a:cubicBezTo>
                      <a:pt x="4571" y="265"/>
                      <a:pt x="3995" y="56"/>
                      <a:pt x="3367" y="3"/>
                    </a:cubicBezTo>
                    <a:cubicBezTo>
                      <a:pt x="3315" y="1"/>
                      <a:pt x="3262" y="0"/>
                      <a:pt x="3209" y="0"/>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7" name="Google Shape;1776;p46"/>
              <p:cNvSpPr/>
              <p:nvPr/>
            </p:nvSpPr>
            <p:spPr>
              <a:xfrm>
                <a:off x="4228851" y="2159109"/>
                <a:ext cx="64399" cy="39865"/>
              </a:xfrm>
              <a:custGeom>
                <a:avLst/>
                <a:gdLst/>
                <a:ahLst/>
                <a:cxnLst/>
                <a:rect l="l" t="t" r="r" b="b"/>
                <a:pathLst>
                  <a:path w="3919" h="2426" extrusionOk="0">
                    <a:moveTo>
                      <a:pt x="1952" y="1"/>
                    </a:moveTo>
                    <a:cubicBezTo>
                      <a:pt x="1831" y="1"/>
                      <a:pt x="1712" y="16"/>
                      <a:pt x="1597" y="46"/>
                    </a:cubicBezTo>
                    <a:cubicBezTo>
                      <a:pt x="1205" y="151"/>
                      <a:pt x="838" y="387"/>
                      <a:pt x="550" y="806"/>
                    </a:cubicBezTo>
                    <a:cubicBezTo>
                      <a:pt x="393" y="989"/>
                      <a:pt x="288" y="1198"/>
                      <a:pt x="183" y="1460"/>
                    </a:cubicBezTo>
                    <a:cubicBezTo>
                      <a:pt x="105" y="1670"/>
                      <a:pt x="0" y="2010"/>
                      <a:pt x="26" y="2272"/>
                    </a:cubicBezTo>
                    <a:cubicBezTo>
                      <a:pt x="44" y="2361"/>
                      <a:pt x="98" y="2425"/>
                      <a:pt x="147" y="2425"/>
                    </a:cubicBezTo>
                    <a:cubicBezTo>
                      <a:pt x="170" y="2425"/>
                      <a:pt x="193" y="2410"/>
                      <a:pt x="210" y="2377"/>
                    </a:cubicBezTo>
                    <a:cubicBezTo>
                      <a:pt x="314" y="2193"/>
                      <a:pt x="367" y="1958"/>
                      <a:pt x="472" y="1774"/>
                    </a:cubicBezTo>
                    <a:cubicBezTo>
                      <a:pt x="550" y="1565"/>
                      <a:pt x="681" y="1355"/>
                      <a:pt x="812" y="1198"/>
                    </a:cubicBezTo>
                    <a:cubicBezTo>
                      <a:pt x="1074" y="884"/>
                      <a:pt x="1362" y="675"/>
                      <a:pt x="1702" y="596"/>
                    </a:cubicBezTo>
                    <a:cubicBezTo>
                      <a:pt x="1789" y="576"/>
                      <a:pt x="1879" y="566"/>
                      <a:pt x="1972" y="566"/>
                    </a:cubicBezTo>
                    <a:cubicBezTo>
                      <a:pt x="2240" y="566"/>
                      <a:pt x="2522" y="650"/>
                      <a:pt x="2776" y="806"/>
                    </a:cubicBezTo>
                    <a:cubicBezTo>
                      <a:pt x="2959" y="884"/>
                      <a:pt x="3116" y="1041"/>
                      <a:pt x="3299" y="1198"/>
                    </a:cubicBezTo>
                    <a:cubicBezTo>
                      <a:pt x="3457" y="1329"/>
                      <a:pt x="3587" y="1539"/>
                      <a:pt x="3771" y="1670"/>
                    </a:cubicBezTo>
                    <a:cubicBezTo>
                      <a:pt x="3785" y="1684"/>
                      <a:pt x="3800" y="1691"/>
                      <a:pt x="3814" y="1691"/>
                    </a:cubicBezTo>
                    <a:cubicBezTo>
                      <a:pt x="3874" y="1691"/>
                      <a:pt x="3918" y="1567"/>
                      <a:pt x="3875" y="1460"/>
                    </a:cubicBezTo>
                    <a:cubicBezTo>
                      <a:pt x="3797" y="1172"/>
                      <a:pt x="3587" y="936"/>
                      <a:pt x="3430" y="753"/>
                    </a:cubicBezTo>
                    <a:cubicBezTo>
                      <a:pt x="3247" y="544"/>
                      <a:pt x="3038" y="387"/>
                      <a:pt x="2828" y="256"/>
                    </a:cubicBezTo>
                    <a:cubicBezTo>
                      <a:pt x="2550" y="89"/>
                      <a:pt x="2246" y="1"/>
                      <a:pt x="1952" y="1"/>
                    </a:cubicBezTo>
                    <a:close/>
                  </a:path>
                </a:pathLst>
              </a:custGeom>
              <a:solidFill>
                <a:srgbClr val="100F0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sp>
            <p:nvSpPr>
              <p:cNvPr id="78" name="Google Shape;1777;p46"/>
              <p:cNvSpPr/>
              <p:nvPr/>
            </p:nvSpPr>
            <p:spPr>
              <a:xfrm>
                <a:off x="4174624" y="2117173"/>
                <a:ext cx="53373" cy="125873"/>
              </a:xfrm>
              <a:custGeom>
                <a:avLst/>
                <a:gdLst/>
                <a:ahLst/>
                <a:cxnLst/>
                <a:rect l="l" t="t" r="r" b="b"/>
                <a:pathLst>
                  <a:path w="3248" h="7660" extrusionOk="0">
                    <a:moveTo>
                      <a:pt x="764" y="1"/>
                    </a:moveTo>
                    <a:cubicBezTo>
                      <a:pt x="700" y="1"/>
                      <a:pt x="637" y="28"/>
                      <a:pt x="603" y="85"/>
                    </a:cubicBezTo>
                    <a:cubicBezTo>
                      <a:pt x="498" y="268"/>
                      <a:pt x="472" y="503"/>
                      <a:pt x="420" y="713"/>
                    </a:cubicBezTo>
                    <a:cubicBezTo>
                      <a:pt x="394" y="922"/>
                      <a:pt x="341" y="1158"/>
                      <a:pt x="315" y="1394"/>
                    </a:cubicBezTo>
                    <a:cubicBezTo>
                      <a:pt x="237" y="1786"/>
                      <a:pt x="210" y="2205"/>
                      <a:pt x="158" y="2624"/>
                    </a:cubicBezTo>
                    <a:cubicBezTo>
                      <a:pt x="80" y="3410"/>
                      <a:pt x="1" y="4274"/>
                      <a:pt x="394" y="5007"/>
                    </a:cubicBezTo>
                    <a:cubicBezTo>
                      <a:pt x="525" y="5269"/>
                      <a:pt x="760" y="5531"/>
                      <a:pt x="1048" y="5688"/>
                    </a:cubicBezTo>
                    <a:cubicBezTo>
                      <a:pt x="1363" y="5871"/>
                      <a:pt x="1729" y="5871"/>
                      <a:pt x="2096" y="5871"/>
                    </a:cubicBezTo>
                    <a:cubicBezTo>
                      <a:pt x="2174" y="5845"/>
                      <a:pt x="2279" y="5845"/>
                      <a:pt x="2384" y="5845"/>
                    </a:cubicBezTo>
                    <a:cubicBezTo>
                      <a:pt x="2541" y="5871"/>
                      <a:pt x="2619" y="5871"/>
                      <a:pt x="2619" y="6028"/>
                    </a:cubicBezTo>
                    <a:cubicBezTo>
                      <a:pt x="2646" y="6185"/>
                      <a:pt x="2567" y="6395"/>
                      <a:pt x="2488" y="6526"/>
                    </a:cubicBezTo>
                    <a:cubicBezTo>
                      <a:pt x="2331" y="6892"/>
                      <a:pt x="2096" y="7180"/>
                      <a:pt x="1781" y="7390"/>
                    </a:cubicBezTo>
                    <a:cubicBezTo>
                      <a:pt x="1687" y="7461"/>
                      <a:pt x="1720" y="7659"/>
                      <a:pt x="1843" y="7659"/>
                    </a:cubicBezTo>
                    <a:cubicBezTo>
                      <a:pt x="1856" y="7659"/>
                      <a:pt x="1871" y="7657"/>
                      <a:pt x="1886" y="7652"/>
                    </a:cubicBezTo>
                    <a:cubicBezTo>
                      <a:pt x="2541" y="7364"/>
                      <a:pt x="2986" y="6788"/>
                      <a:pt x="3091" y="6081"/>
                    </a:cubicBezTo>
                    <a:cubicBezTo>
                      <a:pt x="3248" y="5033"/>
                      <a:pt x="1912" y="5505"/>
                      <a:pt x="1363" y="5217"/>
                    </a:cubicBezTo>
                    <a:cubicBezTo>
                      <a:pt x="577" y="4824"/>
                      <a:pt x="656" y="3750"/>
                      <a:pt x="708" y="3017"/>
                    </a:cubicBezTo>
                    <a:cubicBezTo>
                      <a:pt x="734" y="2520"/>
                      <a:pt x="786" y="2048"/>
                      <a:pt x="839" y="1577"/>
                    </a:cubicBezTo>
                    <a:cubicBezTo>
                      <a:pt x="891" y="1315"/>
                      <a:pt x="917" y="1080"/>
                      <a:pt x="917" y="818"/>
                    </a:cubicBezTo>
                    <a:cubicBezTo>
                      <a:pt x="944" y="582"/>
                      <a:pt x="996" y="373"/>
                      <a:pt x="944" y="137"/>
                    </a:cubicBezTo>
                    <a:cubicBezTo>
                      <a:pt x="929" y="48"/>
                      <a:pt x="846" y="1"/>
                      <a:pt x="764" y="1"/>
                    </a:cubicBezTo>
                    <a:close/>
                  </a:path>
                </a:pathLst>
              </a:custGeom>
              <a:solidFill>
                <a:srgbClr val="C52924"/>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000000"/>
                  </a:solidFill>
                  <a:effectLst/>
                  <a:uLnTx/>
                  <a:uFillTx/>
                  <a:latin typeface="Arial" panose="020B0604020202020204"/>
                  <a:ea typeface="+mn-ea"/>
                  <a:cs typeface="Arial" panose="020B0604020202020204"/>
                  <a:sym typeface="Arial" panose="020B0604020202020204"/>
                </a:endParaRPr>
              </a:p>
            </p:txBody>
          </p:sp>
        </p:grpSp>
      </p:grpSp>
      <p:sp>
        <p:nvSpPr>
          <p:cNvPr id="134" name="TextBox 133">
            <a:extLst>
              <a:ext uri="{FF2B5EF4-FFF2-40B4-BE49-F238E27FC236}">
                <a16:creationId xmlns:a16="http://schemas.microsoft.com/office/drawing/2014/main" id="{E09AFF50-D79B-64F1-938B-73F4EE04492E}"/>
              </a:ext>
            </a:extLst>
          </p:cNvPr>
          <p:cNvSpPr txBox="1"/>
          <p:nvPr/>
        </p:nvSpPr>
        <p:spPr>
          <a:xfrm>
            <a:off x="4972051" y="2466975"/>
            <a:ext cx="5981700" cy="1938992"/>
          </a:xfrm>
          <a:prstGeom prst="rect">
            <a:avLst/>
          </a:prstGeom>
          <a:noFill/>
        </p:spPr>
        <p:txBody>
          <a:bodyPr wrap="square" rtlCol="0">
            <a:spAutoFit/>
          </a:bodyPr>
          <a:lstStyle/>
          <a:p>
            <a:pPr algn="ctr"/>
            <a:r>
              <a:rPr lang="en-US" sz="4000" b="1" dirty="0">
                <a:solidFill>
                  <a:srgbClr val="FFFF00"/>
                </a:solidFill>
                <a:latin typeface="Calibri" panose="020F0502020204030204" pitchFamily="34" charset="0"/>
                <a:cs typeface="Calibri" panose="020F0502020204030204" pitchFamily="34" charset="0"/>
              </a:rPr>
              <a:t>HĐ1: Chia </a:t>
            </a:r>
            <a:r>
              <a:rPr lang="en-US" sz="4000" b="1" dirty="0" err="1">
                <a:solidFill>
                  <a:srgbClr val="FFFF00"/>
                </a:solidFill>
                <a:latin typeface="Calibri" panose="020F0502020204030204" pitchFamily="34" charset="0"/>
                <a:cs typeface="Calibri" panose="020F0502020204030204" pitchFamily="34" charset="0"/>
              </a:rPr>
              <a:t>sẻ</a:t>
            </a:r>
            <a:r>
              <a:rPr lang="en-US" sz="4000" b="1" dirty="0">
                <a:solidFill>
                  <a:srgbClr val="FFFF00"/>
                </a:solidFill>
                <a:latin typeface="Calibri" panose="020F0502020204030204" pitchFamily="34" charset="0"/>
                <a:cs typeface="Calibri" panose="020F0502020204030204" pitchFamily="34" charset="0"/>
              </a:rPr>
              <a:t> </a:t>
            </a:r>
            <a:r>
              <a:rPr lang="en-US" sz="4000" b="1" dirty="0" err="1">
                <a:solidFill>
                  <a:srgbClr val="FFFF00"/>
                </a:solidFill>
                <a:latin typeface="Calibri" panose="020F0502020204030204" pitchFamily="34" charset="0"/>
                <a:cs typeface="Calibri" panose="020F0502020204030204" pitchFamily="34" charset="0"/>
              </a:rPr>
              <a:t>về</a:t>
            </a:r>
            <a:r>
              <a:rPr lang="en-US" sz="4000" b="1" dirty="0">
                <a:solidFill>
                  <a:srgbClr val="FFFF00"/>
                </a:solidFill>
                <a:latin typeface="Calibri" panose="020F0502020204030204" pitchFamily="34" charset="0"/>
                <a:cs typeface="Calibri" panose="020F0502020204030204" pitchFamily="34" charset="0"/>
              </a:rPr>
              <a:t> </a:t>
            </a:r>
            <a:r>
              <a:rPr lang="en-US" sz="4000" b="1" dirty="0" err="1">
                <a:solidFill>
                  <a:srgbClr val="FFFF00"/>
                </a:solidFill>
                <a:latin typeface="Calibri" panose="020F0502020204030204" pitchFamily="34" charset="0"/>
                <a:cs typeface="Calibri" panose="020F0502020204030204" pitchFamily="34" charset="0"/>
              </a:rPr>
              <a:t>những</a:t>
            </a:r>
            <a:r>
              <a:rPr lang="en-US" sz="4000" b="1" dirty="0">
                <a:solidFill>
                  <a:srgbClr val="FFFF00"/>
                </a:solidFill>
                <a:latin typeface="Calibri" panose="020F0502020204030204" pitchFamily="34" charset="0"/>
                <a:cs typeface="Calibri" panose="020F0502020204030204" pitchFamily="34" charset="0"/>
              </a:rPr>
              <a:t> </a:t>
            </a:r>
            <a:r>
              <a:rPr lang="nl-NL" sz="4000" b="1" dirty="0">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hoạt động đền ơn đáp nghĩa ở địa phương</a:t>
            </a:r>
            <a:endParaRPr lang="en-US" sz="4000" b="1" dirty="0">
              <a:solidFill>
                <a:srgbClr val="FFFF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70778754"/>
      </p:ext>
    </p:extLst>
  </p:cSld>
  <p:clrMapOvr>
    <a:masterClrMapping/>
  </p:clrMapOvr>
  <mc:AlternateContent xmlns:mc="http://schemas.openxmlformats.org/markup-compatibility/2006" xmlns:p14="http://schemas.microsoft.com/office/powerpoint/2010/main">
    <mc:Choice Requires="p14">
      <p:transition spd="slow" p14:dur="800" advTm="5000">
        <p:circle/>
      </p:transition>
    </mc:Choice>
    <mc:Fallback xmlns="">
      <p:transition spd="slow" advTm="500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4"/>
                                        </p:tgtEl>
                                        <p:attrNameLst>
                                          <p:attrName>style.visibility</p:attrName>
                                        </p:attrNameLst>
                                      </p:cBhvr>
                                      <p:to>
                                        <p:strVal val="visible"/>
                                      </p:to>
                                    </p:set>
                                    <p:animEffect transition="in" filter="barn(inVertical)">
                                      <p:cBhvr>
                                        <p:cTn id="14" dur="500"/>
                                        <p:tgtEl>
                                          <p:spTgt spid="1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41812" y="1457324"/>
            <a:ext cx="11377748" cy="5255239"/>
            <a:chOff x="341812" y="1028044"/>
            <a:chExt cx="11377748" cy="5684520"/>
          </a:xfrm>
        </p:grpSpPr>
        <p:sp>
          <p:nvSpPr>
            <p:cNvPr id="3" name="矩形 2"/>
            <p:cNvSpPr/>
            <p:nvPr/>
          </p:nvSpPr>
          <p:spPr>
            <a:xfrm>
              <a:off x="341812" y="1028044"/>
              <a:ext cx="11377748" cy="5684520"/>
            </a:xfrm>
            <a:prstGeom prst="rect">
              <a:avLst/>
            </a:prstGeom>
            <a:solidFill>
              <a:schemeClr val="bg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sym typeface="+mn-lt"/>
              </a:endParaRPr>
            </a:p>
          </p:txBody>
        </p:sp>
        <p:sp>
          <p:nvSpPr>
            <p:cNvPr id="8" name="TextBox 7"/>
            <p:cNvSpPr txBox="1"/>
            <p:nvPr/>
          </p:nvSpPr>
          <p:spPr>
            <a:xfrm>
              <a:off x="692784" y="1393483"/>
              <a:ext cx="10870565" cy="4447780"/>
            </a:xfrm>
            <a:prstGeom prst="rect">
              <a:avLst/>
            </a:prstGeom>
            <a:noFill/>
          </p:spPr>
          <p:txBody>
            <a:bodyPr wrap="square" rtlCol="0">
              <a:spAutoFit/>
            </a:bodyPr>
            <a:lstStyle/>
            <a:p>
              <a:pPr marL="0" marR="0" lvl="0" indent="0" algn="just" defTabSz="914400" rtl="0" eaLnBrk="1" fontAlgn="auto" latinLnBrk="0" hangingPunct="1">
                <a:lnSpc>
                  <a:spcPct val="114000"/>
                </a:lnSpc>
                <a:spcBef>
                  <a:spcPts val="0"/>
                </a:spcBef>
                <a:spcAft>
                  <a:spcPts val="0"/>
                </a:spcAft>
                <a:buClrTx/>
                <a:buSzTx/>
                <a:buFontTx/>
                <a:buNone/>
                <a:tabLst/>
                <a:defRPr/>
              </a:pPr>
              <a:r>
                <a:rPr kumimoji="0" lang="vi-VN" sz="33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Hoạt động đó là gì?</a:t>
              </a:r>
            </a:p>
            <a:p>
              <a:pPr marL="0" marR="0" lvl="0" indent="0" algn="just" defTabSz="914400" rtl="0" eaLnBrk="1" fontAlgn="auto" latinLnBrk="0" hangingPunct="1">
                <a:lnSpc>
                  <a:spcPct val="114000"/>
                </a:lnSpc>
                <a:spcBef>
                  <a:spcPts val="0"/>
                </a:spcBef>
                <a:spcAft>
                  <a:spcPts val="0"/>
                </a:spcAft>
                <a:buClrTx/>
                <a:buSzTx/>
                <a:buFontTx/>
                <a:buNone/>
                <a:tabLst/>
                <a:defRPr/>
              </a:pPr>
              <a:r>
                <a:rPr kumimoji="0" lang="vi-VN" sz="33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Hoạt động đó diễn ra khi nào?</a:t>
              </a:r>
            </a:p>
            <a:p>
              <a:pPr marL="0" marR="0" lvl="0" indent="0" algn="just" defTabSz="914400" rtl="0" eaLnBrk="1" fontAlgn="auto" latinLnBrk="0" hangingPunct="1">
                <a:lnSpc>
                  <a:spcPct val="114000"/>
                </a:lnSpc>
                <a:spcBef>
                  <a:spcPts val="0"/>
                </a:spcBef>
                <a:spcAft>
                  <a:spcPts val="0"/>
                </a:spcAft>
                <a:buClrTx/>
                <a:buSzTx/>
                <a:buFontTx/>
                <a:buNone/>
                <a:tabLst/>
                <a:defRPr/>
              </a:pPr>
              <a:r>
                <a:rPr kumimoji="0" lang="vi-VN" sz="33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Những ai tham gia hoạt động đó?</a:t>
              </a:r>
            </a:p>
            <a:p>
              <a:pPr marL="0" marR="0" lvl="0" indent="0" algn="just" defTabSz="914400" rtl="0" eaLnBrk="1" fontAlgn="auto" latinLnBrk="0" hangingPunct="1">
                <a:lnSpc>
                  <a:spcPct val="114000"/>
                </a:lnSpc>
                <a:spcBef>
                  <a:spcPts val="0"/>
                </a:spcBef>
                <a:spcAft>
                  <a:spcPts val="0"/>
                </a:spcAft>
                <a:buClrTx/>
                <a:buSzTx/>
                <a:buFontTx/>
                <a:buNone/>
                <a:tabLst/>
                <a:defRPr/>
              </a:pPr>
              <a:r>
                <a:rPr kumimoji="0" lang="vi-VN" sz="33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a:t>
              </a:r>
              <a:r>
                <a:rPr kumimoji="0" lang="en-US" sz="33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a:t>
              </a:r>
              <a:r>
                <a:rPr kumimoji="0" lang="vi-VN" sz="33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Theo em tại sao hoạt động đó lại được tổ chức</a:t>
              </a:r>
              <a:r>
                <a:rPr lang="en-US" sz="3300" b="1" dirty="0">
                  <a:solidFill>
                    <a:prstClr val="black"/>
                  </a:solidFill>
                  <a:latin typeface="Calibri" panose="020F0502020204030204" pitchFamily="34" charset="0"/>
                  <a:cs typeface="Calibri" panose="020F0502020204030204" pitchFamily="34" charset="0"/>
                </a:rPr>
                <a:t>? </a:t>
              </a:r>
              <a:r>
                <a:rPr kumimoji="0" lang="vi-VN" sz="33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Nêu ý nghĩa của nó?</a:t>
              </a:r>
            </a:p>
            <a:p>
              <a:pPr marL="0" marR="0" lvl="0" indent="0" algn="just" defTabSz="914400" rtl="0" eaLnBrk="1" fontAlgn="auto" latinLnBrk="0" hangingPunct="1">
                <a:lnSpc>
                  <a:spcPct val="114000"/>
                </a:lnSpc>
                <a:spcBef>
                  <a:spcPts val="0"/>
                </a:spcBef>
                <a:spcAft>
                  <a:spcPts val="0"/>
                </a:spcAft>
                <a:buClrTx/>
                <a:buSzTx/>
                <a:buFontTx/>
                <a:buNone/>
                <a:tabLst/>
                <a:defRPr/>
              </a:pPr>
              <a:r>
                <a:rPr kumimoji="0" lang="vi-VN" sz="33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Nêu cảm xúc khi tham gia hoạt động đó?</a:t>
              </a:r>
            </a:p>
            <a:p>
              <a:pPr marL="0" marR="0" lvl="0" indent="0" algn="just" defTabSz="914400" rtl="0" eaLnBrk="1" fontAlgn="auto" latinLnBrk="0" hangingPunct="1">
                <a:lnSpc>
                  <a:spcPct val="114000"/>
                </a:lnSpc>
                <a:spcBef>
                  <a:spcPts val="0"/>
                </a:spcBef>
                <a:spcAft>
                  <a:spcPts val="0"/>
                </a:spcAft>
                <a:buClrTx/>
                <a:buSzTx/>
                <a:buFontTx/>
                <a:buNone/>
                <a:tabLst/>
                <a:defRPr/>
              </a:pPr>
              <a:r>
                <a:rPr kumimoji="0" lang="vi-VN" sz="3300" b="1" i="0" u="none" strike="noStrike" kern="1200" cap="none" spc="0" normalizeH="0" baseline="0" noProof="0" dirty="0">
                  <a:ln>
                    <a:noFill/>
                  </a:ln>
                  <a:solidFill>
                    <a:prstClr val="black"/>
                  </a:solidFill>
                  <a:effectLst/>
                  <a:uLnTx/>
                  <a:uFillTx/>
                  <a:latin typeface="Calibri" panose="020F0502020204030204" pitchFamily="34" charset="0"/>
                  <a:cs typeface="Calibri" panose="020F0502020204030204" pitchFamily="34" charset="0"/>
                </a:rPr>
                <a:t>+ Qua hoạt động đó, em học được thêm điều gì, kĩ năng gì?</a:t>
              </a:r>
            </a:p>
          </p:txBody>
        </p:sp>
      </p:grpSp>
      <p:pic>
        <p:nvPicPr>
          <p:cNvPr id="7" name="图片 24">
            <a:extLst>
              <a:ext uri="{FF2B5EF4-FFF2-40B4-BE49-F238E27FC236}">
                <a16:creationId xmlns:a16="http://schemas.microsoft.com/office/drawing/2014/main" id="{E863F5F1-296C-4B52-97A8-D0C05A6BC8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10572749" y="4543706"/>
            <a:ext cx="2219044" cy="2219044"/>
          </a:xfrm>
          <a:prstGeom prst="rect">
            <a:avLst/>
          </a:prstGeom>
        </p:spPr>
      </p:pic>
      <p:sp>
        <p:nvSpPr>
          <p:cNvPr id="4" name="TextBox 3">
            <a:extLst>
              <a:ext uri="{FF2B5EF4-FFF2-40B4-BE49-F238E27FC236}">
                <a16:creationId xmlns:a16="http://schemas.microsoft.com/office/drawing/2014/main" id="{8A4FE134-4B4B-9BD0-0E24-FA34362417DC}"/>
              </a:ext>
            </a:extLst>
          </p:cNvPr>
          <p:cNvSpPr txBox="1"/>
          <p:nvPr/>
        </p:nvSpPr>
        <p:spPr>
          <a:xfrm>
            <a:off x="1219200" y="0"/>
            <a:ext cx="9363075" cy="1200329"/>
          </a:xfrm>
          <a:prstGeom prst="rect">
            <a:avLst/>
          </a:prstGeom>
          <a:noFill/>
        </p:spPr>
        <p:txBody>
          <a:bodyPr wrap="square" rtlCol="0">
            <a:spAutoFit/>
          </a:bodyPr>
          <a:lstStyle/>
          <a:p>
            <a:pPr algn="ctr"/>
            <a:r>
              <a:rPr lang="en-US" sz="3600" b="1" dirty="0" err="1">
                <a:solidFill>
                  <a:srgbClr val="FF0000"/>
                </a:solidFill>
                <a:latin typeface="Calibri" panose="020F0502020204030204" pitchFamily="34" charset="0"/>
                <a:cs typeface="Calibri" panose="020F0502020204030204" pitchFamily="34" charset="0"/>
              </a:rPr>
              <a:t>Kể</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về</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hoạt</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động</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đền</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ơn</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đáp</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nghĩa</a:t>
            </a:r>
            <a:r>
              <a:rPr lang="en-US" sz="3600" b="1" dirty="0">
                <a:solidFill>
                  <a:srgbClr val="FF0000"/>
                </a:solidFill>
                <a:latin typeface="Calibri" panose="020F0502020204030204" pitchFamily="34" charset="0"/>
                <a:cs typeface="Calibri" panose="020F0502020204030204" pitchFamily="34" charset="0"/>
              </a:rPr>
              <a:t> ở </a:t>
            </a:r>
            <a:r>
              <a:rPr lang="en-US" sz="3600" b="1" dirty="0" err="1">
                <a:solidFill>
                  <a:srgbClr val="FF0000"/>
                </a:solidFill>
                <a:latin typeface="Calibri" panose="020F0502020204030204" pitchFamily="34" charset="0"/>
                <a:cs typeface="Calibri" panose="020F0502020204030204" pitchFamily="34" charset="0"/>
              </a:rPr>
              <a:t>địa</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phương</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mà</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mình</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biết</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hoặc</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từng</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tham</a:t>
            </a:r>
            <a:r>
              <a:rPr lang="en-US" sz="3600" b="1" dirty="0">
                <a:solidFill>
                  <a:srgbClr val="FF0000"/>
                </a:solidFill>
                <a:latin typeface="Calibri" panose="020F0502020204030204" pitchFamily="34" charset="0"/>
                <a:cs typeface="Calibri" panose="020F0502020204030204" pitchFamily="34" charset="0"/>
              </a:rPr>
              <a:t> </a:t>
            </a:r>
            <a:r>
              <a:rPr lang="en-US" sz="3600" b="1" dirty="0" err="1">
                <a:solidFill>
                  <a:srgbClr val="FF0000"/>
                </a:solidFill>
                <a:latin typeface="Calibri" panose="020F0502020204030204" pitchFamily="34" charset="0"/>
                <a:cs typeface="Calibri" panose="020F0502020204030204" pitchFamily="34" charset="0"/>
              </a:rPr>
              <a:t>gia</a:t>
            </a:r>
            <a:endParaRPr lang="en-US" sz="36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0919995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63"/>
        <p:cNvGrpSpPr/>
        <p:nvPr/>
      </p:nvGrpSpPr>
      <p:grpSpPr>
        <a:xfrm>
          <a:off x="0" y="0"/>
          <a:ext cx="0" cy="0"/>
          <a:chOff x="0" y="0"/>
          <a:chExt cx="0" cy="0"/>
        </a:xfrm>
      </p:grpSpPr>
      <p:pic>
        <p:nvPicPr>
          <p:cNvPr id="1264" name="Google Shape;1264;p29"/>
          <p:cNvPicPr preferRelativeResize="0"/>
          <p:nvPr/>
        </p:nvPicPr>
        <p:blipFill rotWithShape="1">
          <a:blip r:embed="rId3">
            <a:alphaModFix/>
          </a:blip>
          <a:srcRect t="27083" b="45000"/>
          <a:stretch/>
        </p:blipFill>
        <p:spPr>
          <a:xfrm>
            <a:off x="-15760" y="-1"/>
            <a:ext cx="12192000" cy="6858001"/>
          </a:xfrm>
          <a:prstGeom prst="rect">
            <a:avLst/>
          </a:prstGeom>
          <a:noFill/>
          <a:ln>
            <a:noFill/>
          </a:ln>
        </p:spPr>
      </p:pic>
      <p:grpSp>
        <p:nvGrpSpPr>
          <p:cNvPr id="8" name="Group 7">
            <a:extLst>
              <a:ext uri="{FF2B5EF4-FFF2-40B4-BE49-F238E27FC236}">
                <a16:creationId xmlns:a16="http://schemas.microsoft.com/office/drawing/2014/main" id="{EC0EC78E-1418-7C62-7A5C-AC5D00B30641}"/>
              </a:ext>
            </a:extLst>
          </p:cNvPr>
          <p:cNvGrpSpPr/>
          <p:nvPr/>
        </p:nvGrpSpPr>
        <p:grpSpPr>
          <a:xfrm>
            <a:off x="1128354" y="800100"/>
            <a:ext cx="10206396" cy="5418877"/>
            <a:chOff x="4144021" y="1484380"/>
            <a:chExt cx="7574794" cy="4840220"/>
          </a:xfrm>
        </p:grpSpPr>
        <p:grpSp>
          <p:nvGrpSpPr>
            <p:cNvPr id="9" name="Group 8">
              <a:extLst>
                <a:ext uri="{FF2B5EF4-FFF2-40B4-BE49-F238E27FC236}">
                  <a16:creationId xmlns:a16="http://schemas.microsoft.com/office/drawing/2014/main" id="{858E9D63-04B4-D08C-6846-13F48F641F10}"/>
                </a:ext>
              </a:extLst>
            </p:cNvPr>
            <p:cNvGrpSpPr/>
            <p:nvPr/>
          </p:nvGrpSpPr>
          <p:grpSpPr>
            <a:xfrm>
              <a:off x="4144021" y="1484380"/>
              <a:ext cx="7574794" cy="4840220"/>
              <a:chOff x="4436414" y="1551563"/>
              <a:chExt cx="7327378" cy="4327762"/>
            </a:xfrm>
          </p:grpSpPr>
          <p:sp>
            <p:nvSpPr>
              <p:cNvPr id="12" name="Rectangle: Diagonal Corners Rounded 11">
                <a:extLst>
                  <a:ext uri="{FF2B5EF4-FFF2-40B4-BE49-F238E27FC236}">
                    <a16:creationId xmlns:a16="http://schemas.microsoft.com/office/drawing/2014/main" id="{AB668FBB-645D-2829-DF03-76D22DEAF358}"/>
                  </a:ext>
                </a:extLst>
              </p:cNvPr>
              <p:cNvSpPr/>
              <p:nvPr/>
            </p:nvSpPr>
            <p:spPr>
              <a:xfrm flipH="1">
                <a:off x="4572001" y="1676401"/>
                <a:ext cx="7191791" cy="4202924"/>
              </a:xfrm>
              <a:prstGeom prst="round2DiagRect">
                <a:avLst>
                  <a:gd name="adj1" fmla="val 34172"/>
                  <a:gd name="adj2" fmla="val 717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Diagonal Corners Rounded 30">
                <a:extLst>
                  <a:ext uri="{FF2B5EF4-FFF2-40B4-BE49-F238E27FC236}">
                    <a16:creationId xmlns:a16="http://schemas.microsoft.com/office/drawing/2014/main" id="{B1440706-53C3-EE52-FD2C-2F66E7A96FE8}"/>
                  </a:ext>
                </a:extLst>
              </p:cNvPr>
              <p:cNvSpPr/>
              <p:nvPr/>
            </p:nvSpPr>
            <p:spPr>
              <a:xfrm flipH="1">
                <a:off x="4436414" y="1551563"/>
                <a:ext cx="7155053" cy="4133089"/>
              </a:xfrm>
              <a:prstGeom prst="round2DiagRect">
                <a:avLst>
                  <a:gd name="adj1" fmla="val 30812"/>
                  <a:gd name="adj2" fmla="val 7179"/>
                </a:avLst>
              </a:prstGeom>
              <a:noFill/>
              <a:ln w="76200">
                <a:solidFill>
                  <a:srgbClr val="FFC233"/>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0" name="TextBox 9">
              <a:extLst>
                <a:ext uri="{FF2B5EF4-FFF2-40B4-BE49-F238E27FC236}">
                  <a16:creationId xmlns:a16="http://schemas.microsoft.com/office/drawing/2014/main" id="{557C672E-E867-33FA-0835-B3169EC1B2BD}"/>
                </a:ext>
              </a:extLst>
            </p:cNvPr>
            <p:cNvSpPr txBox="1"/>
            <p:nvPr/>
          </p:nvSpPr>
          <p:spPr>
            <a:xfrm>
              <a:off x="4536675" y="1616156"/>
              <a:ext cx="6767991" cy="4065354"/>
            </a:xfrm>
            <a:prstGeom prst="rect">
              <a:avLst/>
            </a:prstGeom>
            <a:noFill/>
          </p:spPr>
          <p:txBody>
            <a:bodyPr wrap="square" rtlCol="0">
              <a:spAutoFit/>
            </a:bodyPr>
            <a:lstStyle/>
            <a:p>
              <a:pPr algn="ctr">
                <a:lnSpc>
                  <a:spcPct val="114000"/>
                </a:lnSpc>
              </a:pPr>
              <a:r>
                <a:rPr lang="en-US" sz="3200" b="1" dirty="0" err="1">
                  <a:solidFill>
                    <a:srgbClr val="FF0000"/>
                  </a:solidFill>
                  <a:latin typeface="Calibri" panose="020F0502020204030204" pitchFamily="34" charset="0"/>
                  <a:cs typeface="Calibri" panose="020F0502020204030204" pitchFamily="34" charset="0"/>
                </a:rPr>
                <a:t>Ví</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dụ</a:t>
              </a:r>
              <a:r>
                <a:rPr lang="en-US" sz="3200" b="1" dirty="0">
                  <a:solidFill>
                    <a:srgbClr val="FF0000"/>
                  </a:solidFill>
                  <a:latin typeface="Calibri" panose="020F0502020204030204" pitchFamily="34" charset="0"/>
                  <a:cs typeface="Calibri" panose="020F0502020204030204" pitchFamily="34" charset="0"/>
                </a:rPr>
                <a:t>:</a:t>
              </a:r>
            </a:p>
            <a:p>
              <a:pPr marL="457200" indent="-457200">
                <a:lnSpc>
                  <a:spcPct val="114000"/>
                </a:lnSpc>
                <a:buFont typeface="Arial" panose="020B0604020202020204" pitchFamily="34" charset="0"/>
                <a:buChar char="•"/>
              </a:pPr>
              <a:r>
                <a:rPr lang="vi-VN" sz="3200" b="1" dirty="0">
                  <a:latin typeface="Calibri" panose="020F0502020204030204" pitchFamily="34" charset="0"/>
                  <a:cs typeface="Calibri" panose="020F0502020204030204" pitchFamily="34" charset="0"/>
                </a:rPr>
                <a:t>Mỗi tháng lớp ra quét dọn nghĩa trang liệt sĩ 1 lần: bạn quét rác, bạn hót rác, bạn nhổ cỏ, bạn lau các bia mộ, bạn hương, bạn dâng hoa. Ai rất vui, thương các liệt sĩ, biết ơn họ,...</a:t>
              </a:r>
            </a:p>
            <a:p>
              <a:pPr marL="457200" indent="-457200">
                <a:lnSpc>
                  <a:spcPct val="114000"/>
                </a:lnSpc>
                <a:buFont typeface="Arial" panose="020B0604020202020204" pitchFamily="34" charset="0"/>
                <a:buChar char="•"/>
              </a:pPr>
              <a:r>
                <a:rPr lang="vi-VN" sz="3200" b="1" dirty="0">
                  <a:latin typeface="Calibri" panose="020F0502020204030204" pitchFamily="34" charset="0"/>
                  <a:cs typeface="Calibri" panose="020F0502020204030204" pitchFamily="34" charset="0"/>
                </a:rPr>
                <a:t>Thỉnh thoảng trường em tổ chức đến thăm bà mẹ liệt sĩ, các cô chú thương binh sau đó quét dọn nhà cửa, nấu cơm giúp mẹ liệt sĩ....</a:t>
              </a:r>
            </a:p>
          </p:txBody>
        </p:sp>
      </p:grpSp>
    </p:spTree>
    <p:extLst>
      <p:ext uri="{BB962C8B-B14F-4D97-AF65-F5344CB8AC3E}">
        <p14:creationId xmlns:p14="http://schemas.microsoft.com/office/powerpoint/2010/main" val="32582245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Eco-Friendly School Center by Slidesgo">
  <a:themeElements>
    <a:clrScheme name="Simple Light">
      <a:dk1>
        <a:srgbClr val="30353A"/>
      </a:dk1>
      <a:lt1>
        <a:srgbClr val="FFFFFF"/>
      </a:lt1>
      <a:dk2>
        <a:srgbClr val="CBF0F1"/>
      </a:dk2>
      <a:lt2>
        <a:srgbClr val="A8DC7F"/>
      </a:lt2>
      <a:accent1>
        <a:srgbClr val="027182"/>
      </a:accent1>
      <a:accent2>
        <a:srgbClr val="01C1CB"/>
      </a:accent2>
      <a:accent3>
        <a:srgbClr val="078309"/>
      </a:accent3>
      <a:accent4>
        <a:srgbClr val="FB9C05"/>
      </a:accent4>
      <a:accent5>
        <a:srgbClr val="FEC128"/>
      </a:accent5>
      <a:accent6>
        <a:srgbClr val="FFFFFF"/>
      </a:accent6>
      <a:hlink>
        <a:srgbClr val="30353A"/>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4pkxh1w2">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0F0F0"/>
        </a:solidFill>
        <a:ln w="76200">
          <a:solidFill>
            <a:srgbClr val="F5B8F6"/>
          </a:solidFill>
          <a:prstDash val="dash"/>
        </a:ln>
      </a:spPr>
      <a:bodyPr rtlCol="0" anchor="ctr"/>
      <a:lstStyle>
        <a:defPPr algn="ctr">
          <a:defRPr/>
        </a:defPPr>
      </a:lstStyle>
      <a:style>
        <a:lnRef idx="2">
          <a:schemeClr val="accent6"/>
        </a:lnRef>
        <a:fillRef idx="1">
          <a:schemeClr val="lt1"/>
        </a:fillRef>
        <a:effectRef idx="0">
          <a:schemeClr val="accent6"/>
        </a:effectRef>
        <a:fontRef idx="minor">
          <a:schemeClr val="dk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Find a Rainbow Day by Slidesgo">
  <a:themeElements>
    <a:clrScheme name="Simple Light">
      <a:dk1>
        <a:srgbClr val="434343"/>
      </a:dk1>
      <a:lt1>
        <a:srgbClr val="E1FDFF"/>
      </a:lt1>
      <a:dk2>
        <a:srgbClr val="FF7D7D"/>
      </a:dk2>
      <a:lt2>
        <a:srgbClr val="6AA0FF"/>
      </a:lt2>
      <a:accent1>
        <a:srgbClr val="FFBE5D"/>
      </a:accent1>
      <a:accent2>
        <a:srgbClr val="E8AEFF"/>
      </a:accent2>
      <a:accent3>
        <a:srgbClr val="6FFFBC"/>
      </a:accent3>
      <a:accent4>
        <a:srgbClr val="FFE340"/>
      </a:accent4>
      <a:accent5>
        <a:srgbClr val="00E8ED"/>
      </a:accent5>
      <a:accent6>
        <a:srgbClr val="FFFFB5"/>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TotalTime>
  <Words>1010</Words>
  <Application>Microsoft Office PowerPoint</Application>
  <PresentationFormat>Widescreen</PresentationFormat>
  <Paragraphs>86</Paragraphs>
  <Slides>37</Slides>
  <Notes>16</Notes>
  <HiddenSlides>0</HiddenSlides>
  <MMClips>1</MMClips>
  <ScaleCrop>false</ScaleCrop>
  <HeadingPairs>
    <vt:vector size="6" baseType="variant">
      <vt:variant>
        <vt:lpstr>Fonts Used</vt:lpstr>
      </vt:variant>
      <vt:variant>
        <vt:i4>16</vt:i4>
      </vt:variant>
      <vt:variant>
        <vt:lpstr>Theme</vt:lpstr>
      </vt:variant>
      <vt:variant>
        <vt:i4>9</vt:i4>
      </vt:variant>
      <vt:variant>
        <vt:lpstr>Slide Titles</vt:lpstr>
      </vt:variant>
      <vt:variant>
        <vt:i4>37</vt:i4>
      </vt:variant>
    </vt:vector>
  </HeadingPairs>
  <TitlesOfParts>
    <vt:vector size="62" baseType="lpstr">
      <vt:lpstr>Chau Philomene One</vt:lpstr>
      <vt:lpstr>等线</vt:lpstr>
      <vt:lpstr>字魂59号-创粗黑</vt:lpstr>
      <vt:lpstr>字魂70号-灵悦黑体</vt:lpstr>
      <vt:lpstr>Arial</vt:lpstr>
      <vt:lpstr>Bebas Neue</vt:lpstr>
      <vt:lpstr>Calibri</vt:lpstr>
      <vt:lpstr>Calibri Light</vt:lpstr>
      <vt:lpstr>Cambria</vt:lpstr>
      <vt:lpstr>Didact Gothic</vt:lpstr>
      <vt:lpstr>Georgia</vt:lpstr>
      <vt:lpstr>Roboto</vt:lpstr>
      <vt:lpstr>Tahoma</vt:lpstr>
      <vt:lpstr>Times New Roman</vt:lpstr>
      <vt:lpstr>Ubuntu</vt:lpstr>
      <vt:lpstr>Wingdings</vt:lpstr>
      <vt:lpstr>千图网海量PPT模板www.58pic.com​​</vt:lpstr>
      <vt:lpstr>4_Office 主题​​</vt:lpstr>
      <vt:lpstr>Eco-Friendly School Center by Slidesgo</vt:lpstr>
      <vt:lpstr>5_Office 主题​​</vt:lpstr>
      <vt:lpstr>1_Simple Light</vt:lpstr>
      <vt:lpstr>Chủ đề Office</vt:lpstr>
      <vt:lpstr>5_Office Theme</vt:lpstr>
      <vt:lpstr>Find a Rainbow Day by Slidesgo</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24</cp:revision>
  <dcterms:created xsi:type="dcterms:W3CDTF">2023-11-08T10:47:26Z</dcterms:created>
  <dcterms:modified xsi:type="dcterms:W3CDTF">2023-11-08T11:52:47Z</dcterms:modified>
</cp:coreProperties>
</file>