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700" r:id="rId3"/>
    <p:sldMasterId id="2147483712" r:id="rId4"/>
  </p:sldMasterIdLst>
  <p:notesMasterIdLst>
    <p:notesMasterId r:id="rId37"/>
  </p:notesMasterIdLst>
  <p:sldIdLst>
    <p:sldId id="257" r:id="rId5"/>
    <p:sldId id="287" r:id="rId6"/>
    <p:sldId id="288" r:id="rId7"/>
    <p:sldId id="289" r:id="rId8"/>
    <p:sldId id="269" r:id="rId9"/>
    <p:sldId id="290" r:id="rId10"/>
    <p:sldId id="293" r:id="rId11"/>
    <p:sldId id="295" r:id="rId12"/>
    <p:sldId id="327" r:id="rId13"/>
    <p:sldId id="324" r:id="rId14"/>
    <p:sldId id="326" r:id="rId15"/>
    <p:sldId id="325" r:id="rId16"/>
    <p:sldId id="296" r:id="rId17"/>
    <p:sldId id="297" r:id="rId18"/>
    <p:sldId id="328" r:id="rId19"/>
    <p:sldId id="329" r:id="rId20"/>
    <p:sldId id="2666" r:id="rId21"/>
    <p:sldId id="276" r:id="rId22"/>
    <p:sldId id="277" r:id="rId23"/>
    <p:sldId id="278" r:id="rId24"/>
    <p:sldId id="279" r:id="rId25"/>
    <p:sldId id="280" r:id="rId26"/>
    <p:sldId id="281" r:id="rId27"/>
    <p:sldId id="2667" r:id="rId28"/>
    <p:sldId id="286" r:id="rId29"/>
    <p:sldId id="2668" r:id="rId30"/>
    <p:sldId id="298" r:id="rId31"/>
    <p:sldId id="294" r:id="rId32"/>
    <p:sldId id="2669" r:id="rId33"/>
    <p:sldId id="2670" r:id="rId34"/>
    <p:sldId id="2665" r:id="rId35"/>
    <p:sldId id="28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62393-6628-431D-B797-3009C182E664}"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008C7-33EF-4258-A558-B6AA342AEFDA}" type="slidenum">
              <a:rPr lang="en-US" smtClean="0"/>
              <a:t>‹#›</a:t>
            </a:fld>
            <a:endParaRPr lang="en-US"/>
          </a:p>
        </p:txBody>
      </p:sp>
    </p:spTree>
    <p:extLst>
      <p:ext uri="{BB962C8B-B14F-4D97-AF65-F5344CB8AC3E}">
        <p14:creationId xmlns:p14="http://schemas.microsoft.com/office/powerpoint/2010/main" val="2998417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B3F24-B618-4465-805C-DAACBFBBDE6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2121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nhập các mặt cần phải nhận xét.</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895F8-1AE4-4219-A2DC-5DE9BB4B5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896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B3F24-B618-4465-805C-DAACBFBBDE6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80524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GV</a:t>
            </a:r>
            <a:r>
              <a:rPr lang="en-US" baseline="0"/>
              <a:t> nhập các mặt cần đưa ra phương hướng trong tuần tới.</a:t>
            </a:r>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895F8-1AE4-4219-A2DC-5DE9BB4B5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854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260626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895666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3669214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168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891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03400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4C5F-A0A4-B4CD-325E-88F37F41C0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7F23DF-6C8B-B4D8-77E7-7FD4C6B9F8E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6663EC-83B2-3F69-3601-0F954668DDA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18639C5-EFF6-93E5-508A-8CE24197C5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247F4D-2A51-92E6-B813-0B2E2F5266CC}"/>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970636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43158-9DB5-05D5-BEF8-9B07E5FFD1E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FAD5929-FC50-0EB6-F0B1-52860F485E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76A73-489F-C2A0-06D6-3EE71B89AE2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0E7C583-A5DB-F7D0-4353-15FF26429D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DAD501-AD74-67D8-2B61-CBDA55EBFE0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539242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9D98-E8D2-1722-9D2E-18D83D2568B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11A017-CA3B-4612-8690-8E2F616D66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E97-AA70-203C-5268-BEC7058D614A}"/>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07DA9C83-920C-3DAD-FA61-F4AD77383C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EC0715-B0D7-4123-AE44-104AAA1FB6B0}"/>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286019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1226-1E2C-6616-C4A0-3C01371175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CAF6FF6-A6CA-7160-6509-B21C9585BBB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F1A8BA-1E62-85F4-0FC9-25DBCEC9B60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4D0414-272F-66DE-06CE-BB3FC201A47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7D7C65E4-21F0-3DAC-5EE2-EA40E59797E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D474827-DD42-3237-9CA9-06BCF1CBE26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993309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654A-B482-88D5-E3F3-4E0F8F663CE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FC9DE55-5577-A255-10FF-0D15A44E5A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95428C-06C2-1F4E-526F-58A0B7C0BEE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63FE09-C6AB-AAF3-FCE5-375A9BC1542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01B23D-79B2-6E8C-D352-324849BA2D7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0867D4-01DA-5205-4609-EA1E5DEB7197}"/>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8" name="Footer Placeholder 7">
            <a:extLst>
              <a:ext uri="{FF2B5EF4-FFF2-40B4-BE49-F238E27FC236}">
                <a16:creationId xmlns:a16="http://schemas.microsoft.com/office/drawing/2014/main" id="{0D659C7F-01DD-68F6-1471-733BC5942D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EE1BA1C-48A3-5EDE-6627-25FB8C1C327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416519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31189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C7903-D450-1213-7B8B-DFEF954230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18AF8F9-56AA-0C1B-7799-F132184EDC5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4" name="Footer Placeholder 3">
            <a:extLst>
              <a:ext uri="{FF2B5EF4-FFF2-40B4-BE49-F238E27FC236}">
                <a16:creationId xmlns:a16="http://schemas.microsoft.com/office/drawing/2014/main" id="{4A7307DE-351C-36D3-13DA-7C15610569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4A34D2C-78E2-CEE1-48A1-0C02F19266D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89503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AA5DD-A59A-9C17-B619-DCC559629BC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3" name="Footer Placeholder 2">
            <a:extLst>
              <a:ext uri="{FF2B5EF4-FFF2-40B4-BE49-F238E27FC236}">
                <a16:creationId xmlns:a16="http://schemas.microsoft.com/office/drawing/2014/main" id="{E6717164-33EB-8601-E5E6-FF2A13C278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B3ECC7A-045A-A997-F542-3F6EBDF92097}"/>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4179851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E9C7-FF7F-C55B-33C6-946302A68D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5CF35D-CF3C-35AA-3D06-C8CE4EA673A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4B4F8C-986E-76FF-9BE3-9DC5E0B6862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AF8C2-8A33-4C4F-E129-BD73B233CFD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E54D94FB-FFF1-09B8-A6E9-72A0AFD701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68C9945-1D2C-7F72-E525-D46882B178C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715394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C92E-4AAE-060C-C60B-51730E1E394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E4A7DE-4A97-AA2D-0F28-457FD518E29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057949-4A79-A250-72C8-ED8CD4D944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43768B-0014-D2A3-F53E-F8DC1C75A4CB}"/>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FA8CF373-DEF4-D596-33B1-48554B9C7E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D6BDDD-B2D0-10EE-EAD0-4CE09FD56CD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632301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3F34-735F-D06E-FF57-343861D85B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8A678-B80E-9B28-6033-C9A0F0A47C5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5CFF3-0BDD-BE8B-45A7-2DD01768CBB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E5C2871-EC04-EDA1-3921-AC33114B60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FBDE84-E9EF-18F3-DB90-21B6A9F7B09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661805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6085CA-D63B-BC3B-7F3E-BA2462DE480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C97D35-5446-959F-BBA4-C139E607D3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E639C-747B-2ED1-9C00-B1AAE0276C09}"/>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406C413F-721C-D3F9-1AB7-5E3E3122D3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6F2DBA-0BCC-0C24-2179-9434F157406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415110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4C5F-A0A4-B4CD-325E-88F37F41C0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7F23DF-6C8B-B4D8-77E7-7FD4C6B9F8E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6663EC-83B2-3F69-3601-0F954668DDA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18639C5-EFF6-93E5-508A-8CE24197C5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247F4D-2A51-92E6-B813-0B2E2F5266CC}"/>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596351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43158-9DB5-05D5-BEF8-9B07E5FFD1E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FAD5929-FC50-0EB6-F0B1-52860F485E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76A73-489F-C2A0-06D6-3EE71B89AE2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0E7C583-A5DB-F7D0-4353-15FF26429D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DAD501-AD74-67D8-2B61-CBDA55EBFE0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42630461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9D98-E8D2-1722-9D2E-18D83D2568B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11A017-CA3B-4612-8690-8E2F616D66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E97-AA70-203C-5268-BEC7058D614A}"/>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07DA9C83-920C-3DAD-FA61-F4AD77383C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EC0715-B0D7-4123-AE44-104AAA1FB6B0}"/>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59574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1226-1E2C-6616-C4A0-3C01371175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CAF6FF6-A6CA-7160-6509-B21C9585BBB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F1A8BA-1E62-85F4-0FC9-25DBCEC9B60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4D0414-272F-66DE-06CE-BB3FC201A47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7D7C65E4-21F0-3DAC-5EE2-EA40E59797E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D474827-DD42-3237-9CA9-06BCF1CBE26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24766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631961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654A-B482-88D5-E3F3-4E0F8F663CE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FC9DE55-5577-A255-10FF-0D15A44E5A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95428C-06C2-1F4E-526F-58A0B7C0BEE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63FE09-C6AB-AAF3-FCE5-375A9BC1542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01B23D-79B2-6E8C-D352-324849BA2D7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0867D4-01DA-5205-4609-EA1E5DEB7197}"/>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8" name="Footer Placeholder 7">
            <a:extLst>
              <a:ext uri="{FF2B5EF4-FFF2-40B4-BE49-F238E27FC236}">
                <a16:creationId xmlns:a16="http://schemas.microsoft.com/office/drawing/2014/main" id="{0D659C7F-01DD-68F6-1471-733BC5942D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EE1BA1C-48A3-5EDE-6627-25FB8C1C327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302190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C7903-D450-1213-7B8B-DFEF954230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18AF8F9-56AA-0C1B-7799-F132184EDC5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4" name="Footer Placeholder 3">
            <a:extLst>
              <a:ext uri="{FF2B5EF4-FFF2-40B4-BE49-F238E27FC236}">
                <a16:creationId xmlns:a16="http://schemas.microsoft.com/office/drawing/2014/main" id="{4A7307DE-351C-36D3-13DA-7C15610569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4A34D2C-78E2-CEE1-48A1-0C02F19266D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588752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AA5DD-A59A-9C17-B619-DCC559629BC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3" name="Footer Placeholder 2">
            <a:extLst>
              <a:ext uri="{FF2B5EF4-FFF2-40B4-BE49-F238E27FC236}">
                <a16:creationId xmlns:a16="http://schemas.microsoft.com/office/drawing/2014/main" id="{E6717164-33EB-8601-E5E6-FF2A13C278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B3ECC7A-045A-A997-F542-3F6EBDF92097}"/>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9528326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E9C7-FF7F-C55B-33C6-946302A68D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5CF35D-CF3C-35AA-3D06-C8CE4EA673A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4B4F8C-986E-76FF-9BE3-9DC5E0B6862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AF8C2-8A33-4C4F-E129-BD73B233CFD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E54D94FB-FFF1-09B8-A6E9-72A0AFD701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68C9945-1D2C-7F72-E525-D46882B178C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9942679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C92E-4AAE-060C-C60B-51730E1E394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E4A7DE-4A97-AA2D-0F28-457FD518E29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057949-4A79-A250-72C8-ED8CD4D944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43768B-0014-D2A3-F53E-F8DC1C75A4CB}"/>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FA8CF373-DEF4-D596-33B1-48554B9C7E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D6BDDD-B2D0-10EE-EAD0-4CE09FD56CD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476923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3F34-735F-D06E-FF57-343861D85B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8A678-B80E-9B28-6033-C9A0F0A47C5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5CFF3-0BDD-BE8B-45A7-2DD01768CBB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E5C2871-EC04-EDA1-3921-AC33114B60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FBDE84-E9EF-18F3-DB90-21B6A9F7B09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2666752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6085CA-D63B-BC3B-7F3E-BA2462DE480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C97D35-5446-959F-BBA4-C139E607D3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E639C-747B-2ED1-9C00-B1AAE0276C09}"/>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406C413F-721C-D3F9-1AB7-5E3E3122D3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6F2DBA-0BCC-0C24-2179-9434F157406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6483825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624006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842152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0103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2153618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81773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500614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053512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55180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405973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359114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803986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68452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6020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2766895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257594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74889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3352591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4137889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192DD224-12D8-FA98-B5C1-7978FEBD0B0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466655" y="274752"/>
            <a:ext cx="1327805" cy="1327805"/>
          </a:xfrm>
          <a:prstGeom prst="rect">
            <a:avLst/>
          </a:prstGeom>
        </p:spPr>
      </p:pic>
    </p:spTree>
    <p:extLst>
      <p:ext uri="{BB962C8B-B14F-4D97-AF65-F5344CB8AC3E}">
        <p14:creationId xmlns:p14="http://schemas.microsoft.com/office/powerpoint/2010/main" val="7131573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B7D404-99BE-FB9D-66CB-71966A030F4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61155" y="76789"/>
            <a:ext cx="1265745" cy="1265745"/>
          </a:xfrm>
          <a:prstGeom prst="rect">
            <a:avLst/>
          </a:prstGeom>
        </p:spPr>
      </p:pic>
    </p:spTree>
    <p:extLst>
      <p:ext uri="{BB962C8B-B14F-4D97-AF65-F5344CB8AC3E}">
        <p14:creationId xmlns:p14="http://schemas.microsoft.com/office/powerpoint/2010/main" val="61524934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59549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91661298"/>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audio" Target="../media/audio6.wav"/><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2.xml"/><Relationship Id="rId5" Type="http://schemas.openxmlformats.org/officeDocument/2006/relationships/image" Target="../media/image28.png"/><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37.png"/><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emf"/><Relationship Id="rId2" Type="http://schemas.openxmlformats.org/officeDocument/2006/relationships/notesSlide" Target="../notesSlides/notesSlide5.xml"/><Relationship Id="rId1" Type="http://schemas.openxmlformats.org/officeDocument/2006/relationships/slideLayout" Target="../slideLayouts/slideLayout39.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jpg"/><Relationship Id="rId1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1.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76237" y="1080923"/>
            <a:ext cx="3622146" cy="124649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50" normalizeH="0" baseline="0" noProof="0" dirty="0">
                <a:ln w="152400" cmpd="sng">
                  <a:solidFill>
                    <a:prstClr val="white"/>
                  </a:solidFill>
                  <a:prstDash val="solid"/>
                </a:ln>
                <a:solidFill>
                  <a:prstClr val="white"/>
                </a:solidFill>
                <a:effectLst/>
                <a:uLnTx/>
                <a:uFillTx/>
                <a:latin typeface="#9Slide07 SVNZiclets" panose="02000603000000000000" pitchFamily="2" charset="0"/>
                <a:ea typeface="+mn-ea"/>
                <a:cs typeface="+mn-cs"/>
              </a:rPr>
              <a:t>EM YÊU</a:t>
            </a:r>
          </a:p>
        </p:txBody>
      </p:sp>
      <p:pic>
        <p:nvPicPr>
          <p:cNvPr id="3" name="Picture 2">
            <a:extLst>
              <a:ext uri="{FF2B5EF4-FFF2-40B4-BE49-F238E27FC236}">
                <a16:creationId xmlns:a16="http://schemas.microsoft.com/office/drawing/2014/main" id="{7979BA56-ECD9-4901-9D54-27007565FB52}"/>
              </a:ext>
            </a:extLst>
          </p:cNvPr>
          <p:cNvPicPr>
            <a:picLocks noChangeAspect="1"/>
          </p:cNvPicPr>
          <p:nvPr/>
        </p:nvPicPr>
        <p:blipFill>
          <a:blip r:embed="rId2"/>
          <a:stretch>
            <a:fillRect/>
          </a:stretch>
        </p:blipFill>
        <p:spPr>
          <a:xfrm>
            <a:off x="1943954" y="584483"/>
            <a:ext cx="7626757" cy="1286367"/>
          </a:xfrm>
          <a:prstGeom prst="rect">
            <a:avLst/>
          </a:prstGeom>
        </p:spPr>
      </p:pic>
      <p:pic>
        <p:nvPicPr>
          <p:cNvPr id="6" name="Picture 5">
            <a:extLst>
              <a:ext uri="{FF2B5EF4-FFF2-40B4-BE49-F238E27FC236}">
                <a16:creationId xmlns:a16="http://schemas.microsoft.com/office/drawing/2014/main" id="{646CAE6F-A5D8-EFF6-9D97-729B2F7C77C9}"/>
              </a:ext>
            </a:extLst>
          </p:cNvPr>
          <p:cNvPicPr>
            <a:picLocks noChangeAspect="1"/>
          </p:cNvPicPr>
          <p:nvPr/>
        </p:nvPicPr>
        <p:blipFill>
          <a:blip r:embed="rId3"/>
          <a:stretch>
            <a:fillRect/>
          </a:stretch>
        </p:blipFill>
        <p:spPr>
          <a:xfrm>
            <a:off x="4336411" y="1573866"/>
            <a:ext cx="3023878" cy="1024217"/>
          </a:xfrm>
          <a:prstGeom prst="rect">
            <a:avLst/>
          </a:prstGeom>
        </p:spPr>
      </p:pic>
      <p:pic>
        <p:nvPicPr>
          <p:cNvPr id="9" name="Picture 8">
            <a:extLst>
              <a:ext uri="{FF2B5EF4-FFF2-40B4-BE49-F238E27FC236}">
                <a16:creationId xmlns:a16="http://schemas.microsoft.com/office/drawing/2014/main" id="{E746D1D5-F460-7023-DD70-7E9FE1E8F1D4}"/>
              </a:ext>
            </a:extLst>
          </p:cNvPr>
          <p:cNvPicPr>
            <a:picLocks noChangeAspect="1"/>
          </p:cNvPicPr>
          <p:nvPr/>
        </p:nvPicPr>
        <p:blipFill>
          <a:blip r:embed="rId4"/>
          <a:stretch>
            <a:fillRect/>
          </a:stretch>
        </p:blipFill>
        <p:spPr>
          <a:xfrm>
            <a:off x="963510" y="2567068"/>
            <a:ext cx="9693480" cy="2523963"/>
          </a:xfrm>
          <a:prstGeom prst="rect">
            <a:avLst/>
          </a:prstGeom>
        </p:spPr>
      </p:pic>
    </p:spTree>
    <p:extLst>
      <p:ext uri="{BB962C8B-B14F-4D97-AF65-F5344CB8AC3E}">
        <p14:creationId xmlns:p14="http://schemas.microsoft.com/office/powerpoint/2010/main" val="2595728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4B58E8-B5D4-85AF-FCA1-CF01EFE2B64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143000"/>
                    </a14:imgEffect>
                  </a14:imgLayer>
                </a14:imgProps>
              </a:ext>
            </a:extLst>
          </a:blip>
          <a:srcRect t="2904" b="2904"/>
          <a:stretch/>
        </p:blipFill>
        <p:spPr>
          <a:xfrm>
            <a:off x="4" y="3"/>
            <a:ext cx="12191995" cy="6857997"/>
          </a:xfrm>
          <a:prstGeom prst="rect">
            <a:avLst/>
          </a:prstGeom>
        </p:spPr>
      </p:pic>
      <p:pic>
        <p:nvPicPr>
          <p:cNvPr id="17" name="Picture 16">
            <a:extLst>
              <a:ext uri="{FF2B5EF4-FFF2-40B4-BE49-F238E27FC236}">
                <a16:creationId xmlns:a16="http://schemas.microsoft.com/office/drawing/2014/main" id="{0EA622D3-E546-85EF-DC37-96D87F3E0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3" y="-34317"/>
            <a:ext cx="12147550" cy="6858000"/>
          </a:xfrm>
          <a:prstGeom prst="rect">
            <a:avLst/>
          </a:prstGeom>
        </p:spPr>
      </p:pic>
      <p:sp>
        <p:nvSpPr>
          <p:cNvPr id="18" name="Rectangle: Rounded Corners 6">
            <a:extLst>
              <a:ext uri="{FF2B5EF4-FFF2-40B4-BE49-F238E27FC236}">
                <a16:creationId xmlns:a16="http://schemas.microsoft.com/office/drawing/2014/main" id="{81B69954-129A-B80C-67B7-51BBCB446E20}"/>
              </a:ext>
            </a:extLst>
          </p:cNvPr>
          <p:cNvSpPr/>
          <p:nvPr/>
        </p:nvSpPr>
        <p:spPr>
          <a:xfrm>
            <a:off x="2384422" y="212993"/>
            <a:ext cx="7309885" cy="1103986"/>
          </a:xfrm>
          <a:custGeom>
            <a:avLst/>
            <a:gdLst>
              <a:gd name="connsiteX0" fmla="*/ 0 w 7126014"/>
              <a:gd name="connsiteY0" fmla="*/ 399393 h 798786"/>
              <a:gd name="connsiteX1" fmla="*/ 399393 w 7126014"/>
              <a:gd name="connsiteY1" fmla="*/ 0 h 798786"/>
              <a:gd name="connsiteX2" fmla="*/ 6726621 w 7126014"/>
              <a:gd name="connsiteY2" fmla="*/ 0 h 798786"/>
              <a:gd name="connsiteX3" fmla="*/ 7126014 w 7126014"/>
              <a:gd name="connsiteY3" fmla="*/ 399393 h 798786"/>
              <a:gd name="connsiteX4" fmla="*/ 7126014 w 7126014"/>
              <a:gd name="connsiteY4" fmla="*/ 399393 h 798786"/>
              <a:gd name="connsiteX5" fmla="*/ 6726621 w 7126014"/>
              <a:gd name="connsiteY5" fmla="*/ 798786 h 798786"/>
              <a:gd name="connsiteX6" fmla="*/ 399393 w 7126014"/>
              <a:gd name="connsiteY6" fmla="*/ 798786 h 798786"/>
              <a:gd name="connsiteX7" fmla="*/ 0 w 7126014"/>
              <a:gd name="connsiteY7" fmla="*/ 399393 h 798786"/>
              <a:gd name="connsiteX0" fmla="*/ 0 w 7255554"/>
              <a:gd name="connsiteY0" fmla="*/ 399393 h 798786"/>
              <a:gd name="connsiteX1" fmla="*/ 528933 w 7255554"/>
              <a:gd name="connsiteY1" fmla="*/ 0 h 798786"/>
              <a:gd name="connsiteX2" fmla="*/ 6856161 w 7255554"/>
              <a:gd name="connsiteY2" fmla="*/ 0 h 798786"/>
              <a:gd name="connsiteX3" fmla="*/ 7255554 w 7255554"/>
              <a:gd name="connsiteY3" fmla="*/ 399393 h 798786"/>
              <a:gd name="connsiteX4" fmla="*/ 7255554 w 7255554"/>
              <a:gd name="connsiteY4" fmla="*/ 399393 h 798786"/>
              <a:gd name="connsiteX5" fmla="*/ 6856161 w 7255554"/>
              <a:gd name="connsiteY5" fmla="*/ 798786 h 798786"/>
              <a:gd name="connsiteX6" fmla="*/ 528933 w 7255554"/>
              <a:gd name="connsiteY6" fmla="*/ 798786 h 798786"/>
              <a:gd name="connsiteX7" fmla="*/ 0 w 7255554"/>
              <a:gd name="connsiteY7" fmla="*/ 399393 h 798786"/>
              <a:gd name="connsiteX0" fmla="*/ 182 w 7255736"/>
              <a:gd name="connsiteY0" fmla="*/ 399393 h 798786"/>
              <a:gd name="connsiteX1" fmla="*/ 529115 w 7255736"/>
              <a:gd name="connsiteY1" fmla="*/ 0 h 798786"/>
              <a:gd name="connsiteX2" fmla="*/ 6856343 w 7255736"/>
              <a:gd name="connsiteY2" fmla="*/ 0 h 798786"/>
              <a:gd name="connsiteX3" fmla="*/ 7255736 w 7255736"/>
              <a:gd name="connsiteY3" fmla="*/ 399393 h 798786"/>
              <a:gd name="connsiteX4" fmla="*/ 7255736 w 7255736"/>
              <a:gd name="connsiteY4" fmla="*/ 399393 h 798786"/>
              <a:gd name="connsiteX5" fmla="*/ 6856343 w 7255736"/>
              <a:gd name="connsiteY5" fmla="*/ 798786 h 798786"/>
              <a:gd name="connsiteX6" fmla="*/ 582455 w 7255736"/>
              <a:gd name="connsiteY6" fmla="*/ 791741 h 798786"/>
              <a:gd name="connsiteX7" fmla="*/ 182 w 7255736"/>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856177 w 7255570"/>
              <a:gd name="connsiteY5" fmla="*/ 79878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34 w 7255588"/>
              <a:gd name="connsiteY0" fmla="*/ 399393 h 798786"/>
              <a:gd name="connsiteX1" fmla="*/ 528967 w 7255588"/>
              <a:gd name="connsiteY1" fmla="*/ 0 h 798786"/>
              <a:gd name="connsiteX2" fmla="*/ 6856195 w 7255588"/>
              <a:gd name="connsiteY2" fmla="*/ 0 h 798786"/>
              <a:gd name="connsiteX3" fmla="*/ 7255588 w 7255588"/>
              <a:gd name="connsiteY3" fmla="*/ 399393 h 798786"/>
              <a:gd name="connsiteX4" fmla="*/ 7255588 w 7255588"/>
              <a:gd name="connsiteY4" fmla="*/ 399393 h 798786"/>
              <a:gd name="connsiteX5" fmla="*/ 6734275 w 7255588"/>
              <a:gd name="connsiteY5" fmla="*/ 756516 h 798786"/>
              <a:gd name="connsiteX6" fmla="*/ 544207 w 7255588"/>
              <a:gd name="connsiteY6" fmla="*/ 798786 h 798786"/>
              <a:gd name="connsiteX7" fmla="*/ 34 w 7255588"/>
              <a:gd name="connsiteY7" fmla="*/ 399393 h 798786"/>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612310 h 1011703"/>
              <a:gd name="connsiteX1" fmla="*/ 528967 w 7255588"/>
              <a:gd name="connsiteY1" fmla="*/ 212917 h 1011703"/>
              <a:gd name="connsiteX2" fmla="*/ 6856195 w 7255588"/>
              <a:gd name="connsiteY2" fmla="*/ 212917 h 1011703"/>
              <a:gd name="connsiteX3" fmla="*/ 7255588 w 7255588"/>
              <a:gd name="connsiteY3" fmla="*/ 612310 h 1011703"/>
              <a:gd name="connsiteX4" fmla="*/ 7255588 w 7255588"/>
              <a:gd name="connsiteY4" fmla="*/ 612310 h 1011703"/>
              <a:gd name="connsiteX5" fmla="*/ 6734275 w 7255588"/>
              <a:gd name="connsiteY5" fmla="*/ 969433 h 1011703"/>
              <a:gd name="connsiteX6" fmla="*/ 544207 w 7255588"/>
              <a:gd name="connsiteY6" fmla="*/ 1011703 h 1011703"/>
              <a:gd name="connsiteX7" fmla="*/ 34 w 7255588"/>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878 w 7309772"/>
              <a:gd name="connsiteY0" fmla="*/ 612310 h 1011703"/>
              <a:gd name="connsiteX1" fmla="*/ 583151 w 7309772"/>
              <a:gd name="connsiteY1" fmla="*/ 212917 h 1011703"/>
              <a:gd name="connsiteX2" fmla="*/ 6910379 w 7309772"/>
              <a:gd name="connsiteY2" fmla="*/ 212917 h 1011703"/>
              <a:gd name="connsiteX3" fmla="*/ 7309772 w 7309772"/>
              <a:gd name="connsiteY3" fmla="*/ 612310 h 1011703"/>
              <a:gd name="connsiteX4" fmla="*/ 7309772 w 7309772"/>
              <a:gd name="connsiteY4" fmla="*/ 612310 h 1011703"/>
              <a:gd name="connsiteX5" fmla="*/ 6788459 w 7309772"/>
              <a:gd name="connsiteY5" fmla="*/ 969433 h 1011703"/>
              <a:gd name="connsiteX6" fmla="*/ 598391 w 7309772"/>
              <a:gd name="connsiteY6" fmla="*/ 1011703 h 1011703"/>
              <a:gd name="connsiteX7" fmla="*/ 878 w 7309772"/>
              <a:gd name="connsiteY7" fmla="*/ 612310 h 1011703"/>
              <a:gd name="connsiteX0" fmla="*/ 1218 w 7310112"/>
              <a:gd name="connsiteY0" fmla="*/ 622808 h 1022201"/>
              <a:gd name="connsiteX1" fmla="*/ 507291 w 7310112"/>
              <a:gd name="connsiteY1" fmla="*/ 209325 h 1022201"/>
              <a:gd name="connsiteX2" fmla="*/ 6910719 w 7310112"/>
              <a:gd name="connsiteY2" fmla="*/ 223415 h 1022201"/>
              <a:gd name="connsiteX3" fmla="*/ 7310112 w 7310112"/>
              <a:gd name="connsiteY3" fmla="*/ 622808 h 1022201"/>
              <a:gd name="connsiteX4" fmla="*/ 7310112 w 7310112"/>
              <a:gd name="connsiteY4" fmla="*/ 622808 h 1022201"/>
              <a:gd name="connsiteX5" fmla="*/ 6788799 w 7310112"/>
              <a:gd name="connsiteY5" fmla="*/ 979931 h 1022201"/>
              <a:gd name="connsiteX6" fmla="*/ 598731 w 7310112"/>
              <a:gd name="connsiteY6" fmla="*/ 1022201 h 1022201"/>
              <a:gd name="connsiteX7" fmla="*/ 1218 w 7310112"/>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991 w 7309885"/>
              <a:gd name="connsiteY0" fmla="*/ 622808 h 1022201"/>
              <a:gd name="connsiteX1" fmla="*/ 514684 w 7309885"/>
              <a:gd name="connsiteY1" fmla="*/ 209325 h 1022201"/>
              <a:gd name="connsiteX2" fmla="*/ 6910492 w 7309885"/>
              <a:gd name="connsiteY2" fmla="*/ 223415 h 1022201"/>
              <a:gd name="connsiteX3" fmla="*/ 7309885 w 7309885"/>
              <a:gd name="connsiteY3" fmla="*/ 622808 h 1022201"/>
              <a:gd name="connsiteX4" fmla="*/ 7309885 w 7309885"/>
              <a:gd name="connsiteY4" fmla="*/ 622808 h 1022201"/>
              <a:gd name="connsiteX5" fmla="*/ 6788572 w 7309885"/>
              <a:gd name="connsiteY5" fmla="*/ 979931 h 1022201"/>
              <a:gd name="connsiteX6" fmla="*/ 598504 w 7309885"/>
              <a:gd name="connsiteY6" fmla="*/ 1022201 h 1022201"/>
              <a:gd name="connsiteX7" fmla="*/ 991 w 7309885"/>
              <a:gd name="connsiteY7" fmla="*/ 622808 h 1022201"/>
              <a:gd name="connsiteX0" fmla="*/ 991 w 7309885"/>
              <a:gd name="connsiteY0" fmla="*/ 621297 h 1020690"/>
              <a:gd name="connsiteX1" fmla="*/ 514684 w 7309885"/>
              <a:gd name="connsiteY1" fmla="*/ 207814 h 1020690"/>
              <a:gd name="connsiteX2" fmla="*/ 6910492 w 7309885"/>
              <a:gd name="connsiteY2" fmla="*/ 221904 h 1020690"/>
              <a:gd name="connsiteX3" fmla="*/ 7309885 w 7309885"/>
              <a:gd name="connsiteY3" fmla="*/ 621297 h 1020690"/>
              <a:gd name="connsiteX4" fmla="*/ 7309885 w 7309885"/>
              <a:gd name="connsiteY4" fmla="*/ 621297 h 1020690"/>
              <a:gd name="connsiteX5" fmla="*/ 6788572 w 7309885"/>
              <a:gd name="connsiteY5" fmla="*/ 978420 h 1020690"/>
              <a:gd name="connsiteX6" fmla="*/ 598504 w 7309885"/>
              <a:gd name="connsiteY6" fmla="*/ 1020690 h 1020690"/>
              <a:gd name="connsiteX7" fmla="*/ 991 w 7309885"/>
              <a:gd name="connsiteY7" fmla="*/ 621297 h 102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9885" h="1020690">
                <a:moveTo>
                  <a:pt x="991" y="621297"/>
                </a:moveTo>
                <a:cubicBezTo>
                  <a:pt x="-12979" y="485818"/>
                  <a:pt x="118845" y="214859"/>
                  <a:pt x="514684" y="207814"/>
                </a:cubicBezTo>
                <a:cubicBezTo>
                  <a:pt x="4140140" y="-271251"/>
                  <a:pt x="6843576" y="228949"/>
                  <a:pt x="6910492" y="221904"/>
                </a:cubicBezTo>
                <a:cubicBezTo>
                  <a:pt x="7131071" y="221904"/>
                  <a:pt x="7309885" y="400718"/>
                  <a:pt x="7309885" y="621297"/>
                </a:cubicBezTo>
                <a:lnTo>
                  <a:pt x="7309885" y="621297"/>
                </a:lnTo>
                <a:cubicBezTo>
                  <a:pt x="7309885" y="841876"/>
                  <a:pt x="7009151" y="978420"/>
                  <a:pt x="6788572" y="978420"/>
                </a:cubicBezTo>
                <a:lnTo>
                  <a:pt x="598504" y="1020690"/>
                </a:lnTo>
                <a:cubicBezTo>
                  <a:pt x="316965" y="978420"/>
                  <a:pt x="14961" y="756776"/>
                  <a:pt x="991" y="621297"/>
                </a:cubicBezTo>
                <a:close/>
              </a:path>
            </a:pathLst>
          </a:custGeom>
          <a:gradFill>
            <a:gsLst>
              <a:gs pos="4000">
                <a:srgbClr val="FF7697"/>
              </a:gs>
              <a:gs pos="100000">
                <a:srgbClr val="FF4D7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Rounded Corners 11">
            <a:extLst>
              <a:ext uri="{FF2B5EF4-FFF2-40B4-BE49-F238E27FC236}">
                <a16:creationId xmlns:a16="http://schemas.microsoft.com/office/drawing/2014/main" id="{84752702-A161-183B-69A3-B3FBD9985B1B}"/>
              </a:ext>
            </a:extLst>
          </p:cNvPr>
          <p:cNvSpPr/>
          <p:nvPr/>
        </p:nvSpPr>
        <p:spPr>
          <a:xfrm>
            <a:off x="868380" y="3394683"/>
            <a:ext cx="10222523" cy="689576"/>
          </a:xfrm>
          <a:custGeom>
            <a:avLst/>
            <a:gdLst>
              <a:gd name="connsiteX0" fmla="*/ 0 w 10222523"/>
              <a:gd name="connsiteY0" fmla="*/ 114932 h 689576"/>
              <a:gd name="connsiteX1" fmla="*/ 114932 w 10222523"/>
              <a:gd name="connsiteY1" fmla="*/ 0 h 689576"/>
              <a:gd name="connsiteX2" fmla="*/ 10107591 w 10222523"/>
              <a:gd name="connsiteY2" fmla="*/ 0 h 689576"/>
              <a:gd name="connsiteX3" fmla="*/ 10222523 w 10222523"/>
              <a:gd name="connsiteY3" fmla="*/ 114932 h 689576"/>
              <a:gd name="connsiteX4" fmla="*/ 10222523 w 10222523"/>
              <a:gd name="connsiteY4" fmla="*/ 574644 h 689576"/>
              <a:gd name="connsiteX5" fmla="*/ 10107591 w 10222523"/>
              <a:gd name="connsiteY5" fmla="*/ 689576 h 689576"/>
              <a:gd name="connsiteX6" fmla="*/ 114932 w 10222523"/>
              <a:gd name="connsiteY6" fmla="*/ 689576 h 689576"/>
              <a:gd name="connsiteX7" fmla="*/ 0 w 10222523"/>
              <a:gd name="connsiteY7" fmla="*/ 574644 h 689576"/>
              <a:gd name="connsiteX8" fmla="*/ 0 w 10222523"/>
              <a:gd name="connsiteY8" fmla="*/ 114932 h 68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22523" h="689576" extrusionOk="0">
                <a:moveTo>
                  <a:pt x="0" y="114932"/>
                </a:moveTo>
                <a:cubicBezTo>
                  <a:pt x="-223" y="50688"/>
                  <a:pt x="46114" y="4327"/>
                  <a:pt x="114932" y="0"/>
                </a:cubicBezTo>
                <a:cubicBezTo>
                  <a:pt x="3050444" y="-95379"/>
                  <a:pt x="7413854" y="58096"/>
                  <a:pt x="10107591" y="0"/>
                </a:cubicBezTo>
                <a:cubicBezTo>
                  <a:pt x="10168801" y="-1594"/>
                  <a:pt x="10213518" y="44985"/>
                  <a:pt x="10222523" y="114932"/>
                </a:cubicBezTo>
                <a:cubicBezTo>
                  <a:pt x="10205078" y="255847"/>
                  <a:pt x="10231158" y="483694"/>
                  <a:pt x="10222523" y="574644"/>
                </a:cubicBezTo>
                <a:cubicBezTo>
                  <a:pt x="10230622" y="628492"/>
                  <a:pt x="10162921" y="681463"/>
                  <a:pt x="10107591" y="689576"/>
                </a:cubicBezTo>
                <a:cubicBezTo>
                  <a:pt x="6880952" y="629670"/>
                  <a:pt x="2343911" y="772090"/>
                  <a:pt x="114932" y="689576"/>
                </a:cubicBezTo>
                <a:cubicBezTo>
                  <a:pt x="49009" y="690181"/>
                  <a:pt x="-751" y="638881"/>
                  <a:pt x="0" y="574644"/>
                </a:cubicBezTo>
                <a:cubicBezTo>
                  <a:pt x="39482" y="377457"/>
                  <a:pt x="4959" y="272691"/>
                  <a:pt x="0" y="114932"/>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400" b="1" dirty="0">
                <a:solidFill>
                  <a:prstClr val="black"/>
                </a:solidFill>
                <a:latin typeface="Calibri" panose="020F0502020204030204"/>
              </a:rPr>
              <a:t>   </a:t>
            </a:r>
            <a:r>
              <a:rPr lang="vi-VN" sz="4400" b="1" dirty="0">
                <a:solidFill>
                  <a:prstClr val="black"/>
                </a:solidFill>
                <a:latin typeface="Calibri" panose="020F0502020204030204"/>
              </a:rPr>
              <a:t>Mỗi người đều có cảm nhận riêng về cảnh quan thiên nhiên, chúng ta có thể chia sẻ cảm nhận ấy với mọi người, khuyến khích người khác đến để trải nghiệm trực những cảnh quan tươi đẹp đó ở quê hương mình</a:t>
            </a:r>
            <a:r>
              <a:rPr lang="en-US" sz="4400" b="1" dirty="0">
                <a:solidFill>
                  <a:prstClr val="black"/>
                </a:solidFill>
                <a:latin typeface="Calibri" panose="020F0502020204030204"/>
              </a:rPr>
              <a:t>.</a:t>
            </a:r>
            <a:endPar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9797217-7936-9D7E-D13B-D089339CE2D9}"/>
              </a:ext>
            </a:extLst>
          </p:cNvPr>
          <p:cNvPicPr>
            <a:picLocks noChangeAspect="1"/>
          </p:cNvPicPr>
          <p:nvPr/>
        </p:nvPicPr>
        <p:blipFill>
          <a:blip r:embed="rId5"/>
          <a:stretch>
            <a:fillRect/>
          </a:stretch>
        </p:blipFill>
        <p:spPr>
          <a:xfrm>
            <a:off x="2860444" y="0"/>
            <a:ext cx="6267231" cy="1444877"/>
          </a:xfrm>
          <a:prstGeom prst="rect">
            <a:avLst/>
          </a:prstGeom>
        </p:spPr>
      </p:pic>
    </p:spTree>
    <p:extLst>
      <p:ext uri="{BB962C8B-B14F-4D97-AF65-F5344CB8AC3E}">
        <p14:creationId xmlns:p14="http://schemas.microsoft.com/office/powerpoint/2010/main" val="270573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776" y="31506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lowchart: Alternate Process 7"/>
          <p:cNvSpPr/>
          <p:nvPr/>
        </p:nvSpPr>
        <p:spPr>
          <a:xfrm>
            <a:off x="4324351" y="321302"/>
            <a:ext cx="3171824" cy="601781"/>
          </a:xfrm>
          <a:prstGeom prst="flowChartAlternateProcess">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Hoạt</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động</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2</a:t>
            </a: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2" name="Picture 1">
            <a:extLst>
              <a:ext uri="{FF2B5EF4-FFF2-40B4-BE49-F238E27FC236}">
                <a16:creationId xmlns:a16="http://schemas.microsoft.com/office/drawing/2014/main" id="{92C68952-D98E-F5A4-69F4-81317180F01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0C35E3DE-EC25-15DA-64EB-1B0FF1D5A1E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6CBE6E6-C4B6-EBD1-56E3-BFBB0B4CA39A}"/>
              </a:ext>
            </a:extLst>
          </p:cNvPr>
          <p:cNvSpPr txBox="1"/>
          <p:nvPr/>
        </p:nvSpPr>
        <p:spPr>
          <a:xfrm>
            <a:off x="1924051" y="1476375"/>
            <a:ext cx="8458200" cy="2308324"/>
          </a:xfrm>
          <a:prstGeom prst="rect">
            <a:avLst/>
          </a:prstGeom>
          <a:noFill/>
        </p:spPr>
        <p:txBody>
          <a:bodyPr wrap="square" rtlCol="0">
            <a:spAutoFit/>
          </a:bodyPr>
          <a:lstStyle/>
          <a:p>
            <a:pPr lvl="0" algn="ctr"/>
            <a:r>
              <a:rPr lang="vi-VN" sz="4800" b="1" dirty="0">
                <a:solidFill>
                  <a:srgbClr val="002060"/>
                </a:solidFill>
                <a:latin typeface="Calibri" panose="020F0502020204030204" pitchFamily="34" charset="0"/>
                <a:cs typeface="Calibri" panose="020F0502020204030204" pitchFamily="34" charset="0"/>
              </a:rPr>
              <a:t>Xây dựng </a:t>
            </a:r>
            <a:r>
              <a:rPr lang="vi-VN" sz="4800" b="1" i="1" dirty="0">
                <a:solidFill>
                  <a:srgbClr val="002060"/>
                </a:solidFill>
                <a:latin typeface="Calibri" panose="020F0502020204030204" pitchFamily="34" charset="0"/>
                <a:cs typeface="Calibri" panose="020F0502020204030204" pitchFamily="34" charset="0"/>
              </a:rPr>
              <a:t>Hành trình trải nghiệm</a:t>
            </a:r>
            <a:r>
              <a:rPr lang="vi-VN" sz="4800" b="1" dirty="0">
                <a:solidFill>
                  <a:srgbClr val="002060"/>
                </a:solidFill>
                <a:latin typeface="Calibri" panose="020F0502020204030204" pitchFamily="34" charset="0"/>
                <a:cs typeface="Calibri" panose="020F0502020204030204" pitchFamily="34" charset="0"/>
              </a:rPr>
              <a:t> để giới thiệu về cảnh quan thiên nhiên ở địa phương</a:t>
            </a:r>
          </a:p>
        </p:txBody>
      </p:sp>
    </p:spTree>
    <p:extLst>
      <p:ext uri="{BB962C8B-B14F-4D97-AF65-F5344CB8AC3E}">
        <p14:creationId xmlns:p14="http://schemas.microsoft.com/office/powerpoint/2010/main" val="1561763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BF380A4-EB4E-D674-2214-50BBB9B941D0}"/>
              </a:ext>
            </a:extLst>
          </p:cNvPr>
          <p:cNvSpPr/>
          <p:nvPr/>
        </p:nvSpPr>
        <p:spPr>
          <a:xfrm>
            <a:off x="1047750" y="1"/>
            <a:ext cx="9982200" cy="914400"/>
          </a:xfrm>
          <a:prstGeom prst="roundRect">
            <a:avLst/>
          </a:prstGeom>
          <a:solidFill>
            <a:schemeClr val="accent4">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Xác định thông tin </a:t>
            </a:r>
            <a:r>
              <a:rPr lang="en-US" sz="3200" b="1" dirty="0" err="1">
                <a:solidFill>
                  <a:srgbClr val="002060"/>
                </a:solidFill>
                <a:latin typeface="Calibri" panose="020F0502020204030204" pitchFamily="34" charset="0"/>
                <a:cs typeface="Calibri" panose="020F0502020204030204" pitchFamily="34" charset="0"/>
              </a:rPr>
              <a:t>về</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cảnh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quan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để</a:t>
            </a:r>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đưa vào hành trình:</a:t>
            </a:r>
            <a:endParaRPr kumimoji="0" lang="en-US" sz="32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5" name="Cloud 4">
            <a:extLst>
              <a:ext uri="{FF2B5EF4-FFF2-40B4-BE49-F238E27FC236}">
                <a16:creationId xmlns:a16="http://schemas.microsoft.com/office/drawing/2014/main" id="{F43D94C1-B34D-A656-4582-B214FA899336}"/>
              </a:ext>
            </a:extLst>
          </p:cNvPr>
          <p:cNvSpPr/>
          <p:nvPr/>
        </p:nvSpPr>
        <p:spPr>
          <a:xfrm>
            <a:off x="742950" y="1905000"/>
            <a:ext cx="3009900" cy="1638300"/>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t>Vị</a:t>
            </a:r>
            <a:r>
              <a:rPr lang="en-US" sz="3200" b="1" dirty="0"/>
              <a:t> </a:t>
            </a:r>
            <a:r>
              <a:rPr lang="en-US" sz="3200" b="1" dirty="0" err="1"/>
              <a:t>trí</a:t>
            </a:r>
            <a:r>
              <a:rPr lang="en-US" sz="3200" b="1" dirty="0"/>
              <a:t> </a:t>
            </a:r>
            <a:r>
              <a:rPr lang="en-US" sz="3200" b="1" dirty="0" err="1"/>
              <a:t>của</a:t>
            </a:r>
            <a:r>
              <a:rPr lang="en-US" sz="3200" b="1" dirty="0"/>
              <a:t> </a:t>
            </a:r>
            <a:r>
              <a:rPr lang="en-US" sz="3200" b="1" dirty="0" err="1"/>
              <a:t>cảnh</a:t>
            </a:r>
            <a:r>
              <a:rPr lang="en-US" sz="3200" b="1" dirty="0"/>
              <a:t> </a:t>
            </a:r>
            <a:r>
              <a:rPr lang="en-US" sz="3200" b="1" dirty="0" err="1"/>
              <a:t>quan</a:t>
            </a:r>
            <a:endParaRPr lang="en-US" sz="3200" b="1" dirty="0"/>
          </a:p>
        </p:txBody>
      </p:sp>
      <p:sp>
        <p:nvSpPr>
          <p:cNvPr id="7" name="Cloud 6">
            <a:extLst>
              <a:ext uri="{FF2B5EF4-FFF2-40B4-BE49-F238E27FC236}">
                <a16:creationId xmlns:a16="http://schemas.microsoft.com/office/drawing/2014/main" id="{D95B7CD0-AD14-06DE-703B-C153F0CF0A3F}"/>
              </a:ext>
            </a:extLst>
          </p:cNvPr>
          <p:cNvSpPr/>
          <p:nvPr/>
        </p:nvSpPr>
        <p:spPr>
          <a:xfrm>
            <a:off x="4219575" y="1495425"/>
            <a:ext cx="3562350" cy="1924050"/>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t>Đặc điểm nổi bật của cảnh quan</a:t>
            </a:r>
            <a:endParaRPr lang="en-US" sz="3200" b="1" dirty="0"/>
          </a:p>
        </p:txBody>
      </p:sp>
      <p:sp>
        <p:nvSpPr>
          <p:cNvPr id="8" name="Cloud 7">
            <a:extLst>
              <a:ext uri="{FF2B5EF4-FFF2-40B4-BE49-F238E27FC236}">
                <a16:creationId xmlns:a16="http://schemas.microsoft.com/office/drawing/2014/main" id="{B1ABC224-A3CC-8082-5E7C-ED42A724A343}"/>
              </a:ext>
            </a:extLst>
          </p:cNvPr>
          <p:cNvSpPr/>
          <p:nvPr/>
        </p:nvSpPr>
        <p:spPr>
          <a:xfrm>
            <a:off x="8020050" y="1638300"/>
            <a:ext cx="3657600" cy="1924050"/>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t>Thứ</a:t>
            </a:r>
            <a:r>
              <a:rPr lang="en-US" sz="2400" b="1" dirty="0"/>
              <a:t> </a:t>
            </a:r>
            <a:r>
              <a:rPr lang="en-US" sz="2400" b="1" dirty="0" err="1"/>
              <a:t>tự</a:t>
            </a:r>
            <a:r>
              <a:rPr lang="en-US" sz="2400" b="1" dirty="0"/>
              <a:t> </a:t>
            </a:r>
            <a:r>
              <a:rPr lang="en-US" sz="2400" b="1" dirty="0" err="1"/>
              <a:t>của</a:t>
            </a:r>
            <a:r>
              <a:rPr lang="en-US" sz="2400" b="1" dirty="0"/>
              <a:t> </a:t>
            </a:r>
            <a:r>
              <a:rPr lang="en-US" sz="2400" b="1" dirty="0" err="1"/>
              <a:t>cảnh</a:t>
            </a:r>
            <a:r>
              <a:rPr lang="en-US" sz="2400" b="1" dirty="0"/>
              <a:t> </a:t>
            </a:r>
            <a:r>
              <a:rPr lang="en-US" sz="2400" b="1" dirty="0" err="1"/>
              <a:t>quan</a:t>
            </a:r>
            <a:r>
              <a:rPr lang="en-US" sz="2400" b="1" dirty="0"/>
              <a:t> </a:t>
            </a:r>
            <a:r>
              <a:rPr lang="en-US" sz="2400" b="1" dirty="0" err="1"/>
              <a:t>trên</a:t>
            </a:r>
            <a:r>
              <a:rPr lang="en-US" sz="2400" b="1" dirty="0"/>
              <a:t> </a:t>
            </a:r>
            <a:r>
              <a:rPr lang="en-US" sz="2400" b="1" i="1" dirty="0" err="1"/>
              <a:t>Hành</a:t>
            </a:r>
            <a:r>
              <a:rPr lang="en-US" sz="2400" b="1" i="1" dirty="0"/>
              <a:t> </a:t>
            </a:r>
            <a:r>
              <a:rPr lang="en-US" sz="2400" b="1" i="1" dirty="0" err="1"/>
              <a:t>trình</a:t>
            </a:r>
            <a:r>
              <a:rPr lang="en-US" sz="2400" b="1" i="1" dirty="0"/>
              <a:t> </a:t>
            </a:r>
            <a:r>
              <a:rPr lang="en-US" sz="2400" b="1" i="1" dirty="0" err="1"/>
              <a:t>trải</a:t>
            </a:r>
            <a:r>
              <a:rPr lang="en-US" sz="2400" b="1" i="1" dirty="0"/>
              <a:t> </a:t>
            </a:r>
            <a:r>
              <a:rPr lang="en-US" sz="2400" b="1" i="1" dirty="0" err="1"/>
              <a:t>nghiệm</a:t>
            </a:r>
            <a:endParaRPr lang="en-US" sz="2400" b="1" i="1" dirty="0"/>
          </a:p>
        </p:txBody>
      </p:sp>
    </p:spTree>
    <p:extLst>
      <p:ext uri="{BB962C8B-B14F-4D97-AF65-F5344CB8AC3E}">
        <p14:creationId xmlns:p14="http://schemas.microsoft.com/office/powerpoint/2010/main" val="132815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5953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1A5797B8-B9BD-482B-9412-C22BB8541B98}"/>
              </a:ext>
            </a:extLst>
          </p:cNvPr>
          <p:cNvSpPr txBox="1"/>
          <p:nvPr/>
        </p:nvSpPr>
        <p:spPr>
          <a:xfrm>
            <a:off x="825854" y="581831"/>
            <a:ext cx="10574028"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Thống</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0"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nhất</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0"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cách</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0"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vẽ</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0"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sơ</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0"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đồ</a:t>
            </a:r>
            <a:r>
              <a:rPr kumimoji="0" lang="en-US" sz="4000" b="1" i="0"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1"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Hành</a:t>
            </a:r>
            <a:r>
              <a:rPr kumimoji="0" lang="en-US" sz="4000" b="1" i="1"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1"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trình</a:t>
            </a:r>
            <a:r>
              <a:rPr kumimoji="0" lang="en-US" sz="4000" b="1" i="1"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1"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trải</a:t>
            </a:r>
            <a:r>
              <a:rPr kumimoji="0" lang="en-US" sz="4000" b="1" i="1" u="none" strike="noStrike" kern="1200" cap="none" spc="0" normalizeH="0" noProof="0" dirty="0">
                <a:ln>
                  <a:noFill/>
                </a:ln>
                <a:solidFill>
                  <a:srgbClr val="000000"/>
                </a:solidFill>
                <a:effectLst/>
                <a:uLnTx/>
                <a:uFillTx/>
                <a:latin typeface="Calibri" panose="020F0502020204030204"/>
                <a:ea typeface="+mn-ea"/>
                <a:cs typeface="Arial" panose="020B0604020202020204" pitchFamily="34" charset="0"/>
              </a:rPr>
              <a:t> </a:t>
            </a:r>
            <a:r>
              <a:rPr kumimoji="0" lang="en-US" sz="4000" b="1" i="1" u="none" strike="noStrike" kern="1200" cap="none" spc="0" normalizeH="0" noProof="0" dirty="0" err="1">
                <a:ln>
                  <a:noFill/>
                </a:ln>
                <a:solidFill>
                  <a:srgbClr val="000000"/>
                </a:solidFill>
                <a:effectLst/>
                <a:uLnTx/>
                <a:uFillTx/>
                <a:latin typeface="Calibri" panose="020F0502020204030204"/>
                <a:ea typeface="+mn-ea"/>
                <a:cs typeface="Arial" panose="020B0604020202020204" pitchFamily="34" charset="0"/>
              </a:rPr>
              <a:t>nghiệm</a:t>
            </a:r>
            <a:endParaRPr kumimoji="0" lang="en-US" sz="4000" b="1" i="1"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p:txBody>
      </p:sp>
      <p:pic>
        <p:nvPicPr>
          <p:cNvPr id="3" name="Picture 2">
            <a:extLst>
              <a:ext uri="{FF2B5EF4-FFF2-40B4-BE49-F238E27FC236}">
                <a16:creationId xmlns:a16="http://schemas.microsoft.com/office/drawing/2014/main" id="{C67DC691-3CA3-53C3-503F-26CCCF7F876B}"/>
              </a:ext>
            </a:extLst>
          </p:cNvPr>
          <p:cNvPicPr>
            <a:picLocks noChangeAspect="1"/>
          </p:cNvPicPr>
          <p:nvPr/>
        </p:nvPicPr>
        <p:blipFill>
          <a:blip r:embed="rId2"/>
          <a:stretch>
            <a:fillRect/>
          </a:stretch>
        </p:blipFill>
        <p:spPr>
          <a:xfrm>
            <a:off x="1709737" y="2038350"/>
            <a:ext cx="7858621" cy="2952750"/>
          </a:xfrm>
          <a:prstGeom prst="rect">
            <a:avLst/>
          </a:prstGeom>
        </p:spPr>
      </p:pic>
    </p:spTree>
    <p:extLst>
      <p:ext uri="{BB962C8B-B14F-4D97-AF65-F5344CB8AC3E}">
        <p14:creationId xmlns:p14="http://schemas.microsoft.com/office/powerpoint/2010/main" val="2266459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5953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0A06DED-FFF8-85E4-6674-F284A02854A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396603D7-44F3-D831-1273-2E174DE19DA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BC47A072-3521-CA9A-80CE-E962C1B13B35}"/>
              </a:ext>
            </a:extLst>
          </p:cNvPr>
          <p:cNvSpPr txBox="1"/>
          <p:nvPr/>
        </p:nvSpPr>
        <p:spPr>
          <a:xfrm>
            <a:off x="1753870" y="822904"/>
            <a:ext cx="9218930" cy="1736646"/>
          </a:xfrm>
          <a:prstGeom prst="wedgeRoundRectCallout">
            <a:avLst>
              <a:gd name="adj1" fmla="val -47657"/>
              <a:gd name="adj2" fmla="val 70839"/>
              <a:gd name="adj3" fmla="val 16667"/>
            </a:avLst>
          </a:prstGeom>
          <a:solidFill>
            <a:schemeClr val="bg1"/>
          </a:solidFill>
          <a:ln w="76200">
            <a:solidFill>
              <a:srgbClr val="FFC000"/>
            </a:solidFill>
          </a:ln>
          <a:effectLst>
            <a:outerShdw blurRad="63500" sx="102000" sy="102000" algn="ctr" rotWithShape="0">
              <a:prstClr val="black">
                <a:alpha val="40000"/>
              </a:prstClr>
            </a:outerShdw>
          </a:effectLst>
        </p:spPr>
        <p:txBody>
          <a:bodyPr wrap="square" rtlCol="0" anchor="ctr">
            <a:spAutoFit/>
          </a:bodyPr>
          <a:lstStyle/>
          <a:p>
            <a:pPr lvl="0" algn="ctr"/>
            <a:r>
              <a:rPr lang="en-US" sz="4800" b="1" dirty="0" err="1">
                <a:solidFill>
                  <a:prstClr val="black"/>
                </a:solidFill>
                <a:ea typeface="Roboto" panose="02000000000000000000" pitchFamily="2" charset="0"/>
                <a:cs typeface="Arial" panose="020B0604020202020204" pitchFamily="34" charset="0"/>
              </a:rPr>
              <a:t>Phân</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công</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nhiệm</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vụ</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tìm</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hiểu</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thông</a:t>
            </a:r>
            <a:r>
              <a:rPr lang="en-US" sz="4800" b="1" dirty="0">
                <a:solidFill>
                  <a:prstClr val="black"/>
                </a:solidFill>
                <a:ea typeface="Roboto" panose="02000000000000000000" pitchFamily="2" charset="0"/>
                <a:cs typeface="Arial" panose="020B0604020202020204" pitchFamily="34" charset="0"/>
              </a:rPr>
              <a:t> tin </a:t>
            </a:r>
            <a:r>
              <a:rPr lang="en-US" sz="4800" b="1" dirty="0" err="1">
                <a:solidFill>
                  <a:prstClr val="black"/>
                </a:solidFill>
                <a:ea typeface="Roboto" panose="02000000000000000000" pitchFamily="2" charset="0"/>
                <a:cs typeface="Arial" panose="020B0604020202020204" pitchFamily="34" charset="0"/>
              </a:rPr>
              <a:t>cho</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từng</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thành</a:t>
            </a:r>
            <a:r>
              <a:rPr lang="en-US" sz="4800" b="1" dirty="0">
                <a:solidFill>
                  <a:prstClr val="black"/>
                </a:solidFill>
                <a:ea typeface="Roboto" panose="02000000000000000000" pitchFamily="2" charset="0"/>
                <a:cs typeface="Arial" panose="020B0604020202020204" pitchFamily="34" charset="0"/>
              </a:rPr>
              <a:t> </a:t>
            </a:r>
            <a:r>
              <a:rPr lang="en-US" sz="4800" b="1" dirty="0" err="1">
                <a:solidFill>
                  <a:prstClr val="black"/>
                </a:solidFill>
                <a:ea typeface="Roboto" panose="02000000000000000000" pitchFamily="2" charset="0"/>
                <a:cs typeface="Arial" panose="020B0604020202020204" pitchFamily="34" charset="0"/>
              </a:rPr>
              <a:t>viên</a:t>
            </a:r>
            <a:endPar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44225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4B58E8-B5D4-85AF-FCA1-CF01EFE2B64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143000"/>
                    </a14:imgEffect>
                  </a14:imgLayer>
                </a14:imgProps>
              </a:ext>
            </a:extLst>
          </a:blip>
          <a:srcRect t="2904" b="2904"/>
          <a:stretch/>
        </p:blipFill>
        <p:spPr>
          <a:xfrm>
            <a:off x="4" y="3"/>
            <a:ext cx="12191995" cy="6857997"/>
          </a:xfrm>
          <a:prstGeom prst="rect">
            <a:avLst/>
          </a:prstGeom>
        </p:spPr>
      </p:pic>
      <p:pic>
        <p:nvPicPr>
          <p:cNvPr id="17" name="Picture 16">
            <a:extLst>
              <a:ext uri="{FF2B5EF4-FFF2-40B4-BE49-F238E27FC236}">
                <a16:creationId xmlns:a16="http://schemas.microsoft.com/office/drawing/2014/main" id="{0EA622D3-E546-85EF-DC37-96D87F3E0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3" y="-34317"/>
            <a:ext cx="12147550" cy="6858000"/>
          </a:xfrm>
          <a:prstGeom prst="rect">
            <a:avLst/>
          </a:prstGeom>
        </p:spPr>
      </p:pic>
      <p:sp>
        <p:nvSpPr>
          <p:cNvPr id="18" name="Rectangle: Rounded Corners 6">
            <a:extLst>
              <a:ext uri="{FF2B5EF4-FFF2-40B4-BE49-F238E27FC236}">
                <a16:creationId xmlns:a16="http://schemas.microsoft.com/office/drawing/2014/main" id="{81B69954-129A-B80C-67B7-51BBCB446E20}"/>
              </a:ext>
            </a:extLst>
          </p:cNvPr>
          <p:cNvSpPr/>
          <p:nvPr/>
        </p:nvSpPr>
        <p:spPr>
          <a:xfrm>
            <a:off x="2384422" y="212993"/>
            <a:ext cx="7309885" cy="1103986"/>
          </a:xfrm>
          <a:custGeom>
            <a:avLst/>
            <a:gdLst>
              <a:gd name="connsiteX0" fmla="*/ 0 w 7126014"/>
              <a:gd name="connsiteY0" fmla="*/ 399393 h 798786"/>
              <a:gd name="connsiteX1" fmla="*/ 399393 w 7126014"/>
              <a:gd name="connsiteY1" fmla="*/ 0 h 798786"/>
              <a:gd name="connsiteX2" fmla="*/ 6726621 w 7126014"/>
              <a:gd name="connsiteY2" fmla="*/ 0 h 798786"/>
              <a:gd name="connsiteX3" fmla="*/ 7126014 w 7126014"/>
              <a:gd name="connsiteY3" fmla="*/ 399393 h 798786"/>
              <a:gd name="connsiteX4" fmla="*/ 7126014 w 7126014"/>
              <a:gd name="connsiteY4" fmla="*/ 399393 h 798786"/>
              <a:gd name="connsiteX5" fmla="*/ 6726621 w 7126014"/>
              <a:gd name="connsiteY5" fmla="*/ 798786 h 798786"/>
              <a:gd name="connsiteX6" fmla="*/ 399393 w 7126014"/>
              <a:gd name="connsiteY6" fmla="*/ 798786 h 798786"/>
              <a:gd name="connsiteX7" fmla="*/ 0 w 7126014"/>
              <a:gd name="connsiteY7" fmla="*/ 399393 h 798786"/>
              <a:gd name="connsiteX0" fmla="*/ 0 w 7255554"/>
              <a:gd name="connsiteY0" fmla="*/ 399393 h 798786"/>
              <a:gd name="connsiteX1" fmla="*/ 528933 w 7255554"/>
              <a:gd name="connsiteY1" fmla="*/ 0 h 798786"/>
              <a:gd name="connsiteX2" fmla="*/ 6856161 w 7255554"/>
              <a:gd name="connsiteY2" fmla="*/ 0 h 798786"/>
              <a:gd name="connsiteX3" fmla="*/ 7255554 w 7255554"/>
              <a:gd name="connsiteY3" fmla="*/ 399393 h 798786"/>
              <a:gd name="connsiteX4" fmla="*/ 7255554 w 7255554"/>
              <a:gd name="connsiteY4" fmla="*/ 399393 h 798786"/>
              <a:gd name="connsiteX5" fmla="*/ 6856161 w 7255554"/>
              <a:gd name="connsiteY5" fmla="*/ 798786 h 798786"/>
              <a:gd name="connsiteX6" fmla="*/ 528933 w 7255554"/>
              <a:gd name="connsiteY6" fmla="*/ 798786 h 798786"/>
              <a:gd name="connsiteX7" fmla="*/ 0 w 7255554"/>
              <a:gd name="connsiteY7" fmla="*/ 399393 h 798786"/>
              <a:gd name="connsiteX0" fmla="*/ 182 w 7255736"/>
              <a:gd name="connsiteY0" fmla="*/ 399393 h 798786"/>
              <a:gd name="connsiteX1" fmla="*/ 529115 w 7255736"/>
              <a:gd name="connsiteY1" fmla="*/ 0 h 798786"/>
              <a:gd name="connsiteX2" fmla="*/ 6856343 w 7255736"/>
              <a:gd name="connsiteY2" fmla="*/ 0 h 798786"/>
              <a:gd name="connsiteX3" fmla="*/ 7255736 w 7255736"/>
              <a:gd name="connsiteY3" fmla="*/ 399393 h 798786"/>
              <a:gd name="connsiteX4" fmla="*/ 7255736 w 7255736"/>
              <a:gd name="connsiteY4" fmla="*/ 399393 h 798786"/>
              <a:gd name="connsiteX5" fmla="*/ 6856343 w 7255736"/>
              <a:gd name="connsiteY5" fmla="*/ 798786 h 798786"/>
              <a:gd name="connsiteX6" fmla="*/ 582455 w 7255736"/>
              <a:gd name="connsiteY6" fmla="*/ 791741 h 798786"/>
              <a:gd name="connsiteX7" fmla="*/ 182 w 7255736"/>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856177 w 7255570"/>
              <a:gd name="connsiteY5" fmla="*/ 79878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34 w 7255588"/>
              <a:gd name="connsiteY0" fmla="*/ 399393 h 798786"/>
              <a:gd name="connsiteX1" fmla="*/ 528967 w 7255588"/>
              <a:gd name="connsiteY1" fmla="*/ 0 h 798786"/>
              <a:gd name="connsiteX2" fmla="*/ 6856195 w 7255588"/>
              <a:gd name="connsiteY2" fmla="*/ 0 h 798786"/>
              <a:gd name="connsiteX3" fmla="*/ 7255588 w 7255588"/>
              <a:gd name="connsiteY3" fmla="*/ 399393 h 798786"/>
              <a:gd name="connsiteX4" fmla="*/ 7255588 w 7255588"/>
              <a:gd name="connsiteY4" fmla="*/ 399393 h 798786"/>
              <a:gd name="connsiteX5" fmla="*/ 6734275 w 7255588"/>
              <a:gd name="connsiteY5" fmla="*/ 756516 h 798786"/>
              <a:gd name="connsiteX6" fmla="*/ 544207 w 7255588"/>
              <a:gd name="connsiteY6" fmla="*/ 798786 h 798786"/>
              <a:gd name="connsiteX7" fmla="*/ 34 w 7255588"/>
              <a:gd name="connsiteY7" fmla="*/ 399393 h 798786"/>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612310 h 1011703"/>
              <a:gd name="connsiteX1" fmla="*/ 528967 w 7255588"/>
              <a:gd name="connsiteY1" fmla="*/ 212917 h 1011703"/>
              <a:gd name="connsiteX2" fmla="*/ 6856195 w 7255588"/>
              <a:gd name="connsiteY2" fmla="*/ 212917 h 1011703"/>
              <a:gd name="connsiteX3" fmla="*/ 7255588 w 7255588"/>
              <a:gd name="connsiteY3" fmla="*/ 612310 h 1011703"/>
              <a:gd name="connsiteX4" fmla="*/ 7255588 w 7255588"/>
              <a:gd name="connsiteY4" fmla="*/ 612310 h 1011703"/>
              <a:gd name="connsiteX5" fmla="*/ 6734275 w 7255588"/>
              <a:gd name="connsiteY5" fmla="*/ 969433 h 1011703"/>
              <a:gd name="connsiteX6" fmla="*/ 544207 w 7255588"/>
              <a:gd name="connsiteY6" fmla="*/ 1011703 h 1011703"/>
              <a:gd name="connsiteX7" fmla="*/ 34 w 7255588"/>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878 w 7309772"/>
              <a:gd name="connsiteY0" fmla="*/ 612310 h 1011703"/>
              <a:gd name="connsiteX1" fmla="*/ 583151 w 7309772"/>
              <a:gd name="connsiteY1" fmla="*/ 212917 h 1011703"/>
              <a:gd name="connsiteX2" fmla="*/ 6910379 w 7309772"/>
              <a:gd name="connsiteY2" fmla="*/ 212917 h 1011703"/>
              <a:gd name="connsiteX3" fmla="*/ 7309772 w 7309772"/>
              <a:gd name="connsiteY3" fmla="*/ 612310 h 1011703"/>
              <a:gd name="connsiteX4" fmla="*/ 7309772 w 7309772"/>
              <a:gd name="connsiteY4" fmla="*/ 612310 h 1011703"/>
              <a:gd name="connsiteX5" fmla="*/ 6788459 w 7309772"/>
              <a:gd name="connsiteY5" fmla="*/ 969433 h 1011703"/>
              <a:gd name="connsiteX6" fmla="*/ 598391 w 7309772"/>
              <a:gd name="connsiteY6" fmla="*/ 1011703 h 1011703"/>
              <a:gd name="connsiteX7" fmla="*/ 878 w 7309772"/>
              <a:gd name="connsiteY7" fmla="*/ 612310 h 1011703"/>
              <a:gd name="connsiteX0" fmla="*/ 1218 w 7310112"/>
              <a:gd name="connsiteY0" fmla="*/ 622808 h 1022201"/>
              <a:gd name="connsiteX1" fmla="*/ 507291 w 7310112"/>
              <a:gd name="connsiteY1" fmla="*/ 209325 h 1022201"/>
              <a:gd name="connsiteX2" fmla="*/ 6910719 w 7310112"/>
              <a:gd name="connsiteY2" fmla="*/ 223415 h 1022201"/>
              <a:gd name="connsiteX3" fmla="*/ 7310112 w 7310112"/>
              <a:gd name="connsiteY3" fmla="*/ 622808 h 1022201"/>
              <a:gd name="connsiteX4" fmla="*/ 7310112 w 7310112"/>
              <a:gd name="connsiteY4" fmla="*/ 622808 h 1022201"/>
              <a:gd name="connsiteX5" fmla="*/ 6788799 w 7310112"/>
              <a:gd name="connsiteY5" fmla="*/ 979931 h 1022201"/>
              <a:gd name="connsiteX6" fmla="*/ 598731 w 7310112"/>
              <a:gd name="connsiteY6" fmla="*/ 1022201 h 1022201"/>
              <a:gd name="connsiteX7" fmla="*/ 1218 w 7310112"/>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991 w 7309885"/>
              <a:gd name="connsiteY0" fmla="*/ 622808 h 1022201"/>
              <a:gd name="connsiteX1" fmla="*/ 514684 w 7309885"/>
              <a:gd name="connsiteY1" fmla="*/ 209325 h 1022201"/>
              <a:gd name="connsiteX2" fmla="*/ 6910492 w 7309885"/>
              <a:gd name="connsiteY2" fmla="*/ 223415 h 1022201"/>
              <a:gd name="connsiteX3" fmla="*/ 7309885 w 7309885"/>
              <a:gd name="connsiteY3" fmla="*/ 622808 h 1022201"/>
              <a:gd name="connsiteX4" fmla="*/ 7309885 w 7309885"/>
              <a:gd name="connsiteY4" fmla="*/ 622808 h 1022201"/>
              <a:gd name="connsiteX5" fmla="*/ 6788572 w 7309885"/>
              <a:gd name="connsiteY5" fmla="*/ 979931 h 1022201"/>
              <a:gd name="connsiteX6" fmla="*/ 598504 w 7309885"/>
              <a:gd name="connsiteY6" fmla="*/ 1022201 h 1022201"/>
              <a:gd name="connsiteX7" fmla="*/ 991 w 7309885"/>
              <a:gd name="connsiteY7" fmla="*/ 622808 h 1022201"/>
              <a:gd name="connsiteX0" fmla="*/ 991 w 7309885"/>
              <a:gd name="connsiteY0" fmla="*/ 621297 h 1020690"/>
              <a:gd name="connsiteX1" fmla="*/ 514684 w 7309885"/>
              <a:gd name="connsiteY1" fmla="*/ 207814 h 1020690"/>
              <a:gd name="connsiteX2" fmla="*/ 6910492 w 7309885"/>
              <a:gd name="connsiteY2" fmla="*/ 221904 h 1020690"/>
              <a:gd name="connsiteX3" fmla="*/ 7309885 w 7309885"/>
              <a:gd name="connsiteY3" fmla="*/ 621297 h 1020690"/>
              <a:gd name="connsiteX4" fmla="*/ 7309885 w 7309885"/>
              <a:gd name="connsiteY4" fmla="*/ 621297 h 1020690"/>
              <a:gd name="connsiteX5" fmla="*/ 6788572 w 7309885"/>
              <a:gd name="connsiteY5" fmla="*/ 978420 h 1020690"/>
              <a:gd name="connsiteX6" fmla="*/ 598504 w 7309885"/>
              <a:gd name="connsiteY6" fmla="*/ 1020690 h 1020690"/>
              <a:gd name="connsiteX7" fmla="*/ 991 w 7309885"/>
              <a:gd name="connsiteY7" fmla="*/ 621297 h 102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9885" h="1020690">
                <a:moveTo>
                  <a:pt x="991" y="621297"/>
                </a:moveTo>
                <a:cubicBezTo>
                  <a:pt x="-12979" y="485818"/>
                  <a:pt x="118845" y="214859"/>
                  <a:pt x="514684" y="207814"/>
                </a:cubicBezTo>
                <a:cubicBezTo>
                  <a:pt x="4140140" y="-271251"/>
                  <a:pt x="6843576" y="228949"/>
                  <a:pt x="6910492" y="221904"/>
                </a:cubicBezTo>
                <a:cubicBezTo>
                  <a:pt x="7131071" y="221904"/>
                  <a:pt x="7309885" y="400718"/>
                  <a:pt x="7309885" y="621297"/>
                </a:cubicBezTo>
                <a:lnTo>
                  <a:pt x="7309885" y="621297"/>
                </a:lnTo>
                <a:cubicBezTo>
                  <a:pt x="7309885" y="841876"/>
                  <a:pt x="7009151" y="978420"/>
                  <a:pt x="6788572" y="978420"/>
                </a:cubicBezTo>
                <a:lnTo>
                  <a:pt x="598504" y="1020690"/>
                </a:lnTo>
                <a:cubicBezTo>
                  <a:pt x="316965" y="978420"/>
                  <a:pt x="14961" y="756776"/>
                  <a:pt x="991" y="621297"/>
                </a:cubicBezTo>
                <a:close/>
              </a:path>
            </a:pathLst>
          </a:custGeom>
          <a:gradFill>
            <a:gsLst>
              <a:gs pos="4000">
                <a:srgbClr val="FF7697"/>
              </a:gs>
              <a:gs pos="100000">
                <a:srgbClr val="FF4D7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Rounded Corners 11">
            <a:extLst>
              <a:ext uri="{FF2B5EF4-FFF2-40B4-BE49-F238E27FC236}">
                <a16:creationId xmlns:a16="http://schemas.microsoft.com/office/drawing/2014/main" id="{84752702-A161-183B-69A3-B3FBD9985B1B}"/>
              </a:ext>
            </a:extLst>
          </p:cNvPr>
          <p:cNvSpPr/>
          <p:nvPr/>
        </p:nvSpPr>
        <p:spPr>
          <a:xfrm>
            <a:off x="868380" y="3394683"/>
            <a:ext cx="10222523" cy="689576"/>
          </a:xfrm>
          <a:custGeom>
            <a:avLst/>
            <a:gdLst>
              <a:gd name="connsiteX0" fmla="*/ 0 w 10222523"/>
              <a:gd name="connsiteY0" fmla="*/ 114932 h 689576"/>
              <a:gd name="connsiteX1" fmla="*/ 114932 w 10222523"/>
              <a:gd name="connsiteY1" fmla="*/ 0 h 689576"/>
              <a:gd name="connsiteX2" fmla="*/ 10107591 w 10222523"/>
              <a:gd name="connsiteY2" fmla="*/ 0 h 689576"/>
              <a:gd name="connsiteX3" fmla="*/ 10222523 w 10222523"/>
              <a:gd name="connsiteY3" fmla="*/ 114932 h 689576"/>
              <a:gd name="connsiteX4" fmla="*/ 10222523 w 10222523"/>
              <a:gd name="connsiteY4" fmla="*/ 574644 h 689576"/>
              <a:gd name="connsiteX5" fmla="*/ 10107591 w 10222523"/>
              <a:gd name="connsiteY5" fmla="*/ 689576 h 689576"/>
              <a:gd name="connsiteX6" fmla="*/ 114932 w 10222523"/>
              <a:gd name="connsiteY6" fmla="*/ 689576 h 689576"/>
              <a:gd name="connsiteX7" fmla="*/ 0 w 10222523"/>
              <a:gd name="connsiteY7" fmla="*/ 574644 h 689576"/>
              <a:gd name="connsiteX8" fmla="*/ 0 w 10222523"/>
              <a:gd name="connsiteY8" fmla="*/ 114932 h 68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22523" h="689576" extrusionOk="0">
                <a:moveTo>
                  <a:pt x="0" y="114932"/>
                </a:moveTo>
                <a:cubicBezTo>
                  <a:pt x="-223" y="50688"/>
                  <a:pt x="46114" y="4327"/>
                  <a:pt x="114932" y="0"/>
                </a:cubicBezTo>
                <a:cubicBezTo>
                  <a:pt x="3050444" y="-95379"/>
                  <a:pt x="7413854" y="58096"/>
                  <a:pt x="10107591" y="0"/>
                </a:cubicBezTo>
                <a:cubicBezTo>
                  <a:pt x="10168801" y="-1594"/>
                  <a:pt x="10213518" y="44985"/>
                  <a:pt x="10222523" y="114932"/>
                </a:cubicBezTo>
                <a:cubicBezTo>
                  <a:pt x="10205078" y="255847"/>
                  <a:pt x="10231158" y="483694"/>
                  <a:pt x="10222523" y="574644"/>
                </a:cubicBezTo>
                <a:cubicBezTo>
                  <a:pt x="10230622" y="628492"/>
                  <a:pt x="10162921" y="681463"/>
                  <a:pt x="10107591" y="689576"/>
                </a:cubicBezTo>
                <a:cubicBezTo>
                  <a:pt x="6880952" y="629670"/>
                  <a:pt x="2343911" y="772090"/>
                  <a:pt x="114932" y="689576"/>
                </a:cubicBezTo>
                <a:cubicBezTo>
                  <a:pt x="49009" y="690181"/>
                  <a:pt x="-751" y="638881"/>
                  <a:pt x="0" y="574644"/>
                </a:cubicBezTo>
                <a:cubicBezTo>
                  <a:pt x="39482" y="377457"/>
                  <a:pt x="4959" y="272691"/>
                  <a:pt x="0" y="114932"/>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5400" b="1" dirty="0">
                <a:solidFill>
                  <a:prstClr val="black"/>
                </a:solidFill>
                <a:latin typeface="Calibri" panose="020F0502020204030204"/>
              </a:rPr>
              <a:t>   </a:t>
            </a:r>
            <a:r>
              <a:rPr lang="vi-VN" sz="5400" b="1" dirty="0">
                <a:solidFill>
                  <a:prstClr val="black"/>
                </a:solidFill>
                <a:latin typeface="Calibri" panose="020F0502020204030204"/>
              </a:rPr>
              <a:t>Chúng ta cần tận dụng mọi nguồn thông tin để đưa vào Hành trình trải nghiệm của mình nhằm lôi cuốn được khách du lịch....</a:t>
            </a:r>
            <a:endParaRPr kumimoji="0" lang="vi-VN" sz="5400" b="1" i="0" u="none" strike="noStrike" kern="1200" cap="none" spc="0" normalizeH="0" baseline="0" noProof="0" dirty="0">
              <a:ln>
                <a:noFill/>
              </a:ln>
              <a:solidFill>
                <a:prstClr val="black"/>
              </a:solidFill>
              <a:effectLst/>
              <a:uLnTx/>
              <a:uFillTx/>
              <a:latin typeface="Calibri" panose="020F0502020204030204"/>
            </a:endParaRPr>
          </a:p>
        </p:txBody>
      </p:sp>
      <p:pic>
        <p:nvPicPr>
          <p:cNvPr id="2" name="Picture 1">
            <a:extLst>
              <a:ext uri="{FF2B5EF4-FFF2-40B4-BE49-F238E27FC236}">
                <a16:creationId xmlns:a16="http://schemas.microsoft.com/office/drawing/2014/main" id="{B9797217-7936-9D7E-D13B-D089339CE2D9}"/>
              </a:ext>
            </a:extLst>
          </p:cNvPr>
          <p:cNvPicPr>
            <a:picLocks noChangeAspect="1"/>
          </p:cNvPicPr>
          <p:nvPr/>
        </p:nvPicPr>
        <p:blipFill>
          <a:blip r:embed="rId5"/>
          <a:stretch>
            <a:fillRect/>
          </a:stretch>
        </p:blipFill>
        <p:spPr>
          <a:xfrm>
            <a:off x="2860444" y="0"/>
            <a:ext cx="6267231" cy="1444877"/>
          </a:xfrm>
          <a:prstGeom prst="rect">
            <a:avLst/>
          </a:prstGeom>
        </p:spPr>
      </p:pic>
    </p:spTree>
    <p:extLst>
      <p:ext uri="{BB962C8B-B14F-4D97-AF65-F5344CB8AC3E}">
        <p14:creationId xmlns:p14="http://schemas.microsoft.com/office/powerpoint/2010/main" val="57462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descr="A cartoon of a child&#10;&#10;Description automatically generated with medium confidence">
            <a:extLst>
              <a:ext uri="{FF2B5EF4-FFF2-40B4-BE49-F238E27FC236}">
                <a16:creationId xmlns:a16="http://schemas.microsoft.com/office/drawing/2014/main" id="{DAB37DB7-601A-F5BF-F980-1284C31D0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2807" y="2773031"/>
            <a:ext cx="4282440" cy="4282440"/>
          </a:xfrm>
          <a:prstGeom prst="rect">
            <a:avLst/>
          </a:prstGeom>
        </p:spPr>
      </p:pic>
      <p:pic>
        <p:nvPicPr>
          <p:cNvPr id="11" name="Picture 10" descr="A cartoon of a child&#10;&#10;Description automatically generated with medium confidence">
            <a:extLst>
              <a:ext uri="{FF2B5EF4-FFF2-40B4-BE49-F238E27FC236}">
                <a16:creationId xmlns:a16="http://schemas.microsoft.com/office/drawing/2014/main" id="{0B1197AE-2ED7-B9D7-AB7C-7A966D00F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18" y="3052991"/>
            <a:ext cx="4269600" cy="4269600"/>
          </a:xfrm>
          <a:prstGeom prst="rect">
            <a:avLst/>
          </a:prstGeom>
        </p:spPr>
      </p:pic>
      <p:pic>
        <p:nvPicPr>
          <p:cNvPr id="3" name="Picture 2">
            <a:extLst>
              <a:ext uri="{FF2B5EF4-FFF2-40B4-BE49-F238E27FC236}">
                <a16:creationId xmlns:a16="http://schemas.microsoft.com/office/drawing/2014/main" id="{BC664090-6D5C-170D-D30A-641542C7C4FD}"/>
              </a:ext>
            </a:extLst>
          </p:cNvPr>
          <p:cNvPicPr>
            <a:picLocks noChangeAspect="1"/>
          </p:cNvPicPr>
          <p:nvPr/>
        </p:nvPicPr>
        <p:blipFill>
          <a:blip r:embed="rId4"/>
          <a:stretch>
            <a:fillRect/>
          </a:stretch>
        </p:blipFill>
        <p:spPr>
          <a:xfrm>
            <a:off x="1520935" y="1670551"/>
            <a:ext cx="9169179" cy="3078747"/>
          </a:xfrm>
          <a:prstGeom prst="rect">
            <a:avLst/>
          </a:prstGeom>
        </p:spPr>
      </p:pic>
    </p:spTree>
    <p:extLst>
      <p:ext uri="{BB962C8B-B14F-4D97-AF65-F5344CB8AC3E}">
        <p14:creationId xmlns:p14="http://schemas.microsoft.com/office/powerpoint/2010/main" val="2648463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75" fill="hold">
                                          <p:stCondLst>
                                            <p:cond delay="0"/>
                                          </p:stCondLst>
                                        </p:cTn>
                                        <p:tgtEl>
                                          <p:spTgt spid="11"/>
                                        </p:tgtEl>
                                        <p:attrNameLst>
                                          <p:attrName>r</p:attrName>
                                        </p:attrNameLst>
                                      </p:cBhvr>
                                    </p:animRot>
                                    <p:animRot by="-240000">
                                      <p:cBhvr>
                                        <p:cTn id="7" dur="150" fill="hold">
                                          <p:stCondLst>
                                            <p:cond delay="150"/>
                                          </p:stCondLst>
                                        </p:cTn>
                                        <p:tgtEl>
                                          <p:spTgt spid="11"/>
                                        </p:tgtEl>
                                        <p:attrNameLst>
                                          <p:attrName>r</p:attrName>
                                        </p:attrNameLst>
                                      </p:cBhvr>
                                    </p:animRot>
                                    <p:animRot by="240000">
                                      <p:cBhvr>
                                        <p:cTn id="8" dur="150" fill="hold">
                                          <p:stCondLst>
                                            <p:cond delay="300"/>
                                          </p:stCondLst>
                                        </p:cTn>
                                        <p:tgtEl>
                                          <p:spTgt spid="11"/>
                                        </p:tgtEl>
                                        <p:attrNameLst>
                                          <p:attrName>r</p:attrName>
                                        </p:attrNameLst>
                                      </p:cBhvr>
                                    </p:animRot>
                                    <p:animRot by="-240000">
                                      <p:cBhvr>
                                        <p:cTn id="9" dur="150" fill="hold">
                                          <p:stCondLst>
                                            <p:cond delay="450"/>
                                          </p:stCondLst>
                                        </p:cTn>
                                        <p:tgtEl>
                                          <p:spTgt spid="11"/>
                                        </p:tgtEl>
                                        <p:attrNameLst>
                                          <p:attrName>r</p:attrName>
                                        </p:attrNameLst>
                                      </p:cBhvr>
                                    </p:animRot>
                                    <p:animRot by="120000">
                                      <p:cBhvr>
                                        <p:cTn id="10" dur="150" fill="hold">
                                          <p:stCondLst>
                                            <p:cond delay="600"/>
                                          </p:stCondLst>
                                        </p:cTn>
                                        <p:tgtEl>
                                          <p:spTgt spid="11"/>
                                        </p:tgtEl>
                                        <p:attrNameLst>
                                          <p:attrName>r</p:attrName>
                                        </p:attrNameLst>
                                      </p:cBhvr>
                                    </p:animRot>
                                  </p:childTnLst>
                                </p:cTn>
                              </p:par>
                              <p:par>
                                <p:cTn id="11" presetID="32" presetClass="emph" presetSubtype="0" repeatCount="2000" fill="hold" nodeType="withEffect">
                                  <p:stCondLst>
                                    <p:cond delay="0"/>
                                  </p:stCondLst>
                                  <p:childTnLst>
                                    <p:animRot by="120000">
                                      <p:cBhvr>
                                        <p:cTn id="12" dur="75" fill="hold">
                                          <p:stCondLst>
                                            <p:cond delay="0"/>
                                          </p:stCondLst>
                                        </p:cTn>
                                        <p:tgtEl>
                                          <p:spTgt spid="10"/>
                                        </p:tgtEl>
                                        <p:attrNameLst>
                                          <p:attrName>r</p:attrName>
                                        </p:attrNameLst>
                                      </p:cBhvr>
                                    </p:animRot>
                                    <p:animRot by="-240000">
                                      <p:cBhvr>
                                        <p:cTn id="13" dur="150" fill="hold">
                                          <p:stCondLst>
                                            <p:cond delay="150"/>
                                          </p:stCondLst>
                                        </p:cTn>
                                        <p:tgtEl>
                                          <p:spTgt spid="10"/>
                                        </p:tgtEl>
                                        <p:attrNameLst>
                                          <p:attrName>r</p:attrName>
                                        </p:attrNameLst>
                                      </p:cBhvr>
                                    </p:animRot>
                                    <p:animRot by="240000">
                                      <p:cBhvr>
                                        <p:cTn id="14" dur="150" fill="hold">
                                          <p:stCondLst>
                                            <p:cond delay="300"/>
                                          </p:stCondLst>
                                        </p:cTn>
                                        <p:tgtEl>
                                          <p:spTgt spid="10"/>
                                        </p:tgtEl>
                                        <p:attrNameLst>
                                          <p:attrName>r</p:attrName>
                                        </p:attrNameLst>
                                      </p:cBhvr>
                                    </p:animRot>
                                    <p:animRot by="-240000">
                                      <p:cBhvr>
                                        <p:cTn id="15" dur="150" fill="hold">
                                          <p:stCondLst>
                                            <p:cond delay="450"/>
                                          </p:stCondLst>
                                        </p:cTn>
                                        <p:tgtEl>
                                          <p:spTgt spid="10"/>
                                        </p:tgtEl>
                                        <p:attrNameLst>
                                          <p:attrName>r</p:attrName>
                                        </p:attrNameLst>
                                      </p:cBhvr>
                                    </p:animRot>
                                    <p:animRot by="120000">
                                      <p:cBhvr>
                                        <p:cTn id="16" dur="150" fill="hold">
                                          <p:stCondLst>
                                            <p:cond delay="6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4AFCA6-C802-E8B0-0CBA-54E824F1E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382E1263-04B2-8CD6-7411-3B1FAEE86E96}"/>
              </a:ext>
            </a:extLst>
          </p:cNvPr>
          <p:cNvPicPr>
            <a:picLocks noChangeAspect="1"/>
          </p:cNvPicPr>
          <p:nvPr/>
        </p:nvPicPr>
        <p:blipFill>
          <a:blip r:embed="rId3"/>
          <a:stretch>
            <a:fillRect/>
          </a:stretch>
        </p:blipFill>
        <p:spPr>
          <a:xfrm>
            <a:off x="3753102" y="4078868"/>
            <a:ext cx="4992589" cy="2199155"/>
          </a:xfrm>
          <a:prstGeom prst="rect">
            <a:avLst/>
          </a:prstGeom>
        </p:spPr>
      </p:pic>
      <p:sp>
        <p:nvSpPr>
          <p:cNvPr id="3" name="TextBox 2">
            <a:extLst>
              <a:ext uri="{FF2B5EF4-FFF2-40B4-BE49-F238E27FC236}">
                <a16:creationId xmlns:a16="http://schemas.microsoft.com/office/drawing/2014/main" id="{E525216D-11AA-B452-5C2C-1B2C4C18EA46}"/>
              </a:ext>
            </a:extLst>
          </p:cNvPr>
          <p:cNvSpPr txBox="1"/>
          <p:nvPr/>
        </p:nvSpPr>
        <p:spPr>
          <a:xfrm>
            <a:off x="3295650" y="1924050"/>
            <a:ext cx="5438775" cy="2246769"/>
          </a:xfrm>
          <a:prstGeom prst="rect">
            <a:avLst/>
          </a:prstGeom>
          <a:noFill/>
        </p:spPr>
        <p:txBody>
          <a:bodyPr wrap="square" rtlCol="0">
            <a:spAutoFit/>
          </a:bodyPr>
          <a:lstStyle/>
          <a:p>
            <a:pPr algn="ctr"/>
            <a:r>
              <a:rPr lang="nl-NL" sz="2800" b="1" dirty="0">
                <a:ea typeface="Times New Roman" panose="02020603050405020304" pitchFamily="18" charset="0"/>
                <a:cs typeface="Times New Roman" panose="02020603050405020304" pitchFamily="18" charset="0"/>
              </a:rPr>
              <a:t>V</a:t>
            </a:r>
            <a:r>
              <a:rPr lang="nl-NL" sz="2800" b="1" dirty="0">
                <a:effectLst/>
                <a:ea typeface="Times New Roman" panose="02020603050405020304" pitchFamily="18" charset="0"/>
                <a:cs typeface="Times New Roman" panose="02020603050405020304" pitchFamily="18" charset="0"/>
              </a:rPr>
              <a:t>ề nhà chia sẻ cùng với người thân: </a:t>
            </a:r>
            <a:r>
              <a:rPr lang="en-US" sz="2800" b="1" dirty="0" err="1">
                <a:effectLst/>
                <a:ea typeface="Calibri" panose="020F0502020204030204" pitchFamily="34" charset="0"/>
                <a:cs typeface="Times New Roman" panose="02020603050405020304" pitchFamily="18" charset="0"/>
              </a:rPr>
              <a:t>Hành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trình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trải</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nghiệm</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mà</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mình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đã</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xây</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dựng</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và</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khuyến</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khích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người</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thân</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sẽ</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trải</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nghiệm</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cuộc</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hành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trình</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đó</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trực</a:t>
            </a:r>
            <a:r>
              <a:rPr lang="en-US" sz="2800" b="1" dirty="0">
                <a:effectLst/>
                <a:ea typeface="Calibri" panose="020F0502020204030204" pitchFamily="34" charset="0"/>
                <a:cs typeface="Times New Roman" panose="02020603050405020304" pitchFamily="18" charset="0"/>
              </a:rPr>
              <a:t> </a:t>
            </a:r>
            <a:r>
              <a:rPr lang="en-US" sz="2800" b="1" dirty="0" err="1">
                <a:effectLst/>
                <a:ea typeface="Calibri" panose="020F0502020204030204" pitchFamily="34" charset="0"/>
                <a:cs typeface="Times New Roman" panose="02020603050405020304" pitchFamily="18" charset="0"/>
              </a:rPr>
              <a:t>tiếp</a:t>
            </a:r>
            <a:endParaRPr lang="en-US" sz="28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852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1000" fill="hold"/>
                                            <p:tgtEl>
                                              <p:spTgt spid="25"/>
                                            </p:tgtEl>
                                            <p:attrNameLst>
                                              <p:attrName>ppt_x</p:attrName>
                                            </p:attrNameLst>
                                          </p:cBhvr>
                                          <p:tavLst>
                                            <p:tav tm="0">
                                              <p:val>
                                                <p:strVal val="#ppt_x"/>
                                              </p:val>
                                            </p:tav>
                                            <p:tav tm="100000">
                                              <p:val>
                                                <p:strVal val="#ppt_x"/>
                                              </p:val>
                                            </p:tav>
                                          </p:tavLst>
                                        </p:anim>
                                        <p:anim calcmode="lin" valueType="num">
                                          <p:cBhvr additive="base">
                                            <p:cTn id="17" dur="100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8"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281" b="91086" l="51001" r="93087">
                        <a14:foregroundMark x1="83505" y1="13402" x2="83505" y2="13402"/>
                        <a14:foregroundMark x1="92420" y1="26986" x2="90540" y2="38448"/>
                        <a14:foregroundMark x1="80958" y1="86173" x2="78351" y2="91086"/>
                        <a14:foregroundMark x1="83748" y1="90115" x2="82596" y2="90843"/>
                        <a14:foregroundMark x1="51001" y1="39600" x2="53548" y2="41722"/>
                        <a14:foregroundMark x1="91207" y1="37720" x2="93087" y2="36810"/>
                      </a14:backgroundRemoval>
                    </a14:imgEffect>
                  </a14:imgLayer>
                </a14:imgProps>
              </a:ext>
              <a:ext uri="{28A0092B-C50C-407E-A947-70E740481C1C}">
                <a14:useLocalDpi xmlns:a14="http://schemas.microsoft.com/office/drawing/2010/main" val="0"/>
              </a:ext>
            </a:extLst>
          </a:blip>
          <a:srcRect l="48597" t="12164" r="4619" b="7135"/>
          <a:stretch/>
        </p:blipFill>
        <p:spPr>
          <a:xfrm flipH="1">
            <a:off x="529325" y="395264"/>
            <a:ext cx="3208422" cy="5534528"/>
          </a:xfrm>
          <a:prstGeom prst="rect">
            <a:avLst/>
          </a:prstGeom>
        </p:spPr>
      </p:pic>
      <p:pic>
        <p:nvPicPr>
          <p:cNvPr id="2" name="Picture 1">
            <a:extLst>
              <a:ext uri="{FF2B5EF4-FFF2-40B4-BE49-F238E27FC236}">
                <a16:creationId xmlns:a16="http://schemas.microsoft.com/office/drawing/2014/main" id="{9BFD1D90-C1B5-4EB0-8F07-1D7CFE5260B6}"/>
              </a:ext>
            </a:extLst>
          </p:cNvPr>
          <p:cNvPicPr>
            <a:picLocks noChangeAspect="1"/>
          </p:cNvPicPr>
          <p:nvPr/>
        </p:nvPicPr>
        <p:blipFill>
          <a:blip r:embed="rId5"/>
          <a:stretch>
            <a:fillRect/>
          </a:stretch>
        </p:blipFill>
        <p:spPr>
          <a:xfrm>
            <a:off x="2371750" y="0"/>
            <a:ext cx="7753300" cy="6858000"/>
          </a:xfrm>
          <a:prstGeom prst="rect">
            <a:avLst/>
          </a:prstGeom>
        </p:spPr>
      </p:pic>
    </p:spTree>
    <p:extLst>
      <p:ext uri="{BB962C8B-B14F-4D97-AF65-F5344CB8AC3E}">
        <p14:creationId xmlns:p14="http://schemas.microsoft.com/office/powerpoint/2010/main" val="1331184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5974" y="351692"/>
            <a:ext cx="11576255" cy="6203967"/>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Hình ảnh 12" descr="Ảnh có chứa phim hoạt hình, Mặt người, Phim hoạt hình, Hoạt hình&#10;&#10;Mô tả được tạo tự động">
            <a:extLst>
              <a:ext uri="{FF2B5EF4-FFF2-40B4-BE49-F238E27FC236}">
                <a16:creationId xmlns:a16="http://schemas.microsoft.com/office/drawing/2014/main" id="{9CD1C25F-83FE-C8DD-0E53-8139198ED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28" y="1297351"/>
            <a:ext cx="6327510" cy="6327510"/>
          </a:xfrm>
          <a:prstGeom prst="rect">
            <a:avLst/>
          </a:prstGeom>
        </p:spPr>
      </p:pic>
      <p:pic>
        <p:nvPicPr>
          <p:cNvPr id="2" name="Picture 1">
            <a:extLst>
              <a:ext uri="{FF2B5EF4-FFF2-40B4-BE49-F238E27FC236}">
                <a16:creationId xmlns:a16="http://schemas.microsoft.com/office/drawing/2014/main" id="{204DC8D8-4DDA-44A9-A152-BFB2F6591749}"/>
              </a:ext>
            </a:extLst>
          </p:cNvPr>
          <p:cNvPicPr>
            <a:picLocks noChangeAspect="1"/>
          </p:cNvPicPr>
          <p:nvPr/>
        </p:nvPicPr>
        <p:blipFill>
          <a:blip r:embed="rId4"/>
          <a:stretch>
            <a:fillRect/>
          </a:stretch>
        </p:blipFill>
        <p:spPr>
          <a:xfrm>
            <a:off x="5619942" y="-254163"/>
            <a:ext cx="6572058" cy="6809822"/>
          </a:xfrm>
          <a:prstGeom prst="rect">
            <a:avLst/>
          </a:prstGeom>
        </p:spPr>
      </p:pic>
    </p:spTree>
    <p:extLst>
      <p:ext uri="{BB962C8B-B14F-4D97-AF65-F5344CB8AC3E}">
        <p14:creationId xmlns:p14="http://schemas.microsoft.com/office/powerpoint/2010/main" val="272939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descr="A cartoon of a child&#10;&#10;Description automatically generated with medium confidence">
            <a:extLst>
              <a:ext uri="{FF2B5EF4-FFF2-40B4-BE49-F238E27FC236}">
                <a16:creationId xmlns:a16="http://schemas.microsoft.com/office/drawing/2014/main" id="{DAB37DB7-601A-F5BF-F980-1284C31D0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2807" y="2773031"/>
            <a:ext cx="4282440" cy="4282440"/>
          </a:xfrm>
          <a:prstGeom prst="rect">
            <a:avLst/>
          </a:prstGeom>
        </p:spPr>
      </p:pic>
      <p:pic>
        <p:nvPicPr>
          <p:cNvPr id="11" name="Picture 10" descr="A cartoon of a child&#10;&#10;Description automatically generated with medium confidence">
            <a:extLst>
              <a:ext uri="{FF2B5EF4-FFF2-40B4-BE49-F238E27FC236}">
                <a16:creationId xmlns:a16="http://schemas.microsoft.com/office/drawing/2014/main" id="{0B1197AE-2ED7-B9D7-AB7C-7A966D00F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18" y="3052991"/>
            <a:ext cx="4269600" cy="4269600"/>
          </a:xfrm>
          <a:prstGeom prst="rect">
            <a:avLst/>
          </a:prstGeom>
        </p:spPr>
      </p:pic>
      <p:pic>
        <p:nvPicPr>
          <p:cNvPr id="5" name="Picture 4">
            <a:extLst>
              <a:ext uri="{FF2B5EF4-FFF2-40B4-BE49-F238E27FC236}">
                <a16:creationId xmlns:a16="http://schemas.microsoft.com/office/drawing/2014/main" id="{BA45A150-3521-54BB-55AD-A76B3ABAE1EF}"/>
              </a:ext>
            </a:extLst>
          </p:cNvPr>
          <p:cNvPicPr>
            <a:picLocks noChangeAspect="1"/>
          </p:cNvPicPr>
          <p:nvPr/>
        </p:nvPicPr>
        <p:blipFill>
          <a:blip r:embed="rId4"/>
          <a:stretch>
            <a:fillRect/>
          </a:stretch>
        </p:blipFill>
        <p:spPr>
          <a:xfrm>
            <a:off x="1766704" y="1859957"/>
            <a:ext cx="8620491" cy="1956986"/>
          </a:xfrm>
          <a:prstGeom prst="rect">
            <a:avLst/>
          </a:prstGeom>
        </p:spPr>
      </p:pic>
    </p:spTree>
    <p:extLst>
      <p:ext uri="{BB962C8B-B14F-4D97-AF65-F5344CB8AC3E}">
        <p14:creationId xmlns:p14="http://schemas.microsoft.com/office/powerpoint/2010/main" val="1438481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75" fill="hold">
                                          <p:stCondLst>
                                            <p:cond delay="0"/>
                                          </p:stCondLst>
                                        </p:cTn>
                                        <p:tgtEl>
                                          <p:spTgt spid="11"/>
                                        </p:tgtEl>
                                        <p:attrNameLst>
                                          <p:attrName>r</p:attrName>
                                        </p:attrNameLst>
                                      </p:cBhvr>
                                    </p:animRot>
                                    <p:animRot by="-240000">
                                      <p:cBhvr>
                                        <p:cTn id="7" dur="150" fill="hold">
                                          <p:stCondLst>
                                            <p:cond delay="150"/>
                                          </p:stCondLst>
                                        </p:cTn>
                                        <p:tgtEl>
                                          <p:spTgt spid="11"/>
                                        </p:tgtEl>
                                        <p:attrNameLst>
                                          <p:attrName>r</p:attrName>
                                        </p:attrNameLst>
                                      </p:cBhvr>
                                    </p:animRot>
                                    <p:animRot by="240000">
                                      <p:cBhvr>
                                        <p:cTn id="8" dur="150" fill="hold">
                                          <p:stCondLst>
                                            <p:cond delay="300"/>
                                          </p:stCondLst>
                                        </p:cTn>
                                        <p:tgtEl>
                                          <p:spTgt spid="11"/>
                                        </p:tgtEl>
                                        <p:attrNameLst>
                                          <p:attrName>r</p:attrName>
                                        </p:attrNameLst>
                                      </p:cBhvr>
                                    </p:animRot>
                                    <p:animRot by="-240000">
                                      <p:cBhvr>
                                        <p:cTn id="9" dur="150" fill="hold">
                                          <p:stCondLst>
                                            <p:cond delay="450"/>
                                          </p:stCondLst>
                                        </p:cTn>
                                        <p:tgtEl>
                                          <p:spTgt spid="11"/>
                                        </p:tgtEl>
                                        <p:attrNameLst>
                                          <p:attrName>r</p:attrName>
                                        </p:attrNameLst>
                                      </p:cBhvr>
                                    </p:animRot>
                                    <p:animRot by="120000">
                                      <p:cBhvr>
                                        <p:cTn id="10" dur="150" fill="hold">
                                          <p:stCondLst>
                                            <p:cond delay="600"/>
                                          </p:stCondLst>
                                        </p:cTn>
                                        <p:tgtEl>
                                          <p:spTgt spid="11"/>
                                        </p:tgtEl>
                                        <p:attrNameLst>
                                          <p:attrName>r</p:attrName>
                                        </p:attrNameLst>
                                      </p:cBhvr>
                                    </p:animRot>
                                  </p:childTnLst>
                                </p:cTn>
                              </p:par>
                              <p:par>
                                <p:cTn id="11" presetID="32" presetClass="emph" presetSubtype="0" repeatCount="2000" fill="hold" nodeType="withEffect">
                                  <p:stCondLst>
                                    <p:cond delay="0"/>
                                  </p:stCondLst>
                                  <p:childTnLst>
                                    <p:animRot by="120000">
                                      <p:cBhvr>
                                        <p:cTn id="12" dur="75" fill="hold">
                                          <p:stCondLst>
                                            <p:cond delay="0"/>
                                          </p:stCondLst>
                                        </p:cTn>
                                        <p:tgtEl>
                                          <p:spTgt spid="10"/>
                                        </p:tgtEl>
                                        <p:attrNameLst>
                                          <p:attrName>r</p:attrName>
                                        </p:attrNameLst>
                                      </p:cBhvr>
                                    </p:animRot>
                                    <p:animRot by="-240000">
                                      <p:cBhvr>
                                        <p:cTn id="13" dur="150" fill="hold">
                                          <p:stCondLst>
                                            <p:cond delay="150"/>
                                          </p:stCondLst>
                                        </p:cTn>
                                        <p:tgtEl>
                                          <p:spTgt spid="10"/>
                                        </p:tgtEl>
                                        <p:attrNameLst>
                                          <p:attrName>r</p:attrName>
                                        </p:attrNameLst>
                                      </p:cBhvr>
                                    </p:animRot>
                                    <p:animRot by="240000">
                                      <p:cBhvr>
                                        <p:cTn id="14" dur="150" fill="hold">
                                          <p:stCondLst>
                                            <p:cond delay="300"/>
                                          </p:stCondLst>
                                        </p:cTn>
                                        <p:tgtEl>
                                          <p:spTgt spid="10"/>
                                        </p:tgtEl>
                                        <p:attrNameLst>
                                          <p:attrName>r</p:attrName>
                                        </p:attrNameLst>
                                      </p:cBhvr>
                                    </p:animRot>
                                    <p:animRot by="-240000">
                                      <p:cBhvr>
                                        <p:cTn id="15" dur="150" fill="hold">
                                          <p:stCondLst>
                                            <p:cond delay="450"/>
                                          </p:stCondLst>
                                        </p:cTn>
                                        <p:tgtEl>
                                          <p:spTgt spid="10"/>
                                        </p:tgtEl>
                                        <p:attrNameLst>
                                          <p:attrName>r</p:attrName>
                                        </p:attrNameLst>
                                      </p:cBhvr>
                                    </p:animRot>
                                    <p:animRot by="120000">
                                      <p:cBhvr>
                                        <p:cTn id="16" dur="150" fill="hold">
                                          <p:stCondLst>
                                            <p:cond delay="6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35974" y="575187"/>
            <a:ext cx="11576255" cy="5980472"/>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图片 2"/>
          <p:cNvPicPr>
            <a:picLocks noChangeAspect="1"/>
          </p:cNvPicPr>
          <p:nvPr/>
        </p:nvPicPr>
        <p:blipFill rotWithShape="1">
          <a:blip r:embed="rId3">
            <a:extLst>
              <a:ext uri="{28A0092B-C50C-407E-A947-70E740481C1C}">
                <a14:useLocalDpi xmlns:a14="http://schemas.microsoft.com/office/drawing/2010/main" val="0"/>
              </a:ext>
            </a:extLst>
          </a:blip>
          <a:srcRect l="33170" t="63523" r="26186" b="20907"/>
          <a:stretch/>
        </p:blipFill>
        <p:spPr>
          <a:xfrm>
            <a:off x="7422960" y="575187"/>
            <a:ext cx="5068390" cy="1384663"/>
          </a:xfrm>
          <a:prstGeom prst="rect">
            <a:avLst/>
          </a:prstGeom>
        </p:spPr>
      </p:pic>
      <p:pic>
        <p:nvPicPr>
          <p:cNvPr id="2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8103" y="5642210"/>
            <a:ext cx="942617" cy="1606731"/>
          </a:xfrm>
          <a:prstGeom prst="rect">
            <a:avLst/>
          </a:prstGeom>
        </p:spPr>
      </p:pic>
      <p:pic>
        <p:nvPicPr>
          <p:cNvPr id="26" name="图片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5974" y="699096"/>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8083" y="1869136"/>
            <a:ext cx="460528" cy="784990"/>
          </a:xfrm>
          <a:prstGeom prst="rect">
            <a:avLst/>
          </a:prstGeom>
        </p:spPr>
      </p:pic>
      <p:pic>
        <p:nvPicPr>
          <p:cNvPr id="29"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9988" y="794941"/>
            <a:ext cx="353092" cy="601861"/>
          </a:xfrm>
          <a:prstGeom prst="rect">
            <a:avLst/>
          </a:prstGeom>
        </p:spPr>
      </p:pic>
      <p:pic>
        <p:nvPicPr>
          <p:cNvPr id="30"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0932" y="2396770"/>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文本框 29"/>
          <p:cNvSpPr txBox="1">
            <a:spLocks noChangeArrowheads="1"/>
          </p:cNvSpPr>
          <p:nvPr/>
        </p:nvSpPr>
        <p:spPr bwMode="auto">
          <a:xfrm>
            <a:off x="1119082" y="2503132"/>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rPr>
              <a:t>01</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32" name="文本框 31"/>
          <p:cNvSpPr txBox="1">
            <a:spLocks noChangeArrowheads="1"/>
          </p:cNvSpPr>
          <p:nvPr/>
        </p:nvSpPr>
        <p:spPr bwMode="auto">
          <a:xfrm>
            <a:off x="1906324" y="2322776"/>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3"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0086" y="3300670"/>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文本框 29"/>
          <p:cNvSpPr txBox="1">
            <a:spLocks noChangeArrowheads="1"/>
          </p:cNvSpPr>
          <p:nvPr/>
        </p:nvSpPr>
        <p:spPr bwMode="auto">
          <a:xfrm>
            <a:off x="2108236" y="3407032"/>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02</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35" name="文本框 31"/>
          <p:cNvSpPr txBox="1">
            <a:spLocks noChangeArrowheads="1"/>
          </p:cNvSpPr>
          <p:nvPr/>
        </p:nvSpPr>
        <p:spPr bwMode="auto">
          <a:xfrm>
            <a:off x="2933202" y="3312941"/>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6"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59240" y="4290835"/>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文本框 29"/>
          <p:cNvSpPr txBox="1">
            <a:spLocks noChangeArrowheads="1"/>
          </p:cNvSpPr>
          <p:nvPr/>
        </p:nvSpPr>
        <p:spPr bwMode="auto">
          <a:xfrm>
            <a:off x="3097390" y="4397197"/>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03</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38" name="文本框 31"/>
          <p:cNvSpPr txBox="1">
            <a:spLocks noChangeArrowheads="1"/>
          </p:cNvSpPr>
          <p:nvPr/>
        </p:nvSpPr>
        <p:spPr bwMode="auto">
          <a:xfrm>
            <a:off x="3922356" y="4303106"/>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9"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48394" y="5280997"/>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文本框 29"/>
          <p:cNvSpPr txBox="1">
            <a:spLocks noChangeArrowheads="1"/>
          </p:cNvSpPr>
          <p:nvPr/>
        </p:nvSpPr>
        <p:spPr bwMode="auto">
          <a:xfrm>
            <a:off x="4086544" y="5387359"/>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04</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41" name="文本框 31"/>
          <p:cNvSpPr txBox="1">
            <a:spLocks noChangeArrowheads="1"/>
          </p:cNvSpPr>
          <p:nvPr/>
        </p:nvSpPr>
        <p:spPr bwMode="auto">
          <a:xfrm>
            <a:off x="4911510" y="5293268"/>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2" name="矩形 7"/>
          <p:cNvSpPr/>
          <p:nvPr/>
        </p:nvSpPr>
        <p:spPr>
          <a:xfrm>
            <a:off x="2005394" y="1145524"/>
            <a:ext cx="6800654" cy="8617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000" b="1" i="0" u="none" strike="noStrike" kern="1200" cap="none" spc="0" normalizeH="0" baseline="0" noProof="0">
                <a:ln w="17780" cmpd="sng">
                  <a:noFill/>
                  <a:prstDash val="solid"/>
                  <a:miter lim="800000"/>
                </a:ln>
                <a:solidFill>
                  <a:srgbClr val="00B050"/>
                </a:solidFill>
                <a:effectLst/>
                <a:uLnTx/>
                <a:uFillTx/>
                <a:latin typeface="#9Slide03 IcielPanton Black" panose="00000A00000000000000" pitchFamily="2" charset="0"/>
                <a:ea typeface="微软雅黑" pitchFamily="34" charset="-122"/>
                <a:cs typeface="+mn-cs"/>
              </a:rPr>
              <a:t>Tổng kết tuần</a:t>
            </a:r>
            <a:endParaRPr kumimoji="0" lang="zh-CN" altLang="en-US" sz="5000" b="1" i="0" u="none" strike="noStrike" kern="1200" cap="none" spc="0" normalizeH="0" baseline="0" noProof="0" dirty="0">
              <a:ln w="17780" cmpd="sng">
                <a:noFill/>
                <a:prstDash val="solid"/>
                <a:miter lim="800000"/>
              </a:ln>
              <a:solidFill>
                <a:srgbClr val="00B050"/>
              </a:solidFill>
              <a:effectLst/>
              <a:uLnTx/>
              <a:uFillTx/>
              <a:latin typeface="#9Slide03 IcielPanton Black" panose="00000A00000000000000" pitchFamily="2" charset="0"/>
              <a:ea typeface="微软雅黑" pitchFamily="34" charset="-122"/>
              <a:cs typeface="+mn-cs"/>
            </a:endParaRPr>
          </a:p>
        </p:txBody>
      </p:sp>
    </p:spTree>
    <p:extLst>
      <p:ext uri="{BB962C8B-B14F-4D97-AF65-F5344CB8AC3E}">
        <p14:creationId xmlns:p14="http://schemas.microsoft.com/office/powerpoint/2010/main" val="3477953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box(in)">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ox(in)">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ox(in)">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500" fill="hold"/>
                                        <p:tgtEl>
                                          <p:spTgt spid="38"/>
                                        </p:tgtEl>
                                        <p:attrNameLst>
                                          <p:attrName>ppt_w</p:attrName>
                                        </p:attrNameLst>
                                      </p:cBhvr>
                                      <p:tavLst>
                                        <p:tav tm="0">
                                          <p:val>
                                            <p:fltVal val="0"/>
                                          </p:val>
                                        </p:tav>
                                        <p:tav tm="100000">
                                          <p:val>
                                            <p:strVal val="#ppt_w"/>
                                          </p:val>
                                        </p:tav>
                                      </p:tavLst>
                                    </p:anim>
                                    <p:anim calcmode="lin" valueType="num">
                                      <p:cBhvr>
                                        <p:cTn id="44" dur="500" fill="hold"/>
                                        <p:tgtEl>
                                          <p:spTgt spid="38"/>
                                        </p:tgtEl>
                                        <p:attrNameLst>
                                          <p:attrName>ppt_h</p:attrName>
                                        </p:attrNameLst>
                                      </p:cBhvr>
                                      <p:tavLst>
                                        <p:tav tm="0">
                                          <p:val>
                                            <p:fltVal val="0"/>
                                          </p:val>
                                        </p:tav>
                                        <p:tav tm="100000">
                                          <p:val>
                                            <p:strVal val="#ppt_h"/>
                                          </p:val>
                                        </p:tav>
                                      </p:tavLst>
                                    </p:anim>
                                    <p:animEffect transition="in" filter="fade">
                                      <p:cBhvr>
                                        <p:cTn id="45" dur="500"/>
                                        <p:tgtEl>
                                          <p:spTgt spid="38"/>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box(in)">
                                      <p:cBhvr>
                                        <p:cTn id="50" dur="500"/>
                                        <p:tgtEl>
                                          <p:spTgt spid="40"/>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p:cTn id="55" dur="500" fill="hold"/>
                                        <p:tgtEl>
                                          <p:spTgt spid="41"/>
                                        </p:tgtEl>
                                        <p:attrNameLst>
                                          <p:attrName>ppt_w</p:attrName>
                                        </p:attrNameLst>
                                      </p:cBhvr>
                                      <p:tavLst>
                                        <p:tav tm="0">
                                          <p:val>
                                            <p:fltVal val="0"/>
                                          </p:val>
                                        </p:tav>
                                        <p:tav tm="100000">
                                          <p:val>
                                            <p:strVal val="#ppt_w"/>
                                          </p:val>
                                        </p:tav>
                                      </p:tavLst>
                                    </p:anim>
                                    <p:anim calcmode="lin" valueType="num">
                                      <p:cBhvr>
                                        <p:cTn id="56" dur="500" fill="hold"/>
                                        <p:tgtEl>
                                          <p:spTgt spid="41"/>
                                        </p:tgtEl>
                                        <p:attrNameLst>
                                          <p:attrName>ppt_h</p:attrName>
                                        </p:attrNameLst>
                                      </p:cBhvr>
                                      <p:tavLst>
                                        <p:tav tm="0">
                                          <p:val>
                                            <p:fltVal val="0"/>
                                          </p:val>
                                        </p:tav>
                                        <p:tav tm="100000">
                                          <p:val>
                                            <p:strVal val="#ppt_h"/>
                                          </p:val>
                                        </p:tav>
                                      </p:tavLst>
                                    </p:anim>
                                    <p:animEffect transition="in" filter="fade">
                                      <p:cBhvr>
                                        <p:cTn id="5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4" grpId="0"/>
      <p:bldP spid="35" grpId="0"/>
      <p:bldP spid="37" grpId="0"/>
      <p:bldP spid="38" grpId="0"/>
      <p:bldP spid="40" grpId="0"/>
      <p:bldP spid="4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9517" y="444559"/>
            <a:ext cx="11576255" cy="5980472"/>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2">
            <a:extLst>
              <a:ext uri="{FF2B5EF4-FFF2-40B4-BE49-F238E27FC236}">
                <a16:creationId xmlns:a16="http://schemas.microsoft.com/office/drawing/2014/main" id="{4A716FE1-5523-6496-99D2-56957ED343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 y="2762250"/>
            <a:ext cx="4929944" cy="3662781"/>
          </a:xfrm>
          <a:prstGeom prst="rect">
            <a:avLst/>
          </a:prstGeom>
        </p:spPr>
      </p:pic>
      <p:pic>
        <p:nvPicPr>
          <p:cNvPr id="2" name="Picture 1">
            <a:extLst>
              <a:ext uri="{FF2B5EF4-FFF2-40B4-BE49-F238E27FC236}">
                <a16:creationId xmlns:a16="http://schemas.microsoft.com/office/drawing/2014/main" id="{AFCF48F3-35E5-40C7-B6DD-DD284CDE5F4C}"/>
              </a:ext>
            </a:extLst>
          </p:cNvPr>
          <p:cNvPicPr>
            <a:picLocks noChangeAspect="1"/>
          </p:cNvPicPr>
          <p:nvPr/>
        </p:nvPicPr>
        <p:blipFill>
          <a:blip r:embed="rId5"/>
          <a:stretch>
            <a:fillRect/>
          </a:stretch>
        </p:blipFill>
        <p:spPr>
          <a:xfrm>
            <a:off x="4497771" y="669560"/>
            <a:ext cx="7273158" cy="5480779"/>
          </a:xfrm>
          <a:prstGeom prst="rect">
            <a:avLst/>
          </a:prstGeom>
        </p:spPr>
      </p:pic>
    </p:spTree>
    <p:extLst>
      <p:ext uri="{BB962C8B-B14F-4D97-AF65-F5344CB8AC3E}">
        <p14:creationId xmlns:p14="http://schemas.microsoft.com/office/powerpoint/2010/main" val="1730618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35974" y="362857"/>
            <a:ext cx="11576255" cy="6192802"/>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图片 2"/>
          <p:cNvPicPr>
            <a:picLocks noChangeAspect="1"/>
          </p:cNvPicPr>
          <p:nvPr/>
        </p:nvPicPr>
        <p:blipFill rotWithShape="1">
          <a:blip r:embed="rId3">
            <a:extLst>
              <a:ext uri="{28A0092B-C50C-407E-A947-70E740481C1C}">
                <a14:useLocalDpi xmlns:a14="http://schemas.microsoft.com/office/drawing/2010/main" val="0"/>
              </a:ext>
            </a:extLst>
          </a:blip>
          <a:srcRect l="33170" t="63523" r="26186" b="20907"/>
          <a:stretch/>
        </p:blipFill>
        <p:spPr>
          <a:xfrm>
            <a:off x="7496656" y="559938"/>
            <a:ext cx="5068390" cy="1384663"/>
          </a:xfrm>
          <a:prstGeom prst="rect">
            <a:avLst/>
          </a:prstGeom>
        </p:spPr>
      </p:pic>
      <p:pic>
        <p:nvPicPr>
          <p:cNvPr id="3"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8540" y="1527618"/>
            <a:ext cx="942617" cy="1606731"/>
          </a:xfrm>
          <a:prstGeom prst="rect">
            <a:avLst/>
          </a:prstGeom>
        </p:spPr>
      </p:pic>
      <p:pic>
        <p:nvPicPr>
          <p:cNvPr id="4" name="图片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5974" y="656172"/>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7"/>
          <p:cNvSpPr/>
          <p:nvPr/>
        </p:nvSpPr>
        <p:spPr>
          <a:xfrm>
            <a:off x="1812362" y="1111095"/>
            <a:ext cx="6800654" cy="7848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4500" b="1" i="0" u="none" strike="noStrike" kern="1200" cap="none" spc="0" normalizeH="0" baseline="0" noProof="0">
                <a:ln w="17780" cmpd="sng">
                  <a:noFill/>
                  <a:prstDash val="solid"/>
                  <a:miter lim="800000"/>
                </a:ln>
                <a:solidFill>
                  <a:srgbClr val="00B050"/>
                </a:solidFill>
                <a:effectLst/>
                <a:uLnTx/>
                <a:uFillTx/>
                <a:latin typeface="#9Slide03 IcielPanton Black" panose="00000A00000000000000" pitchFamily="2" charset="0"/>
                <a:ea typeface="微软雅黑" pitchFamily="34" charset="-122"/>
                <a:cs typeface="+mn-cs"/>
              </a:rPr>
              <a:t>Phương</a:t>
            </a:r>
            <a:r>
              <a:rPr kumimoji="0" lang="en-US" altLang="zh-CN" sz="4500" b="1" i="0" u="none" strike="noStrike" kern="1200" cap="none" spc="0" normalizeH="0" baseline="0" noProof="0">
                <a:ln w="17780" cmpd="sng">
                  <a:noFill/>
                  <a:prstDash val="solid"/>
                  <a:miter lim="800000"/>
                </a:ln>
                <a:solidFill>
                  <a:srgbClr val="00B050"/>
                </a:solidFill>
                <a:effectLst/>
                <a:uLnTx/>
                <a:uFillTx/>
                <a:latin typeface="#9Slide03 IcielPanton Black" panose="00000A00000000000000" pitchFamily="2" charset="0"/>
                <a:ea typeface="微软雅黑" pitchFamily="34" charset="-122"/>
                <a:cs typeface="+mn-cs"/>
              </a:rPr>
              <a:t> hướng tuần sau</a:t>
            </a:r>
            <a:endParaRPr kumimoji="0" lang="zh-CN" altLang="en-US" sz="4500" b="1" i="0" u="none" strike="noStrike" kern="1200" cap="none" spc="0" normalizeH="0" baseline="0" noProof="0" dirty="0">
              <a:ln w="17780" cmpd="sng">
                <a:noFill/>
                <a:prstDash val="solid"/>
                <a:miter lim="800000"/>
              </a:ln>
              <a:solidFill>
                <a:srgbClr val="00B050"/>
              </a:solidFill>
              <a:effectLst/>
              <a:uLnTx/>
              <a:uFillTx/>
              <a:latin typeface="#9Slide03 IcielPanton Black" panose="00000A00000000000000" pitchFamily="2" charset="0"/>
              <a:ea typeface="微软雅黑" pitchFamily="34" charset="-122"/>
              <a:cs typeface="+mn-cs"/>
            </a:endParaRPr>
          </a:p>
        </p:txBody>
      </p:sp>
      <p:pic>
        <p:nvPicPr>
          <p:cNvPr id="6"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015" y="2014375"/>
            <a:ext cx="460528" cy="784990"/>
          </a:xfrm>
          <a:prstGeom prst="rect">
            <a:avLst/>
          </a:prstGeom>
        </p:spPr>
      </p:pic>
      <p:pic>
        <p:nvPicPr>
          <p:cNvPr id="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9988" y="752017"/>
            <a:ext cx="353092" cy="601861"/>
          </a:xfrm>
          <a:prstGeom prst="rect">
            <a:avLst/>
          </a:prstGeom>
        </p:spPr>
      </p:pic>
      <p:pic>
        <p:nvPicPr>
          <p:cNvPr id="8"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0932" y="2353846"/>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29"/>
          <p:cNvSpPr txBox="1">
            <a:spLocks noChangeArrowheads="1"/>
          </p:cNvSpPr>
          <p:nvPr/>
        </p:nvSpPr>
        <p:spPr bwMode="auto">
          <a:xfrm>
            <a:off x="1119082" y="2460208"/>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rPr>
              <a:t>01</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10" name="文本框 31"/>
          <p:cNvSpPr txBox="1">
            <a:spLocks noChangeArrowheads="1"/>
          </p:cNvSpPr>
          <p:nvPr/>
        </p:nvSpPr>
        <p:spPr bwMode="auto">
          <a:xfrm>
            <a:off x="1931683" y="2315634"/>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0086" y="3344011"/>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29"/>
          <p:cNvSpPr txBox="1">
            <a:spLocks noChangeArrowheads="1"/>
          </p:cNvSpPr>
          <p:nvPr/>
        </p:nvSpPr>
        <p:spPr bwMode="auto">
          <a:xfrm>
            <a:off x="2108236" y="3450373"/>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02</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13" name="文本框 31"/>
          <p:cNvSpPr txBox="1">
            <a:spLocks noChangeArrowheads="1"/>
          </p:cNvSpPr>
          <p:nvPr/>
        </p:nvSpPr>
        <p:spPr bwMode="auto">
          <a:xfrm>
            <a:off x="2933202" y="3356282"/>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4"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59240" y="4403188"/>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文本框 29"/>
          <p:cNvSpPr txBox="1">
            <a:spLocks noChangeArrowheads="1"/>
          </p:cNvSpPr>
          <p:nvPr/>
        </p:nvSpPr>
        <p:spPr bwMode="auto">
          <a:xfrm>
            <a:off x="3097390" y="4509550"/>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03</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16" name="文本框 31"/>
          <p:cNvSpPr txBox="1">
            <a:spLocks noChangeArrowheads="1"/>
          </p:cNvSpPr>
          <p:nvPr/>
        </p:nvSpPr>
        <p:spPr bwMode="auto">
          <a:xfrm>
            <a:off x="3922356" y="4415459"/>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48394" y="5514121"/>
            <a:ext cx="11144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29"/>
          <p:cNvSpPr txBox="1">
            <a:spLocks noChangeArrowheads="1"/>
          </p:cNvSpPr>
          <p:nvPr/>
        </p:nvSpPr>
        <p:spPr bwMode="auto">
          <a:xfrm>
            <a:off x="4086544" y="5620483"/>
            <a:ext cx="750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400" b="0" i="0" u="none" strike="noStrike" kern="1200" cap="none" spc="0" normalizeH="0" baseline="0" noProof="0">
                <a:ln>
                  <a:noFill/>
                </a:ln>
                <a:solidFill>
                  <a:srgbClr val="404040"/>
                </a:solidFill>
                <a:effectLst/>
                <a:uLnTx/>
                <a:uFillTx/>
                <a:latin typeface="Helvetica" panose="020B0604020202030204" pitchFamily="34" charset="0"/>
                <a:ea typeface="宋体" panose="02010600030101010101" pitchFamily="2" charset="-122"/>
                <a:cs typeface="+mn-cs"/>
              </a:rPr>
              <a:t>04</a:t>
            </a:r>
            <a:endParaRPr kumimoji="0" lang="zh-CN" altLang="en-US" sz="2400" b="0" i="0" u="none" strike="noStrike" kern="1200" cap="none" spc="0" normalizeH="0" baseline="0" noProof="0" dirty="0">
              <a:ln>
                <a:noFill/>
              </a:ln>
              <a:solidFill>
                <a:srgbClr val="404040"/>
              </a:solidFill>
              <a:effectLst/>
              <a:uLnTx/>
              <a:uFillTx/>
              <a:latin typeface="Helvetica" panose="020B0604020202030204" pitchFamily="34" charset="0"/>
              <a:ea typeface="宋体" panose="02010600030101010101" pitchFamily="2" charset="-122"/>
              <a:cs typeface="+mn-cs"/>
            </a:endParaRPr>
          </a:p>
        </p:txBody>
      </p:sp>
      <p:sp>
        <p:nvSpPr>
          <p:cNvPr id="19" name="文本框 31"/>
          <p:cNvSpPr txBox="1">
            <a:spLocks noChangeArrowheads="1"/>
          </p:cNvSpPr>
          <p:nvPr/>
        </p:nvSpPr>
        <p:spPr bwMode="auto">
          <a:xfrm>
            <a:off x="4911510" y="5526392"/>
            <a:ext cx="51193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4000" b="1" i="0" u="none" strike="noStrike" kern="1200" cap="none" spc="0" normalizeH="0" baseline="0" noProof="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GV nhập vào đây</a:t>
            </a:r>
            <a:endParaRPr kumimoji="0" lang="zh-CN" altLang="en-US" sz="4000" b="1" i="0" u="none" strike="noStrike" kern="1200" cap="none" spc="0" normalizeH="0" baseline="0" noProof="0" dirty="0">
              <a:ln>
                <a:noFill/>
              </a:ln>
              <a:solidFill>
                <a:srgbClr val="40404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837765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ox(i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ox(in)">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ppt_w</p:attrName>
                                        </p:attrNameLst>
                                      </p:cBhvr>
                                      <p:tavLst>
                                        <p:tav tm="0">
                                          <p:val>
                                            <p:fltVal val="0"/>
                                          </p:val>
                                        </p:tav>
                                        <p:tav tm="100000">
                                          <p:val>
                                            <p:strVal val="#ppt_w"/>
                                          </p:val>
                                        </p:tav>
                                      </p:tavLst>
                                    </p:anim>
                                    <p:anim calcmode="lin" valueType="num">
                                      <p:cBhvr>
                                        <p:cTn id="44" dur="500" fill="hold"/>
                                        <p:tgtEl>
                                          <p:spTgt spid="16"/>
                                        </p:tgtEl>
                                        <p:attrNameLst>
                                          <p:attrName>ppt_h</p:attrName>
                                        </p:attrNameLst>
                                      </p:cBhvr>
                                      <p:tavLst>
                                        <p:tav tm="0">
                                          <p:val>
                                            <p:fltVal val="0"/>
                                          </p:val>
                                        </p:tav>
                                        <p:tav tm="100000">
                                          <p:val>
                                            <p:strVal val="#ppt_h"/>
                                          </p:val>
                                        </p:tav>
                                      </p:tavLst>
                                    </p:anim>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ox(in)">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2" grpId="0"/>
      <p:bldP spid="13" grpId="0"/>
      <p:bldP spid="15" grpId="0"/>
      <p:bldP spid="16"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411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5" name="Picture 4">
            <a:extLst>
              <a:ext uri="{FF2B5EF4-FFF2-40B4-BE49-F238E27FC236}">
                <a16:creationId xmlns:a16="http://schemas.microsoft.com/office/drawing/2014/main" id="{32EC9393-428D-DCE1-0F46-10A03EE2B1ED}"/>
              </a:ext>
            </a:extLst>
          </p:cNvPr>
          <p:cNvPicPr>
            <a:picLocks noChangeAspect="1"/>
          </p:cNvPicPr>
          <p:nvPr/>
        </p:nvPicPr>
        <p:blipFill>
          <a:blip r:embed="rId4"/>
          <a:stretch>
            <a:fillRect/>
          </a:stretch>
        </p:blipFill>
        <p:spPr>
          <a:xfrm>
            <a:off x="2625548" y="751255"/>
            <a:ext cx="7017104" cy="1774090"/>
          </a:xfrm>
          <a:prstGeom prst="rect">
            <a:avLst/>
          </a:prstGeom>
        </p:spPr>
      </p:pic>
      <p:pic>
        <p:nvPicPr>
          <p:cNvPr id="7" name="Picture 6">
            <a:extLst>
              <a:ext uri="{FF2B5EF4-FFF2-40B4-BE49-F238E27FC236}">
                <a16:creationId xmlns:a16="http://schemas.microsoft.com/office/drawing/2014/main" id="{7ABFAD28-883C-9AB0-DEB8-BA6E2C64859F}"/>
              </a:ext>
            </a:extLst>
          </p:cNvPr>
          <p:cNvPicPr>
            <a:picLocks noChangeAspect="1"/>
          </p:cNvPicPr>
          <p:nvPr/>
        </p:nvPicPr>
        <p:blipFill>
          <a:blip r:embed="rId5"/>
          <a:stretch>
            <a:fillRect/>
          </a:stretch>
        </p:blipFill>
        <p:spPr>
          <a:xfrm>
            <a:off x="788211" y="2493956"/>
            <a:ext cx="10577477" cy="1603387"/>
          </a:xfrm>
          <a:prstGeom prst="rect">
            <a:avLst/>
          </a:prstGeom>
        </p:spPr>
      </p:pic>
    </p:spTree>
    <p:extLst>
      <p:ext uri="{BB962C8B-B14F-4D97-AF65-F5344CB8AC3E}">
        <p14:creationId xmlns:p14="http://schemas.microsoft.com/office/powerpoint/2010/main" val="909723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776" y="31506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lowchart: Alternate Process 7"/>
          <p:cNvSpPr/>
          <p:nvPr/>
        </p:nvSpPr>
        <p:spPr>
          <a:xfrm>
            <a:off x="4324351" y="321302"/>
            <a:ext cx="3171824" cy="601781"/>
          </a:xfrm>
          <a:prstGeom prst="flowChartAlternateProcess">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Hoạt</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động</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3</a:t>
            </a: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2" name="Picture 1">
            <a:extLst>
              <a:ext uri="{FF2B5EF4-FFF2-40B4-BE49-F238E27FC236}">
                <a16:creationId xmlns:a16="http://schemas.microsoft.com/office/drawing/2014/main" id="{92C68952-D98E-F5A4-69F4-81317180F01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0C35E3DE-EC25-15DA-64EB-1B0FF1D5A1E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6CBE6E6-C4B6-EBD1-56E3-BFBB0B4CA39A}"/>
              </a:ext>
            </a:extLst>
          </p:cNvPr>
          <p:cNvSpPr txBox="1"/>
          <p:nvPr/>
        </p:nvSpPr>
        <p:spPr>
          <a:xfrm>
            <a:off x="1924051" y="1476375"/>
            <a:ext cx="8458200" cy="2123658"/>
          </a:xfrm>
          <a:prstGeom prst="rect">
            <a:avLst/>
          </a:prstGeom>
          <a:noFill/>
        </p:spPr>
        <p:txBody>
          <a:bodyPr wrap="square" rtlCol="0">
            <a:spAutoFit/>
          </a:bodyPr>
          <a:lstStyle/>
          <a:p>
            <a:pPr lvl="0" algn="ctr"/>
            <a:r>
              <a:rPr lang="vi-VN" sz="6600" b="1" dirty="0">
                <a:solidFill>
                  <a:srgbClr val="002060"/>
                </a:solidFill>
                <a:latin typeface="Calibri" panose="020F0502020204030204" pitchFamily="34" charset="0"/>
                <a:cs typeface="Calibri" panose="020F0502020204030204" pitchFamily="34" charset="0"/>
              </a:rPr>
              <a:t>Chia sẻ thu hoạch sau trải nghiệm</a:t>
            </a:r>
            <a:endParaRPr kumimoji="0" lang="en-US" sz="6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3803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2138" y="3411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6E1605B-3E65-980C-8449-E5C6AFD7421C}"/>
              </a:ext>
            </a:extLst>
          </p:cNvPr>
          <p:cNvSpPr txBox="1"/>
          <p:nvPr/>
        </p:nvSpPr>
        <p:spPr>
          <a:xfrm>
            <a:off x="781050" y="1295400"/>
            <a:ext cx="6791325" cy="3785652"/>
          </a:xfrm>
          <a:prstGeom prst="rect">
            <a:avLst/>
          </a:prstGeom>
          <a:noFill/>
        </p:spPr>
        <p:txBody>
          <a:bodyPr wrap="square" rtlCol="0">
            <a:spAutoFit/>
          </a:bodyPr>
          <a:lstStyle/>
          <a:p>
            <a:pPr marL="571500" indent="-571500" algn="just">
              <a:buFont typeface="Arial" panose="020B0604020202020204" pitchFamily="34" charset="0"/>
              <a:buChar char="•"/>
            </a:pPr>
            <a:r>
              <a:rPr lang="en-US" sz="4000" b="1" dirty="0" err="1">
                <a:solidFill>
                  <a:srgbClr val="002060"/>
                </a:solidFill>
              </a:rPr>
              <a:t>Từng</a:t>
            </a:r>
            <a:r>
              <a:rPr lang="en-US" sz="4000" b="1" dirty="0">
                <a:solidFill>
                  <a:srgbClr val="002060"/>
                </a:solidFill>
              </a:rPr>
              <a:t> </a:t>
            </a:r>
            <a:r>
              <a:rPr lang="en-US" sz="4000" b="1" dirty="0" err="1">
                <a:solidFill>
                  <a:srgbClr val="002060"/>
                </a:solidFill>
              </a:rPr>
              <a:t>thành</a:t>
            </a:r>
            <a:r>
              <a:rPr lang="en-US" sz="4000" b="1" dirty="0">
                <a:solidFill>
                  <a:srgbClr val="002060"/>
                </a:solidFill>
              </a:rPr>
              <a:t> </a:t>
            </a:r>
            <a:r>
              <a:rPr lang="en-US" sz="4000" b="1" dirty="0" err="1">
                <a:solidFill>
                  <a:srgbClr val="002060"/>
                </a:solidFill>
              </a:rPr>
              <a:t>viên</a:t>
            </a:r>
            <a:r>
              <a:rPr lang="en-US" sz="4000" b="1" dirty="0">
                <a:solidFill>
                  <a:srgbClr val="002060"/>
                </a:solidFill>
              </a:rPr>
              <a:t> </a:t>
            </a:r>
            <a:r>
              <a:rPr lang="en-US" sz="4000" b="1" dirty="0" err="1">
                <a:solidFill>
                  <a:srgbClr val="002060"/>
                </a:solidFill>
              </a:rPr>
              <a:t>trình</a:t>
            </a:r>
            <a:r>
              <a:rPr lang="en-US" sz="4000" b="1" dirty="0">
                <a:solidFill>
                  <a:srgbClr val="002060"/>
                </a:solidFill>
              </a:rPr>
              <a:t> </a:t>
            </a:r>
            <a:r>
              <a:rPr lang="en-US" sz="4000" b="1" dirty="0" err="1">
                <a:solidFill>
                  <a:srgbClr val="002060"/>
                </a:solidFill>
              </a:rPr>
              <a:t>bày</a:t>
            </a:r>
            <a:r>
              <a:rPr lang="en-US" sz="4000" b="1" dirty="0">
                <a:solidFill>
                  <a:srgbClr val="002060"/>
                </a:solidFill>
              </a:rPr>
              <a:t> </a:t>
            </a:r>
            <a:r>
              <a:rPr lang="en-US" sz="4000" b="1" dirty="0" err="1">
                <a:solidFill>
                  <a:srgbClr val="002060"/>
                </a:solidFill>
              </a:rPr>
              <a:t>thông</a:t>
            </a:r>
            <a:r>
              <a:rPr lang="en-US" sz="4000" b="1" dirty="0">
                <a:solidFill>
                  <a:srgbClr val="002060"/>
                </a:solidFill>
              </a:rPr>
              <a:t> tin </a:t>
            </a:r>
            <a:r>
              <a:rPr lang="en-US" sz="4000" b="1" dirty="0" err="1">
                <a:solidFill>
                  <a:srgbClr val="002060"/>
                </a:solidFill>
              </a:rPr>
              <a:t>mình</a:t>
            </a:r>
            <a:r>
              <a:rPr lang="en-US" sz="4000" b="1" dirty="0">
                <a:solidFill>
                  <a:srgbClr val="002060"/>
                </a:solidFill>
              </a:rPr>
              <a:t> </a:t>
            </a:r>
            <a:r>
              <a:rPr lang="en-US" sz="4000" b="1" dirty="0" err="1">
                <a:solidFill>
                  <a:srgbClr val="002060"/>
                </a:solidFill>
              </a:rPr>
              <a:t>tìm</a:t>
            </a:r>
            <a:r>
              <a:rPr lang="en-US" sz="4000" b="1" dirty="0">
                <a:solidFill>
                  <a:srgbClr val="002060"/>
                </a:solidFill>
              </a:rPr>
              <a:t> </a:t>
            </a:r>
            <a:r>
              <a:rPr lang="en-US" sz="4000" b="1" dirty="0" err="1">
                <a:solidFill>
                  <a:srgbClr val="002060"/>
                </a:solidFill>
              </a:rPr>
              <a:t>hiểu</a:t>
            </a:r>
            <a:r>
              <a:rPr lang="en-US" sz="4000" b="1" dirty="0">
                <a:solidFill>
                  <a:srgbClr val="002060"/>
                </a:solidFill>
              </a:rPr>
              <a:t> </a:t>
            </a:r>
            <a:r>
              <a:rPr lang="en-US" sz="4000" b="1" dirty="0" err="1">
                <a:solidFill>
                  <a:srgbClr val="002060"/>
                </a:solidFill>
              </a:rPr>
              <a:t>được</a:t>
            </a:r>
            <a:r>
              <a:rPr lang="en-US" sz="4000" b="1" dirty="0">
                <a:solidFill>
                  <a:srgbClr val="002060"/>
                </a:solidFill>
              </a:rPr>
              <a:t>.</a:t>
            </a:r>
          </a:p>
          <a:p>
            <a:pPr marL="571500" indent="-571500" algn="just">
              <a:buFont typeface="Arial" panose="020B0604020202020204" pitchFamily="34" charset="0"/>
              <a:buChar char="•"/>
            </a:pPr>
            <a:r>
              <a:rPr lang="en-US" sz="4000" b="1" dirty="0" err="1">
                <a:solidFill>
                  <a:srgbClr val="002060"/>
                </a:solidFill>
              </a:rPr>
              <a:t>Lựa</a:t>
            </a:r>
            <a:r>
              <a:rPr lang="en-US" sz="4000" b="1" dirty="0">
                <a:solidFill>
                  <a:srgbClr val="002060"/>
                </a:solidFill>
              </a:rPr>
              <a:t> </a:t>
            </a:r>
            <a:r>
              <a:rPr lang="en-US" sz="4000" b="1" dirty="0" err="1">
                <a:solidFill>
                  <a:srgbClr val="002060"/>
                </a:solidFill>
              </a:rPr>
              <a:t>chọn</a:t>
            </a:r>
            <a:r>
              <a:rPr lang="en-US" sz="4000" b="1" dirty="0">
                <a:solidFill>
                  <a:srgbClr val="002060"/>
                </a:solidFill>
              </a:rPr>
              <a:t> </a:t>
            </a:r>
            <a:r>
              <a:rPr lang="en-US" sz="4000" b="1" dirty="0" err="1">
                <a:solidFill>
                  <a:srgbClr val="002060"/>
                </a:solidFill>
              </a:rPr>
              <a:t>nội</a:t>
            </a:r>
            <a:r>
              <a:rPr lang="en-US" sz="4000" b="1" dirty="0">
                <a:solidFill>
                  <a:srgbClr val="002060"/>
                </a:solidFill>
              </a:rPr>
              <a:t> dung </a:t>
            </a:r>
            <a:r>
              <a:rPr lang="en-US" sz="4000" b="1" dirty="0" err="1">
                <a:solidFill>
                  <a:srgbClr val="002060"/>
                </a:solidFill>
              </a:rPr>
              <a:t>để</a:t>
            </a:r>
            <a:r>
              <a:rPr lang="en-US" sz="4000" b="1" dirty="0">
                <a:solidFill>
                  <a:srgbClr val="002060"/>
                </a:solidFill>
              </a:rPr>
              <a:t> </a:t>
            </a:r>
            <a:r>
              <a:rPr lang="en-US" sz="4000" b="1" dirty="0" err="1">
                <a:solidFill>
                  <a:srgbClr val="002060"/>
                </a:solidFill>
              </a:rPr>
              <a:t>đưa</a:t>
            </a:r>
            <a:r>
              <a:rPr lang="en-US" sz="4000" b="1" dirty="0">
                <a:solidFill>
                  <a:srgbClr val="002060"/>
                </a:solidFill>
              </a:rPr>
              <a:t> </a:t>
            </a:r>
            <a:r>
              <a:rPr lang="en-US" sz="4000" b="1" dirty="0" err="1">
                <a:solidFill>
                  <a:srgbClr val="002060"/>
                </a:solidFill>
              </a:rPr>
              <a:t>vào</a:t>
            </a:r>
            <a:r>
              <a:rPr lang="en-US" sz="4000" b="1" dirty="0">
                <a:solidFill>
                  <a:srgbClr val="002060"/>
                </a:solidFill>
              </a:rPr>
              <a:t> </a:t>
            </a:r>
            <a:r>
              <a:rPr lang="en-US" sz="4000" b="1" dirty="0" err="1">
                <a:solidFill>
                  <a:srgbClr val="002060"/>
                </a:solidFill>
              </a:rPr>
              <a:t>sơ</a:t>
            </a:r>
            <a:r>
              <a:rPr lang="en-US" sz="4000" b="1" dirty="0">
                <a:solidFill>
                  <a:srgbClr val="002060"/>
                </a:solidFill>
              </a:rPr>
              <a:t> </a:t>
            </a:r>
            <a:r>
              <a:rPr lang="en-US" sz="4000" b="1" dirty="0" err="1">
                <a:solidFill>
                  <a:srgbClr val="002060"/>
                </a:solidFill>
              </a:rPr>
              <a:t>đồ</a:t>
            </a:r>
            <a:r>
              <a:rPr lang="en-US" sz="4000" b="1" dirty="0">
                <a:solidFill>
                  <a:srgbClr val="002060"/>
                </a:solidFill>
              </a:rPr>
              <a:t> </a:t>
            </a:r>
            <a:r>
              <a:rPr lang="en-US" sz="4000" b="1" i="1" dirty="0" err="1">
                <a:solidFill>
                  <a:srgbClr val="002060"/>
                </a:solidFill>
              </a:rPr>
              <a:t>Hành</a:t>
            </a:r>
            <a:r>
              <a:rPr lang="en-US" sz="4000" b="1" i="1" dirty="0">
                <a:solidFill>
                  <a:srgbClr val="002060"/>
                </a:solidFill>
              </a:rPr>
              <a:t> </a:t>
            </a:r>
            <a:r>
              <a:rPr lang="en-US" sz="4000" b="1" i="1" dirty="0" err="1">
                <a:solidFill>
                  <a:srgbClr val="002060"/>
                </a:solidFill>
              </a:rPr>
              <a:t>trình</a:t>
            </a:r>
            <a:r>
              <a:rPr lang="en-US" sz="4000" b="1" i="1" dirty="0">
                <a:solidFill>
                  <a:srgbClr val="002060"/>
                </a:solidFill>
              </a:rPr>
              <a:t> </a:t>
            </a:r>
            <a:r>
              <a:rPr lang="en-US" sz="4000" b="1" i="1" dirty="0" err="1">
                <a:solidFill>
                  <a:srgbClr val="002060"/>
                </a:solidFill>
              </a:rPr>
              <a:t>trải</a:t>
            </a:r>
            <a:r>
              <a:rPr lang="en-US" sz="4000" b="1" i="1" dirty="0">
                <a:solidFill>
                  <a:srgbClr val="002060"/>
                </a:solidFill>
              </a:rPr>
              <a:t> </a:t>
            </a:r>
            <a:r>
              <a:rPr lang="en-US" sz="4000" b="1" i="1" dirty="0" err="1">
                <a:solidFill>
                  <a:srgbClr val="002060"/>
                </a:solidFill>
              </a:rPr>
              <a:t>nghiệm</a:t>
            </a:r>
            <a:r>
              <a:rPr lang="en-US" sz="4000" b="1" dirty="0">
                <a:solidFill>
                  <a:srgbClr val="002060"/>
                </a:solidFill>
              </a:rPr>
              <a:t> </a:t>
            </a:r>
            <a:r>
              <a:rPr lang="en-US" sz="4000" b="1" dirty="0" err="1">
                <a:solidFill>
                  <a:srgbClr val="002060"/>
                </a:solidFill>
              </a:rPr>
              <a:t>của</a:t>
            </a:r>
            <a:r>
              <a:rPr lang="en-US" sz="4000" b="1" dirty="0">
                <a:solidFill>
                  <a:srgbClr val="002060"/>
                </a:solidFill>
              </a:rPr>
              <a:t> </a:t>
            </a:r>
            <a:r>
              <a:rPr lang="en-US" sz="4000" b="1" dirty="0" err="1">
                <a:solidFill>
                  <a:srgbClr val="002060"/>
                </a:solidFill>
              </a:rPr>
              <a:t>em</a:t>
            </a:r>
            <a:r>
              <a:rPr lang="en-US" sz="4000" b="1" dirty="0">
                <a:solidFill>
                  <a:srgbClr val="002060"/>
                </a:solidFill>
              </a:rPr>
              <a:t>.</a:t>
            </a:r>
          </a:p>
        </p:txBody>
      </p:sp>
      <p:sp>
        <p:nvSpPr>
          <p:cNvPr id="4" name="Freeform 8">
            <a:extLst>
              <a:ext uri="{FF2B5EF4-FFF2-40B4-BE49-F238E27FC236}">
                <a16:creationId xmlns:a16="http://schemas.microsoft.com/office/drawing/2014/main" id="{C378BE11-219D-9FC9-1AFB-CF8253B433F5}"/>
              </a:ext>
            </a:extLst>
          </p:cNvPr>
          <p:cNvSpPr/>
          <p:nvPr/>
        </p:nvSpPr>
        <p:spPr>
          <a:xfrm>
            <a:off x="9832994" y="2437494"/>
            <a:ext cx="1895954" cy="4049031"/>
          </a:xfrm>
          <a:custGeom>
            <a:avLst/>
            <a:gdLst/>
            <a:ahLst/>
            <a:cxnLst/>
            <a:rect l="l" t="t" r="r" b="b"/>
            <a:pathLst>
              <a:path w="2179056" h="4450838">
                <a:moveTo>
                  <a:pt x="0" y="0"/>
                </a:moveTo>
                <a:lnTo>
                  <a:pt x="2179056" y="0"/>
                </a:lnTo>
                <a:lnTo>
                  <a:pt x="2179056" y="4450838"/>
                </a:lnTo>
                <a:lnTo>
                  <a:pt x="0" y="4450838"/>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10">
            <a:extLst>
              <a:ext uri="{FF2B5EF4-FFF2-40B4-BE49-F238E27FC236}">
                <a16:creationId xmlns:a16="http://schemas.microsoft.com/office/drawing/2014/main" id="{7969229E-4106-3172-0E68-44196D1021C1}"/>
              </a:ext>
            </a:extLst>
          </p:cNvPr>
          <p:cNvSpPr/>
          <p:nvPr/>
        </p:nvSpPr>
        <p:spPr>
          <a:xfrm>
            <a:off x="7987408" y="2361294"/>
            <a:ext cx="2034638" cy="4049031"/>
          </a:xfrm>
          <a:custGeom>
            <a:avLst/>
            <a:gdLst/>
            <a:ahLst/>
            <a:cxnLst/>
            <a:rect l="l" t="t" r="r" b="b"/>
            <a:pathLst>
              <a:path w="2236546" h="4450838">
                <a:moveTo>
                  <a:pt x="0" y="0"/>
                </a:moveTo>
                <a:lnTo>
                  <a:pt x="2236546" y="0"/>
                </a:lnTo>
                <a:lnTo>
                  <a:pt x="2236546" y="4450838"/>
                </a:lnTo>
                <a:lnTo>
                  <a:pt x="0" y="445083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345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80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6" fill="hold" nodeType="afterEffect" p14:presetBounceEnd="80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80000">
                                          <p:cBhvr additive="base">
                                            <p:cTn id="12" dur="1000" fill="hold"/>
                                            <p:tgtEl>
                                              <p:spTgt spid="4"/>
                                            </p:tgtEl>
                                            <p:attrNameLst>
                                              <p:attrName>ppt_x</p:attrName>
                                            </p:attrNameLst>
                                          </p:cBhvr>
                                          <p:tavLst>
                                            <p:tav tm="0">
                                              <p:val>
                                                <p:strVal val="1+#ppt_w/2"/>
                                              </p:val>
                                            </p:tav>
                                            <p:tav tm="100000">
                                              <p:val>
                                                <p:strVal val="#ppt_x"/>
                                              </p:val>
                                            </p:tav>
                                          </p:tavLst>
                                        </p:anim>
                                        <p:anim calcmode="lin" valueType="num" p14:bounceEnd="80000">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wipe(down)">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1+#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wipe(down)">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776" y="31506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lowchart: Alternate Process 7"/>
          <p:cNvSpPr/>
          <p:nvPr/>
        </p:nvSpPr>
        <p:spPr>
          <a:xfrm>
            <a:off x="4324351" y="321302"/>
            <a:ext cx="3171824" cy="601781"/>
          </a:xfrm>
          <a:prstGeom prst="flowChartAlternateProcess">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Hoạt</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động</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4</a:t>
            </a: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2" name="Picture 1">
            <a:extLst>
              <a:ext uri="{FF2B5EF4-FFF2-40B4-BE49-F238E27FC236}">
                <a16:creationId xmlns:a16="http://schemas.microsoft.com/office/drawing/2014/main" id="{92C68952-D98E-F5A4-69F4-81317180F01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0C35E3DE-EC25-15DA-64EB-1B0FF1D5A1E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6CBE6E6-C4B6-EBD1-56E3-BFBB0B4CA39A}"/>
              </a:ext>
            </a:extLst>
          </p:cNvPr>
          <p:cNvSpPr txBox="1"/>
          <p:nvPr/>
        </p:nvSpPr>
        <p:spPr>
          <a:xfrm>
            <a:off x="1924051" y="1476375"/>
            <a:ext cx="8458200" cy="2123658"/>
          </a:xfrm>
          <a:prstGeom prst="rect">
            <a:avLst/>
          </a:prstGeom>
          <a:noFill/>
        </p:spPr>
        <p:txBody>
          <a:bodyPr wrap="square" rtlCol="0">
            <a:spAutoFit/>
          </a:bodyPr>
          <a:lstStyle/>
          <a:p>
            <a:pPr lvl="0" algn="ctr"/>
            <a:r>
              <a:rPr lang="vi-VN" sz="6600" b="1" dirty="0">
                <a:solidFill>
                  <a:srgbClr val="002060"/>
                </a:solidFill>
                <a:latin typeface="Calibri" panose="020F0502020204030204" pitchFamily="34" charset="0"/>
                <a:cs typeface="Calibri" panose="020F0502020204030204" pitchFamily="34" charset="0"/>
              </a:rPr>
              <a:t>Thiết kế sơ đồ </a:t>
            </a:r>
            <a:r>
              <a:rPr lang="vi-VN" sz="6600" b="1" i="1" dirty="0">
                <a:solidFill>
                  <a:srgbClr val="002060"/>
                </a:solidFill>
                <a:latin typeface="Calibri" panose="020F0502020204030204" pitchFamily="34" charset="0"/>
                <a:cs typeface="Calibri" panose="020F0502020204030204" pitchFamily="34" charset="0"/>
              </a:rPr>
              <a:t>Hành trình trải nghiệm</a:t>
            </a:r>
            <a:r>
              <a:rPr lang="vi-VN" sz="6600" b="1" dirty="0">
                <a:solidFill>
                  <a:srgbClr val="002060"/>
                </a:solidFill>
                <a:latin typeface="Calibri" panose="020F0502020204030204" pitchFamily="34" charset="0"/>
                <a:cs typeface="Calibri" panose="020F0502020204030204" pitchFamily="34" charset="0"/>
              </a:rPr>
              <a:t>. </a:t>
            </a:r>
            <a:endPar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76251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249" y="336076"/>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5"/>
          <p:cNvSpPr/>
          <p:nvPr/>
        </p:nvSpPr>
        <p:spPr>
          <a:xfrm>
            <a:off x="866775" y="670356"/>
            <a:ext cx="10433403"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33CC"/>
                </a:solidFill>
                <a:effectLst/>
                <a:uLnTx/>
                <a:uFillTx/>
                <a:latin typeface="Arial" panose="020B0604020202020204" pitchFamily="34" charset="0"/>
                <a:ea typeface="+mn-ea"/>
                <a:cs typeface="Arial" panose="020B0604020202020204" pitchFamily="34" charset="0"/>
              </a:rPr>
              <a:t>Vẽ</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sơ</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đồ</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Hành</a:t>
            </a:r>
            <a:r>
              <a:rPr kumimoji="0" lang="en-US" sz="3600" b="0" i="1"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trình</a:t>
            </a:r>
            <a:r>
              <a:rPr kumimoji="0" lang="en-US" sz="3600" b="0" i="1"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trải</a:t>
            </a:r>
            <a:r>
              <a:rPr kumimoji="0" lang="en-US" sz="3600" b="0" i="1"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nghiệm</a:t>
            </a:r>
            <a:r>
              <a:rPr kumimoji="0" lang="en-US" sz="3600" b="0" i="1"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theo</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nội</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dung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đã</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thống</a:t>
            </a:r>
            <a:r>
              <a:rPr kumimoji="0" lang="en-US" sz="3600" b="0" i="0" u="none" strike="noStrike" kern="1200" cap="none" spc="0" normalizeH="0" noProof="0" dirty="0">
                <a:ln>
                  <a:noFill/>
                </a:ln>
                <a:solidFill>
                  <a:srgbClr val="0033CC"/>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noProof="0" dirty="0" err="1">
                <a:ln>
                  <a:noFill/>
                </a:ln>
                <a:solidFill>
                  <a:srgbClr val="0033CC"/>
                </a:solidFill>
                <a:effectLst/>
                <a:uLnTx/>
                <a:uFillTx/>
                <a:latin typeface="Arial" panose="020B0604020202020204" pitchFamily="34" charset="0"/>
                <a:ea typeface="+mn-ea"/>
                <a:cs typeface="Arial" panose="020B0604020202020204" pitchFamily="34" charset="0"/>
              </a:rPr>
              <a:t>nhất</a:t>
            </a:r>
            <a:endParaRPr kumimoji="0" lang="vi-VN" sz="3600" b="0"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B6C6A45B-B490-ACA5-CCE3-96DAD11D16DD}"/>
              </a:ext>
            </a:extLst>
          </p:cNvPr>
          <p:cNvPicPr>
            <a:picLocks noChangeAspect="1"/>
          </p:cNvPicPr>
          <p:nvPr/>
        </p:nvPicPr>
        <p:blipFill>
          <a:blip r:embed="rId2"/>
          <a:stretch>
            <a:fillRect/>
          </a:stretch>
        </p:blipFill>
        <p:spPr>
          <a:xfrm>
            <a:off x="2257425" y="2295524"/>
            <a:ext cx="7991192" cy="3152775"/>
          </a:xfrm>
          <a:prstGeom prst="rect">
            <a:avLst/>
          </a:prstGeom>
        </p:spPr>
      </p:pic>
    </p:spTree>
    <p:extLst>
      <p:ext uri="{BB962C8B-B14F-4D97-AF65-F5344CB8AC3E}">
        <p14:creationId xmlns:p14="http://schemas.microsoft.com/office/powerpoint/2010/main" val="1095217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82876" y="231747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4B58E8-B5D4-85AF-FCA1-CF01EFE2B64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143000"/>
                    </a14:imgEffect>
                  </a14:imgLayer>
                </a14:imgProps>
              </a:ext>
            </a:extLst>
          </a:blip>
          <a:srcRect t="2904" b="2904"/>
          <a:stretch/>
        </p:blipFill>
        <p:spPr>
          <a:xfrm>
            <a:off x="4" y="3"/>
            <a:ext cx="12191995" cy="6857997"/>
          </a:xfrm>
          <a:prstGeom prst="rect">
            <a:avLst/>
          </a:prstGeom>
        </p:spPr>
      </p:pic>
      <p:pic>
        <p:nvPicPr>
          <p:cNvPr id="17" name="Picture 16">
            <a:extLst>
              <a:ext uri="{FF2B5EF4-FFF2-40B4-BE49-F238E27FC236}">
                <a16:creationId xmlns:a16="http://schemas.microsoft.com/office/drawing/2014/main" id="{0EA622D3-E546-85EF-DC37-96D87F3E0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3" y="-34317"/>
            <a:ext cx="12147550" cy="6858000"/>
          </a:xfrm>
          <a:prstGeom prst="rect">
            <a:avLst/>
          </a:prstGeom>
        </p:spPr>
      </p:pic>
      <p:sp>
        <p:nvSpPr>
          <p:cNvPr id="18" name="Rectangle: Rounded Corners 6">
            <a:extLst>
              <a:ext uri="{FF2B5EF4-FFF2-40B4-BE49-F238E27FC236}">
                <a16:creationId xmlns:a16="http://schemas.microsoft.com/office/drawing/2014/main" id="{81B69954-129A-B80C-67B7-51BBCB446E20}"/>
              </a:ext>
            </a:extLst>
          </p:cNvPr>
          <p:cNvSpPr/>
          <p:nvPr/>
        </p:nvSpPr>
        <p:spPr>
          <a:xfrm>
            <a:off x="2384422" y="212993"/>
            <a:ext cx="7309885" cy="1103986"/>
          </a:xfrm>
          <a:custGeom>
            <a:avLst/>
            <a:gdLst>
              <a:gd name="connsiteX0" fmla="*/ 0 w 7126014"/>
              <a:gd name="connsiteY0" fmla="*/ 399393 h 798786"/>
              <a:gd name="connsiteX1" fmla="*/ 399393 w 7126014"/>
              <a:gd name="connsiteY1" fmla="*/ 0 h 798786"/>
              <a:gd name="connsiteX2" fmla="*/ 6726621 w 7126014"/>
              <a:gd name="connsiteY2" fmla="*/ 0 h 798786"/>
              <a:gd name="connsiteX3" fmla="*/ 7126014 w 7126014"/>
              <a:gd name="connsiteY3" fmla="*/ 399393 h 798786"/>
              <a:gd name="connsiteX4" fmla="*/ 7126014 w 7126014"/>
              <a:gd name="connsiteY4" fmla="*/ 399393 h 798786"/>
              <a:gd name="connsiteX5" fmla="*/ 6726621 w 7126014"/>
              <a:gd name="connsiteY5" fmla="*/ 798786 h 798786"/>
              <a:gd name="connsiteX6" fmla="*/ 399393 w 7126014"/>
              <a:gd name="connsiteY6" fmla="*/ 798786 h 798786"/>
              <a:gd name="connsiteX7" fmla="*/ 0 w 7126014"/>
              <a:gd name="connsiteY7" fmla="*/ 399393 h 798786"/>
              <a:gd name="connsiteX0" fmla="*/ 0 w 7255554"/>
              <a:gd name="connsiteY0" fmla="*/ 399393 h 798786"/>
              <a:gd name="connsiteX1" fmla="*/ 528933 w 7255554"/>
              <a:gd name="connsiteY1" fmla="*/ 0 h 798786"/>
              <a:gd name="connsiteX2" fmla="*/ 6856161 w 7255554"/>
              <a:gd name="connsiteY2" fmla="*/ 0 h 798786"/>
              <a:gd name="connsiteX3" fmla="*/ 7255554 w 7255554"/>
              <a:gd name="connsiteY3" fmla="*/ 399393 h 798786"/>
              <a:gd name="connsiteX4" fmla="*/ 7255554 w 7255554"/>
              <a:gd name="connsiteY4" fmla="*/ 399393 h 798786"/>
              <a:gd name="connsiteX5" fmla="*/ 6856161 w 7255554"/>
              <a:gd name="connsiteY5" fmla="*/ 798786 h 798786"/>
              <a:gd name="connsiteX6" fmla="*/ 528933 w 7255554"/>
              <a:gd name="connsiteY6" fmla="*/ 798786 h 798786"/>
              <a:gd name="connsiteX7" fmla="*/ 0 w 7255554"/>
              <a:gd name="connsiteY7" fmla="*/ 399393 h 798786"/>
              <a:gd name="connsiteX0" fmla="*/ 182 w 7255736"/>
              <a:gd name="connsiteY0" fmla="*/ 399393 h 798786"/>
              <a:gd name="connsiteX1" fmla="*/ 529115 w 7255736"/>
              <a:gd name="connsiteY1" fmla="*/ 0 h 798786"/>
              <a:gd name="connsiteX2" fmla="*/ 6856343 w 7255736"/>
              <a:gd name="connsiteY2" fmla="*/ 0 h 798786"/>
              <a:gd name="connsiteX3" fmla="*/ 7255736 w 7255736"/>
              <a:gd name="connsiteY3" fmla="*/ 399393 h 798786"/>
              <a:gd name="connsiteX4" fmla="*/ 7255736 w 7255736"/>
              <a:gd name="connsiteY4" fmla="*/ 399393 h 798786"/>
              <a:gd name="connsiteX5" fmla="*/ 6856343 w 7255736"/>
              <a:gd name="connsiteY5" fmla="*/ 798786 h 798786"/>
              <a:gd name="connsiteX6" fmla="*/ 582455 w 7255736"/>
              <a:gd name="connsiteY6" fmla="*/ 791741 h 798786"/>
              <a:gd name="connsiteX7" fmla="*/ 182 w 7255736"/>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856177 w 7255570"/>
              <a:gd name="connsiteY5" fmla="*/ 79878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34 w 7255588"/>
              <a:gd name="connsiteY0" fmla="*/ 399393 h 798786"/>
              <a:gd name="connsiteX1" fmla="*/ 528967 w 7255588"/>
              <a:gd name="connsiteY1" fmla="*/ 0 h 798786"/>
              <a:gd name="connsiteX2" fmla="*/ 6856195 w 7255588"/>
              <a:gd name="connsiteY2" fmla="*/ 0 h 798786"/>
              <a:gd name="connsiteX3" fmla="*/ 7255588 w 7255588"/>
              <a:gd name="connsiteY3" fmla="*/ 399393 h 798786"/>
              <a:gd name="connsiteX4" fmla="*/ 7255588 w 7255588"/>
              <a:gd name="connsiteY4" fmla="*/ 399393 h 798786"/>
              <a:gd name="connsiteX5" fmla="*/ 6734275 w 7255588"/>
              <a:gd name="connsiteY5" fmla="*/ 756516 h 798786"/>
              <a:gd name="connsiteX6" fmla="*/ 544207 w 7255588"/>
              <a:gd name="connsiteY6" fmla="*/ 798786 h 798786"/>
              <a:gd name="connsiteX7" fmla="*/ 34 w 7255588"/>
              <a:gd name="connsiteY7" fmla="*/ 399393 h 798786"/>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612310 h 1011703"/>
              <a:gd name="connsiteX1" fmla="*/ 528967 w 7255588"/>
              <a:gd name="connsiteY1" fmla="*/ 212917 h 1011703"/>
              <a:gd name="connsiteX2" fmla="*/ 6856195 w 7255588"/>
              <a:gd name="connsiteY2" fmla="*/ 212917 h 1011703"/>
              <a:gd name="connsiteX3" fmla="*/ 7255588 w 7255588"/>
              <a:gd name="connsiteY3" fmla="*/ 612310 h 1011703"/>
              <a:gd name="connsiteX4" fmla="*/ 7255588 w 7255588"/>
              <a:gd name="connsiteY4" fmla="*/ 612310 h 1011703"/>
              <a:gd name="connsiteX5" fmla="*/ 6734275 w 7255588"/>
              <a:gd name="connsiteY5" fmla="*/ 969433 h 1011703"/>
              <a:gd name="connsiteX6" fmla="*/ 544207 w 7255588"/>
              <a:gd name="connsiteY6" fmla="*/ 1011703 h 1011703"/>
              <a:gd name="connsiteX7" fmla="*/ 34 w 7255588"/>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878 w 7309772"/>
              <a:gd name="connsiteY0" fmla="*/ 612310 h 1011703"/>
              <a:gd name="connsiteX1" fmla="*/ 583151 w 7309772"/>
              <a:gd name="connsiteY1" fmla="*/ 212917 h 1011703"/>
              <a:gd name="connsiteX2" fmla="*/ 6910379 w 7309772"/>
              <a:gd name="connsiteY2" fmla="*/ 212917 h 1011703"/>
              <a:gd name="connsiteX3" fmla="*/ 7309772 w 7309772"/>
              <a:gd name="connsiteY3" fmla="*/ 612310 h 1011703"/>
              <a:gd name="connsiteX4" fmla="*/ 7309772 w 7309772"/>
              <a:gd name="connsiteY4" fmla="*/ 612310 h 1011703"/>
              <a:gd name="connsiteX5" fmla="*/ 6788459 w 7309772"/>
              <a:gd name="connsiteY5" fmla="*/ 969433 h 1011703"/>
              <a:gd name="connsiteX6" fmla="*/ 598391 w 7309772"/>
              <a:gd name="connsiteY6" fmla="*/ 1011703 h 1011703"/>
              <a:gd name="connsiteX7" fmla="*/ 878 w 7309772"/>
              <a:gd name="connsiteY7" fmla="*/ 612310 h 1011703"/>
              <a:gd name="connsiteX0" fmla="*/ 1218 w 7310112"/>
              <a:gd name="connsiteY0" fmla="*/ 622808 h 1022201"/>
              <a:gd name="connsiteX1" fmla="*/ 507291 w 7310112"/>
              <a:gd name="connsiteY1" fmla="*/ 209325 h 1022201"/>
              <a:gd name="connsiteX2" fmla="*/ 6910719 w 7310112"/>
              <a:gd name="connsiteY2" fmla="*/ 223415 h 1022201"/>
              <a:gd name="connsiteX3" fmla="*/ 7310112 w 7310112"/>
              <a:gd name="connsiteY3" fmla="*/ 622808 h 1022201"/>
              <a:gd name="connsiteX4" fmla="*/ 7310112 w 7310112"/>
              <a:gd name="connsiteY4" fmla="*/ 622808 h 1022201"/>
              <a:gd name="connsiteX5" fmla="*/ 6788799 w 7310112"/>
              <a:gd name="connsiteY5" fmla="*/ 979931 h 1022201"/>
              <a:gd name="connsiteX6" fmla="*/ 598731 w 7310112"/>
              <a:gd name="connsiteY6" fmla="*/ 1022201 h 1022201"/>
              <a:gd name="connsiteX7" fmla="*/ 1218 w 7310112"/>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991 w 7309885"/>
              <a:gd name="connsiteY0" fmla="*/ 622808 h 1022201"/>
              <a:gd name="connsiteX1" fmla="*/ 514684 w 7309885"/>
              <a:gd name="connsiteY1" fmla="*/ 209325 h 1022201"/>
              <a:gd name="connsiteX2" fmla="*/ 6910492 w 7309885"/>
              <a:gd name="connsiteY2" fmla="*/ 223415 h 1022201"/>
              <a:gd name="connsiteX3" fmla="*/ 7309885 w 7309885"/>
              <a:gd name="connsiteY3" fmla="*/ 622808 h 1022201"/>
              <a:gd name="connsiteX4" fmla="*/ 7309885 w 7309885"/>
              <a:gd name="connsiteY4" fmla="*/ 622808 h 1022201"/>
              <a:gd name="connsiteX5" fmla="*/ 6788572 w 7309885"/>
              <a:gd name="connsiteY5" fmla="*/ 979931 h 1022201"/>
              <a:gd name="connsiteX6" fmla="*/ 598504 w 7309885"/>
              <a:gd name="connsiteY6" fmla="*/ 1022201 h 1022201"/>
              <a:gd name="connsiteX7" fmla="*/ 991 w 7309885"/>
              <a:gd name="connsiteY7" fmla="*/ 622808 h 1022201"/>
              <a:gd name="connsiteX0" fmla="*/ 991 w 7309885"/>
              <a:gd name="connsiteY0" fmla="*/ 621297 h 1020690"/>
              <a:gd name="connsiteX1" fmla="*/ 514684 w 7309885"/>
              <a:gd name="connsiteY1" fmla="*/ 207814 h 1020690"/>
              <a:gd name="connsiteX2" fmla="*/ 6910492 w 7309885"/>
              <a:gd name="connsiteY2" fmla="*/ 221904 h 1020690"/>
              <a:gd name="connsiteX3" fmla="*/ 7309885 w 7309885"/>
              <a:gd name="connsiteY3" fmla="*/ 621297 h 1020690"/>
              <a:gd name="connsiteX4" fmla="*/ 7309885 w 7309885"/>
              <a:gd name="connsiteY4" fmla="*/ 621297 h 1020690"/>
              <a:gd name="connsiteX5" fmla="*/ 6788572 w 7309885"/>
              <a:gd name="connsiteY5" fmla="*/ 978420 h 1020690"/>
              <a:gd name="connsiteX6" fmla="*/ 598504 w 7309885"/>
              <a:gd name="connsiteY6" fmla="*/ 1020690 h 1020690"/>
              <a:gd name="connsiteX7" fmla="*/ 991 w 7309885"/>
              <a:gd name="connsiteY7" fmla="*/ 621297 h 102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9885" h="1020690">
                <a:moveTo>
                  <a:pt x="991" y="621297"/>
                </a:moveTo>
                <a:cubicBezTo>
                  <a:pt x="-12979" y="485818"/>
                  <a:pt x="118845" y="214859"/>
                  <a:pt x="514684" y="207814"/>
                </a:cubicBezTo>
                <a:cubicBezTo>
                  <a:pt x="4140140" y="-271251"/>
                  <a:pt x="6843576" y="228949"/>
                  <a:pt x="6910492" y="221904"/>
                </a:cubicBezTo>
                <a:cubicBezTo>
                  <a:pt x="7131071" y="221904"/>
                  <a:pt x="7309885" y="400718"/>
                  <a:pt x="7309885" y="621297"/>
                </a:cubicBezTo>
                <a:lnTo>
                  <a:pt x="7309885" y="621297"/>
                </a:lnTo>
                <a:cubicBezTo>
                  <a:pt x="7309885" y="841876"/>
                  <a:pt x="7009151" y="978420"/>
                  <a:pt x="6788572" y="978420"/>
                </a:cubicBezTo>
                <a:lnTo>
                  <a:pt x="598504" y="1020690"/>
                </a:lnTo>
                <a:cubicBezTo>
                  <a:pt x="316965" y="978420"/>
                  <a:pt x="14961" y="756776"/>
                  <a:pt x="991" y="621297"/>
                </a:cubicBezTo>
                <a:close/>
              </a:path>
            </a:pathLst>
          </a:custGeom>
          <a:gradFill>
            <a:gsLst>
              <a:gs pos="4000">
                <a:srgbClr val="FF7697"/>
              </a:gs>
              <a:gs pos="100000">
                <a:srgbClr val="FF4D7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Rounded Corners 11">
            <a:extLst>
              <a:ext uri="{FF2B5EF4-FFF2-40B4-BE49-F238E27FC236}">
                <a16:creationId xmlns:a16="http://schemas.microsoft.com/office/drawing/2014/main" id="{84752702-A161-183B-69A3-B3FBD9985B1B}"/>
              </a:ext>
            </a:extLst>
          </p:cNvPr>
          <p:cNvSpPr/>
          <p:nvPr/>
        </p:nvSpPr>
        <p:spPr>
          <a:xfrm>
            <a:off x="868380" y="3394683"/>
            <a:ext cx="10222523" cy="689576"/>
          </a:xfrm>
          <a:custGeom>
            <a:avLst/>
            <a:gdLst>
              <a:gd name="connsiteX0" fmla="*/ 0 w 10222523"/>
              <a:gd name="connsiteY0" fmla="*/ 114932 h 689576"/>
              <a:gd name="connsiteX1" fmla="*/ 114932 w 10222523"/>
              <a:gd name="connsiteY1" fmla="*/ 0 h 689576"/>
              <a:gd name="connsiteX2" fmla="*/ 10107591 w 10222523"/>
              <a:gd name="connsiteY2" fmla="*/ 0 h 689576"/>
              <a:gd name="connsiteX3" fmla="*/ 10222523 w 10222523"/>
              <a:gd name="connsiteY3" fmla="*/ 114932 h 689576"/>
              <a:gd name="connsiteX4" fmla="*/ 10222523 w 10222523"/>
              <a:gd name="connsiteY4" fmla="*/ 574644 h 689576"/>
              <a:gd name="connsiteX5" fmla="*/ 10107591 w 10222523"/>
              <a:gd name="connsiteY5" fmla="*/ 689576 h 689576"/>
              <a:gd name="connsiteX6" fmla="*/ 114932 w 10222523"/>
              <a:gd name="connsiteY6" fmla="*/ 689576 h 689576"/>
              <a:gd name="connsiteX7" fmla="*/ 0 w 10222523"/>
              <a:gd name="connsiteY7" fmla="*/ 574644 h 689576"/>
              <a:gd name="connsiteX8" fmla="*/ 0 w 10222523"/>
              <a:gd name="connsiteY8" fmla="*/ 114932 h 68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22523" h="689576" extrusionOk="0">
                <a:moveTo>
                  <a:pt x="0" y="114932"/>
                </a:moveTo>
                <a:cubicBezTo>
                  <a:pt x="-223" y="50688"/>
                  <a:pt x="46114" y="4327"/>
                  <a:pt x="114932" y="0"/>
                </a:cubicBezTo>
                <a:cubicBezTo>
                  <a:pt x="3050444" y="-95379"/>
                  <a:pt x="7413854" y="58096"/>
                  <a:pt x="10107591" y="0"/>
                </a:cubicBezTo>
                <a:cubicBezTo>
                  <a:pt x="10168801" y="-1594"/>
                  <a:pt x="10213518" y="44985"/>
                  <a:pt x="10222523" y="114932"/>
                </a:cubicBezTo>
                <a:cubicBezTo>
                  <a:pt x="10205078" y="255847"/>
                  <a:pt x="10231158" y="483694"/>
                  <a:pt x="10222523" y="574644"/>
                </a:cubicBezTo>
                <a:cubicBezTo>
                  <a:pt x="10230622" y="628492"/>
                  <a:pt x="10162921" y="681463"/>
                  <a:pt x="10107591" y="689576"/>
                </a:cubicBezTo>
                <a:cubicBezTo>
                  <a:pt x="6880952" y="629670"/>
                  <a:pt x="2343911" y="772090"/>
                  <a:pt x="114932" y="689576"/>
                </a:cubicBezTo>
                <a:cubicBezTo>
                  <a:pt x="49009" y="690181"/>
                  <a:pt x="-751" y="638881"/>
                  <a:pt x="0" y="574644"/>
                </a:cubicBezTo>
                <a:cubicBezTo>
                  <a:pt x="39482" y="377457"/>
                  <a:pt x="4959" y="272691"/>
                  <a:pt x="0" y="114932"/>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400" b="1" dirty="0">
                <a:solidFill>
                  <a:prstClr val="black"/>
                </a:solidFill>
                <a:latin typeface="Calibri" panose="020F0502020204030204"/>
              </a:rPr>
              <a:t>   </a:t>
            </a:r>
            <a:r>
              <a:rPr lang="vi-VN" sz="4400" b="1" dirty="0">
                <a:solidFill>
                  <a:prstClr val="black"/>
                </a:solidFill>
                <a:latin typeface="Calibri" panose="020F0502020204030204"/>
              </a:rPr>
              <a:t>Sơ đồ Hành trình trải nghiệm giúp giới thiệu cho du khách các cảnh quan ở địa phương mình. Chúng ta cần thể hiện nó một cách đẹp mắt và khoa học để nhìn vào có thể thấy những thông tin quan trọng và tiêu biểu nhất.</a:t>
            </a:r>
            <a:endPar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9797217-7936-9D7E-D13B-D089339CE2D9}"/>
              </a:ext>
            </a:extLst>
          </p:cNvPr>
          <p:cNvPicPr>
            <a:picLocks noChangeAspect="1"/>
          </p:cNvPicPr>
          <p:nvPr/>
        </p:nvPicPr>
        <p:blipFill>
          <a:blip r:embed="rId5"/>
          <a:stretch>
            <a:fillRect/>
          </a:stretch>
        </p:blipFill>
        <p:spPr>
          <a:xfrm>
            <a:off x="2860444" y="0"/>
            <a:ext cx="6267231" cy="1444877"/>
          </a:xfrm>
          <a:prstGeom prst="rect">
            <a:avLst/>
          </a:prstGeom>
        </p:spPr>
      </p:pic>
    </p:spTree>
    <p:extLst>
      <p:ext uri="{BB962C8B-B14F-4D97-AF65-F5344CB8AC3E}">
        <p14:creationId xmlns:p14="http://schemas.microsoft.com/office/powerpoint/2010/main" val="226237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Quê hương tươi đẹp_1080p">
            <a:hlinkClick r:id="" action="ppaction://media"/>
            <a:extLst>
              <a:ext uri="{FF2B5EF4-FFF2-40B4-BE49-F238E27FC236}">
                <a16:creationId xmlns:a16="http://schemas.microsoft.com/office/drawing/2014/main" id="{6F939103-71B2-5875-9395-64607424AC9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67314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4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descr="A cartoon of a child&#10;&#10;Description automatically generated with medium confidence">
            <a:extLst>
              <a:ext uri="{FF2B5EF4-FFF2-40B4-BE49-F238E27FC236}">
                <a16:creationId xmlns:a16="http://schemas.microsoft.com/office/drawing/2014/main" id="{DAB37DB7-601A-F5BF-F980-1284C31D0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2807" y="2773031"/>
            <a:ext cx="4282440" cy="4282440"/>
          </a:xfrm>
          <a:prstGeom prst="rect">
            <a:avLst/>
          </a:prstGeom>
        </p:spPr>
      </p:pic>
      <p:pic>
        <p:nvPicPr>
          <p:cNvPr id="11" name="Picture 10" descr="A cartoon of a child&#10;&#10;Description automatically generated with medium confidence">
            <a:extLst>
              <a:ext uri="{FF2B5EF4-FFF2-40B4-BE49-F238E27FC236}">
                <a16:creationId xmlns:a16="http://schemas.microsoft.com/office/drawing/2014/main" id="{0B1197AE-2ED7-B9D7-AB7C-7A966D00F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18" y="3052991"/>
            <a:ext cx="4269600" cy="4269600"/>
          </a:xfrm>
          <a:prstGeom prst="rect">
            <a:avLst/>
          </a:prstGeom>
        </p:spPr>
      </p:pic>
      <p:pic>
        <p:nvPicPr>
          <p:cNvPr id="3" name="Picture 2">
            <a:extLst>
              <a:ext uri="{FF2B5EF4-FFF2-40B4-BE49-F238E27FC236}">
                <a16:creationId xmlns:a16="http://schemas.microsoft.com/office/drawing/2014/main" id="{BC664090-6D5C-170D-D30A-641542C7C4FD}"/>
              </a:ext>
            </a:extLst>
          </p:cNvPr>
          <p:cNvPicPr>
            <a:picLocks noChangeAspect="1"/>
          </p:cNvPicPr>
          <p:nvPr/>
        </p:nvPicPr>
        <p:blipFill>
          <a:blip r:embed="rId4"/>
          <a:stretch>
            <a:fillRect/>
          </a:stretch>
        </p:blipFill>
        <p:spPr>
          <a:xfrm>
            <a:off x="1520935" y="1670551"/>
            <a:ext cx="9169179" cy="3078747"/>
          </a:xfrm>
          <a:prstGeom prst="rect">
            <a:avLst/>
          </a:prstGeom>
        </p:spPr>
      </p:pic>
    </p:spTree>
    <p:extLst>
      <p:ext uri="{BB962C8B-B14F-4D97-AF65-F5344CB8AC3E}">
        <p14:creationId xmlns:p14="http://schemas.microsoft.com/office/powerpoint/2010/main" val="3991950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75" fill="hold">
                                          <p:stCondLst>
                                            <p:cond delay="0"/>
                                          </p:stCondLst>
                                        </p:cTn>
                                        <p:tgtEl>
                                          <p:spTgt spid="11"/>
                                        </p:tgtEl>
                                        <p:attrNameLst>
                                          <p:attrName>r</p:attrName>
                                        </p:attrNameLst>
                                      </p:cBhvr>
                                    </p:animRot>
                                    <p:animRot by="-240000">
                                      <p:cBhvr>
                                        <p:cTn id="7" dur="150" fill="hold">
                                          <p:stCondLst>
                                            <p:cond delay="150"/>
                                          </p:stCondLst>
                                        </p:cTn>
                                        <p:tgtEl>
                                          <p:spTgt spid="11"/>
                                        </p:tgtEl>
                                        <p:attrNameLst>
                                          <p:attrName>r</p:attrName>
                                        </p:attrNameLst>
                                      </p:cBhvr>
                                    </p:animRot>
                                    <p:animRot by="240000">
                                      <p:cBhvr>
                                        <p:cTn id="8" dur="150" fill="hold">
                                          <p:stCondLst>
                                            <p:cond delay="300"/>
                                          </p:stCondLst>
                                        </p:cTn>
                                        <p:tgtEl>
                                          <p:spTgt spid="11"/>
                                        </p:tgtEl>
                                        <p:attrNameLst>
                                          <p:attrName>r</p:attrName>
                                        </p:attrNameLst>
                                      </p:cBhvr>
                                    </p:animRot>
                                    <p:animRot by="-240000">
                                      <p:cBhvr>
                                        <p:cTn id="9" dur="150" fill="hold">
                                          <p:stCondLst>
                                            <p:cond delay="450"/>
                                          </p:stCondLst>
                                        </p:cTn>
                                        <p:tgtEl>
                                          <p:spTgt spid="11"/>
                                        </p:tgtEl>
                                        <p:attrNameLst>
                                          <p:attrName>r</p:attrName>
                                        </p:attrNameLst>
                                      </p:cBhvr>
                                    </p:animRot>
                                    <p:animRot by="120000">
                                      <p:cBhvr>
                                        <p:cTn id="10" dur="150" fill="hold">
                                          <p:stCondLst>
                                            <p:cond delay="600"/>
                                          </p:stCondLst>
                                        </p:cTn>
                                        <p:tgtEl>
                                          <p:spTgt spid="11"/>
                                        </p:tgtEl>
                                        <p:attrNameLst>
                                          <p:attrName>r</p:attrName>
                                        </p:attrNameLst>
                                      </p:cBhvr>
                                    </p:animRot>
                                  </p:childTnLst>
                                </p:cTn>
                              </p:par>
                              <p:par>
                                <p:cTn id="11" presetID="32" presetClass="emph" presetSubtype="0" repeatCount="2000" fill="hold" nodeType="withEffect">
                                  <p:stCondLst>
                                    <p:cond delay="0"/>
                                  </p:stCondLst>
                                  <p:childTnLst>
                                    <p:animRot by="120000">
                                      <p:cBhvr>
                                        <p:cTn id="12" dur="75" fill="hold">
                                          <p:stCondLst>
                                            <p:cond delay="0"/>
                                          </p:stCondLst>
                                        </p:cTn>
                                        <p:tgtEl>
                                          <p:spTgt spid="10"/>
                                        </p:tgtEl>
                                        <p:attrNameLst>
                                          <p:attrName>r</p:attrName>
                                        </p:attrNameLst>
                                      </p:cBhvr>
                                    </p:animRot>
                                    <p:animRot by="-240000">
                                      <p:cBhvr>
                                        <p:cTn id="13" dur="150" fill="hold">
                                          <p:stCondLst>
                                            <p:cond delay="150"/>
                                          </p:stCondLst>
                                        </p:cTn>
                                        <p:tgtEl>
                                          <p:spTgt spid="10"/>
                                        </p:tgtEl>
                                        <p:attrNameLst>
                                          <p:attrName>r</p:attrName>
                                        </p:attrNameLst>
                                      </p:cBhvr>
                                    </p:animRot>
                                    <p:animRot by="240000">
                                      <p:cBhvr>
                                        <p:cTn id="14" dur="150" fill="hold">
                                          <p:stCondLst>
                                            <p:cond delay="300"/>
                                          </p:stCondLst>
                                        </p:cTn>
                                        <p:tgtEl>
                                          <p:spTgt spid="10"/>
                                        </p:tgtEl>
                                        <p:attrNameLst>
                                          <p:attrName>r</p:attrName>
                                        </p:attrNameLst>
                                      </p:cBhvr>
                                    </p:animRot>
                                    <p:animRot by="-240000">
                                      <p:cBhvr>
                                        <p:cTn id="15" dur="150" fill="hold">
                                          <p:stCondLst>
                                            <p:cond delay="450"/>
                                          </p:stCondLst>
                                        </p:cTn>
                                        <p:tgtEl>
                                          <p:spTgt spid="10"/>
                                        </p:tgtEl>
                                        <p:attrNameLst>
                                          <p:attrName>r</p:attrName>
                                        </p:attrNameLst>
                                      </p:cBhvr>
                                    </p:animRot>
                                    <p:animRot by="120000">
                                      <p:cBhvr>
                                        <p:cTn id="16" dur="150" fill="hold">
                                          <p:stCondLst>
                                            <p:cond delay="6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68CB904-8F27-DF65-FE3B-B0F3892B64A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143000"/>
                    </a14:imgEffect>
                  </a14:imgLayer>
                </a14:imgProps>
              </a:ext>
            </a:extLst>
          </a:blip>
          <a:srcRect t="2904" b="2904"/>
          <a:stretch/>
        </p:blipFill>
        <p:spPr>
          <a:xfrm>
            <a:off x="4" y="29500"/>
            <a:ext cx="12191995" cy="6857997"/>
          </a:xfrm>
          <a:prstGeom prst="rect">
            <a:avLst/>
          </a:prstGeom>
        </p:spPr>
      </p:pic>
      <p:sp>
        <p:nvSpPr>
          <p:cNvPr id="2" name="Rectangle: Rounded Corners 1">
            <a:extLst>
              <a:ext uri="{FF2B5EF4-FFF2-40B4-BE49-F238E27FC236}">
                <a16:creationId xmlns:a16="http://schemas.microsoft.com/office/drawing/2014/main" id="{3F8C1203-9B49-6240-2CE0-A3FDAAF93F22}"/>
              </a:ext>
            </a:extLst>
          </p:cNvPr>
          <p:cNvSpPr/>
          <p:nvPr/>
        </p:nvSpPr>
        <p:spPr>
          <a:xfrm>
            <a:off x="383458" y="266700"/>
            <a:ext cx="11267768" cy="642937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F3912C0F-B894-3E50-A9EE-9866A1B750A3}"/>
              </a:ext>
            </a:extLst>
          </p:cNvPr>
          <p:cNvGrpSpPr/>
          <p:nvPr/>
        </p:nvGrpSpPr>
        <p:grpSpPr>
          <a:xfrm>
            <a:off x="819006" y="726920"/>
            <a:ext cx="9396710" cy="2673505"/>
            <a:chOff x="838202" y="737756"/>
            <a:chExt cx="7619998" cy="5282044"/>
          </a:xfrm>
        </p:grpSpPr>
        <p:sp>
          <p:nvSpPr>
            <p:cNvPr id="9" name="Rectangle: Rounded Corners 8">
              <a:extLst>
                <a:ext uri="{FF2B5EF4-FFF2-40B4-BE49-F238E27FC236}">
                  <a16:creationId xmlns:a16="http://schemas.microsoft.com/office/drawing/2014/main" id="{78B10E17-1D3C-57A5-DD04-9C46A0FE5569}"/>
                </a:ext>
              </a:extLst>
            </p:cNvPr>
            <p:cNvSpPr/>
            <p:nvPr/>
          </p:nvSpPr>
          <p:spPr>
            <a:xfrm>
              <a:off x="838202" y="737756"/>
              <a:ext cx="7619998" cy="5282044"/>
            </a:xfrm>
            <a:prstGeom prst="roundRect">
              <a:avLst>
                <a:gd name="adj" fmla="val 21913"/>
              </a:avLst>
            </a:prstGeom>
            <a:solidFill>
              <a:srgbClr val="73E7ED"/>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0000"/>
                </a:solidFill>
                <a:effectLst/>
                <a:uLnTx/>
                <a:uFillTx/>
                <a:latin typeface="Arial"/>
                <a:ea typeface="+mn-ea"/>
                <a:cs typeface="+mn-cs"/>
                <a:sym typeface="Arial"/>
              </a:endParaRPr>
            </a:p>
          </p:txBody>
        </p:sp>
        <p:sp>
          <p:nvSpPr>
            <p:cNvPr id="10" name="Rectangle: Rounded Corners 9">
              <a:extLst>
                <a:ext uri="{FF2B5EF4-FFF2-40B4-BE49-F238E27FC236}">
                  <a16:creationId xmlns:a16="http://schemas.microsoft.com/office/drawing/2014/main" id="{2201120E-2991-0B43-B50F-1CA26F8F5D70}"/>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0000"/>
                </a:solidFill>
                <a:effectLst/>
                <a:uLnTx/>
                <a:uFillTx/>
                <a:latin typeface="Arial"/>
                <a:ea typeface="+mn-ea"/>
                <a:cs typeface="+mn-cs"/>
                <a:sym typeface="Arial"/>
              </a:endParaRPr>
            </a:p>
          </p:txBody>
        </p:sp>
      </p:grpSp>
      <p:sp>
        <p:nvSpPr>
          <p:cNvPr id="11" name="TextBox 10">
            <a:extLst>
              <a:ext uri="{FF2B5EF4-FFF2-40B4-BE49-F238E27FC236}">
                <a16:creationId xmlns:a16="http://schemas.microsoft.com/office/drawing/2014/main" id="{3406760C-BF95-BCAE-18C9-C6F98CD26026}"/>
              </a:ext>
            </a:extLst>
          </p:cNvPr>
          <p:cNvSpPr txBox="1"/>
          <p:nvPr/>
        </p:nvSpPr>
        <p:spPr>
          <a:xfrm>
            <a:off x="1220407" y="856221"/>
            <a:ext cx="8405373" cy="2308324"/>
          </a:xfrm>
          <a:prstGeom prst="rect">
            <a:avLst/>
          </a:prstGeom>
          <a:noFill/>
        </p:spPr>
        <p:txBody>
          <a:bodyPr wrap="square">
            <a:spAutoFit/>
          </a:bodyPr>
          <a:lstStyle/>
          <a:p>
            <a:pPr lvl="0" algn="just">
              <a:spcBef>
                <a:spcPct val="0"/>
              </a:spcBef>
              <a:defRPr/>
            </a:pPr>
            <a:r>
              <a:rPr lang="en-US" altLang="en-US" sz="3600" b="1" dirty="0">
                <a:solidFill>
                  <a:srgbClr val="002060"/>
                </a:solidFill>
                <a:latin typeface="Calibri" panose="020F0502020204030204" pitchFamily="34" charset="0"/>
                <a:cs typeface="Calibri" panose="020F0502020204030204" pitchFamily="34" charset="0"/>
              </a:rPr>
              <a:t>V</a:t>
            </a:r>
            <a:r>
              <a:rPr lang="vi-VN" altLang="en-US" sz="3600" b="1" dirty="0">
                <a:solidFill>
                  <a:srgbClr val="002060"/>
                </a:solidFill>
                <a:latin typeface="Calibri" panose="020F0502020204030204" pitchFamily="34" charset="0"/>
                <a:cs typeface="Calibri" panose="020F0502020204030204" pitchFamily="34" charset="0"/>
              </a:rPr>
              <a:t>ề nhà cùng với người thân:</a:t>
            </a:r>
          </a:p>
          <a:p>
            <a:pPr marL="571500" lvl="0" indent="-571500" algn="just">
              <a:spcBef>
                <a:spcPct val="0"/>
              </a:spcBef>
              <a:buFont typeface="Arial" panose="020B0604020202020204" pitchFamily="34" charset="0"/>
              <a:buChar char="•"/>
              <a:defRPr/>
            </a:pPr>
            <a:r>
              <a:rPr lang="vi-VN" altLang="en-US" sz="3600" dirty="0">
                <a:solidFill>
                  <a:srgbClr val="002060"/>
                </a:solidFill>
                <a:latin typeface="Calibri" panose="020F0502020204030204" pitchFamily="34" charset="0"/>
                <a:cs typeface="Calibri" panose="020F0502020204030204" pitchFamily="34" charset="0"/>
              </a:rPr>
              <a:t>Quan sát sơ đồ hành trình trải nghiệm và khuyến khích người thân đi trải nghiệm trực tiếp theo sơ đồ đó</a:t>
            </a:r>
          </a:p>
        </p:txBody>
      </p:sp>
      <p:pic>
        <p:nvPicPr>
          <p:cNvPr id="3" name="Picture 2">
            <a:extLst>
              <a:ext uri="{FF2B5EF4-FFF2-40B4-BE49-F238E27FC236}">
                <a16:creationId xmlns:a16="http://schemas.microsoft.com/office/drawing/2014/main" id="{7C672944-B864-8014-DD2A-127F28F4E7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4568" y="1551368"/>
            <a:ext cx="4385187" cy="5306632"/>
          </a:xfrm>
          <a:prstGeom prst="rect">
            <a:avLst/>
          </a:prstGeom>
        </p:spPr>
      </p:pic>
    </p:spTree>
    <p:extLst>
      <p:ext uri="{BB962C8B-B14F-4D97-AF65-F5344CB8AC3E}">
        <p14:creationId xmlns:p14="http://schemas.microsoft.com/office/powerpoint/2010/main" val="158171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C3E1CE-6E24-411C-9960-062C11FEC658}"/>
              </a:ext>
            </a:extLst>
          </p:cNvPr>
          <p:cNvPicPr>
            <a:picLocks noChangeAspect="1"/>
          </p:cNvPicPr>
          <p:nvPr/>
        </p:nvPicPr>
        <p:blipFill>
          <a:blip r:embed="rId2"/>
          <a:stretch>
            <a:fillRect/>
          </a:stretch>
        </p:blipFill>
        <p:spPr>
          <a:xfrm>
            <a:off x="2066430" y="534893"/>
            <a:ext cx="8059140" cy="3250028"/>
          </a:xfrm>
          <a:prstGeom prst="rect">
            <a:avLst/>
          </a:prstGeom>
        </p:spPr>
      </p:pic>
    </p:spTree>
    <p:extLst>
      <p:ext uri="{BB962C8B-B14F-4D97-AF65-F5344CB8AC3E}">
        <p14:creationId xmlns:p14="http://schemas.microsoft.com/office/powerpoint/2010/main" val="3293152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776" y="31506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2" name="Picture 1" descr="A cartoon of a child&#10;&#10;Description automatically generated with medium confidence">
            <a:extLst>
              <a:ext uri="{FF2B5EF4-FFF2-40B4-BE49-F238E27FC236}">
                <a16:creationId xmlns:a16="http://schemas.microsoft.com/office/drawing/2014/main" id="{FECC87BF-4848-CE12-E0D7-20252D0B05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2807" y="2773031"/>
            <a:ext cx="4282440" cy="4282440"/>
          </a:xfrm>
          <a:prstGeom prst="rect">
            <a:avLst/>
          </a:prstGeom>
        </p:spPr>
      </p:pic>
      <p:pic>
        <p:nvPicPr>
          <p:cNvPr id="3" name="Picture 2" descr="A cartoon of a child&#10;&#10;Description automatically generated with medium confidence">
            <a:extLst>
              <a:ext uri="{FF2B5EF4-FFF2-40B4-BE49-F238E27FC236}">
                <a16:creationId xmlns:a16="http://schemas.microsoft.com/office/drawing/2014/main" id="{B56AC7B0-2792-A643-9C7A-CAD601680E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918" y="3052991"/>
            <a:ext cx="4269600" cy="4269600"/>
          </a:xfrm>
          <a:prstGeom prst="rect">
            <a:avLst/>
          </a:prstGeom>
        </p:spPr>
      </p:pic>
      <p:pic>
        <p:nvPicPr>
          <p:cNvPr id="5" name="Picture 4">
            <a:extLst>
              <a:ext uri="{FF2B5EF4-FFF2-40B4-BE49-F238E27FC236}">
                <a16:creationId xmlns:a16="http://schemas.microsoft.com/office/drawing/2014/main" id="{8D422D03-4C0F-10B5-2D05-C6C5F8DB035B}"/>
              </a:ext>
            </a:extLst>
          </p:cNvPr>
          <p:cNvPicPr>
            <a:picLocks noChangeAspect="1"/>
          </p:cNvPicPr>
          <p:nvPr/>
        </p:nvPicPr>
        <p:blipFill>
          <a:blip r:embed="rId6"/>
          <a:stretch>
            <a:fillRect/>
          </a:stretch>
        </p:blipFill>
        <p:spPr>
          <a:xfrm>
            <a:off x="1737742" y="2000931"/>
            <a:ext cx="8754615" cy="1865538"/>
          </a:xfrm>
          <a:prstGeom prst="rect">
            <a:avLst/>
          </a:prstGeom>
        </p:spPr>
      </p:pic>
    </p:spTree>
    <p:extLst>
      <p:ext uri="{BB962C8B-B14F-4D97-AF65-F5344CB8AC3E}">
        <p14:creationId xmlns:p14="http://schemas.microsoft.com/office/powerpoint/2010/main" val="40929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2000" fill="hold" nodeType="withEffect">
                                  <p:stCondLst>
                                    <p:cond delay="0"/>
                                  </p:stCondLst>
                                  <p:childTnLst>
                                    <p:animRot by="120000">
                                      <p:cBhvr>
                                        <p:cTn id="12" dur="75" fill="hold">
                                          <p:stCondLst>
                                            <p:cond delay="0"/>
                                          </p:stCondLst>
                                        </p:cTn>
                                        <p:tgtEl>
                                          <p:spTgt spid="3"/>
                                        </p:tgtEl>
                                        <p:attrNameLst>
                                          <p:attrName>r</p:attrName>
                                        </p:attrNameLst>
                                      </p:cBhvr>
                                    </p:animRot>
                                    <p:animRot by="-240000">
                                      <p:cBhvr>
                                        <p:cTn id="13" dur="150" fill="hold">
                                          <p:stCondLst>
                                            <p:cond delay="150"/>
                                          </p:stCondLst>
                                        </p:cTn>
                                        <p:tgtEl>
                                          <p:spTgt spid="3"/>
                                        </p:tgtEl>
                                        <p:attrNameLst>
                                          <p:attrName>r</p:attrName>
                                        </p:attrNameLst>
                                      </p:cBhvr>
                                    </p:animRot>
                                    <p:animRot by="240000">
                                      <p:cBhvr>
                                        <p:cTn id="14" dur="150" fill="hold">
                                          <p:stCondLst>
                                            <p:cond delay="300"/>
                                          </p:stCondLst>
                                        </p:cTn>
                                        <p:tgtEl>
                                          <p:spTgt spid="3"/>
                                        </p:tgtEl>
                                        <p:attrNameLst>
                                          <p:attrName>r</p:attrName>
                                        </p:attrNameLst>
                                      </p:cBhvr>
                                    </p:animRot>
                                    <p:animRot by="-240000">
                                      <p:cBhvr>
                                        <p:cTn id="15" dur="150" fill="hold">
                                          <p:stCondLst>
                                            <p:cond delay="450"/>
                                          </p:stCondLst>
                                        </p:cTn>
                                        <p:tgtEl>
                                          <p:spTgt spid="3"/>
                                        </p:tgtEl>
                                        <p:attrNameLst>
                                          <p:attrName>r</p:attrName>
                                        </p:attrNameLst>
                                      </p:cBhvr>
                                    </p:animRot>
                                    <p:animRot by="120000">
                                      <p:cBhvr>
                                        <p:cTn id="16" dur="150" fill="hold">
                                          <p:stCondLst>
                                            <p:cond delay="600"/>
                                          </p:stCondLst>
                                        </p:cTn>
                                        <p:tgtEl>
                                          <p:spTgt spid="3"/>
                                        </p:tgtEl>
                                        <p:attrNameLst>
                                          <p:attrName>r</p:attrName>
                                        </p:attrNameLst>
                                      </p:cBhvr>
                                    </p:animRot>
                                  </p:childTnLst>
                                </p:cTn>
                              </p:par>
                              <p:par>
                                <p:cTn id="17" presetID="32" presetClass="emph" presetSubtype="0" repeatCount="2000" fill="hold" nodeType="withEffect">
                                  <p:stCondLst>
                                    <p:cond delay="0"/>
                                  </p:stCondLst>
                                  <p:childTnLst>
                                    <p:animRot by="120000">
                                      <p:cBhvr>
                                        <p:cTn id="18" dur="75" fill="hold">
                                          <p:stCondLst>
                                            <p:cond delay="0"/>
                                          </p:stCondLst>
                                        </p:cTn>
                                        <p:tgtEl>
                                          <p:spTgt spid="2"/>
                                        </p:tgtEl>
                                        <p:attrNameLst>
                                          <p:attrName>r</p:attrName>
                                        </p:attrNameLst>
                                      </p:cBhvr>
                                    </p:animRot>
                                    <p:animRot by="-240000">
                                      <p:cBhvr>
                                        <p:cTn id="19" dur="150" fill="hold">
                                          <p:stCondLst>
                                            <p:cond delay="150"/>
                                          </p:stCondLst>
                                        </p:cTn>
                                        <p:tgtEl>
                                          <p:spTgt spid="2"/>
                                        </p:tgtEl>
                                        <p:attrNameLst>
                                          <p:attrName>r</p:attrName>
                                        </p:attrNameLst>
                                      </p:cBhvr>
                                    </p:animRot>
                                    <p:animRot by="240000">
                                      <p:cBhvr>
                                        <p:cTn id="20" dur="150" fill="hold">
                                          <p:stCondLst>
                                            <p:cond delay="300"/>
                                          </p:stCondLst>
                                        </p:cTn>
                                        <p:tgtEl>
                                          <p:spTgt spid="2"/>
                                        </p:tgtEl>
                                        <p:attrNameLst>
                                          <p:attrName>r</p:attrName>
                                        </p:attrNameLst>
                                      </p:cBhvr>
                                    </p:animRot>
                                    <p:animRot by="-240000">
                                      <p:cBhvr>
                                        <p:cTn id="21" dur="150" fill="hold">
                                          <p:stCondLst>
                                            <p:cond delay="450"/>
                                          </p:stCondLst>
                                        </p:cTn>
                                        <p:tgtEl>
                                          <p:spTgt spid="2"/>
                                        </p:tgtEl>
                                        <p:attrNameLst>
                                          <p:attrName>r</p:attrName>
                                        </p:attrNameLst>
                                      </p:cBhvr>
                                    </p:animRot>
                                    <p:animRot by="120000">
                                      <p:cBhvr>
                                        <p:cTn id="22" dur="150" fill="hold">
                                          <p:stCondLst>
                                            <p:cond delay="600"/>
                                          </p:stCondLst>
                                        </p:cTn>
                                        <p:tgtEl>
                                          <p:spTgt spid="2"/>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776" y="31506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lowchart: Alternate Process 7"/>
          <p:cNvSpPr/>
          <p:nvPr/>
        </p:nvSpPr>
        <p:spPr>
          <a:xfrm>
            <a:off x="4324351" y="321302"/>
            <a:ext cx="3171824" cy="601781"/>
          </a:xfrm>
          <a:prstGeom prst="flowChartAlternateProcess">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Hoạt</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động</a:t>
            </a: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1</a:t>
            </a:r>
          </a:p>
        </p:txBody>
      </p:sp>
      <p:pic>
        <p:nvPicPr>
          <p:cNvPr id="19" name="Picture 1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13" name="Picture 1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64872" r="285"/>
          <a:stretch/>
        </p:blipFill>
        <p:spPr>
          <a:xfrm>
            <a:off x="0" y="5256166"/>
            <a:ext cx="12206477" cy="1601834"/>
          </a:xfrm>
          <a:prstGeom prst="rect">
            <a:avLst/>
          </a:prstGeom>
        </p:spPr>
      </p:pic>
      <p:pic>
        <p:nvPicPr>
          <p:cNvPr id="2" name="Picture 1">
            <a:extLst>
              <a:ext uri="{FF2B5EF4-FFF2-40B4-BE49-F238E27FC236}">
                <a16:creationId xmlns:a16="http://schemas.microsoft.com/office/drawing/2014/main" id="{92C68952-D98E-F5A4-69F4-81317180F01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0C35E3DE-EC25-15DA-64EB-1B0FF1D5A1EB}"/>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6CBE6E6-C4B6-EBD1-56E3-BFBB0B4CA39A}"/>
              </a:ext>
            </a:extLst>
          </p:cNvPr>
          <p:cNvSpPr txBox="1"/>
          <p:nvPr/>
        </p:nvSpPr>
        <p:spPr>
          <a:xfrm>
            <a:off x="1924051" y="1476375"/>
            <a:ext cx="8458200" cy="2308324"/>
          </a:xfrm>
          <a:prstGeom prst="rect">
            <a:avLst/>
          </a:prstGeom>
          <a:noFill/>
        </p:spPr>
        <p:txBody>
          <a:bodyPr wrap="square" rtlCol="0">
            <a:spAutoFit/>
          </a:bodyPr>
          <a:lstStyle/>
          <a:p>
            <a:pPr algn="ctr"/>
            <a:r>
              <a:rPr lang="vi-VN" sz="4800" b="1" dirty="0">
                <a:solidFill>
                  <a:srgbClr val="002060"/>
                </a:solidFill>
                <a:latin typeface="Calibri" panose="020F0502020204030204" pitchFamily="34" charset="0"/>
                <a:cs typeface="Calibri" panose="020F0502020204030204" pitchFamily="34" charset="0"/>
              </a:rPr>
              <a:t>Chia sẻ những trải nghiệm cá nhân về cảnh quan thiên nhiên ở địa phương</a:t>
            </a:r>
            <a:endParaRPr lang="en-US" sz="4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1462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BF380A4-EB4E-D674-2214-50BBB9B941D0}"/>
              </a:ext>
            </a:extLst>
          </p:cNvPr>
          <p:cNvSpPr/>
          <p:nvPr/>
        </p:nvSpPr>
        <p:spPr>
          <a:xfrm>
            <a:off x="371475" y="152400"/>
            <a:ext cx="11506200" cy="1038225"/>
          </a:xfrm>
          <a:prstGeom prst="roundRect">
            <a:avLst/>
          </a:prstGeom>
          <a:solidFill>
            <a:schemeClr val="accent4">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002060"/>
                </a:solidFill>
                <a:latin typeface="Calibri" panose="020F0502020204030204" pitchFamily="34" charset="0"/>
                <a:cs typeface="Calibri" panose="020F0502020204030204" pitchFamily="34" charset="0"/>
              </a:rPr>
              <a:t>1. Chia sẻ những trải nghiệm cá nhân về cảnh quan thiên nhiên ở địa phương</a:t>
            </a:r>
            <a:endParaRPr lang="en-US" sz="3600" b="1" dirty="0">
              <a:solidFill>
                <a:srgbClr val="00206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DF8F898-CE8C-B95E-3534-0AA38C70E72D}"/>
              </a:ext>
            </a:extLst>
          </p:cNvPr>
          <p:cNvPicPr>
            <a:picLocks noChangeAspect="1"/>
          </p:cNvPicPr>
          <p:nvPr/>
        </p:nvPicPr>
        <p:blipFill>
          <a:blip r:embed="rId2"/>
          <a:stretch>
            <a:fillRect/>
          </a:stretch>
        </p:blipFill>
        <p:spPr>
          <a:xfrm>
            <a:off x="1804987" y="2319337"/>
            <a:ext cx="8253413" cy="2391176"/>
          </a:xfrm>
          <a:prstGeom prst="rect">
            <a:avLst/>
          </a:prstGeom>
        </p:spPr>
      </p:pic>
    </p:spTree>
    <p:extLst>
      <p:ext uri="{BB962C8B-B14F-4D97-AF65-F5344CB8AC3E}">
        <p14:creationId xmlns:p14="http://schemas.microsoft.com/office/powerpoint/2010/main" val="4082058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4046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752828" y="626938"/>
            <a:ext cx="10496197" cy="3416320"/>
          </a:xfrm>
          <a:prstGeom prst="rect">
            <a:avLst/>
          </a:prstGeom>
        </p:spPr>
        <p:txBody>
          <a:bodyPr wrap="square">
            <a:spAutoFit/>
          </a:bodyPr>
          <a:lstStyle/>
          <a:p>
            <a:pPr lvl="0" algn="just"/>
            <a:r>
              <a:rPr lang="vi-VN" sz="3600" b="1" dirty="0">
                <a:solidFill>
                  <a:srgbClr val="002060"/>
                </a:solidFill>
                <a:latin typeface="Calibri" panose="020F0502020204030204" pitchFamily="34" charset="0"/>
                <a:cs typeface="Calibri" panose="020F0502020204030204" pitchFamily="34" charset="0"/>
              </a:rPr>
              <a:t>- Mỗi thành viên của nhóm sẽ nhận một tấm thẻ, bìa ghi lại thông tin về một cảnh quan thiên nhiên mà mình biết.</a:t>
            </a:r>
          </a:p>
          <a:p>
            <a:pPr lvl="0" algn="just"/>
            <a:r>
              <a:rPr lang="vi-VN" sz="3600" dirty="0">
                <a:solidFill>
                  <a:srgbClr val="002060"/>
                </a:solidFill>
                <a:latin typeface="Calibri" panose="020F0502020204030204" pitchFamily="34" charset="0"/>
                <a:cs typeface="Calibri" panose="020F0502020204030204" pitchFamily="34" charset="0"/>
              </a:rPr>
              <a:t>+ Tên cảnh quan</a:t>
            </a:r>
          </a:p>
          <a:p>
            <a:pPr lvl="0" algn="just"/>
            <a:r>
              <a:rPr lang="vi-VN" sz="3600" dirty="0">
                <a:solidFill>
                  <a:srgbClr val="002060"/>
                </a:solidFill>
                <a:latin typeface="Calibri" panose="020F0502020204030204" pitchFamily="34" charset="0"/>
                <a:cs typeface="Calibri" panose="020F0502020204030204" pitchFamily="34" charset="0"/>
              </a:rPr>
              <a:t>+ Dạng cảnh quan</a:t>
            </a:r>
          </a:p>
          <a:p>
            <a:pPr lvl="0" algn="just"/>
            <a:r>
              <a:rPr lang="vi-VN" sz="3600" dirty="0">
                <a:solidFill>
                  <a:srgbClr val="002060"/>
                </a:solidFill>
                <a:latin typeface="Calibri" panose="020F0502020204030204" pitchFamily="34" charset="0"/>
                <a:cs typeface="Calibri" panose="020F0502020204030204" pitchFamily="34" charset="0"/>
              </a:rPr>
              <a:t>+ Những trải nghiệm thực tế về cảnh quan.</a:t>
            </a:r>
          </a:p>
        </p:txBody>
      </p:sp>
      <p:pic>
        <p:nvPicPr>
          <p:cNvPr id="5" name="Picture 4" descr="A group of children sitting at a table&#10;&#10;Description automatically generated">
            <a:extLst>
              <a:ext uri="{FF2B5EF4-FFF2-40B4-BE49-F238E27FC236}">
                <a16:creationId xmlns:a16="http://schemas.microsoft.com/office/drawing/2014/main" id="{CCCC6339-7E8A-4970-873B-F4504D9C67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8050" y="3609587"/>
            <a:ext cx="4200172" cy="2843719"/>
          </a:xfrm>
          <a:prstGeom prst="rect">
            <a:avLst/>
          </a:prstGeom>
        </p:spPr>
      </p:pic>
    </p:spTree>
    <p:extLst>
      <p:ext uri="{BB962C8B-B14F-4D97-AF65-F5344CB8AC3E}">
        <p14:creationId xmlns:p14="http://schemas.microsoft.com/office/powerpoint/2010/main" val="674761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5953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0C8CD59-DF22-2AD8-7AB2-864781D3DE87}"/>
              </a:ext>
            </a:extLst>
          </p:cNvPr>
          <p:cNvSpPr txBox="1"/>
          <p:nvPr/>
        </p:nvSpPr>
        <p:spPr>
          <a:xfrm>
            <a:off x="742950" y="600075"/>
            <a:ext cx="6210300" cy="5693866"/>
          </a:xfrm>
          <a:prstGeom prst="rect">
            <a:avLst/>
          </a:prstGeom>
          <a:noFill/>
        </p:spPr>
        <p:txBody>
          <a:bodyPr wrap="square" rtlCol="0">
            <a:spAutoFit/>
          </a:bodyPr>
          <a:lstStyle/>
          <a:p>
            <a:pPr algn="just"/>
            <a:r>
              <a:rPr lang="nl-NL" sz="2800" dirty="0">
                <a:solidFill>
                  <a:srgbClr val="000000"/>
                </a:solidFill>
                <a:effectLst/>
                <a:ea typeface="Times New Roman" panose="02020603050405020304" pitchFamily="18" charset="0"/>
              </a:rPr>
              <a:t>VD: Cảnh</a:t>
            </a:r>
            <a:r>
              <a:rPr lang="nl-NL" sz="2800" dirty="0">
                <a:solidFill>
                  <a:srgbClr val="212529"/>
                </a:solidFill>
                <a:effectLst/>
                <a:ea typeface="Times New Roman" panose="02020603050405020304" pitchFamily="18" charset="0"/>
              </a:rPr>
              <a:t> quan của vịnh Hạ Long mang vẻ đẹp kỳ ảo như trong những câu chuyện cổ tích. Những hòn đảo nhỏ đan xen nhau với hình thù độc đáo tạo nên cảnh tượng hùng vĩ, đẹp mắt. Các bạn có thể mường tượng ra hình ảnh đôi gà quay đầu vào nhau khi tham quan hòn Trống Mái. Hay các bạn cũng có thể thấy hình một con Rùa khổng lồ giữa làn nước trong xanh khi quan sát hòn Rùa…Tất cả làm nên vẻ huyền bí và ấn tượng cho </a:t>
            </a:r>
            <a:r>
              <a:rPr lang="nl-NL" sz="2800" b="1" dirty="0">
                <a:solidFill>
                  <a:srgbClr val="212529"/>
                </a:solidFill>
                <a:effectLst/>
                <a:ea typeface="Times New Roman" panose="02020603050405020304" pitchFamily="18" charset="0"/>
              </a:rPr>
              <a:t>cảnh quan siêu đẹp của vịnh Hạ Long.</a:t>
            </a:r>
            <a:endParaRPr lang="en-US" sz="2800" dirty="0">
              <a:effectLst/>
              <a:ea typeface="Times New Roman" panose="02020603050405020304" pitchFamily="18" charset="0"/>
            </a:endParaRPr>
          </a:p>
        </p:txBody>
      </p:sp>
      <p:pic>
        <p:nvPicPr>
          <p:cNvPr id="3" name="Picture 2">
            <a:extLst>
              <a:ext uri="{FF2B5EF4-FFF2-40B4-BE49-F238E27FC236}">
                <a16:creationId xmlns:a16="http://schemas.microsoft.com/office/drawing/2014/main" id="{54E72FED-2F5B-E880-48FA-459296ED0821}"/>
              </a:ext>
            </a:extLst>
          </p:cNvPr>
          <p:cNvPicPr>
            <a:picLocks noChangeAspect="1"/>
          </p:cNvPicPr>
          <p:nvPr/>
        </p:nvPicPr>
        <p:blipFill>
          <a:blip r:embed="rId2"/>
          <a:stretch>
            <a:fillRect/>
          </a:stretch>
        </p:blipFill>
        <p:spPr>
          <a:xfrm rot="456330">
            <a:off x="7210425" y="715164"/>
            <a:ext cx="4162424" cy="27709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CA393E0C-511D-C823-1B6A-B5DE05526FAD}"/>
              </a:ext>
            </a:extLst>
          </p:cNvPr>
          <p:cNvPicPr>
            <a:picLocks noChangeAspect="1"/>
          </p:cNvPicPr>
          <p:nvPr/>
        </p:nvPicPr>
        <p:blipFill>
          <a:blip r:embed="rId3"/>
          <a:stretch>
            <a:fillRect/>
          </a:stretch>
        </p:blipFill>
        <p:spPr>
          <a:xfrm rot="21369929">
            <a:off x="7229475" y="3705605"/>
            <a:ext cx="3997929" cy="26666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8598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59539"/>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0A06DED-FFF8-85E4-6674-F284A02854A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65957" l="0" r="50897"/>
                    </a14:imgEffect>
                  </a14:imgLayer>
                </a14:imgProps>
              </a:ext>
            </a:extLst>
          </a:blip>
          <a:srcRect r="47935" b="20667"/>
          <a:stretch/>
        </p:blipFill>
        <p:spPr>
          <a:xfrm>
            <a:off x="-662781" y="2804160"/>
            <a:ext cx="3552346" cy="456167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396603D7-44F3-D831-1273-2E174DE19DA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0" b="67430" l="54069" r="96276"/>
                    </a14:imgEffect>
                  </a14:imgLayer>
                </a14:imgProps>
              </a:ext>
            </a:extLst>
          </a:blip>
          <a:srcRect l="50662" b="20667"/>
          <a:stretch/>
        </p:blipFill>
        <p:spPr>
          <a:xfrm>
            <a:off x="9633042" y="3007360"/>
            <a:ext cx="3106983" cy="4210333"/>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BC47A072-3521-CA9A-80CE-E962C1B13B35}"/>
              </a:ext>
            </a:extLst>
          </p:cNvPr>
          <p:cNvSpPr txBox="1"/>
          <p:nvPr/>
        </p:nvSpPr>
        <p:spPr>
          <a:xfrm>
            <a:off x="1753870" y="516438"/>
            <a:ext cx="9218930" cy="2349579"/>
          </a:xfrm>
          <a:prstGeom prst="wedgeRoundRectCallout">
            <a:avLst>
              <a:gd name="adj1" fmla="val -47657"/>
              <a:gd name="adj2" fmla="val 70839"/>
              <a:gd name="adj3" fmla="val 16667"/>
            </a:avLst>
          </a:prstGeom>
          <a:solidFill>
            <a:schemeClr val="bg1"/>
          </a:solidFill>
          <a:ln w="76200">
            <a:solidFill>
              <a:srgbClr val="FFC000"/>
            </a:solidFill>
          </a:ln>
          <a:effectLst>
            <a:outerShdw blurRad="63500" sx="102000" sy="102000" algn="ctr" rotWithShape="0">
              <a:prstClr val="black">
                <a:alpha val="40000"/>
              </a:prstClr>
            </a:outerShdw>
          </a:effectLst>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Bình</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chọn</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ba</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cảnh</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quan</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thiên</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nhiên</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tiêu</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biểu</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của</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nhóm</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để</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xây</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dựng</a:t>
            </a:r>
            <a:r>
              <a:rPr kumimoji="0" lang="en-US" sz="4400" b="1" i="0"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1"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Hành</a:t>
            </a:r>
            <a:r>
              <a:rPr kumimoji="0" lang="en-US" sz="4400" b="1" i="1"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1"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trình</a:t>
            </a:r>
            <a:r>
              <a:rPr kumimoji="0" lang="en-US" sz="4400" b="1" i="1"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1"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trải</a:t>
            </a:r>
            <a:r>
              <a:rPr kumimoji="0" lang="en-US" sz="4400" b="1" i="1" u="none" strike="noStrike" kern="1200" cap="none" spc="0" normalizeH="0" noProof="0" dirty="0">
                <a:ln>
                  <a:noFill/>
                </a:ln>
                <a:solidFill>
                  <a:prstClr val="black"/>
                </a:solidFill>
                <a:effectLst/>
                <a:uLnTx/>
                <a:uFillTx/>
                <a:latin typeface="Calibri" panose="020F0502020204030204"/>
                <a:ea typeface="Roboto" panose="02000000000000000000" pitchFamily="2" charset="0"/>
                <a:cs typeface="Arial" panose="020B0604020202020204" pitchFamily="34" charset="0"/>
              </a:rPr>
              <a:t> </a:t>
            </a:r>
            <a:r>
              <a:rPr kumimoji="0" lang="en-US" sz="4400" b="1" i="1" u="none" strike="noStrike" kern="1200" cap="none" spc="0" normalizeH="0" noProof="0" dirty="0" err="1">
                <a:ln>
                  <a:noFill/>
                </a:ln>
                <a:solidFill>
                  <a:prstClr val="black"/>
                </a:solidFill>
                <a:effectLst/>
                <a:uLnTx/>
                <a:uFillTx/>
                <a:latin typeface="Calibri" panose="020F0502020204030204"/>
                <a:ea typeface="Roboto" panose="02000000000000000000" pitchFamily="2" charset="0"/>
                <a:cs typeface="Arial" panose="020B0604020202020204" pitchFamily="34" charset="0"/>
              </a:rPr>
              <a:t>nghiệm</a:t>
            </a:r>
            <a:endParaRPr kumimoji="0" lang="vi-VN" sz="4400" b="0" i="1"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919452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608</Words>
  <Application>Microsoft Office PowerPoint</Application>
  <PresentationFormat>Widescreen</PresentationFormat>
  <Paragraphs>55</Paragraphs>
  <Slides>32</Slides>
  <Notes>5</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32</vt:i4>
      </vt:variant>
    </vt:vector>
  </HeadingPairs>
  <TitlesOfParts>
    <vt:vector size="46" baseType="lpstr">
      <vt:lpstr>等线</vt:lpstr>
      <vt:lpstr>#9Slide03 IcielPanton Black</vt:lpstr>
      <vt:lpstr>#9Slide07 SVNZiclets</vt:lpstr>
      <vt:lpstr>Arial</vt:lpstr>
      <vt:lpstr>Calibri</vt:lpstr>
      <vt:lpstr>Calibri Light</vt:lpstr>
      <vt:lpstr>Cambria</vt:lpstr>
      <vt:lpstr>Georgia</vt:lpstr>
      <vt:lpstr>Helvetica</vt:lpstr>
      <vt:lpstr>Times New Roman</vt:lpstr>
      <vt:lpstr>1_Office Theme</vt:lpstr>
      <vt:lpstr>Custom Design</vt:lpstr>
      <vt:lpstr>1_Custom Design</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2024-02-08T03:08:35Z</dcterms:created>
  <dcterms:modified xsi:type="dcterms:W3CDTF">2024-02-08T03:57:54Z</dcterms:modified>
</cp:coreProperties>
</file>