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1.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7" r:id="rId4"/>
    <p:sldMasterId id="2147483712" r:id="rId5"/>
    <p:sldMasterId id="2147483724" r:id="rId6"/>
  </p:sldMasterIdLst>
  <p:notesMasterIdLst>
    <p:notesMasterId r:id="rId43"/>
  </p:notesMasterIdLst>
  <p:sldIdLst>
    <p:sldId id="286" r:id="rId7"/>
    <p:sldId id="539" r:id="rId8"/>
    <p:sldId id="500" r:id="rId9"/>
    <p:sldId id="272" r:id="rId10"/>
    <p:sldId id="289" r:id="rId11"/>
    <p:sldId id="499" r:id="rId12"/>
    <p:sldId id="292" r:id="rId13"/>
    <p:sldId id="501" r:id="rId14"/>
    <p:sldId id="508" r:id="rId15"/>
    <p:sldId id="503" r:id="rId16"/>
    <p:sldId id="540" r:id="rId17"/>
    <p:sldId id="541" r:id="rId18"/>
    <p:sldId id="542" r:id="rId19"/>
    <p:sldId id="543" r:id="rId20"/>
    <p:sldId id="509" r:id="rId21"/>
    <p:sldId id="510" r:id="rId22"/>
    <p:sldId id="511" r:id="rId23"/>
    <p:sldId id="514" r:id="rId24"/>
    <p:sldId id="518" r:id="rId25"/>
    <p:sldId id="544" r:id="rId26"/>
    <p:sldId id="533" r:id="rId27"/>
    <p:sldId id="517" r:id="rId28"/>
    <p:sldId id="519" r:id="rId29"/>
    <p:sldId id="520" r:id="rId30"/>
    <p:sldId id="521" r:id="rId31"/>
    <p:sldId id="522" r:id="rId32"/>
    <p:sldId id="523" r:id="rId33"/>
    <p:sldId id="524" r:id="rId34"/>
    <p:sldId id="525" r:id="rId35"/>
    <p:sldId id="526" r:id="rId36"/>
    <p:sldId id="527" r:id="rId37"/>
    <p:sldId id="528" r:id="rId38"/>
    <p:sldId id="290" r:id="rId39"/>
    <p:sldId id="545" r:id="rId40"/>
    <p:sldId id="546" r:id="rId41"/>
    <p:sldId id="534"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FF"/>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3" d="100"/>
          <a:sy n="63" d="100"/>
        </p:scale>
        <p:origin x="80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238C90-A15B-4BA0-9D9D-C119F971C31D}" type="datetimeFigureOut">
              <a:rPr lang="en-US" smtClean="0"/>
              <a:t>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7EE00B-6B6E-4C27-A70B-CF7B745618D5}" type="slidenum">
              <a:rPr lang="en-US" smtClean="0"/>
              <a:t>‹#›</a:t>
            </a:fld>
            <a:endParaRPr lang="en-US"/>
          </a:p>
        </p:txBody>
      </p:sp>
    </p:spTree>
    <p:extLst>
      <p:ext uri="{BB962C8B-B14F-4D97-AF65-F5344CB8AC3E}">
        <p14:creationId xmlns:p14="http://schemas.microsoft.com/office/powerpoint/2010/main" val="2844234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252B65-FB76-426B-9D97-F61AE3D5128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20881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252B65-FB76-426B-9D97-F61AE3D5128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18516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252B65-FB76-426B-9D97-F61AE3D5128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35075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252B65-FB76-426B-9D97-F61AE3D5128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76241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252B65-FB76-426B-9D97-F61AE3D5128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99205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252B65-FB76-426B-9D97-F61AE3D5128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33271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832881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9216481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252B65-FB76-426B-9D97-F61AE3D5128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10238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252B65-FB76-426B-9D97-F61AE3D5128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1500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000000"/>
                </a:solidFill>
                <a:effectLst/>
                <a:latin typeface="Times New Roman" panose="02020603050405020304" pitchFamily="18" charset="0"/>
                <a:ea typeface="Calibri" panose="020F0502020204030204" pitchFamily="34" charset="0"/>
              </a:rPr>
              <a:t>B</a:t>
            </a:r>
            <a:r>
              <a:rPr lang="vi-VN" sz="1800" dirty="0">
                <a:solidFill>
                  <a:srgbClr val="000000"/>
                </a:solidFill>
                <a:effectLst/>
                <a:latin typeface="Times New Roman" panose="02020603050405020304" pitchFamily="18" charset="0"/>
                <a:ea typeface="Calibri" panose="020F0502020204030204" pitchFamily="34" charset="0"/>
              </a:rPr>
              <a:t>ảo vệ cảnh quan thiên nhiên chúng là đang bảo vệ cuộc sống của chúng ta. Hàng ngày có rất nhiều hành động  làm ảnh hưởng đến cảnh quan thiên nhiên. Để bảo bệ được ta phải năm được thực trạng nhưunxg cảnh quan đó. Cô và các em cùng đi tìm hiểu bài học hôm nay.</a:t>
            </a:r>
            <a:endParaRPr lang="en-US" dirty="0"/>
          </a:p>
        </p:txBody>
      </p:sp>
      <p:sp>
        <p:nvSpPr>
          <p:cNvPr id="4" name="Slide Number Placeholder 3"/>
          <p:cNvSpPr>
            <a:spLocks noGrp="1"/>
          </p:cNvSpPr>
          <p:nvPr>
            <p:ph type="sldNum" sz="quarter" idx="5"/>
          </p:nvPr>
        </p:nvSpPr>
        <p:spPr/>
        <p:txBody>
          <a:bodyPr/>
          <a:lstStyle/>
          <a:p>
            <a:fld id="{E27EE00B-6B6E-4C27-A70B-CF7B745618D5}" type="slidenum">
              <a:rPr lang="en-US" smtClean="0"/>
              <a:t>4</a:t>
            </a:fld>
            <a:endParaRPr lang="en-US"/>
          </a:p>
        </p:txBody>
      </p:sp>
    </p:spTree>
    <p:extLst>
      <p:ext uri="{BB962C8B-B14F-4D97-AF65-F5344CB8AC3E}">
        <p14:creationId xmlns:p14="http://schemas.microsoft.com/office/powerpoint/2010/main" val="1276622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252B65-FB76-426B-9D97-F61AE3D5128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68605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252B65-FB76-426B-9D97-F61AE3D5128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27535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252B65-FB76-426B-9D97-F61AE3D5128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5112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252B65-FB76-426B-9D97-F61AE3D5128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7001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252B65-FB76-426B-9D97-F61AE3D5128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90967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252B65-FB76-426B-9D97-F61AE3D5128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48623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252B65-FB76-426B-9D97-F61AE3D5128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2697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41"/>
            <a:ext cx="9144000" cy="1655763"/>
          </a:xfrm>
          <a:prstGeom prst="rect">
            <a:avLst/>
          </a:prstGeom>
        </p:spPr>
        <p:txBody>
          <a:bodyPr/>
          <a:lstStyle>
            <a:lvl1pPr marL="0" indent="0" algn="ctr">
              <a:buNone/>
              <a:defRPr sz="2400"/>
            </a:lvl1pPr>
            <a:lvl2pPr marL="457155" indent="0" algn="ctr">
              <a:buNone/>
              <a:defRPr sz="2000"/>
            </a:lvl2pPr>
            <a:lvl3pPr marL="914309" indent="0" algn="ctr">
              <a:buNone/>
              <a:defRPr sz="1900"/>
            </a:lvl3pPr>
            <a:lvl4pPr marL="1371464" indent="0" algn="ctr">
              <a:buNone/>
              <a:defRPr sz="1600"/>
            </a:lvl4pPr>
            <a:lvl5pPr marL="1828618" indent="0" algn="ctr">
              <a:buNone/>
              <a:defRPr sz="1600"/>
            </a:lvl5pPr>
            <a:lvl6pPr marL="2285774" indent="0" algn="ctr">
              <a:buNone/>
              <a:defRPr sz="1600"/>
            </a:lvl6pPr>
            <a:lvl7pPr marL="2742926" indent="0" algn="ctr">
              <a:buNone/>
              <a:defRPr sz="1600"/>
            </a:lvl7pPr>
            <a:lvl8pPr marL="3200080" indent="0" algn="ctr">
              <a:buNone/>
              <a:defRPr sz="1600"/>
            </a:lvl8pPr>
            <a:lvl9pPr marL="3657235"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2" y="6356352"/>
            <a:ext cx="2743200" cy="365125"/>
          </a:xfrm>
          <a:prstGeom prst="rect">
            <a:avLst/>
          </a:prstGeom>
        </p:spPr>
        <p:txBody>
          <a:bodyPr/>
          <a:lstStyle/>
          <a:p>
            <a:fld id="{1BC30FB2-7A34-424D-85D4-D91C57443F08}" type="datetimeFigureOut">
              <a:rPr lang="en-US" smtClean="0"/>
              <a:t>2/8/2024</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1D3E66F0-7C29-440B-B9AC-B751AD927039}" type="slidenum">
              <a:rPr lang="en-US" smtClean="0"/>
              <a:t>‹#›</a:t>
            </a:fld>
            <a:endParaRPr lang="en-US"/>
          </a:p>
        </p:txBody>
      </p:sp>
    </p:spTree>
    <p:extLst>
      <p:ext uri="{BB962C8B-B14F-4D97-AF65-F5344CB8AC3E}">
        <p14:creationId xmlns:p14="http://schemas.microsoft.com/office/powerpoint/2010/main" val="2331791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1825629"/>
            <a:ext cx="10515600" cy="4351339"/>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2" y="6356352"/>
            <a:ext cx="2743200" cy="365125"/>
          </a:xfrm>
          <a:prstGeom prst="rect">
            <a:avLst/>
          </a:prstGeom>
        </p:spPr>
        <p:txBody>
          <a:bodyPr/>
          <a:lstStyle/>
          <a:p>
            <a:fld id="{1BC30FB2-7A34-424D-85D4-D91C57443F08}" type="datetimeFigureOut">
              <a:rPr lang="en-US" smtClean="0"/>
              <a:t>2/8/2024</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1D3E66F0-7C29-440B-B9AC-B751AD927039}" type="slidenum">
              <a:rPr lang="en-US" smtClean="0"/>
              <a:t>‹#›</a:t>
            </a:fld>
            <a:endParaRPr lang="en-US"/>
          </a:p>
        </p:txBody>
      </p:sp>
    </p:spTree>
    <p:extLst>
      <p:ext uri="{BB962C8B-B14F-4D97-AF65-F5344CB8AC3E}">
        <p14:creationId xmlns:p14="http://schemas.microsoft.com/office/powerpoint/2010/main" val="2932119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31"/>
            <a:ext cx="2628900" cy="5811839"/>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5" y="365131"/>
            <a:ext cx="7734300" cy="5811839"/>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2" y="6356352"/>
            <a:ext cx="2743200" cy="365125"/>
          </a:xfrm>
          <a:prstGeom prst="rect">
            <a:avLst/>
          </a:prstGeom>
        </p:spPr>
        <p:txBody>
          <a:bodyPr/>
          <a:lstStyle/>
          <a:p>
            <a:fld id="{1BC30FB2-7A34-424D-85D4-D91C57443F08}" type="datetimeFigureOut">
              <a:rPr lang="en-US" smtClean="0"/>
              <a:t>2/8/2024</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1D3E66F0-7C29-440B-B9AC-B751AD927039}" type="slidenum">
              <a:rPr lang="en-US" smtClean="0"/>
              <a:t>‹#›</a:t>
            </a:fld>
            <a:endParaRPr lang="en-US"/>
          </a:p>
        </p:txBody>
      </p:sp>
    </p:spTree>
    <p:extLst>
      <p:ext uri="{BB962C8B-B14F-4D97-AF65-F5344CB8AC3E}">
        <p14:creationId xmlns:p14="http://schemas.microsoft.com/office/powerpoint/2010/main" val="22711793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627846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711190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842106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4037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214797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6251406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429753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2533853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9"/>
            <a:ext cx="10515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2" y="6356352"/>
            <a:ext cx="2743200" cy="365125"/>
          </a:xfrm>
          <a:prstGeom prst="rect">
            <a:avLst/>
          </a:prstGeom>
        </p:spPr>
        <p:txBody>
          <a:bodyPr/>
          <a:lstStyle/>
          <a:p>
            <a:fld id="{1BC30FB2-7A34-424D-85D4-D91C57443F08}" type="datetimeFigureOut">
              <a:rPr lang="en-US" smtClean="0"/>
              <a:t>2/8/2024</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1D3E66F0-7C29-440B-B9AC-B751AD927039}" type="slidenum">
              <a:rPr lang="en-US" smtClean="0"/>
              <a:t>‹#›</a:t>
            </a:fld>
            <a:endParaRPr lang="en-US"/>
          </a:p>
        </p:txBody>
      </p:sp>
    </p:spTree>
    <p:extLst>
      <p:ext uri="{BB962C8B-B14F-4D97-AF65-F5344CB8AC3E}">
        <p14:creationId xmlns:p14="http://schemas.microsoft.com/office/powerpoint/2010/main" val="10246258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850934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5130854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2024/2/8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7749573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2/8/2024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544628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2/8/2024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479344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2/8/2024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895637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2/8/2024</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422564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2/8/2024</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031355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2/8/2024</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48014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2/8/2024</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pic>
        <p:nvPicPr>
          <p:cNvPr id="5" name="Picture 4" descr="Chart&#10;&#10;Description automatically generated with medium confidence">
            <a:extLst>
              <a:ext uri="{FF2B5EF4-FFF2-40B4-BE49-F238E27FC236}">
                <a16:creationId xmlns:a16="http://schemas.microsoft.com/office/drawing/2014/main" id="{B53C03A2-72B8-7FA1-3510-59536988DCD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315"/>
          <a:stretch/>
        </p:blipFill>
        <p:spPr>
          <a:xfrm>
            <a:off x="20" y="1282"/>
            <a:ext cx="12191980" cy="6856718"/>
          </a:xfrm>
          <a:prstGeom prst="rect">
            <a:avLst/>
          </a:prstGeom>
        </p:spPr>
      </p:pic>
    </p:spTree>
    <p:extLst>
      <p:ext uri="{BB962C8B-B14F-4D97-AF65-F5344CB8AC3E}">
        <p14:creationId xmlns:p14="http://schemas.microsoft.com/office/powerpoint/2010/main" val="1623496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8"/>
            <a:ext cx="10515600" cy="2852737"/>
          </a:xfrm>
          <a:prstGeom prst="rect">
            <a:avLst/>
          </a:prstGeo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a:prstGeom prst="rect">
            <a:avLst/>
          </a:prstGeom>
        </p:spPr>
        <p:txBody>
          <a:bodyPr/>
          <a:lstStyle>
            <a:lvl1pPr marL="0" indent="0">
              <a:buNone/>
              <a:defRPr sz="2400">
                <a:solidFill>
                  <a:schemeClr val="tx1">
                    <a:tint val="75000"/>
                  </a:schemeClr>
                </a:solidFill>
              </a:defRPr>
            </a:lvl1pPr>
            <a:lvl2pPr marL="457155" indent="0">
              <a:buNone/>
              <a:defRPr sz="2000">
                <a:solidFill>
                  <a:schemeClr val="tx1">
                    <a:tint val="75000"/>
                  </a:schemeClr>
                </a:solidFill>
              </a:defRPr>
            </a:lvl2pPr>
            <a:lvl3pPr marL="914309" indent="0">
              <a:buNone/>
              <a:defRPr sz="1900">
                <a:solidFill>
                  <a:schemeClr val="tx1">
                    <a:tint val="75000"/>
                  </a:schemeClr>
                </a:solidFill>
              </a:defRPr>
            </a:lvl3pPr>
            <a:lvl4pPr marL="1371464" indent="0">
              <a:buNone/>
              <a:defRPr sz="1600">
                <a:solidFill>
                  <a:schemeClr val="tx1">
                    <a:tint val="75000"/>
                  </a:schemeClr>
                </a:solidFill>
              </a:defRPr>
            </a:lvl4pPr>
            <a:lvl5pPr marL="1828618" indent="0">
              <a:buNone/>
              <a:defRPr sz="1600">
                <a:solidFill>
                  <a:schemeClr val="tx1">
                    <a:tint val="75000"/>
                  </a:schemeClr>
                </a:solidFill>
              </a:defRPr>
            </a:lvl5pPr>
            <a:lvl6pPr marL="2285774" indent="0">
              <a:buNone/>
              <a:defRPr sz="1600">
                <a:solidFill>
                  <a:schemeClr val="tx1">
                    <a:tint val="75000"/>
                  </a:schemeClr>
                </a:solidFill>
              </a:defRPr>
            </a:lvl6pPr>
            <a:lvl7pPr marL="2742926" indent="0">
              <a:buNone/>
              <a:defRPr sz="1600">
                <a:solidFill>
                  <a:schemeClr val="tx1">
                    <a:tint val="75000"/>
                  </a:schemeClr>
                </a:solidFill>
              </a:defRPr>
            </a:lvl7pPr>
            <a:lvl8pPr marL="3200080" indent="0">
              <a:buNone/>
              <a:defRPr sz="1600">
                <a:solidFill>
                  <a:schemeClr val="tx1">
                    <a:tint val="75000"/>
                  </a:schemeClr>
                </a:solidFill>
              </a:defRPr>
            </a:lvl8pPr>
            <a:lvl9pPr marL="3657235"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2" y="6356352"/>
            <a:ext cx="2743200" cy="365125"/>
          </a:xfrm>
          <a:prstGeom prst="rect">
            <a:avLst/>
          </a:prstGeom>
        </p:spPr>
        <p:txBody>
          <a:bodyPr/>
          <a:lstStyle/>
          <a:p>
            <a:fld id="{1BC30FB2-7A34-424D-85D4-D91C57443F08}" type="datetimeFigureOut">
              <a:rPr lang="en-US" smtClean="0"/>
              <a:t>2/8/2024</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1D3E66F0-7C29-440B-B9AC-B751AD927039}" type="slidenum">
              <a:rPr lang="en-US" smtClean="0"/>
              <a:t>‹#›</a:t>
            </a:fld>
            <a:endParaRPr lang="en-US"/>
          </a:p>
        </p:txBody>
      </p:sp>
    </p:spTree>
    <p:extLst>
      <p:ext uri="{BB962C8B-B14F-4D97-AF65-F5344CB8AC3E}">
        <p14:creationId xmlns:p14="http://schemas.microsoft.com/office/powerpoint/2010/main" val="340802241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2/8/2024</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547355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2/8/2024</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904941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2/8/2024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279807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2/8/2024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283624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1_两栏内容">
    <p:spTree>
      <p:nvGrpSpPr>
        <p:cNvPr id="1" name=""/>
        <p:cNvGrpSpPr/>
        <p:nvPr/>
      </p:nvGrpSpPr>
      <p:grpSpPr>
        <a:xfrm>
          <a:off x="0" y="0"/>
          <a:ext cx="0" cy="0"/>
          <a:chOff x="0" y="0"/>
          <a:chExt cx="0" cy="0"/>
        </a:xfrm>
      </p:grpSpPr>
      <p:sp>
        <p:nvSpPr>
          <p:cNvPr id="5" name="日期占位符 4">
            <a:extLst>
              <a:ext uri="{FF2B5EF4-FFF2-40B4-BE49-F238E27FC236}">
                <a16:creationId xmlns:a16="http://schemas.microsoft.com/office/drawing/2014/main" id="{52767841-4872-4A66-B5B9-AEB6A690E05D}"/>
              </a:ext>
            </a:extLst>
          </p:cNvPr>
          <p:cNvSpPr>
            <a:spLocks noGrp="1"/>
          </p:cNvSpPr>
          <p:nvPr>
            <p:ph type="dt" sz="half" idx="10"/>
          </p:nvPr>
        </p:nvSpPr>
        <p:spPr>
          <a:xfrm>
            <a:off x="457200" y="6356350"/>
            <a:ext cx="2133600" cy="365125"/>
          </a:xfrm>
          <a:prstGeom prst="rect">
            <a:avLst/>
          </a:prstGeom>
        </p:spPr>
        <p:txBody>
          <a:bodyPr/>
          <a:lstStyle/>
          <a:p>
            <a:fld id="{496B880E-3BE9-4A10-966A-C1D42C70BCF6}" type="datetimeFigureOut">
              <a:rPr lang="zh-CN" altLang="en-US" smtClean="0"/>
              <a:t>2024/2/8</a:t>
            </a:fld>
            <a:endParaRPr lang="zh-CN" altLang="en-US"/>
          </a:p>
        </p:txBody>
      </p:sp>
      <p:sp>
        <p:nvSpPr>
          <p:cNvPr id="6" name="页脚占位符 5">
            <a:extLst>
              <a:ext uri="{FF2B5EF4-FFF2-40B4-BE49-F238E27FC236}">
                <a16:creationId xmlns:a16="http://schemas.microsoft.com/office/drawing/2014/main" id="{CA810C30-4121-4186-909E-993A5F4E27DA}"/>
              </a:ext>
            </a:extLst>
          </p:cNvPr>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17B0A69E-FCE1-4195-B112-8B07999C678F}"/>
              </a:ext>
            </a:extLst>
          </p:cNvPr>
          <p:cNvSpPr>
            <a:spLocks noGrp="1"/>
          </p:cNvSpPr>
          <p:nvPr>
            <p:ph type="sldNum" sz="quarter" idx="12"/>
          </p:nvPr>
        </p:nvSpPr>
        <p:spPr>
          <a:xfrm>
            <a:off x="6553200" y="6356350"/>
            <a:ext cx="2133600" cy="365125"/>
          </a:xfrm>
          <a:prstGeom prst="rect">
            <a:avLst/>
          </a:prstGeom>
        </p:spPr>
        <p:txBody>
          <a:bodyPr/>
          <a:lstStyle/>
          <a:p>
            <a:fld id="{D05F30F0-2D64-4950-B991-DBE38FB597C1}" type="slidenum">
              <a:rPr lang="zh-CN" altLang="en-US" smtClean="0"/>
              <a:t>‹#›</a:t>
            </a:fld>
            <a:endParaRPr lang="zh-CN" altLang="en-US"/>
          </a:p>
        </p:txBody>
      </p:sp>
    </p:spTree>
    <p:extLst>
      <p:ext uri="{BB962C8B-B14F-4D97-AF65-F5344CB8AC3E}">
        <p14:creationId xmlns:p14="http://schemas.microsoft.com/office/powerpoint/2010/main" val="3753968559"/>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107928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chor="ctr" anchorCtr="0"/>
          <a:lstStyle/>
          <a:p>
            <a:r>
              <a:rPr lang="zh-CN" altLang="en-US" dirty="0"/>
              <a:t>单击此处编辑母版标题样式</a:t>
            </a:r>
          </a:p>
        </p:txBody>
      </p:sp>
      <p:sp>
        <p:nvSpPr>
          <p:cNvPr id="3" name="内容占位符 2"/>
          <p:cNvSpPr>
            <a:spLocks noGrp="1"/>
          </p:cNvSpPr>
          <p:nvPr>
            <p:ph idx="1"/>
          </p:nvPr>
        </p:nvSpPr>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2024/2/8</a:t>
            </a:fld>
            <a:endParaRPr kumimoji="0" lang="zh-CN" altLang="en-US" sz="1200" b="0" i="0" u="none" strike="noStrike" kern="1200" cap="none" spc="0" normalizeH="0" baseline="0" noProof="0" dirty="0">
              <a:ln>
                <a:noFill/>
              </a:ln>
              <a:solidFill>
                <a:srgbClr val="FFFFFF">
                  <a:lumMod val="50000"/>
                </a:srgbClr>
              </a:solidFill>
              <a:effectLst/>
              <a:uLnTx/>
              <a:uFillTx/>
              <a:ea typeface="黑体" panose="02010609060101010101" pitchFamily="49"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srgbClr val="FFFFFF">
                  <a:lumMod val="50000"/>
                </a:srgbClr>
              </a:solidFill>
              <a:effectLst/>
              <a:uLnTx/>
              <a:uFillTx/>
              <a:ea typeface="黑体" panose="02010609060101010101" pitchFamily="49" charset="-122"/>
              <a:cs typeface="+mn-cs"/>
            </a:endParaRPr>
          </a:p>
        </p:txBody>
      </p:sp>
      <p:sp>
        <p:nvSpPr>
          <p:cNvPr id="6" name="灯片编号占位符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429350467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D95C8B01-B15C-4B92-AA4C-045722D7B210}" type="datetimeFigureOut">
              <a:rPr lang="en-US" smtClean="0"/>
              <a:pPr/>
              <a:t>2/8/2024</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AB88A23F-A93F-400B-92A9-5DE2DC36D17A}" type="slidenum">
              <a:rPr lang="en-US" smtClean="0"/>
              <a:pPr/>
              <a:t>‹#›</a:t>
            </a:fld>
            <a:endParaRPr lang="en-US" dirty="0"/>
          </a:p>
        </p:txBody>
      </p:sp>
    </p:spTree>
    <p:extLst>
      <p:ext uri="{BB962C8B-B14F-4D97-AF65-F5344CB8AC3E}">
        <p14:creationId xmlns:p14="http://schemas.microsoft.com/office/powerpoint/2010/main" val="195273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D95C8B01-B15C-4B92-AA4C-045722D7B210}" type="datetimeFigureOut">
              <a:rPr lang="en-US" smtClean="0"/>
              <a:pPr/>
              <a:t>2/8/2024</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AB88A23F-A93F-400B-92A9-5DE2DC36D17A}" type="slidenum">
              <a:rPr lang="en-US" smtClean="0"/>
              <a:pPr/>
              <a:t>‹#›</a:t>
            </a:fld>
            <a:endParaRPr lang="en-US" dirty="0"/>
          </a:p>
        </p:txBody>
      </p:sp>
    </p:spTree>
    <p:extLst>
      <p:ext uri="{BB962C8B-B14F-4D97-AF65-F5344CB8AC3E}">
        <p14:creationId xmlns:p14="http://schemas.microsoft.com/office/powerpoint/2010/main" val="1798191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D95C8B01-B15C-4B92-AA4C-045722D7B210}" type="datetimeFigureOut">
              <a:rPr lang="en-US" smtClean="0"/>
              <a:pPr/>
              <a:t>2/8/2024</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AB88A23F-A93F-400B-92A9-5DE2DC36D17A}" type="slidenum">
              <a:rPr lang="en-US" smtClean="0"/>
              <a:pPr/>
              <a:t>‹#›</a:t>
            </a:fld>
            <a:endParaRPr lang="en-US" dirty="0"/>
          </a:p>
        </p:txBody>
      </p:sp>
    </p:spTree>
    <p:extLst>
      <p:ext uri="{BB962C8B-B14F-4D97-AF65-F5344CB8AC3E}">
        <p14:creationId xmlns:p14="http://schemas.microsoft.com/office/powerpoint/2010/main" val="14963714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9"/>
            <a:ext cx="5181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9"/>
            <a:ext cx="5181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2" y="6356352"/>
            <a:ext cx="2743200" cy="365125"/>
          </a:xfrm>
          <a:prstGeom prst="rect">
            <a:avLst/>
          </a:prstGeom>
        </p:spPr>
        <p:txBody>
          <a:bodyPr/>
          <a:lstStyle/>
          <a:p>
            <a:fld id="{1BC30FB2-7A34-424D-85D4-D91C57443F08}" type="datetimeFigureOut">
              <a:rPr lang="en-US" smtClean="0"/>
              <a:t>2/8/2024</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1D3E66F0-7C29-440B-B9AC-B751AD927039}" type="slidenum">
              <a:rPr lang="en-US" smtClean="0"/>
              <a:t>‹#›</a:t>
            </a:fld>
            <a:endParaRPr lang="en-US"/>
          </a:p>
        </p:txBody>
      </p:sp>
    </p:spTree>
    <p:extLst>
      <p:ext uri="{BB962C8B-B14F-4D97-AF65-F5344CB8AC3E}">
        <p14:creationId xmlns:p14="http://schemas.microsoft.com/office/powerpoint/2010/main" val="25994518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D95C8B01-B15C-4B92-AA4C-045722D7B210}" type="datetimeFigureOut">
              <a:rPr lang="en-US" smtClean="0"/>
              <a:pPr/>
              <a:t>2/8/2024</a:t>
            </a:fld>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AB88A23F-A93F-400B-92A9-5DE2DC36D17A}" type="slidenum">
              <a:rPr lang="en-US" smtClean="0"/>
              <a:pPr/>
              <a:t>‹#›</a:t>
            </a:fld>
            <a:endParaRPr lang="en-US" dirty="0"/>
          </a:p>
        </p:txBody>
      </p:sp>
    </p:spTree>
    <p:extLst>
      <p:ext uri="{BB962C8B-B14F-4D97-AF65-F5344CB8AC3E}">
        <p14:creationId xmlns:p14="http://schemas.microsoft.com/office/powerpoint/2010/main" val="25537603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1"/>
            <a:ext cx="2844800" cy="365125"/>
          </a:xfrm>
          <a:prstGeom prst="rect">
            <a:avLst/>
          </a:prstGeom>
        </p:spPr>
        <p:txBody>
          <a:bodyPr/>
          <a:lstStyle/>
          <a:p>
            <a:fld id="{D95C8B01-B15C-4B92-AA4C-045722D7B210}" type="datetimeFigureOut">
              <a:rPr lang="en-US" smtClean="0"/>
              <a:pPr/>
              <a:t>2/8/2024</a:t>
            </a:fld>
            <a:endParaRPr lang="en-US" dirty="0"/>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8737600" y="6356351"/>
            <a:ext cx="2844800" cy="365125"/>
          </a:xfrm>
          <a:prstGeom prst="rect">
            <a:avLst/>
          </a:prstGeom>
        </p:spPr>
        <p:txBody>
          <a:bodyPr/>
          <a:lstStyle/>
          <a:p>
            <a:fld id="{AB88A23F-A93F-400B-92A9-5DE2DC36D17A}" type="slidenum">
              <a:rPr lang="en-US" smtClean="0"/>
              <a:pPr/>
              <a:t>‹#›</a:t>
            </a:fld>
            <a:endParaRPr lang="en-US" dirty="0"/>
          </a:p>
        </p:txBody>
      </p:sp>
    </p:spTree>
    <p:extLst>
      <p:ext uri="{BB962C8B-B14F-4D97-AF65-F5344CB8AC3E}">
        <p14:creationId xmlns:p14="http://schemas.microsoft.com/office/powerpoint/2010/main" val="32344726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09600" y="6356351"/>
            <a:ext cx="2844800" cy="365125"/>
          </a:xfrm>
          <a:prstGeom prst="rect">
            <a:avLst/>
          </a:prstGeom>
        </p:spPr>
        <p:txBody>
          <a:bodyPr/>
          <a:lstStyle/>
          <a:p>
            <a:fld id="{D95C8B01-B15C-4B92-AA4C-045722D7B210}" type="datetimeFigureOut">
              <a:rPr lang="en-US" smtClean="0"/>
              <a:pPr/>
              <a:t>2/8/2024</a:t>
            </a:fld>
            <a:endParaRPr lang="en-US" dirty="0"/>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8737600" y="6356351"/>
            <a:ext cx="2844800" cy="365125"/>
          </a:xfrm>
          <a:prstGeom prst="rect">
            <a:avLst/>
          </a:prstGeom>
        </p:spPr>
        <p:txBody>
          <a:bodyPr/>
          <a:lstStyle/>
          <a:p>
            <a:fld id="{AB88A23F-A93F-400B-92A9-5DE2DC36D17A}" type="slidenum">
              <a:rPr lang="en-US" smtClean="0"/>
              <a:pPr/>
              <a:t>‹#›</a:t>
            </a:fld>
            <a:endParaRPr lang="en-US" dirty="0"/>
          </a:p>
        </p:txBody>
      </p:sp>
    </p:spTree>
    <p:extLst>
      <p:ext uri="{BB962C8B-B14F-4D97-AF65-F5344CB8AC3E}">
        <p14:creationId xmlns:p14="http://schemas.microsoft.com/office/powerpoint/2010/main" val="15396676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D95C8B01-B15C-4B92-AA4C-045722D7B210}" type="datetimeFigureOut">
              <a:rPr lang="en-US" smtClean="0"/>
              <a:pPr/>
              <a:t>2/8/2024</a:t>
            </a:fld>
            <a:endParaRPr lang="en-US" dirty="0"/>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fld id="{AB88A23F-A93F-400B-92A9-5DE2DC36D17A}" type="slidenum">
              <a:rPr lang="en-US" smtClean="0"/>
              <a:pPr/>
              <a:t>‹#›</a:t>
            </a:fld>
            <a:endParaRPr lang="en-US" dirty="0"/>
          </a:p>
        </p:txBody>
      </p:sp>
    </p:spTree>
    <p:extLst>
      <p:ext uri="{BB962C8B-B14F-4D97-AF65-F5344CB8AC3E}">
        <p14:creationId xmlns:p14="http://schemas.microsoft.com/office/powerpoint/2010/main" val="16437470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a:prstGeom prst="rect">
            <a:avLst/>
          </a:prstGeo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D95C8B01-B15C-4B92-AA4C-045722D7B210}" type="datetimeFigureOut">
              <a:rPr lang="en-US" smtClean="0"/>
              <a:pPr/>
              <a:t>2/8/2024</a:t>
            </a:fld>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AB88A23F-A93F-400B-92A9-5DE2DC36D17A}" type="slidenum">
              <a:rPr lang="en-US" smtClean="0"/>
              <a:pPr/>
              <a:t>‹#›</a:t>
            </a:fld>
            <a:endParaRPr lang="en-US" dirty="0"/>
          </a:p>
        </p:txBody>
      </p:sp>
    </p:spTree>
    <p:extLst>
      <p:ext uri="{BB962C8B-B14F-4D97-AF65-F5344CB8AC3E}">
        <p14:creationId xmlns:p14="http://schemas.microsoft.com/office/powerpoint/2010/main" val="26915391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a:prstGeom prst="rect">
            <a:avLst/>
          </a:prstGeo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dirty="0"/>
          </a:p>
        </p:txBody>
      </p:sp>
      <p:sp>
        <p:nvSpPr>
          <p:cNvPr id="4" name="Text Placeholder 3"/>
          <p:cNvSpPr>
            <a:spLocks noGrp="1"/>
          </p:cNvSpPr>
          <p:nvPr>
            <p:ph type="body" sz="half" idx="2"/>
          </p:nvPr>
        </p:nvSpPr>
        <p:spPr>
          <a:xfrm>
            <a:off x="2389717" y="5367338"/>
            <a:ext cx="7315200" cy="8048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D95C8B01-B15C-4B92-AA4C-045722D7B210}" type="datetimeFigureOut">
              <a:rPr lang="en-US" smtClean="0"/>
              <a:pPr/>
              <a:t>2/8/2024</a:t>
            </a:fld>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AB88A23F-A93F-400B-92A9-5DE2DC36D17A}" type="slidenum">
              <a:rPr lang="en-US" smtClean="0"/>
              <a:pPr/>
              <a:t>‹#›</a:t>
            </a:fld>
            <a:endParaRPr lang="en-US" dirty="0"/>
          </a:p>
        </p:txBody>
      </p:sp>
    </p:spTree>
    <p:extLst>
      <p:ext uri="{BB962C8B-B14F-4D97-AF65-F5344CB8AC3E}">
        <p14:creationId xmlns:p14="http://schemas.microsoft.com/office/powerpoint/2010/main" val="244824003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D95C8B01-B15C-4B92-AA4C-045722D7B210}" type="datetimeFigureOut">
              <a:rPr lang="en-US" smtClean="0"/>
              <a:pPr/>
              <a:t>2/8/2024</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AB88A23F-A93F-400B-92A9-5DE2DC36D17A}" type="slidenum">
              <a:rPr lang="en-US" smtClean="0"/>
              <a:pPr/>
              <a:t>‹#›</a:t>
            </a:fld>
            <a:endParaRPr lang="en-US" dirty="0"/>
          </a:p>
        </p:txBody>
      </p:sp>
    </p:spTree>
    <p:extLst>
      <p:ext uri="{BB962C8B-B14F-4D97-AF65-F5344CB8AC3E}">
        <p14:creationId xmlns:p14="http://schemas.microsoft.com/office/powerpoint/2010/main" val="299679463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D95C8B01-B15C-4B92-AA4C-045722D7B210}" type="datetimeFigureOut">
              <a:rPr lang="en-US" smtClean="0"/>
              <a:pPr/>
              <a:t>2/8/2024</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AB88A23F-A93F-400B-92A9-5DE2DC36D17A}" type="slidenum">
              <a:rPr lang="en-US" smtClean="0"/>
              <a:pPr/>
              <a:t>‹#›</a:t>
            </a:fld>
            <a:endParaRPr lang="en-US" dirty="0"/>
          </a:p>
        </p:txBody>
      </p:sp>
    </p:spTree>
    <p:extLst>
      <p:ext uri="{BB962C8B-B14F-4D97-AF65-F5344CB8AC3E}">
        <p14:creationId xmlns:p14="http://schemas.microsoft.com/office/powerpoint/2010/main" val="12648182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60101813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31583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839790" y="1681163"/>
            <a:ext cx="5157787" cy="823912"/>
          </a:xfrm>
          <a:prstGeom prst="rect">
            <a:avLst/>
          </a:prstGeom>
        </p:spPr>
        <p:txBody>
          <a:bodyPr anchor="b"/>
          <a:lstStyle>
            <a:lvl1pPr marL="0" indent="0">
              <a:buNone/>
              <a:defRPr sz="2400" b="1"/>
            </a:lvl1pPr>
            <a:lvl2pPr marL="457155" indent="0">
              <a:buNone/>
              <a:defRPr sz="2000" b="1"/>
            </a:lvl2pPr>
            <a:lvl3pPr marL="914309" indent="0">
              <a:buNone/>
              <a:defRPr sz="1900" b="1"/>
            </a:lvl3pPr>
            <a:lvl4pPr marL="1371464" indent="0">
              <a:buNone/>
              <a:defRPr sz="1600" b="1"/>
            </a:lvl4pPr>
            <a:lvl5pPr marL="1828618" indent="0">
              <a:buNone/>
              <a:defRPr sz="1600" b="1"/>
            </a:lvl5pPr>
            <a:lvl6pPr marL="2285774" indent="0">
              <a:buNone/>
              <a:defRPr sz="1600" b="1"/>
            </a:lvl6pPr>
            <a:lvl7pPr marL="2742926" indent="0">
              <a:buNone/>
              <a:defRPr sz="1600" b="1"/>
            </a:lvl7pPr>
            <a:lvl8pPr marL="3200080" indent="0">
              <a:buNone/>
              <a:defRPr sz="1600" b="1"/>
            </a:lvl8pPr>
            <a:lvl9pPr marL="3657235" indent="0">
              <a:buNone/>
              <a:defRPr sz="1600" b="1"/>
            </a:lvl9pPr>
          </a:lstStyle>
          <a:p>
            <a:pPr lvl="0"/>
            <a:r>
              <a:rPr lang="en-US"/>
              <a:t>Edit Master text styles</a:t>
            </a:r>
          </a:p>
        </p:txBody>
      </p:sp>
      <p:sp>
        <p:nvSpPr>
          <p:cNvPr id="4" name="Content Placeholder 3"/>
          <p:cNvSpPr>
            <a:spLocks noGrp="1"/>
          </p:cNvSpPr>
          <p:nvPr>
            <p:ph sz="half" idx="2"/>
          </p:nvPr>
        </p:nvSpPr>
        <p:spPr>
          <a:xfrm>
            <a:off x="839790" y="2505079"/>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3" y="1681163"/>
            <a:ext cx="5183188" cy="823912"/>
          </a:xfrm>
          <a:prstGeom prst="rect">
            <a:avLst/>
          </a:prstGeom>
        </p:spPr>
        <p:txBody>
          <a:bodyPr anchor="b"/>
          <a:lstStyle>
            <a:lvl1pPr marL="0" indent="0">
              <a:buNone/>
              <a:defRPr sz="2400" b="1"/>
            </a:lvl1pPr>
            <a:lvl2pPr marL="457155" indent="0">
              <a:buNone/>
              <a:defRPr sz="2000" b="1"/>
            </a:lvl2pPr>
            <a:lvl3pPr marL="914309" indent="0">
              <a:buNone/>
              <a:defRPr sz="1900" b="1"/>
            </a:lvl3pPr>
            <a:lvl4pPr marL="1371464" indent="0">
              <a:buNone/>
              <a:defRPr sz="1600" b="1"/>
            </a:lvl4pPr>
            <a:lvl5pPr marL="1828618" indent="0">
              <a:buNone/>
              <a:defRPr sz="1600" b="1"/>
            </a:lvl5pPr>
            <a:lvl6pPr marL="2285774" indent="0">
              <a:buNone/>
              <a:defRPr sz="1600" b="1"/>
            </a:lvl6pPr>
            <a:lvl7pPr marL="2742926" indent="0">
              <a:buNone/>
              <a:defRPr sz="1600" b="1"/>
            </a:lvl7pPr>
            <a:lvl8pPr marL="3200080" indent="0">
              <a:buNone/>
              <a:defRPr sz="1600" b="1"/>
            </a:lvl8pPr>
            <a:lvl9pPr marL="3657235"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9"/>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2" y="6356352"/>
            <a:ext cx="2743200" cy="365125"/>
          </a:xfrm>
          <a:prstGeom prst="rect">
            <a:avLst/>
          </a:prstGeom>
        </p:spPr>
        <p:txBody>
          <a:bodyPr/>
          <a:lstStyle/>
          <a:p>
            <a:fld id="{1BC30FB2-7A34-424D-85D4-D91C57443F08}" type="datetimeFigureOut">
              <a:rPr lang="en-US" smtClean="0"/>
              <a:t>2/8/2024</a:t>
            </a:fld>
            <a:endParaRPr lang="en-US"/>
          </a:p>
        </p:txBody>
      </p:sp>
      <p:sp>
        <p:nvSpPr>
          <p:cNvPr id="8" name="Footer Placeholder 7"/>
          <p:cNvSpPr>
            <a:spLocks noGrp="1"/>
          </p:cNvSpPr>
          <p:nvPr>
            <p:ph type="ftr" sz="quarter" idx="11"/>
          </p:nvPr>
        </p:nvSpPr>
        <p:spPr>
          <a:xfrm>
            <a:off x="4038600" y="6356352"/>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2"/>
            <a:ext cx="2743200" cy="365125"/>
          </a:xfrm>
          <a:prstGeom prst="rect">
            <a:avLst/>
          </a:prstGeom>
        </p:spPr>
        <p:txBody>
          <a:bodyPr/>
          <a:lstStyle/>
          <a:p>
            <a:fld id="{1D3E66F0-7C29-440B-B9AC-B751AD927039}" type="slidenum">
              <a:rPr lang="en-US" smtClean="0"/>
              <a:t>‹#›</a:t>
            </a:fld>
            <a:endParaRPr lang="en-US"/>
          </a:p>
        </p:txBody>
      </p:sp>
    </p:spTree>
    <p:extLst>
      <p:ext uri="{BB962C8B-B14F-4D97-AF65-F5344CB8AC3E}">
        <p14:creationId xmlns:p14="http://schemas.microsoft.com/office/powerpoint/2010/main" val="22593481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70404827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1831981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2030516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0628912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79726823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59646412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77333879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24649563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75732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032012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2" y="6356352"/>
            <a:ext cx="2743200" cy="365125"/>
          </a:xfrm>
          <a:prstGeom prst="rect">
            <a:avLst/>
          </a:prstGeom>
        </p:spPr>
        <p:txBody>
          <a:bodyPr/>
          <a:lstStyle/>
          <a:p>
            <a:fld id="{1BC30FB2-7A34-424D-85D4-D91C57443F08}" type="datetimeFigureOut">
              <a:rPr lang="en-US" smtClean="0"/>
              <a:t>2/8/2024</a:t>
            </a:fld>
            <a:endParaRPr lang="en-US"/>
          </a:p>
        </p:txBody>
      </p:sp>
      <p:sp>
        <p:nvSpPr>
          <p:cNvPr id="4" name="Footer Placeholder 3"/>
          <p:cNvSpPr>
            <a:spLocks noGrp="1"/>
          </p:cNvSpPr>
          <p:nvPr>
            <p:ph type="ftr" sz="quarter" idx="11"/>
          </p:nvPr>
        </p:nvSpPr>
        <p:spPr>
          <a:xfrm>
            <a:off x="4038600" y="6356352"/>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2"/>
            <a:ext cx="2743200" cy="365125"/>
          </a:xfrm>
          <a:prstGeom prst="rect">
            <a:avLst/>
          </a:prstGeom>
        </p:spPr>
        <p:txBody>
          <a:bodyPr/>
          <a:lstStyle/>
          <a:p>
            <a:fld id="{1D3E66F0-7C29-440B-B9AC-B751AD927039}" type="slidenum">
              <a:rPr lang="en-US" smtClean="0"/>
              <a:t>‹#›</a:t>
            </a:fld>
            <a:endParaRPr lang="en-US"/>
          </a:p>
        </p:txBody>
      </p:sp>
    </p:spTree>
    <p:extLst>
      <p:ext uri="{BB962C8B-B14F-4D97-AF65-F5344CB8AC3E}">
        <p14:creationId xmlns:p14="http://schemas.microsoft.com/office/powerpoint/2010/main" val="1990106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2" y="6356352"/>
            <a:ext cx="2743200" cy="365125"/>
          </a:xfrm>
          <a:prstGeom prst="rect">
            <a:avLst/>
          </a:prstGeom>
        </p:spPr>
        <p:txBody>
          <a:bodyPr/>
          <a:lstStyle/>
          <a:p>
            <a:fld id="{1BC30FB2-7A34-424D-85D4-D91C57443F08}" type="datetimeFigureOut">
              <a:rPr lang="en-US" smtClean="0"/>
              <a:t>2/8/2024</a:t>
            </a:fld>
            <a:endParaRPr lang="en-US"/>
          </a:p>
        </p:txBody>
      </p:sp>
      <p:sp>
        <p:nvSpPr>
          <p:cNvPr id="3" name="Footer Placeholder 2"/>
          <p:cNvSpPr>
            <a:spLocks noGrp="1"/>
          </p:cNvSpPr>
          <p:nvPr>
            <p:ph type="ftr" sz="quarter" idx="11"/>
          </p:nvPr>
        </p:nvSpPr>
        <p:spPr>
          <a:xfrm>
            <a:off x="4038600" y="6356352"/>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2"/>
            <a:ext cx="2743200" cy="365125"/>
          </a:xfrm>
          <a:prstGeom prst="rect">
            <a:avLst/>
          </a:prstGeom>
        </p:spPr>
        <p:txBody>
          <a:bodyPr/>
          <a:lstStyle/>
          <a:p>
            <a:fld id="{1D3E66F0-7C29-440B-B9AC-B751AD927039}" type="slidenum">
              <a:rPr lang="en-US" smtClean="0"/>
              <a:t>‹#›</a:t>
            </a:fld>
            <a:endParaRPr lang="en-US"/>
          </a:p>
        </p:txBody>
      </p:sp>
    </p:spTree>
    <p:extLst>
      <p:ext uri="{BB962C8B-B14F-4D97-AF65-F5344CB8AC3E}">
        <p14:creationId xmlns:p14="http://schemas.microsoft.com/office/powerpoint/2010/main" val="2545964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92" y="987434"/>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91" y="2057407"/>
            <a:ext cx="3932237" cy="3811588"/>
          </a:xfrm>
          <a:prstGeom prst="rect">
            <a:avLst/>
          </a:prstGeom>
        </p:spPr>
        <p:txBody>
          <a:bodyPr/>
          <a:lstStyle>
            <a:lvl1pPr marL="0" indent="0">
              <a:buNone/>
              <a:defRPr sz="1600"/>
            </a:lvl1pPr>
            <a:lvl2pPr marL="457155" indent="0">
              <a:buNone/>
              <a:defRPr sz="1500"/>
            </a:lvl2pPr>
            <a:lvl3pPr marL="914309" indent="0">
              <a:buNone/>
              <a:defRPr sz="1200"/>
            </a:lvl3pPr>
            <a:lvl4pPr marL="1371464" indent="0">
              <a:buNone/>
              <a:defRPr sz="1100"/>
            </a:lvl4pPr>
            <a:lvl5pPr marL="1828618" indent="0">
              <a:buNone/>
              <a:defRPr sz="1100"/>
            </a:lvl5pPr>
            <a:lvl6pPr marL="2285774" indent="0">
              <a:buNone/>
              <a:defRPr sz="1100"/>
            </a:lvl6pPr>
            <a:lvl7pPr marL="2742926" indent="0">
              <a:buNone/>
              <a:defRPr sz="1100"/>
            </a:lvl7pPr>
            <a:lvl8pPr marL="3200080" indent="0">
              <a:buNone/>
              <a:defRPr sz="1100"/>
            </a:lvl8pPr>
            <a:lvl9pPr marL="3657235" indent="0">
              <a:buNone/>
              <a:defRPr sz="1100"/>
            </a:lvl9pPr>
          </a:lstStyle>
          <a:p>
            <a:pPr lvl="0"/>
            <a:r>
              <a:rPr lang="en-US"/>
              <a:t>Edit Master text styles</a:t>
            </a:r>
          </a:p>
        </p:txBody>
      </p:sp>
      <p:sp>
        <p:nvSpPr>
          <p:cNvPr id="5" name="Date Placeholder 4"/>
          <p:cNvSpPr>
            <a:spLocks noGrp="1"/>
          </p:cNvSpPr>
          <p:nvPr>
            <p:ph type="dt" sz="half" idx="10"/>
          </p:nvPr>
        </p:nvSpPr>
        <p:spPr>
          <a:xfrm>
            <a:off x="838202" y="6356352"/>
            <a:ext cx="2743200" cy="365125"/>
          </a:xfrm>
          <a:prstGeom prst="rect">
            <a:avLst/>
          </a:prstGeom>
        </p:spPr>
        <p:txBody>
          <a:bodyPr/>
          <a:lstStyle/>
          <a:p>
            <a:fld id="{1BC30FB2-7A34-424D-85D4-D91C57443F08}" type="datetimeFigureOut">
              <a:rPr lang="en-US" smtClean="0"/>
              <a:t>2/8/2024</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1D3E66F0-7C29-440B-B9AC-B751AD927039}" type="slidenum">
              <a:rPr lang="en-US" smtClean="0"/>
              <a:t>‹#›</a:t>
            </a:fld>
            <a:endParaRPr lang="en-US"/>
          </a:p>
        </p:txBody>
      </p:sp>
    </p:spTree>
    <p:extLst>
      <p:ext uri="{BB962C8B-B14F-4D97-AF65-F5344CB8AC3E}">
        <p14:creationId xmlns:p14="http://schemas.microsoft.com/office/powerpoint/2010/main" val="2578336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92" y="987434"/>
            <a:ext cx="6172200" cy="4873625"/>
          </a:xfrm>
          <a:prstGeom prst="rect">
            <a:avLst/>
          </a:prstGeom>
        </p:spPr>
        <p:txBody>
          <a:bodyPr anchor="t"/>
          <a:lstStyle>
            <a:lvl1pPr marL="0" indent="0">
              <a:buNone/>
              <a:defRPr sz="3200"/>
            </a:lvl1pPr>
            <a:lvl2pPr marL="457155" indent="0">
              <a:buNone/>
              <a:defRPr sz="2800"/>
            </a:lvl2pPr>
            <a:lvl3pPr marL="914309" indent="0">
              <a:buNone/>
              <a:defRPr sz="2400"/>
            </a:lvl3pPr>
            <a:lvl4pPr marL="1371464" indent="0">
              <a:buNone/>
              <a:defRPr sz="2000"/>
            </a:lvl4pPr>
            <a:lvl5pPr marL="1828618" indent="0">
              <a:buNone/>
              <a:defRPr sz="2000"/>
            </a:lvl5pPr>
            <a:lvl6pPr marL="2285774" indent="0">
              <a:buNone/>
              <a:defRPr sz="2000"/>
            </a:lvl6pPr>
            <a:lvl7pPr marL="2742926" indent="0">
              <a:buNone/>
              <a:defRPr sz="2000"/>
            </a:lvl7pPr>
            <a:lvl8pPr marL="3200080" indent="0">
              <a:buNone/>
              <a:defRPr sz="2000"/>
            </a:lvl8pPr>
            <a:lvl9pPr marL="3657235"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91" y="2057407"/>
            <a:ext cx="3932237" cy="3811588"/>
          </a:xfrm>
          <a:prstGeom prst="rect">
            <a:avLst/>
          </a:prstGeom>
        </p:spPr>
        <p:txBody>
          <a:bodyPr/>
          <a:lstStyle>
            <a:lvl1pPr marL="0" indent="0">
              <a:buNone/>
              <a:defRPr sz="1600"/>
            </a:lvl1pPr>
            <a:lvl2pPr marL="457155" indent="0">
              <a:buNone/>
              <a:defRPr sz="1500"/>
            </a:lvl2pPr>
            <a:lvl3pPr marL="914309" indent="0">
              <a:buNone/>
              <a:defRPr sz="1200"/>
            </a:lvl3pPr>
            <a:lvl4pPr marL="1371464" indent="0">
              <a:buNone/>
              <a:defRPr sz="1100"/>
            </a:lvl4pPr>
            <a:lvl5pPr marL="1828618" indent="0">
              <a:buNone/>
              <a:defRPr sz="1100"/>
            </a:lvl5pPr>
            <a:lvl6pPr marL="2285774" indent="0">
              <a:buNone/>
              <a:defRPr sz="1100"/>
            </a:lvl6pPr>
            <a:lvl7pPr marL="2742926" indent="0">
              <a:buNone/>
              <a:defRPr sz="1100"/>
            </a:lvl7pPr>
            <a:lvl8pPr marL="3200080" indent="0">
              <a:buNone/>
              <a:defRPr sz="1100"/>
            </a:lvl8pPr>
            <a:lvl9pPr marL="3657235" indent="0">
              <a:buNone/>
              <a:defRPr sz="1100"/>
            </a:lvl9pPr>
          </a:lstStyle>
          <a:p>
            <a:pPr lvl="0"/>
            <a:r>
              <a:rPr lang="en-US"/>
              <a:t>Edit Master text styles</a:t>
            </a:r>
          </a:p>
        </p:txBody>
      </p:sp>
      <p:sp>
        <p:nvSpPr>
          <p:cNvPr id="5" name="Date Placeholder 4"/>
          <p:cNvSpPr>
            <a:spLocks noGrp="1"/>
          </p:cNvSpPr>
          <p:nvPr>
            <p:ph type="dt" sz="half" idx="10"/>
          </p:nvPr>
        </p:nvSpPr>
        <p:spPr>
          <a:xfrm>
            <a:off x="838202" y="6356352"/>
            <a:ext cx="2743200" cy="365125"/>
          </a:xfrm>
          <a:prstGeom prst="rect">
            <a:avLst/>
          </a:prstGeom>
        </p:spPr>
        <p:txBody>
          <a:bodyPr/>
          <a:lstStyle/>
          <a:p>
            <a:fld id="{1BC30FB2-7A34-424D-85D4-D91C57443F08}" type="datetimeFigureOut">
              <a:rPr lang="en-US" smtClean="0"/>
              <a:t>2/8/2024</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1D3E66F0-7C29-440B-B9AC-B751AD927039}" type="slidenum">
              <a:rPr lang="en-US" smtClean="0"/>
              <a:t>‹#›</a:t>
            </a:fld>
            <a:endParaRPr lang="en-US"/>
          </a:p>
        </p:txBody>
      </p:sp>
    </p:spTree>
    <p:extLst>
      <p:ext uri="{BB962C8B-B14F-4D97-AF65-F5344CB8AC3E}">
        <p14:creationId xmlns:p14="http://schemas.microsoft.com/office/powerpoint/2010/main" val="3174091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sv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5.jpe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6.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A white circle with leaves and blue text&#10;&#10;Description automatically generated">
            <a:extLst>
              <a:ext uri="{FF2B5EF4-FFF2-40B4-BE49-F238E27FC236}">
                <a16:creationId xmlns:a16="http://schemas.microsoft.com/office/drawing/2014/main" id="{2EF5707B-3A29-726D-166B-FB1D5160A18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14021" y="142778"/>
            <a:ext cx="1246890" cy="1246890"/>
          </a:xfrm>
          <a:prstGeom prst="rect">
            <a:avLst/>
          </a:prstGeom>
        </p:spPr>
      </p:pic>
    </p:spTree>
    <p:extLst>
      <p:ext uri="{BB962C8B-B14F-4D97-AF65-F5344CB8AC3E}">
        <p14:creationId xmlns:p14="http://schemas.microsoft.com/office/powerpoint/2010/main" val="7434218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309"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578" indent="-228578" algn="l" defTabSz="91430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34" indent="-228578" algn="l" defTabSz="914309"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2886" indent="-228578"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8" algn="l" defTabSz="9143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7195" indent="-228578" algn="l" defTabSz="9143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14349" indent="-228578" algn="l" defTabSz="9143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504" indent="-228578" algn="l" defTabSz="9143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658" indent="-228578" algn="l" defTabSz="9143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814" indent="-228578" algn="l" defTabSz="9143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09" rtl="0" eaLnBrk="1" latinLnBrk="0" hangingPunct="1">
        <a:defRPr sz="1900" kern="1200">
          <a:solidFill>
            <a:schemeClr val="tx1"/>
          </a:solidFill>
          <a:latin typeface="+mn-lt"/>
          <a:ea typeface="+mn-ea"/>
          <a:cs typeface="+mn-cs"/>
        </a:defRPr>
      </a:lvl1pPr>
      <a:lvl2pPr marL="457155"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4" algn="l" defTabSz="914309" rtl="0" eaLnBrk="1" latinLnBrk="0" hangingPunct="1">
        <a:defRPr sz="1900" kern="1200">
          <a:solidFill>
            <a:schemeClr val="tx1"/>
          </a:solidFill>
          <a:latin typeface="+mn-lt"/>
          <a:ea typeface="+mn-ea"/>
          <a:cs typeface="+mn-cs"/>
        </a:defRPr>
      </a:lvl4pPr>
      <a:lvl5pPr marL="1828618" algn="l" defTabSz="914309" rtl="0" eaLnBrk="1" latinLnBrk="0" hangingPunct="1">
        <a:defRPr sz="1900" kern="1200">
          <a:solidFill>
            <a:schemeClr val="tx1"/>
          </a:solidFill>
          <a:latin typeface="+mn-lt"/>
          <a:ea typeface="+mn-ea"/>
          <a:cs typeface="+mn-cs"/>
        </a:defRPr>
      </a:lvl5pPr>
      <a:lvl6pPr marL="2285774"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5" algn="l" defTabSz="914309"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96DAC541-7B7A-43D3-8B79-37D633B846F1}">
                <asvg:svgBlip xmlns:asvg="http://schemas.microsoft.com/office/drawing/2016/SVG/main" r:embed="rId14"/>
              </a:ext>
            </a:extLst>
          </a:blip>
          <a:srcRect/>
          <a:tile tx="0" ty="0" sx="100000" sy="100000" flip="none" algn="tl"/>
        </a:blipFill>
        <a:effectLst/>
      </p:bgPr>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084DC456-5A78-44B8-8805-E482EDB1399C}"/>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4" name="Picture 3" descr="A white circle with leaves and blue text&#10;&#10;Description automatically generated">
            <a:extLst>
              <a:ext uri="{FF2B5EF4-FFF2-40B4-BE49-F238E27FC236}">
                <a16:creationId xmlns:a16="http://schemas.microsoft.com/office/drawing/2014/main" id="{4D7506F8-DC31-F2A9-E3EE-CB2EEC1DDBA4}"/>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414021" y="142778"/>
            <a:ext cx="1246890" cy="1246890"/>
          </a:xfrm>
          <a:prstGeom prst="rect">
            <a:avLst/>
          </a:prstGeom>
        </p:spPr>
      </p:pic>
    </p:spTree>
    <p:extLst>
      <p:ext uri="{BB962C8B-B14F-4D97-AF65-F5344CB8AC3E}">
        <p14:creationId xmlns:p14="http://schemas.microsoft.com/office/powerpoint/2010/main" val="26717362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8840EEB3-8318-484C-87CC-A0E5A97111D7}"/>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338202758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06497C66-CFB6-46BA-A8E4-65601BD7DF7B}"/>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1704733911"/>
      </p:ext>
    </p:extLst>
  </p:cSld>
  <p:clrMap bg1="lt1" tx1="dk1" bg2="lt2" tx2="dk2" accent1="accent1" accent2="accent2" accent3="accent3" accent4="accent4" accent5="accent5" accent6="accent6" hlink="hlink" folHlink="folHlink"/>
  <p:sldLayoutIdLst>
    <p:sldLayoutId id="2147483698" r:id="rId1"/>
    <p:sldLayoutId id="2147483699" r:id="rId2"/>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000" r="-1000"/>
          </a:stretch>
        </a:blipFill>
        <a:effectLst/>
      </p:bgPr>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625D978B-6FAC-4959-BC4C-AED9B05B1356}"/>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3360415499"/>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2" name="9Slide.vn - 2019">
            <a:extLst>
              <a:ext uri="{FF2B5EF4-FFF2-40B4-BE49-F238E27FC236}">
                <a16:creationId xmlns:a16="http://schemas.microsoft.com/office/drawing/2014/main" id="{5E342547-37E1-49BC-B59D-2831FB16E6FB}"/>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827069823"/>
      </p:ext>
    </p:extLst>
  </p:cSld>
  <p:clrMap bg1="lt1" tx1="dk1" bg2="dk2" tx2="lt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8.xml"/><Relationship Id="rId6" Type="http://schemas.openxmlformats.org/officeDocument/2006/relationships/image" Target="../media/image9.png"/><Relationship Id="rId5" Type="http://schemas.microsoft.com/office/2007/relationships/hdphoto" Target="../media/hdphoto1.wdp"/><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8.xml"/><Relationship Id="rId5" Type="http://schemas.openxmlformats.org/officeDocument/2006/relationships/image" Target="../media/image1.png"/><Relationship Id="rId4" Type="http://schemas.openxmlformats.org/officeDocument/2006/relationships/image" Target="../media/image12.jp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18.xml"/><Relationship Id="rId4" Type="http://schemas.openxmlformats.org/officeDocument/2006/relationships/image" Target="../media/image28.sv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8.xml"/><Relationship Id="rId5" Type="http://schemas.microsoft.com/office/2007/relationships/hdphoto" Target="../media/hdphoto5.wdp"/><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12.jpg"/></Relationships>
</file>

<file path=ppt/slides/_rels/slide2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2.svg"/><Relationship Id="rId7" Type="http://schemas.openxmlformats.org/officeDocument/2006/relationships/image" Target="../media/image24.png"/><Relationship Id="rId2" Type="http://schemas.openxmlformats.org/officeDocument/2006/relationships/image" Target="../media/image21.png"/><Relationship Id="rId1" Type="http://schemas.openxmlformats.org/officeDocument/2006/relationships/slideLayout" Target="../slideLayouts/slideLayout18.xml"/><Relationship Id="rId6" Type="http://schemas.openxmlformats.org/officeDocument/2006/relationships/image" Target="../media/image23.png"/><Relationship Id="rId5" Type="http://schemas.openxmlformats.org/officeDocument/2006/relationships/image" Target="../media/image42.png"/><Relationship Id="rId4" Type="http://schemas.openxmlformats.org/officeDocument/2006/relationships/image" Target="../media/image41.png"/><Relationship Id="rId9"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image" Target="../media/image45.jpeg"/><Relationship Id="rId7" Type="http://schemas.microsoft.com/office/2007/relationships/hdphoto" Target="../media/hdphoto6.wdp"/><Relationship Id="rId2" Type="http://schemas.openxmlformats.org/officeDocument/2006/relationships/image" Target="../media/image44.jpeg"/><Relationship Id="rId1" Type="http://schemas.openxmlformats.org/officeDocument/2006/relationships/slideLayout" Target="../slideLayouts/slideLayout34.xml"/><Relationship Id="rId6" Type="http://schemas.openxmlformats.org/officeDocument/2006/relationships/image" Target="../media/image47.png"/><Relationship Id="rId5" Type="http://schemas.microsoft.com/office/2007/relationships/hdphoto" Target="../media/hdphoto3.wdp"/><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4.xml"/><Relationship Id="rId1" Type="http://schemas.openxmlformats.org/officeDocument/2006/relationships/slideLayout" Target="../slideLayouts/slideLayout18.xml"/><Relationship Id="rId5" Type="http://schemas.openxmlformats.org/officeDocument/2006/relationships/image" Target="../media/image49.png"/><Relationship Id="rId4" Type="http://schemas.microsoft.com/office/2007/relationships/hdphoto" Target="../media/hdphoto7.wdp"/></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7" Type="http://schemas.microsoft.com/office/2007/relationships/hdphoto" Target="../media/hdphoto6.wdp"/><Relationship Id="rId2" Type="http://schemas.openxmlformats.org/officeDocument/2006/relationships/image" Target="../media/image44.jpeg"/><Relationship Id="rId1" Type="http://schemas.openxmlformats.org/officeDocument/2006/relationships/slideLayout" Target="../slideLayouts/slideLayout34.xml"/><Relationship Id="rId6" Type="http://schemas.openxmlformats.org/officeDocument/2006/relationships/image" Target="../media/image47.png"/><Relationship Id="rId5" Type="http://schemas.microsoft.com/office/2007/relationships/hdphoto" Target="../media/hdphoto3.wdp"/><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21.png"/><Relationship Id="rId7"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slideLayout" Target="../slideLayouts/slideLayout43.xml"/><Relationship Id="rId6" Type="http://schemas.microsoft.com/office/2007/relationships/hdphoto" Target="../media/hdphoto8.wdp"/><Relationship Id="rId5" Type="http://schemas.openxmlformats.org/officeDocument/2006/relationships/image" Target="../media/image52.png"/><Relationship Id="rId4" Type="http://schemas.openxmlformats.org/officeDocument/2006/relationships/image" Target="../media/image51.svg"/></Relationships>
</file>

<file path=ppt/slides/_rels/slide26.xml.rels><?xml version="1.0" encoding="UTF-8" standalone="yes"?>
<Relationships xmlns="http://schemas.openxmlformats.org/package/2006/relationships"><Relationship Id="rId3" Type="http://schemas.openxmlformats.org/officeDocument/2006/relationships/image" Target="../media/image45.jpeg"/><Relationship Id="rId7" Type="http://schemas.microsoft.com/office/2007/relationships/hdphoto" Target="../media/hdphoto6.wdp"/><Relationship Id="rId2" Type="http://schemas.openxmlformats.org/officeDocument/2006/relationships/image" Target="../media/image44.jpeg"/><Relationship Id="rId1" Type="http://schemas.openxmlformats.org/officeDocument/2006/relationships/slideLayout" Target="../slideLayouts/slideLayout34.xml"/><Relationship Id="rId6" Type="http://schemas.openxmlformats.org/officeDocument/2006/relationships/image" Target="../media/image47.png"/><Relationship Id="rId5" Type="http://schemas.microsoft.com/office/2007/relationships/hdphoto" Target="../media/hdphoto3.wdp"/><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3" Type="http://schemas.openxmlformats.org/officeDocument/2006/relationships/image" Target="../media/image45.jpeg"/><Relationship Id="rId7" Type="http://schemas.microsoft.com/office/2007/relationships/hdphoto" Target="../media/hdphoto6.wdp"/><Relationship Id="rId2" Type="http://schemas.openxmlformats.org/officeDocument/2006/relationships/image" Target="../media/image44.jpeg"/><Relationship Id="rId1" Type="http://schemas.openxmlformats.org/officeDocument/2006/relationships/slideLayout" Target="../slideLayouts/slideLayout34.xml"/><Relationship Id="rId6" Type="http://schemas.openxmlformats.org/officeDocument/2006/relationships/image" Target="../media/image47.png"/><Relationship Id="rId5" Type="http://schemas.microsoft.com/office/2007/relationships/hdphoto" Target="../media/hdphoto3.wdp"/><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8.xml"/><Relationship Id="rId6" Type="http://schemas.openxmlformats.org/officeDocument/2006/relationships/image" Target="../media/image57.png"/><Relationship Id="rId5" Type="http://schemas.openxmlformats.org/officeDocument/2006/relationships/image" Target="../media/image56.png"/><Relationship Id="rId4" Type="http://schemas.microsoft.com/office/2007/relationships/hdphoto" Target="../media/hdphoto10.wdp"/></Relationships>
</file>

<file path=ppt/slides/_rels/slide29.xml.rels><?xml version="1.0" encoding="UTF-8" standalone="yes"?>
<Relationships xmlns="http://schemas.openxmlformats.org/package/2006/relationships"><Relationship Id="rId8" Type="http://schemas.openxmlformats.org/officeDocument/2006/relationships/image" Target="../media/image61.png"/><Relationship Id="rId3" Type="http://schemas.microsoft.com/office/2007/relationships/hdphoto" Target="../media/hdphoto11.wdp"/><Relationship Id="rId7" Type="http://schemas.microsoft.com/office/2007/relationships/hdphoto" Target="../media/hdphoto13.wdp"/><Relationship Id="rId2" Type="http://schemas.openxmlformats.org/officeDocument/2006/relationships/image" Target="../media/image58.png"/><Relationship Id="rId1" Type="http://schemas.openxmlformats.org/officeDocument/2006/relationships/slideLayout" Target="../slideLayouts/slideLayout18.xml"/><Relationship Id="rId6" Type="http://schemas.openxmlformats.org/officeDocument/2006/relationships/image" Target="../media/image60.png"/><Relationship Id="rId5" Type="http://schemas.microsoft.com/office/2007/relationships/hdphoto" Target="../media/hdphoto12.wdp"/><Relationship Id="rId4" Type="http://schemas.openxmlformats.org/officeDocument/2006/relationships/image" Target="../media/image59.png"/><Relationship Id="rId9" Type="http://schemas.microsoft.com/office/2007/relationships/hdphoto" Target="../media/hdphoto14.wdp"/></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12.jpg"/></Relationships>
</file>

<file path=ppt/slides/_rels/slide30.xml.rels><?xml version="1.0" encoding="UTF-8" standalone="yes"?>
<Relationships xmlns="http://schemas.openxmlformats.org/package/2006/relationships"><Relationship Id="rId8" Type="http://schemas.openxmlformats.org/officeDocument/2006/relationships/image" Target="../media/image64.png"/><Relationship Id="rId13" Type="http://schemas.microsoft.com/office/2007/relationships/hdphoto" Target="../media/hdphoto15.wdp"/><Relationship Id="rId3" Type="http://schemas.openxmlformats.org/officeDocument/2006/relationships/image" Target="../media/image62.png"/><Relationship Id="rId7" Type="http://schemas.openxmlformats.org/officeDocument/2006/relationships/image" Target="../media/image57.png"/><Relationship Id="rId12" Type="http://schemas.openxmlformats.org/officeDocument/2006/relationships/image" Target="../media/image68.png"/><Relationship Id="rId2" Type="http://schemas.openxmlformats.org/officeDocument/2006/relationships/notesSlide" Target="../notesSlides/notesSlide15.xml"/><Relationship Id="rId1" Type="http://schemas.openxmlformats.org/officeDocument/2006/relationships/slideLayout" Target="../slideLayouts/slideLayout50.xml"/><Relationship Id="rId6" Type="http://schemas.openxmlformats.org/officeDocument/2006/relationships/image" Target="../media/image56.png"/><Relationship Id="rId11" Type="http://schemas.openxmlformats.org/officeDocument/2006/relationships/image" Target="../media/image67.png"/><Relationship Id="rId5" Type="http://schemas.openxmlformats.org/officeDocument/2006/relationships/image" Target="../media/image63.png"/><Relationship Id="rId10" Type="http://schemas.openxmlformats.org/officeDocument/2006/relationships/image" Target="../media/image66.png"/><Relationship Id="rId4" Type="http://schemas.openxmlformats.org/officeDocument/2006/relationships/image" Target="../media/image54.png"/><Relationship Id="rId9" Type="http://schemas.openxmlformats.org/officeDocument/2006/relationships/image" Target="../media/image65.jpg"/></Relationships>
</file>

<file path=ppt/slides/_rels/slide3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jpeg"/><Relationship Id="rId1" Type="http://schemas.openxmlformats.org/officeDocument/2006/relationships/slideLayout" Target="../slideLayouts/slideLayout35.xml"/><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8" Type="http://schemas.openxmlformats.org/officeDocument/2006/relationships/image" Target="../media/image74.png"/><Relationship Id="rId13" Type="http://schemas.openxmlformats.org/officeDocument/2006/relationships/image" Target="../media/image79.png"/><Relationship Id="rId3" Type="http://schemas.openxmlformats.org/officeDocument/2006/relationships/notesSlide" Target="../notesSlides/notesSlide16.xml"/><Relationship Id="rId7" Type="http://schemas.microsoft.com/office/2007/relationships/hdphoto" Target="../media/hdphoto16.wdp"/><Relationship Id="rId12" Type="http://schemas.openxmlformats.org/officeDocument/2006/relationships/image" Target="../media/image78.png"/><Relationship Id="rId2" Type="http://schemas.openxmlformats.org/officeDocument/2006/relationships/slideLayout" Target="../slideLayouts/slideLayout36.xml"/><Relationship Id="rId1" Type="http://schemas.openxmlformats.org/officeDocument/2006/relationships/tags" Target="../tags/tag1.xml"/><Relationship Id="rId6" Type="http://schemas.openxmlformats.org/officeDocument/2006/relationships/image" Target="../media/image73.png"/><Relationship Id="rId11" Type="http://schemas.openxmlformats.org/officeDocument/2006/relationships/image" Target="../media/image77.png"/><Relationship Id="rId5" Type="http://schemas.openxmlformats.org/officeDocument/2006/relationships/image" Target="../media/image72.png"/><Relationship Id="rId15" Type="http://schemas.openxmlformats.org/officeDocument/2006/relationships/image" Target="../media/image81.png"/><Relationship Id="rId10" Type="http://schemas.openxmlformats.org/officeDocument/2006/relationships/image" Target="../media/image76.png"/><Relationship Id="rId4" Type="http://schemas.openxmlformats.org/officeDocument/2006/relationships/image" Target="../media/image71.png"/><Relationship Id="rId9" Type="http://schemas.openxmlformats.org/officeDocument/2006/relationships/image" Target="../media/image75.png"/><Relationship Id="rId14" Type="http://schemas.openxmlformats.org/officeDocument/2006/relationships/image" Target="../media/image80.png"/></Relationships>
</file>

<file path=ppt/slides/_rels/slide33.xml.rels><?xml version="1.0" encoding="UTF-8" standalone="yes"?>
<Relationships xmlns="http://schemas.openxmlformats.org/package/2006/relationships"><Relationship Id="rId3" Type="http://schemas.openxmlformats.org/officeDocument/2006/relationships/image" Target="../media/image82.png"/><Relationship Id="rId7" Type="http://schemas.microsoft.com/office/2007/relationships/hdphoto" Target="../media/hdphoto17.wdp"/><Relationship Id="rId2" Type="http://schemas.openxmlformats.org/officeDocument/2006/relationships/notesSlide" Target="../notesSlides/notesSlide17.xml"/><Relationship Id="rId1" Type="http://schemas.openxmlformats.org/officeDocument/2006/relationships/slideLayout" Target="../slideLayouts/slideLayout18.xml"/><Relationship Id="rId6" Type="http://schemas.openxmlformats.org/officeDocument/2006/relationships/image" Target="../media/image84.png"/><Relationship Id="rId5" Type="http://schemas.openxmlformats.org/officeDocument/2006/relationships/image" Target="../media/image11.png"/><Relationship Id="rId4" Type="http://schemas.openxmlformats.org/officeDocument/2006/relationships/image" Target="../media/image83.svg"/></Relationships>
</file>

<file path=ppt/slides/_rels/slide34.xml.rels><?xml version="1.0" encoding="UTF-8" standalone="yes"?>
<Relationships xmlns="http://schemas.openxmlformats.org/package/2006/relationships"><Relationship Id="rId3" Type="http://schemas.openxmlformats.org/officeDocument/2006/relationships/image" Target="../media/image82.png"/><Relationship Id="rId7" Type="http://schemas.microsoft.com/office/2007/relationships/hdphoto" Target="../media/hdphoto17.wdp"/><Relationship Id="rId2" Type="http://schemas.openxmlformats.org/officeDocument/2006/relationships/notesSlide" Target="../notesSlides/notesSlide18.xml"/><Relationship Id="rId1" Type="http://schemas.openxmlformats.org/officeDocument/2006/relationships/slideLayout" Target="../slideLayouts/slideLayout18.xml"/><Relationship Id="rId6" Type="http://schemas.openxmlformats.org/officeDocument/2006/relationships/image" Target="../media/image84.png"/><Relationship Id="rId5" Type="http://schemas.openxmlformats.org/officeDocument/2006/relationships/image" Target="../media/image11.png"/><Relationship Id="rId4" Type="http://schemas.openxmlformats.org/officeDocument/2006/relationships/image" Target="../media/image83.svg"/></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7" Type="http://schemas.microsoft.com/office/2007/relationships/hdphoto" Target="../media/hdphoto6.wdp"/><Relationship Id="rId2" Type="http://schemas.openxmlformats.org/officeDocument/2006/relationships/image" Target="../media/image44.jpeg"/><Relationship Id="rId1" Type="http://schemas.openxmlformats.org/officeDocument/2006/relationships/slideLayout" Target="../slideLayouts/slideLayout34.xml"/><Relationship Id="rId6" Type="http://schemas.openxmlformats.org/officeDocument/2006/relationships/image" Target="../media/image47.png"/><Relationship Id="rId5" Type="http://schemas.microsoft.com/office/2007/relationships/hdphoto" Target="../media/hdphoto3.wdp"/><Relationship Id="rId4" Type="http://schemas.openxmlformats.org/officeDocument/2006/relationships/image" Target="../media/image46.png"/></Relationships>
</file>

<file path=ppt/slides/_rels/slide3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26.jpeg"/><Relationship Id="rId1" Type="http://schemas.openxmlformats.org/officeDocument/2006/relationships/slideLayout" Target="../slideLayouts/slideLayout36.xml"/><Relationship Id="rId5" Type="http://schemas.openxmlformats.org/officeDocument/2006/relationships/image" Target="../media/image87.png"/><Relationship Id="rId4" Type="http://schemas.openxmlformats.org/officeDocument/2006/relationships/image" Target="../media/image86.emf"/></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jp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5.png"/><Relationship Id="rId5" Type="http://schemas.microsoft.com/office/2007/relationships/hdphoto" Target="../media/hdphoto2.wdp"/><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8.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2.svg"/><Relationship Id="rId7" Type="http://schemas.openxmlformats.org/officeDocument/2006/relationships/image" Target="../media/image24.png"/><Relationship Id="rId2" Type="http://schemas.openxmlformats.org/officeDocument/2006/relationships/image" Target="../media/image21.png"/><Relationship Id="rId1" Type="http://schemas.openxmlformats.org/officeDocument/2006/relationships/slideLayout" Target="../slideLayouts/slideLayout29.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23.png"/><Relationship Id="rId9"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18.xml"/><Relationship Id="rId4" Type="http://schemas.openxmlformats.org/officeDocument/2006/relationships/image" Target="../media/image28.sv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31.png"/><Relationship Id="rId5" Type="http://schemas.microsoft.com/office/2007/relationships/hdphoto" Target="../media/hdphoto4.wdp"/><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A324A9F-A11E-7265-79BD-C5A4F3A0DD3D}"/>
              </a:ext>
            </a:extLst>
          </p:cNvPr>
          <p:cNvPicPr>
            <a:picLocks noChangeAspect="1"/>
          </p:cNvPicPr>
          <p:nvPr/>
        </p:nvPicPr>
        <p:blipFill rotWithShape="1">
          <a:blip r:embed="rId2"/>
          <a:srcRect t="1296" r="3333" b="2037"/>
          <a:stretch/>
        </p:blipFill>
        <p:spPr>
          <a:xfrm>
            <a:off x="-1" y="0"/>
            <a:ext cx="12192001" cy="6858000"/>
          </a:xfrm>
          <a:prstGeom prst="rect">
            <a:avLst/>
          </a:prstGeom>
        </p:spPr>
      </p:pic>
      <p:pic>
        <p:nvPicPr>
          <p:cNvPr id="8" name="Picture 10">
            <a:extLst>
              <a:ext uri="{FF2B5EF4-FFF2-40B4-BE49-F238E27FC236}">
                <a16:creationId xmlns:a16="http://schemas.microsoft.com/office/drawing/2014/main" id="{F45E770A-C058-00A6-6AE2-2A3FC069854E}"/>
              </a:ext>
            </a:extLst>
          </p:cNvPr>
          <p:cNvPicPr>
            <a:picLocks noChangeAspect="1"/>
          </p:cNvPicPr>
          <p:nvPr/>
        </p:nvPicPr>
        <p:blipFill>
          <a:blip r:embed="rId3"/>
          <a:srcRect/>
          <a:stretch>
            <a:fillRect/>
          </a:stretch>
        </p:blipFill>
        <p:spPr>
          <a:xfrm>
            <a:off x="404127" y="73783"/>
            <a:ext cx="4499823" cy="2351158"/>
          </a:xfrm>
          <a:prstGeom prst="rect">
            <a:avLst/>
          </a:prstGeom>
          <a:effectLst>
            <a:outerShdw blurRad="50800" dist="38100" dir="5400000" algn="t" rotWithShape="0">
              <a:prstClr val="black">
                <a:alpha val="40000"/>
              </a:prstClr>
            </a:outerShdw>
          </a:effectLst>
        </p:spPr>
      </p:pic>
      <p:pic>
        <p:nvPicPr>
          <p:cNvPr id="10" name="Picture 4">
            <a:extLst>
              <a:ext uri="{FF2B5EF4-FFF2-40B4-BE49-F238E27FC236}">
                <a16:creationId xmlns:a16="http://schemas.microsoft.com/office/drawing/2014/main" id="{BD1B0430-F5B8-C541-DE5A-93587FFA0C59}"/>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982" b="89837" l="8596" r="89952">
                        <a14:foregroundMark x1="13438" y1="27405" x2="17676" y2="61706"/>
                        <a14:foregroundMark x1="61259" y1="32305" x2="59927" y2="62250"/>
                        <a14:foregroundMark x1="59927" y1="62250" x2="59927" y2="62250"/>
                        <a14:foregroundMark x1="63323" y1="74249" x2="63196" y2="71688"/>
                        <a14:foregroundMark x1="63765" y1="83122" x2="63670" y2="81223"/>
                        <a14:foregroundMark x1="58241" y1="73357" x2="58354" y2="68966"/>
                        <a14:foregroundMark x1="56901" y1="79129" x2="57506" y2="76225"/>
                        <a14:foregroundMark x1="64528" y1="50635" x2="65496" y2="54083"/>
                        <a14:foregroundMark x1="59322" y1="29401" x2="59201" y2="40472"/>
                        <a14:foregroundMark x1="56053" y1="35572" x2="64770" y2="37387"/>
                        <a14:foregroundMark x1="13438" y1="51180" x2="19734" y2="52632"/>
                        <a14:foregroundMark x1="13317" y1="46098" x2="12954" y2="62250"/>
                        <a14:foregroundMark x1="24455" y1="35572" x2="19007" y2="35572"/>
                        <a14:foregroundMark x1="20460" y1="45735" x2="19976" y2="48457"/>
                        <a14:foregroundMark x1="12833" y1="82215" x2="12833" y2="78947"/>
                        <a14:foregroundMark x1="20702" y1="82577" x2="20097" y2="81670"/>
                        <a14:foregroundMark x1="8596" y1="39746" x2="9927" y2="38294"/>
                        <a14:foregroundMark x1="81719" y1="26679" x2="81477" y2="60980"/>
                        <a14:foregroundMark x1="81477" y1="60980" x2="81477" y2="60980"/>
                        <a14:foregroundMark x1="81235" y1="64428" x2="80993" y2="82759"/>
                        <a14:foregroundMark x1="59201" y1="80305" x2="59201" y2="77314"/>
                        <a14:foregroundMark x1="59201" y1="81670" x2="59201" y2="81360"/>
                        <a14:foregroundMark x1="56295" y1="81851" x2="57055" y2="81851"/>
                        <a14:foregroundMark x1="65496" y1="82759" x2="65496" y2="82759"/>
                        <a14:foregroundMark x1="63680" y1="80944" x2="63680" y2="76588"/>
                        <a14:foregroundMark x1="62833" y1="80218" x2="62833" y2="76588"/>
                        <a14:foregroundMark x1="64528" y1="76770" x2="64528" y2="79855"/>
                        <a14:foregroundMark x1="62349" y1="76951" x2="62349" y2="79855"/>
                        <a14:foregroundMark x1="87911" y1="82745" x2="86320" y2="63158"/>
                        <a14:foregroundMark x1="73850" y1="37387" x2="75182" y2="37024"/>
                        <a14:foregroundMark x1="72034" y1="32668" x2="76150" y2="46824"/>
                        <a14:foregroundMark x1="76150" y1="46824" x2="77361" y2="49002"/>
                        <a14:foregroundMark x1="72518" y1="30309" x2="72518" y2="30853"/>
                        <a14:foregroundMark x1="71792" y1="31034" x2="71792" y2="29764"/>
                        <a14:foregroundMark x1="71065" y1="29764" x2="70823" y2="29764"/>
                        <a14:foregroundMark x1="69976" y1="30853" x2="72881" y2="29764"/>
                        <a14:foregroundMark x1="45278" y1="81851" x2="45278" y2="80944"/>
                        <a14:foregroundMark x1="32567" y1="81851" x2="32809" y2="80581"/>
                        <a14:backgroundMark x1="60668" y1="79855" x2="60412" y2="83122"/>
                        <a14:backgroundMark x1="61138" y1="73866" x2="60896" y2="76951"/>
                        <a14:backgroundMark x1="60412" y1="83122" x2="60896" y2="84211"/>
                        <a14:backgroundMark x1="66586" y1="84211" x2="66586" y2="83122"/>
                        <a14:backgroundMark x1="66223" y1="83122" x2="66223" y2="83848"/>
                        <a14:backgroundMark x1="12833" y1="84755" x2="12833" y2="84755"/>
                        <a14:backgroundMark x1="12833" y1="84755" x2="13801" y2="84755"/>
                        <a14:backgroundMark x1="12712" y1="84211" x2="13438" y2="84211"/>
                        <a14:backgroundMark x1="11985" y1="84211" x2="14286" y2="84211"/>
                        <a14:backgroundMark x1="56053" y1="84211" x2="57990" y2="84211"/>
                        <a14:backgroundMark x1="87288" y1="84211" x2="89346" y2="84211"/>
                      </a14:backgroundRemoval>
                    </a14:imgEffect>
                  </a14:imgLayer>
                </a14:imgProps>
              </a:ext>
              <a:ext uri="{28A0092B-C50C-407E-A947-70E740481C1C}">
                <a14:useLocalDpi xmlns:a14="http://schemas.microsoft.com/office/drawing/2010/main" val="0"/>
              </a:ext>
            </a:extLst>
          </a:blip>
          <a:srcRect r="49994"/>
          <a:stretch/>
        </p:blipFill>
        <p:spPr bwMode="auto">
          <a:xfrm>
            <a:off x="-615950" y="2498724"/>
            <a:ext cx="3934293" cy="524827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a:extLst>
              <a:ext uri="{FF2B5EF4-FFF2-40B4-BE49-F238E27FC236}">
                <a16:creationId xmlns:a16="http://schemas.microsoft.com/office/drawing/2014/main" id="{E9BAE372-EF03-78CB-9EDF-7B71DA82A77C}"/>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982" b="89837" l="8596" r="89952">
                        <a14:foregroundMark x1="13438" y1="27405" x2="17676" y2="61706"/>
                        <a14:foregroundMark x1="61259" y1="32305" x2="59927" y2="62250"/>
                        <a14:foregroundMark x1="59927" y1="62250" x2="59927" y2="62250"/>
                        <a14:foregroundMark x1="63323" y1="74249" x2="63196" y2="71688"/>
                        <a14:foregroundMark x1="63765" y1="83122" x2="63670" y2="81223"/>
                        <a14:foregroundMark x1="58241" y1="73357" x2="58354" y2="68966"/>
                        <a14:foregroundMark x1="56901" y1="79129" x2="57506" y2="76225"/>
                        <a14:foregroundMark x1="64528" y1="50635" x2="65496" y2="54083"/>
                        <a14:foregroundMark x1="59322" y1="29401" x2="59201" y2="40472"/>
                        <a14:foregroundMark x1="56053" y1="35572" x2="64770" y2="37387"/>
                        <a14:foregroundMark x1="13438" y1="51180" x2="19734" y2="52632"/>
                        <a14:foregroundMark x1="13317" y1="46098" x2="12954" y2="62250"/>
                        <a14:foregroundMark x1="24455" y1="35572" x2="19007" y2="35572"/>
                        <a14:foregroundMark x1="20460" y1="45735" x2="19976" y2="48457"/>
                        <a14:foregroundMark x1="12833" y1="82215" x2="12833" y2="78947"/>
                        <a14:foregroundMark x1="20702" y1="82577" x2="20097" y2="81670"/>
                        <a14:foregroundMark x1="8596" y1="39746" x2="9927" y2="38294"/>
                        <a14:foregroundMark x1="81719" y1="26679" x2="81477" y2="60980"/>
                        <a14:foregroundMark x1="81477" y1="60980" x2="81477" y2="60980"/>
                        <a14:foregroundMark x1="81235" y1="64428" x2="80993" y2="82759"/>
                        <a14:foregroundMark x1="59201" y1="80305" x2="59201" y2="77314"/>
                        <a14:foregroundMark x1="59201" y1="81670" x2="59201" y2="81360"/>
                        <a14:foregroundMark x1="56295" y1="81851" x2="57055" y2="81851"/>
                        <a14:foregroundMark x1="65496" y1="82759" x2="65496" y2="82759"/>
                        <a14:foregroundMark x1="63680" y1="80944" x2="63680" y2="76588"/>
                        <a14:foregroundMark x1="62833" y1="80218" x2="62833" y2="76588"/>
                        <a14:foregroundMark x1="64528" y1="76770" x2="64528" y2="79855"/>
                        <a14:foregroundMark x1="62349" y1="76951" x2="62349" y2="79855"/>
                        <a14:foregroundMark x1="87911" y1="82745" x2="86320" y2="63158"/>
                        <a14:foregroundMark x1="73850" y1="37387" x2="75182" y2="37024"/>
                        <a14:foregroundMark x1="72034" y1="32668" x2="76150" y2="46824"/>
                        <a14:foregroundMark x1="76150" y1="46824" x2="77361" y2="49002"/>
                        <a14:foregroundMark x1="72518" y1="30309" x2="72518" y2="30853"/>
                        <a14:foregroundMark x1="71792" y1="31034" x2="71792" y2="29764"/>
                        <a14:foregroundMark x1="71065" y1="29764" x2="70823" y2="29764"/>
                        <a14:foregroundMark x1="69976" y1="30853" x2="72881" y2="29764"/>
                        <a14:foregroundMark x1="45278" y1="81851" x2="45278" y2="80944"/>
                        <a14:foregroundMark x1="32567" y1="81851" x2="32809" y2="80581"/>
                        <a14:backgroundMark x1="60668" y1="79855" x2="60412" y2="83122"/>
                        <a14:backgroundMark x1="61138" y1="73866" x2="60896" y2="76951"/>
                        <a14:backgroundMark x1="60412" y1="83122" x2="60896" y2="84211"/>
                        <a14:backgroundMark x1="66586" y1="84211" x2="66586" y2="83122"/>
                        <a14:backgroundMark x1="66223" y1="83122" x2="66223" y2="83848"/>
                        <a14:backgroundMark x1="12833" y1="84755" x2="12833" y2="84755"/>
                        <a14:backgroundMark x1="12833" y1="84755" x2="13801" y2="84755"/>
                        <a14:backgroundMark x1="12712" y1="84211" x2="13438" y2="84211"/>
                        <a14:backgroundMark x1="11985" y1="84211" x2="14286" y2="84211"/>
                        <a14:backgroundMark x1="56053" y1="84211" x2="57990" y2="84211"/>
                        <a14:backgroundMark x1="87288" y1="84211" x2="89346" y2="84211"/>
                      </a14:backgroundRemoval>
                    </a14:imgEffect>
                  </a14:imgLayer>
                </a14:imgProps>
              </a:ext>
              <a:ext uri="{28A0092B-C50C-407E-A947-70E740481C1C}">
                <a14:useLocalDpi xmlns:a14="http://schemas.microsoft.com/office/drawing/2010/main" val="0"/>
              </a:ext>
            </a:extLst>
          </a:blip>
          <a:srcRect l="49994"/>
          <a:stretch/>
        </p:blipFill>
        <p:spPr bwMode="auto">
          <a:xfrm>
            <a:off x="8664107" y="2498725"/>
            <a:ext cx="3934293" cy="524827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F900C065-8BE0-CA98-3DE8-1988C011F3A5}"/>
              </a:ext>
            </a:extLst>
          </p:cNvPr>
          <p:cNvPicPr>
            <a:picLocks noChangeAspect="1"/>
          </p:cNvPicPr>
          <p:nvPr/>
        </p:nvPicPr>
        <p:blipFill>
          <a:blip r:embed="rId6"/>
          <a:stretch>
            <a:fillRect/>
          </a:stretch>
        </p:blipFill>
        <p:spPr>
          <a:xfrm>
            <a:off x="807939" y="941788"/>
            <a:ext cx="3737172" cy="1012024"/>
          </a:xfrm>
          <a:prstGeom prst="rect">
            <a:avLst/>
          </a:prstGeom>
        </p:spPr>
      </p:pic>
    </p:spTree>
    <p:extLst>
      <p:ext uri="{BB962C8B-B14F-4D97-AF65-F5344CB8AC3E}">
        <p14:creationId xmlns:p14="http://schemas.microsoft.com/office/powerpoint/2010/main" val="42606290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2" presetClass="emph" presetSubtype="0" repeatCount="indefinite" fill="hold" nodeType="clickEffect">
                                  <p:stCondLst>
                                    <p:cond delay="0"/>
                                  </p:stCondLst>
                                  <p:endCondLst>
                                    <p:cond evt="onNext" delay="0">
                                      <p:tgtEl>
                                        <p:sldTgt/>
                                      </p:tgtEl>
                                    </p:cond>
                                  </p:endCondLst>
                                  <p:childTnLst>
                                    <p:animRot by="120000">
                                      <p:cBhvr>
                                        <p:cTn id="24" dur="100" fill="hold">
                                          <p:stCondLst>
                                            <p:cond delay="0"/>
                                          </p:stCondLst>
                                        </p:cTn>
                                        <p:tgtEl>
                                          <p:spTgt spid="10"/>
                                        </p:tgtEl>
                                        <p:attrNameLst>
                                          <p:attrName>r</p:attrName>
                                        </p:attrNameLst>
                                      </p:cBhvr>
                                    </p:animRot>
                                    <p:animRot by="-240000">
                                      <p:cBhvr>
                                        <p:cTn id="25" dur="200" fill="hold">
                                          <p:stCondLst>
                                            <p:cond delay="200"/>
                                          </p:stCondLst>
                                        </p:cTn>
                                        <p:tgtEl>
                                          <p:spTgt spid="10"/>
                                        </p:tgtEl>
                                        <p:attrNameLst>
                                          <p:attrName>r</p:attrName>
                                        </p:attrNameLst>
                                      </p:cBhvr>
                                    </p:animRot>
                                    <p:animRot by="240000">
                                      <p:cBhvr>
                                        <p:cTn id="26" dur="200" fill="hold">
                                          <p:stCondLst>
                                            <p:cond delay="400"/>
                                          </p:stCondLst>
                                        </p:cTn>
                                        <p:tgtEl>
                                          <p:spTgt spid="10"/>
                                        </p:tgtEl>
                                        <p:attrNameLst>
                                          <p:attrName>r</p:attrName>
                                        </p:attrNameLst>
                                      </p:cBhvr>
                                    </p:animRot>
                                    <p:animRot by="-240000">
                                      <p:cBhvr>
                                        <p:cTn id="27" dur="200" fill="hold">
                                          <p:stCondLst>
                                            <p:cond delay="600"/>
                                          </p:stCondLst>
                                        </p:cTn>
                                        <p:tgtEl>
                                          <p:spTgt spid="10"/>
                                        </p:tgtEl>
                                        <p:attrNameLst>
                                          <p:attrName>r</p:attrName>
                                        </p:attrNameLst>
                                      </p:cBhvr>
                                    </p:animRot>
                                    <p:animRot by="120000">
                                      <p:cBhvr>
                                        <p:cTn id="28" dur="200" fill="hold">
                                          <p:stCondLst>
                                            <p:cond delay="800"/>
                                          </p:stCondLst>
                                        </p:cTn>
                                        <p:tgtEl>
                                          <p:spTgt spid="10"/>
                                        </p:tgtEl>
                                        <p:attrNameLst>
                                          <p:attrName>r</p:attrName>
                                        </p:attrNameLst>
                                      </p:cBhvr>
                                    </p:animRot>
                                  </p:childTnLst>
                                </p:cTn>
                              </p:par>
                              <p:par>
                                <p:cTn id="29" presetID="32" presetClass="emph" presetSubtype="0" repeatCount="indefinite" fill="hold" nodeType="withEffect">
                                  <p:stCondLst>
                                    <p:cond delay="0"/>
                                  </p:stCondLst>
                                  <p:endCondLst>
                                    <p:cond evt="onNext" delay="0">
                                      <p:tgtEl>
                                        <p:sldTgt/>
                                      </p:tgtEl>
                                    </p:cond>
                                  </p:endCondLst>
                                  <p:childTnLst>
                                    <p:animRot by="120000">
                                      <p:cBhvr>
                                        <p:cTn id="30" dur="100" fill="hold">
                                          <p:stCondLst>
                                            <p:cond delay="0"/>
                                          </p:stCondLst>
                                        </p:cTn>
                                        <p:tgtEl>
                                          <p:spTgt spid="11"/>
                                        </p:tgtEl>
                                        <p:attrNameLst>
                                          <p:attrName>r</p:attrName>
                                        </p:attrNameLst>
                                      </p:cBhvr>
                                    </p:animRot>
                                    <p:animRot by="-240000">
                                      <p:cBhvr>
                                        <p:cTn id="31" dur="200" fill="hold">
                                          <p:stCondLst>
                                            <p:cond delay="200"/>
                                          </p:stCondLst>
                                        </p:cTn>
                                        <p:tgtEl>
                                          <p:spTgt spid="11"/>
                                        </p:tgtEl>
                                        <p:attrNameLst>
                                          <p:attrName>r</p:attrName>
                                        </p:attrNameLst>
                                      </p:cBhvr>
                                    </p:animRot>
                                    <p:animRot by="240000">
                                      <p:cBhvr>
                                        <p:cTn id="32" dur="200" fill="hold">
                                          <p:stCondLst>
                                            <p:cond delay="400"/>
                                          </p:stCondLst>
                                        </p:cTn>
                                        <p:tgtEl>
                                          <p:spTgt spid="11"/>
                                        </p:tgtEl>
                                        <p:attrNameLst>
                                          <p:attrName>r</p:attrName>
                                        </p:attrNameLst>
                                      </p:cBhvr>
                                    </p:animRot>
                                    <p:animRot by="-240000">
                                      <p:cBhvr>
                                        <p:cTn id="33" dur="200" fill="hold">
                                          <p:stCondLst>
                                            <p:cond delay="600"/>
                                          </p:stCondLst>
                                        </p:cTn>
                                        <p:tgtEl>
                                          <p:spTgt spid="11"/>
                                        </p:tgtEl>
                                        <p:attrNameLst>
                                          <p:attrName>r</p:attrName>
                                        </p:attrNameLst>
                                      </p:cBhvr>
                                    </p:animRot>
                                    <p:animRot by="120000">
                                      <p:cBhvr>
                                        <p:cTn id="34" dur="200" fill="hold">
                                          <p:stCondLst>
                                            <p:cond delay="800"/>
                                          </p:stCondLst>
                                        </p:cTn>
                                        <p:tgtEl>
                                          <p:spTgt spid="11"/>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1000"/>
                                        <p:tgtEl>
                                          <p:spTgt spid="2"/>
                                        </p:tgtEl>
                                      </p:cBhvr>
                                    </p:animEffect>
                                    <p:anim calcmode="lin" valueType="num">
                                      <p:cBhvr>
                                        <p:cTn id="40" dur="1000" fill="hold"/>
                                        <p:tgtEl>
                                          <p:spTgt spid="2"/>
                                        </p:tgtEl>
                                        <p:attrNameLst>
                                          <p:attrName>ppt_x</p:attrName>
                                        </p:attrNameLst>
                                      </p:cBhvr>
                                      <p:tavLst>
                                        <p:tav tm="0">
                                          <p:val>
                                            <p:strVal val="#ppt_x"/>
                                          </p:val>
                                        </p:tav>
                                        <p:tav tm="100000">
                                          <p:val>
                                            <p:strVal val="#ppt_x"/>
                                          </p:val>
                                        </p:tav>
                                      </p:tavLst>
                                    </p:anim>
                                    <p:anim calcmode="lin" valueType="num">
                                      <p:cBhvr>
                                        <p:cTn id="4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AD8557B-9EC3-49BD-AE79-B76C31BD56B1}"/>
              </a:ext>
            </a:extLst>
          </p:cNvPr>
          <p:cNvSpPr txBox="1"/>
          <p:nvPr/>
        </p:nvSpPr>
        <p:spPr>
          <a:xfrm>
            <a:off x="1757680" y="4956478"/>
            <a:ext cx="8625840" cy="707886"/>
          </a:xfrm>
          <a:prstGeom prst="rect">
            <a:avLst/>
          </a:prstGeom>
          <a:noFill/>
        </p:spPr>
        <p:txBody>
          <a:bodyPr wrap="square" rtlCol="0">
            <a:spAutoFit/>
          </a:bodyPr>
          <a:lstStyle/>
          <a:p>
            <a:pPr lvl="0" algn="ctr"/>
            <a:r>
              <a:rPr lang="vi-VN" sz="4000" b="1" dirty="0">
                <a:solidFill>
                  <a:srgbClr val="002060"/>
                </a:solidFill>
                <a:cs typeface="Arial" panose="020B0604020202020204" pitchFamily="34" charset="0"/>
              </a:rPr>
              <a:t>Vứt rác bừa bãi trên đường</a:t>
            </a:r>
            <a:endParaRPr kumimoji="0" lang="en-US" sz="4000" b="1" i="0"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B54FAB8B-5AE0-DF48-1606-7D7A6F2DE729}"/>
              </a:ext>
            </a:extLst>
          </p:cNvPr>
          <p:cNvPicPr>
            <a:picLocks noChangeAspect="1"/>
          </p:cNvPicPr>
          <p:nvPr/>
        </p:nvPicPr>
        <p:blipFill>
          <a:blip r:embed="rId3"/>
          <a:stretch>
            <a:fillRect/>
          </a:stretch>
        </p:blipFill>
        <p:spPr>
          <a:xfrm>
            <a:off x="3676967" y="463867"/>
            <a:ext cx="5008666" cy="4240213"/>
          </a:xfrm>
          <a:prstGeom prst="rect">
            <a:avLst/>
          </a:prstGeom>
        </p:spPr>
      </p:pic>
    </p:spTree>
    <p:extLst>
      <p:ext uri="{BB962C8B-B14F-4D97-AF65-F5344CB8AC3E}">
        <p14:creationId xmlns:p14="http://schemas.microsoft.com/office/powerpoint/2010/main" val="4805512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AD8557B-9EC3-49BD-AE79-B76C31BD56B1}"/>
              </a:ext>
            </a:extLst>
          </p:cNvPr>
          <p:cNvSpPr txBox="1"/>
          <p:nvPr/>
        </p:nvSpPr>
        <p:spPr>
          <a:xfrm>
            <a:off x="1757680" y="4885358"/>
            <a:ext cx="8625840" cy="707886"/>
          </a:xfrm>
          <a:prstGeom prst="rect">
            <a:avLst/>
          </a:prstGeom>
          <a:noFill/>
        </p:spPr>
        <p:txBody>
          <a:bodyPr wrap="square" rtlCol="0">
            <a:spAutoFit/>
          </a:bodyPr>
          <a:lstStyle/>
          <a:p>
            <a:pPr lvl="0" algn="ctr"/>
            <a:r>
              <a:rPr lang="vi-VN" sz="4000" b="1" dirty="0">
                <a:solidFill>
                  <a:srgbClr val="002060"/>
                </a:solidFill>
                <a:cs typeface="Arial" panose="020B0604020202020204" pitchFamily="34" charset="0"/>
              </a:rPr>
              <a:t>Viết, vẽ bậy lên tường</a:t>
            </a:r>
            <a:endParaRPr kumimoji="0" lang="en-US" sz="4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1641F0DC-13C0-85AA-62F8-CC29708D7E5B}"/>
              </a:ext>
            </a:extLst>
          </p:cNvPr>
          <p:cNvPicPr>
            <a:picLocks noChangeAspect="1"/>
          </p:cNvPicPr>
          <p:nvPr/>
        </p:nvPicPr>
        <p:blipFill>
          <a:blip r:embed="rId3"/>
          <a:stretch>
            <a:fillRect/>
          </a:stretch>
        </p:blipFill>
        <p:spPr>
          <a:xfrm>
            <a:off x="4117657" y="608329"/>
            <a:ext cx="4061143" cy="3892469"/>
          </a:xfrm>
          <a:prstGeom prst="rect">
            <a:avLst/>
          </a:prstGeom>
        </p:spPr>
      </p:pic>
    </p:spTree>
    <p:extLst>
      <p:ext uri="{BB962C8B-B14F-4D97-AF65-F5344CB8AC3E}">
        <p14:creationId xmlns:p14="http://schemas.microsoft.com/office/powerpoint/2010/main" val="17611269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AD8557B-9EC3-49BD-AE79-B76C31BD56B1}"/>
              </a:ext>
            </a:extLst>
          </p:cNvPr>
          <p:cNvSpPr txBox="1"/>
          <p:nvPr/>
        </p:nvSpPr>
        <p:spPr>
          <a:xfrm>
            <a:off x="2052320" y="4865038"/>
            <a:ext cx="8087360" cy="1323439"/>
          </a:xfrm>
          <a:prstGeom prst="rect">
            <a:avLst/>
          </a:prstGeom>
          <a:noFill/>
        </p:spPr>
        <p:txBody>
          <a:bodyPr wrap="square" rtlCol="0">
            <a:spAutoFit/>
          </a:bodyPr>
          <a:lstStyle/>
          <a:p>
            <a:pPr lvl="0" algn="ctr"/>
            <a:r>
              <a:rPr lang="vi-VN" sz="4000" b="1">
                <a:solidFill>
                  <a:srgbClr val="002060"/>
                </a:solidFill>
                <a:cs typeface="Arial" panose="020B0604020202020204" pitchFamily="34" charset="0"/>
              </a:rPr>
              <a:t>Vi phạm quy định tại khu vực cảnh quan</a:t>
            </a:r>
            <a:endParaRPr kumimoji="0" lang="en-US" sz="4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4A03E4E4-8FC9-CE46-68E4-6734EE7D08AE}"/>
              </a:ext>
            </a:extLst>
          </p:cNvPr>
          <p:cNvPicPr>
            <a:picLocks noChangeAspect="1"/>
          </p:cNvPicPr>
          <p:nvPr/>
        </p:nvPicPr>
        <p:blipFill>
          <a:blip r:embed="rId3"/>
          <a:stretch>
            <a:fillRect/>
          </a:stretch>
        </p:blipFill>
        <p:spPr>
          <a:xfrm>
            <a:off x="4064634" y="751522"/>
            <a:ext cx="4063365" cy="4025508"/>
          </a:xfrm>
          <a:prstGeom prst="rect">
            <a:avLst/>
          </a:prstGeom>
        </p:spPr>
      </p:pic>
    </p:spTree>
    <p:extLst>
      <p:ext uri="{BB962C8B-B14F-4D97-AF65-F5344CB8AC3E}">
        <p14:creationId xmlns:p14="http://schemas.microsoft.com/office/powerpoint/2010/main" val="28048826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AD8557B-9EC3-49BD-AE79-B76C31BD56B1}"/>
              </a:ext>
            </a:extLst>
          </p:cNvPr>
          <p:cNvSpPr txBox="1"/>
          <p:nvPr/>
        </p:nvSpPr>
        <p:spPr>
          <a:xfrm>
            <a:off x="2367280" y="4844718"/>
            <a:ext cx="7345680" cy="1446550"/>
          </a:xfrm>
          <a:prstGeom prst="rect">
            <a:avLst/>
          </a:prstGeom>
          <a:noFill/>
        </p:spPr>
        <p:txBody>
          <a:bodyPr wrap="square" rtlCol="0">
            <a:spAutoFit/>
          </a:bodyPr>
          <a:lstStyle/>
          <a:p>
            <a:pPr lvl="0" algn="ctr"/>
            <a:r>
              <a:rPr lang="vi-VN" sz="4400" b="1" dirty="0">
                <a:solidFill>
                  <a:srgbClr val="002060"/>
                </a:solidFill>
                <a:cs typeface="Arial" panose="020B0604020202020204" pitchFamily="34" charset="0"/>
              </a:rPr>
              <a:t>Ngắt cành, bẻ hoa nơi công cộng</a:t>
            </a:r>
            <a:endParaRPr kumimoji="0" lang="en-US" sz="44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E5AC3DF0-6E5B-C448-AF42-085A59BE6F78}"/>
              </a:ext>
            </a:extLst>
          </p:cNvPr>
          <p:cNvPicPr>
            <a:picLocks noChangeAspect="1"/>
          </p:cNvPicPr>
          <p:nvPr/>
        </p:nvPicPr>
        <p:blipFill>
          <a:blip r:embed="rId3"/>
          <a:stretch>
            <a:fillRect/>
          </a:stretch>
        </p:blipFill>
        <p:spPr>
          <a:xfrm>
            <a:off x="3472180" y="701040"/>
            <a:ext cx="5448300" cy="3987165"/>
          </a:xfrm>
          <a:prstGeom prst="rect">
            <a:avLst/>
          </a:prstGeom>
        </p:spPr>
      </p:pic>
    </p:spTree>
    <p:extLst>
      <p:ext uri="{BB962C8B-B14F-4D97-AF65-F5344CB8AC3E}">
        <p14:creationId xmlns:p14="http://schemas.microsoft.com/office/powerpoint/2010/main" val="22465136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AD8557B-9EC3-49BD-AE79-B76C31BD56B1}"/>
              </a:ext>
            </a:extLst>
          </p:cNvPr>
          <p:cNvSpPr txBox="1"/>
          <p:nvPr/>
        </p:nvSpPr>
        <p:spPr>
          <a:xfrm>
            <a:off x="3108960" y="4844718"/>
            <a:ext cx="6604000" cy="1446550"/>
          </a:xfrm>
          <a:prstGeom prst="rect">
            <a:avLst/>
          </a:prstGeom>
          <a:noFill/>
        </p:spPr>
        <p:txBody>
          <a:bodyPr wrap="square" rtlCol="0">
            <a:spAutoFit/>
          </a:bodyPr>
          <a:lstStyle/>
          <a:p>
            <a:pPr lvl="0" algn="ctr"/>
            <a:r>
              <a:rPr lang="vi-VN" sz="4400" b="1" dirty="0">
                <a:solidFill>
                  <a:srgbClr val="002060"/>
                </a:solidFill>
                <a:cs typeface="Arial" panose="020B0604020202020204" pitchFamily="34" charset="0"/>
              </a:rPr>
              <a:t>Giẫm chân lên ghế đá ở công viên</a:t>
            </a:r>
            <a:endParaRPr kumimoji="0" lang="en-US" sz="44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6EF8F37E-03C3-EB21-4BD9-193DC373D404}"/>
              </a:ext>
            </a:extLst>
          </p:cNvPr>
          <p:cNvPicPr>
            <a:picLocks noChangeAspect="1"/>
          </p:cNvPicPr>
          <p:nvPr/>
        </p:nvPicPr>
        <p:blipFill>
          <a:blip r:embed="rId3"/>
          <a:stretch>
            <a:fillRect/>
          </a:stretch>
        </p:blipFill>
        <p:spPr>
          <a:xfrm>
            <a:off x="3373754" y="751840"/>
            <a:ext cx="5685225" cy="3621087"/>
          </a:xfrm>
          <a:prstGeom prst="rect">
            <a:avLst/>
          </a:prstGeom>
        </p:spPr>
      </p:pic>
    </p:spTree>
    <p:extLst>
      <p:ext uri="{BB962C8B-B14F-4D97-AF65-F5344CB8AC3E}">
        <p14:creationId xmlns:p14="http://schemas.microsoft.com/office/powerpoint/2010/main" val="11020195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6">
            <a:extLst>
              <a:ext uri="{FF2B5EF4-FFF2-40B4-BE49-F238E27FC236}">
                <a16:creationId xmlns:a16="http://schemas.microsoft.com/office/drawing/2014/main" id="{8F247952-EA9E-9AA6-BB56-FA10F07FF5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8391" y="4892536"/>
            <a:ext cx="2541991" cy="2541991"/>
          </a:xfrm>
          <a:prstGeom prst="rect">
            <a:avLst/>
          </a:prstGeom>
        </p:spPr>
      </p:pic>
      <p:pic>
        <p:nvPicPr>
          <p:cNvPr id="8" name="Picture 7">
            <a:extLst>
              <a:ext uri="{FF2B5EF4-FFF2-40B4-BE49-F238E27FC236}">
                <a16:creationId xmlns:a16="http://schemas.microsoft.com/office/drawing/2014/main" id="{E95893C5-4FA4-4C8C-9D42-A62DDFB951AF}"/>
              </a:ext>
            </a:extLst>
          </p:cNvPr>
          <p:cNvPicPr>
            <a:picLocks noChangeAspect="1"/>
          </p:cNvPicPr>
          <p:nvPr/>
        </p:nvPicPr>
        <p:blipFill rotWithShape="1">
          <a:blip r:embed="rId4">
            <a:extLst>
              <a:ext uri="{28A0092B-C50C-407E-A947-70E740481C1C}">
                <a14:useLocalDpi xmlns:a14="http://schemas.microsoft.com/office/drawing/2010/main" val="0"/>
              </a:ext>
            </a:extLst>
          </a:blip>
          <a:srcRect l="18519" t="1" r="17429" b="7728"/>
          <a:stretch/>
        </p:blipFill>
        <p:spPr>
          <a:xfrm>
            <a:off x="9344543" y="1819851"/>
            <a:ext cx="2052126" cy="4561115"/>
          </a:xfrm>
          <a:prstGeom prst="rect">
            <a:avLst/>
          </a:prstGeom>
        </p:spPr>
      </p:pic>
      <p:sp>
        <p:nvSpPr>
          <p:cNvPr id="18" name="Speech Bubble: Rectangle with Corners Rounded 17">
            <a:extLst>
              <a:ext uri="{FF2B5EF4-FFF2-40B4-BE49-F238E27FC236}">
                <a16:creationId xmlns:a16="http://schemas.microsoft.com/office/drawing/2014/main" id="{FB65385C-36FD-4144-85DA-E2BF3D238B5A}"/>
              </a:ext>
            </a:extLst>
          </p:cNvPr>
          <p:cNvSpPr/>
          <p:nvPr/>
        </p:nvSpPr>
        <p:spPr>
          <a:xfrm>
            <a:off x="770579" y="1005840"/>
            <a:ext cx="8148569" cy="5375126"/>
          </a:xfrm>
          <a:prstGeom prst="wedgeRoundRectCallout">
            <a:avLst>
              <a:gd name="adj1" fmla="val 26468"/>
              <a:gd name="adj2" fmla="val 48832"/>
              <a:gd name="adj3" fmla="val 16667"/>
            </a:avLst>
          </a:prstGeom>
          <a:solidFill>
            <a:schemeClr val="bg1"/>
          </a:solidFill>
          <a:ln w="28575">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19" name="TextBox 18">
            <a:extLst>
              <a:ext uri="{FF2B5EF4-FFF2-40B4-BE49-F238E27FC236}">
                <a16:creationId xmlns:a16="http://schemas.microsoft.com/office/drawing/2014/main" id="{3A3825EF-7143-410B-99C0-EBA826D0771A}"/>
              </a:ext>
            </a:extLst>
          </p:cNvPr>
          <p:cNvSpPr txBox="1"/>
          <p:nvPr/>
        </p:nvSpPr>
        <p:spPr>
          <a:xfrm>
            <a:off x="979584" y="1413973"/>
            <a:ext cx="7747232" cy="4524315"/>
          </a:xfrm>
          <a:prstGeom prst="rect">
            <a:avLst/>
          </a:prstGeom>
          <a:noFill/>
        </p:spPr>
        <p:txBody>
          <a:bodyPr wrap="square" rtlCol="0">
            <a:spAutoFit/>
          </a:bodyPr>
          <a:lstStyle/>
          <a:p>
            <a:pPr lvl="0" algn="just">
              <a:defRPr/>
            </a:pPr>
            <a:r>
              <a:rPr lang="en-US" sz="3600" b="1" i="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vi-VN" sz="3600" b="1" i="1" dirty="0">
                <a:solidFill>
                  <a:srgbClr val="002060"/>
                </a:solidFill>
                <a:latin typeface="Cambria" panose="02040503050406030204" pitchFamily="18" charset="0"/>
                <a:ea typeface="Cambria" panose="02040503050406030204" pitchFamily="18" charset="0"/>
                <a:cs typeface="Arial" panose="020B0604020202020204" pitchFamily="34" charset="0"/>
              </a:rPr>
              <a:t>Hiện nay, rất nhiều cảnh quan thiên nhiên xung quanh chúng ta đã được chăm sóc, bảo vệ. Tuy nhiên, vẫn có không ít cảnh quan bị xâm hại. Chúng ta cần lưu ý để góp sức tiếp tục những hoạt động hoạt động chăm sóc, bảo vệ cảnh quan thi</a:t>
            </a:r>
            <a:r>
              <a:rPr lang="en-US" sz="3600" b="1" i="1" dirty="0">
                <a:solidFill>
                  <a:srgbClr val="002060"/>
                </a:solidFill>
                <a:latin typeface="Cambria" panose="02040503050406030204" pitchFamily="18" charset="0"/>
                <a:ea typeface="Cambria" panose="02040503050406030204" pitchFamily="18" charset="0"/>
                <a:cs typeface="Arial" panose="020B0604020202020204" pitchFamily="34" charset="0"/>
              </a:rPr>
              <a:t>ê</a:t>
            </a:r>
            <a:r>
              <a:rPr lang="vi-VN" sz="3600" b="1" i="1" dirty="0">
                <a:solidFill>
                  <a:srgbClr val="002060"/>
                </a:solidFill>
                <a:latin typeface="Cambria" panose="02040503050406030204" pitchFamily="18" charset="0"/>
                <a:ea typeface="Cambria" panose="02040503050406030204" pitchFamily="18" charset="0"/>
                <a:cs typeface="Arial" panose="020B0604020202020204" pitchFamily="34" charset="0"/>
              </a:rPr>
              <a:t>n nhiên của địa phương.</a:t>
            </a:r>
            <a:endPar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6" name="Cloud 5">
            <a:extLst>
              <a:ext uri="{FF2B5EF4-FFF2-40B4-BE49-F238E27FC236}">
                <a16:creationId xmlns:a16="http://schemas.microsoft.com/office/drawing/2014/main" id="{082184D7-CB59-464D-8F13-795ECB98BC78}"/>
              </a:ext>
            </a:extLst>
          </p:cNvPr>
          <p:cNvSpPr/>
          <p:nvPr/>
        </p:nvSpPr>
        <p:spPr>
          <a:xfrm>
            <a:off x="9344543" y="178451"/>
            <a:ext cx="2273002" cy="1349012"/>
          </a:xfrm>
          <a:prstGeom prst="cloud">
            <a:avLst/>
          </a:prstGeom>
          <a:solidFill>
            <a:srgbClr val="FFFF0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a:extLst>
              <a:ext uri="{FF2B5EF4-FFF2-40B4-BE49-F238E27FC236}">
                <a16:creationId xmlns:a16="http://schemas.microsoft.com/office/drawing/2014/main" id="{BE805AAF-445D-4285-BF42-4C7FA5FCA55B}"/>
              </a:ext>
            </a:extLst>
          </p:cNvPr>
          <p:cNvSpPr txBox="1"/>
          <p:nvPr/>
        </p:nvSpPr>
        <p:spPr>
          <a:xfrm>
            <a:off x="9540666" y="502603"/>
            <a:ext cx="188075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Kết luận</a:t>
            </a:r>
          </a:p>
        </p:txBody>
      </p:sp>
      <p:pic>
        <p:nvPicPr>
          <p:cNvPr id="2" name="Picture 1" descr="A white circle with leaves and blue text&#10;&#10;Description automatically generated">
            <a:extLst>
              <a:ext uri="{FF2B5EF4-FFF2-40B4-BE49-F238E27FC236}">
                <a16:creationId xmlns:a16="http://schemas.microsoft.com/office/drawing/2014/main" id="{B9E092EA-C22E-3D1F-B5D9-4AB57BA9BD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14021" y="142778"/>
            <a:ext cx="1246890" cy="1246890"/>
          </a:xfrm>
          <a:prstGeom prst="rect">
            <a:avLst/>
          </a:prstGeom>
        </p:spPr>
      </p:pic>
    </p:spTree>
    <p:extLst>
      <p:ext uri="{BB962C8B-B14F-4D97-AF65-F5344CB8AC3E}">
        <p14:creationId xmlns:p14="http://schemas.microsoft.com/office/powerpoint/2010/main" val="4593766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1000"/>
                                        <p:tgtEl>
                                          <p:spTgt spid="18"/>
                                        </p:tgtEl>
                                      </p:cBhvr>
                                    </p:animEffect>
                                    <p:anim calcmode="lin" valueType="num">
                                      <p:cBhvr>
                                        <p:cTn id="14" dur="1000" fill="hold"/>
                                        <p:tgtEl>
                                          <p:spTgt spid="18"/>
                                        </p:tgtEl>
                                        <p:attrNameLst>
                                          <p:attrName>ppt_x</p:attrName>
                                        </p:attrNameLst>
                                      </p:cBhvr>
                                      <p:tavLst>
                                        <p:tav tm="0">
                                          <p:val>
                                            <p:strVal val="#ppt_x"/>
                                          </p:val>
                                        </p:tav>
                                        <p:tav tm="100000">
                                          <p:val>
                                            <p:strVal val="#ppt_x"/>
                                          </p:val>
                                        </p:tav>
                                      </p:tavLst>
                                    </p:anim>
                                    <p:anim calcmode="lin" valueType="num">
                                      <p:cBhvr>
                                        <p:cTn id="15" dur="1000" fill="hold"/>
                                        <p:tgtEl>
                                          <p:spTgt spid="18"/>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1000"/>
                                        <p:tgtEl>
                                          <p:spTgt spid="19"/>
                                        </p:tgtEl>
                                      </p:cBhvr>
                                    </p:animEffect>
                                    <p:anim calcmode="lin" valueType="num">
                                      <p:cBhvr>
                                        <p:cTn id="19" dur="1000" fill="hold"/>
                                        <p:tgtEl>
                                          <p:spTgt spid="19"/>
                                        </p:tgtEl>
                                        <p:attrNameLst>
                                          <p:attrName>ppt_x</p:attrName>
                                        </p:attrNameLst>
                                      </p:cBhvr>
                                      <p:tavLst>
                                        <p:tav tm="0">
                                          <p:val>
                                            <p:strVal val="#ppt_x"/>
                                          </p:val>
                                        </p:tav>
                                        <p:tav tm="100000">
                                          <p:val>
                                            <p:strVal val="#ppt_x"/>
                                          </p:val>
                                        </p:tav>
                                      </p:tavLst>
                                    </p:anim>
                                    <p:anim calcmode="lin" valueType="num">
                                      <p:cBhvr>
                                        <p:cTn id="2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BE58507D-327E-4827-9243-34B7306DFAE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869" t="3722" r="8870" b="3722"/>
          <a:stretch/>
        </p:blipFill>
        <p:spPr>
          <a:xfrm>
            <a:off x="1" y="0"/>
            <a:ext cx="12192000" cy="6858000"/>
          </a:xfrm>
          <a:prstGeom prst="rect">
            <a:avLst/>
          </a:prstGeom>
        </p:spPr>
      </p:pic>
      <p:pic>
        <p:nvPicPr>
          <p:cNvPr id="16" name="Picture 17">
            <a:extLst>
              <a:ext uri="{FF2B5EF4-FFF2-40B4-BE49-F238E27FC236}">
                <a16:creationId xmlns:a16="http://schemas.microsoft.com/office/drawing/2014/main" id="{7BC26311-6766-395C-9554-EB57B1523A4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646389" y="1415516"/>
            <a:ext cx="1161476" cy="766574"/>
          </a:xfrm>
          <a:prstGeom prst="rect">
            <a:avLst/>
          </a:prstGeom>
        </p:spPr>
      </p:pic>
      <p:sp>
        <p:nvSpPr>
          <p:cNvPr id="2" name="Rectangle: Rounded Corners 1">
            <a:extLst>
              <a:ext uri="{FF2B5EF4-FFF2-40B4-BE49-F238E27FC236}">
                <a16:creationId xmlns:a16="http://schemas.microsoft.com/office/drawing/2014/main" id="{433CEAC6-CAC5-3AA2-00E7-D3F60DB5653E}"/>
              </a:ext>
            </a:extLst>
          </p:cNvPr>
          <p:cNvSpPr/>
          <p:nvPr/>
        </p:nvSpPr>
        <p:spPr>
          <a:xfrm>
            <a:off x="2733040" y="1920240"/>
            <a:ext cx="7193280" cy="2246513"/>
          </a:xfrm>
          <a:custGeom>
            <a:avLst/>
            <a:gdLst>
              <a:gd name="connsiteX0" fmla="*/ 0 w 6057323"/>
              <a:gd name="connsiteY0" fmla="*/ 330784 h 1984663"/>
              <a:gd name="connsiteX1" fmla="*/ 330784 w 6057323"/>
              <a:gd name="connsiteY1" fmla="*/ 0 h 1984663"/>
              <a:gd name="connsiteX2" fmla="*/ 5726539 w 6057323"/>
              <a:gd name="connsiteY2" fmla="*/ 0 h 1984663"/>
              <a:gd name="connsiteX3" fmla="*/ 6057323 w 6057323"/>
              <a:gd name="connsiteY3" fmla="*/ 330784 h 1984663"/>
              <a:gd name="connsiteX4" fmla="*/ 6057323 w 6057323"/>
              <a:gd name="connsiteY4" fmla="*/ 1653879 h 1984663"/>
              <a:gd name="connsiteX5" fmla="*/ 5726539 w 6057323"/>
              <a:gd name="connsiteY5" fmla="*/ 1984663 h 1984663"/>
              <a:gd name="connsiteX6" fmla="*/ 330784 w 6057323"/>
              <a:gd name="connsiteY6" fmla="*/ 1984663 h 1984663"/>
              <a:gd name="connsiteX7" fmla="*/ 0 w 6057323"/>
              <a:gd name="connsiteY7" fmla="*/ 1653879 h 1984663"/>
              <a:gd name="connsiteX8" fmla="*/ 0 w 6057323"/>
              <a:gd name="connsiteY8" fmla="*/ 330784 h 1984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57323" h="1984663" fill="none" extrusionOk="0">
                <a:moveTo>
                  <a:pt x="0" y="330784"/>
                </a:moveTo>
                <a:cubicBezTo>
                  <a:pt x="-18846" y="145049"/>
                  <a:pt x="161890" y="11280"/>
                  <a:pt x="330784" y="0"/>
                </a:cubicBezTo>
                <a:cubicBezTo>
                  <a:pt x="997182" y="130954"/>
                  <a:pt x="3959349" y="43574"/>
                  <a:pt x="5726539" y="0"/>
                </a:cubicBezTo>
                <a:cubicBezTo>
                  <a:pt x="5918318" y="14005"/>
                  <a:pt x="6072377" y="166537"/>
                  <a:pt x="6057323" y="330784"/>
                </a:cubicBezTo>
                <a:cubicBezTo>
                  <a:pt x="6065573" y="602680"/>
                  <a:pt x="6066662" y="1008331"/>
                  <a:pt x="6057323" y="1653879"/>
                </a:cubicBezTo>
                <a:cubicBezTo>
                  <a:pt x="6022436" y="1842295"/>
                  <a:pt x="5906872" y="1983039"/>
                  <a:pt x="5726539" y="1984663"/>
                </a:cubicBezTo>
                <a:cubicBezTo>
                  <a:pt x="3834752" y="2139860"/>
                  <a:pt x="1356673" y="2147683"/>
                  <a:pt x="330784" y="1984663"/>
                </a:cubicBezTo>
                <a:cubicBezTo>
                  <a:pt x="148587" y="1978041"/>
                  <a:pt x="-18012" y="1847084"/>
                  <a:pt x="0" y="1653879"/>
                </a:cubicBezTo>
                <a:cubicBezTo>
                  <a:pt x="-60345" y="1278459"/>
                  <a:pt x="6045" y="789663"/>
                  <a:pt x="0" y="330784"/>
                </a:cubicBezTo>
                <a:close/>
              </a:path>
              <a:path w="6057323" h="1984663" stroke="0" extrusionOk="0">
                <a:moveTo>
                  <a:pt x="0" y="330784"/>
                </a:moveTo>
                <a:cubicBezTo>
                  <a:pt x="-30795" y="129102"/>
                  <a:pt x="118583" y="11077"/>
                  <a:pt x="330784" y="0"/>
                </a:cubicBezTo>
                <a:cubicBezTo>
                  <a:pt x="2239662" y="132882"/>
                  <a:pt x="3128856" y="-84951"/>
                  <a:pt x="5726539" y="0"/>
                </a:cubicBezTo>
                <a:cubicBezTo>
                  <a:pt x="5893179" y="15671"/>
                  <a:pt x="6053272" y="170488"/>
                  <a:pt x="6057323" y="330784"/>
                </a:cubicBezTo>
                <a:cubicBezTo>
                  <a:pt x="5965501" y="849927"/>
                  <a:pt x="6016526" y="1422162"/>
                  <a:pt x="6057323" y="1653879"/>
                </a:cubicBezTo>
                <a:cubicBezTo>
                  <a:pt x="6063009" y="1837241"/>
                  <a:pt x="5916223" y="1970263"/>
                  <a:pt x="5726539" y="1984663"/>
                </a:cubicBezTo>
                <a:cubicBezTo>
                  <a:pt x="3151164" y="2072302"/>
                  <a:pt x="2730788" y="1911984"/>
                  <a:pt x="330784" y="1984663"/>
                </a:cubicBezTo>
                <a:cubicBezTo>
                  <a:pt x="144459" y="1949972"/>
                  <a:pt x="-5754" y="1844563"/>
                  <a:pt x="0" y="1653879"/>
                </a:cubicBezTo>
                <a:cubicBezTo>
                  <a:pt x="10345" y="1170002"/>
                  <a:pt x="50331" y="799936"/>
                  <a:pt x="0" y="330784"/>
                </a:cubicBezTo>
                <a:close/>
              </a:path>
            </a:pathLst>
          </a:custGeom>
          <a:ln>
            <a:extLst>
              <a:ext uri="{C807C97D-BFC1-408E-A445-0C87EB9F89A2}">
                <ask:lineSketchStyleProps xmlns:ask="http://schemas.microsoft.com/office/drawing/2018/sketchyshapes" sd="1219033472">
                  <a:custGeom>
                    <a:avLst/>
                    <a:gdLst>
                      <a:gd name="connsiteX0" fmla="*/ 0 w 7193280"/>
                      <a:gd name="connsiteY0" fmla="*/ 374426 h 2246513"/>
                      <a:gd name="connsiteX1" fmla="*/ 392817 w 7193280"/>
                      <a:gd name="connsiteY1" fmla="*/ 0 h 2246513"/>
                      <a:gd name="connsiteX2" fmla="*/ 6800462 w 7193280"/>
                      <a:gd name="connsiteY2" fmla="*/ 0 h 2246513"/>
                      <a:gd name="connsiteX3" fmla="*/ 7193280 w 7193280"/>
                      <a:gd name="connsiteY3" fmla="*/ 374426 h 2246513"/>
                      <a:gd name="connsiteX4" fmla="*/ 7193280 w 7193280"/>
                      <a:gd name="connsiteY4" fmla="*/ 1872086 h 2246513"/>
                      <a:gd name="connsiteX5" fmla="*/ 6800462 w 7193280"/>
                      <a:gd name="connsiteY5" fmla="*/ 2246513 h 2246513"/>
                      <a:gd name="connsiteX6" fmla="*/ 392817 w 7193280"/>
                      <a:gd name="connsiteY6" fmla="*/ 2246513 h 2246513"/>
                      <a:gd name="connsiteX7" fmla="*/ 0 w 7193280"/>
                      <a:gd name="connsiteY7" fmla="*/ 1872086 h 2246513"/>
                      <a:gd name="connsiteX8" fmla="*/ 0 w 7193280"/>
                      <a:gd name="connsiteY8" fmla="*/ 374426 h 2246513"/>
                      <a:gd name="connsiteX0" fmla="*/ 0 w 7193280"/>
                      <a:gd name="connsiteY0" fmla="*/ 374426 h 2246513"/>
                      <a:gd name="connsiteX1" fmla="*/ 392817 w 7193280"/>
                      <a:gd name="connsiteY1" fmla="*/ 0 h 2246513"/>
                      <a:gd name="connsiteX2" fmla="*/ 6800462 w 7193280"/>
                      <a:gd name="connsiteY2" fmla="*/ 0 h 2246513"/>
                      <a:gd name="connsiteX3" fmla="*/ 7193280 w 7193280"/>
                      <a:gd name="connsiteY3" fmla="*/ 374426 h 2246513"/>
                      <a:gd name="connsiteX4" fmla="*/ 7193280 w 7193280"/>
                      <a:gd name="connsiteY4" fmla="*/ 1872086 h 2246513"/>
                      <a:gd name="connsiteX5" fmla="*/ 6800462 w 7193280"/>
                      <a:gd name="connsiteY5" fmla="*/ 2246513 h 2246513"/>
                      <a:gd name="connsiteX6" fmla="*/ 392817 w 7193280"/>
                      <a:gd name="connsiteY6" fmla="*/ 2246513 h 2246513"/>
                      <a:gd name="connsiteX7" fmla="*/ 0 w 7193280"/>
                      <a:gd name="connsiteY7" fmla="*/ 1872086 h 2246513"/>
                      <a:gd name="connsiteX8" fmla="*/ 0 w 7193280"/>
                      <a:gd name="connsiteY8" fmla="*/ 374426 h 2246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93280" h="2246513" fill="none" extrusionOk="0">
                        <a:moveTo>
                          <a:pt x="0" y="374426"/>
                        </a:moveTo>
                        <a:cubicBezTo>
                          <a:pt x="-47205" y="160171"/>
                          <a:pt x="201959" y="20709"/>
                          <a:pt x="392817" y="0"/>
                        </a:cubicBezTo>
                        <a:cubicBezTo>
                          <a:pt x="1220183" y="201813"/>
                          <a:pt x="4727182" y="311552"/>
                          <a:pt x="6800462" y="0"/>
                        </a:cubicBezTo>
                        <a:cubicBezTo>
                          <a:pt x="7031324" y="20655"/>
                          <a:pt x="7231677" y="213645"/>
                          <a:pt x="7193280" y="374426"/>
                        </a:cubicBezTo>
                        <a:cubicBezTo>
                          <a:pt x="7245324" y="645206"/>
                          <a:pt x="7221744" y="1059644"/>
                          <a:pt x="7193280" y="1872086"/>
                        </a:cubicBezTo>
                        <a:cubicBezTo>
                          <a:pt x="7114232" y="2091538"/>
                          <a:pt x="6983304" y="2223071"/>
                          <a:pt x="6800462" y="2246513"/>
                        </a:cubicBezTo>
                        <a:cubicBezTo>
                          <a:pt x="4311353" y="2404969"/>
                          <a:pt x="1569016" y="2345264"/>
                          <a:pt x="392817" y="2246513"/>
                        </a:cubicBezTo>
                        <a:cubicBezTo>
                          <a:pt x="177703" y="2222100"/>
                          <a:pt x="-35618" y="2099090"/>
                          <a:pt x="0" y="1872086"/>
                        </a:cubicBezTo>
                        <a:cubicBezTo>
                          <a:pt x="-97258" y="1492901"/>
                          <a:pt x="49160" y="925044"/>
                          <a:pt x="0" y="374426"/>
                        </a:cubicBezTo>
                        <a:close/>
                      </a:path>
                      <a:path w="7193280" h="2246513" stroke="0" extrusionOk="0">
                        <a:moveTo>
                          <a:pt x="0" y="374426"/>
                        </a:moveTo>
                        <a:cubicBezTo>
                          <a:pt x="-37389" y="165574"/>
                          <a:pt x="152421" y="5657"/>
                          <a:pt x="392817" y="0"/>
                        </a:cubicBezTo>
                        <a:cubicBezTo>
                          <a:pt x="2559247" y="309848"/>
                          <a:pt x="3581986" y="-89034"/>
                          <a:pt x="6800462" y="0"/>
                        </a:cubicBezTo>
                        <a:cubicBezTo>
                          <a:pt x="7014546" y="49800"/>
                          <a:pt x="7173951" y="200637"/>
                          <a:pt x="7193280" y="374426"/>
                        </a:cubicBezTo>
                        <a:cubicBezTo>
                          <a:pt x="7089333" y="932928"/>
                          <a:pt x="7106541" y="1607630"/>
                          <a:pt x="7193280" y="1872086"/>
                        </a:cubicBezTo>
                        <a:cubicBezTo>
                          <a:pt x="7207433" y="2086012"/>
                          <a:pt x="7020954" y="2244597"/>
                          <a:pt x="6800462" y="2246513"/>
                        </a:cubicBezTo>
                        <a:cubicBezTo>
                          <a:pt x="3700236" y="2429786"/>
                          <a:pt x="3184329" y="2086525"/>
                          <a:pt x="392817" y="2246513"/>
                        </a:cubicBezTo>
                        <a:cubicBezTo>
                          <a:pt x="180406" y="2210019"/>
                          <a:pt x="-7064" y="2083146"/>
                          <a:pt x="0" y="1872086"/>
                        </a:cubicBezTo>
                        <a:cubicBezTo>
                          <a:pt x="48580" y="1347233"/>
                          <a:pt x="26255" y="912830"/>
                          <a:pt x="0" y="374426"/>
                        </a:cubicBezTo>
                        <a:close/>
                      </a:path>
                      <a:path w="7193280" h="2246513" fill="none" stroke="0" extrusionOk="0">
                        <a:moveTo>
                          <a:pt x="0" y="374426"/>
                        </a:moveTo>
                        <a:cubicBezTo>
                          <a:pt x="-28832" y="160207"/>
                          <a:pt x="188616" y="14132"/>
                          <a:pt x="392817" y="0"/>
                        </a:cubicBezTo>
                        <a:cubicBezTo>
                          <a:pt x="1450614" y="204320"/>
                          <a:pt x="4396436" y="59035"/>
                          <a:pt x="6800462" y="0"/>
                        </a:cubicBezTo>
                        <a:cubicBezTo>
                          <a:pt x="7002897" y="40567"/>
                          <a:pt x="7207966" y="206146"/>
                          <a:pt x="7193280" y="374426"/>
                        </a:cubicBezTo>
                        <a:cubicBezTo>
                          <a:pt x="7194058" y="677261"/>
                          <a:pt x="7259386" y="1167653"/>
                          <a:pt x="7193280" y="1872086"/>
                        </a:cubicBezTo>
                        <a:cubicBezTo>
                          <a:pt x="7179202" y="2088606"/>
                          <a:pt x="7027654" y="2217839"/>
                          <a:pt x="6800462" y="2246513"/>
                        </a:cubicBezTo>
                        <a:cubicBezTo>
                          <a:pt x="4395296" y="2397898"/>
                          <a:pt x="1598716" y="2442696"/>
                          <a:pt x="392817" y="2246513"/>
                        </a:cubicBezTo>
                        <a:cubicBezTo>
                          <a:pt x="175951" y="2234236"/>
                          <a:pt x="-41437" y="2118641"/>
                          <a:pt x="0" y="1872086"/>
                        </a:cubicBezTo>
                        <a:cubicBezTo>
                          <a:pt x="-39237" y="1465287"/>
                          <a:pt x="96544" y="915335"/>
                          <a:pt x="0" y="374426"/>
                        </a:cubicBezTo>
                        <a:close/>
                      </a:path>
                    </a:pathLst>
                  </a:custGeom>
                  <ask:type>
                    <ask:lineSketchCurved/>
                  </ask:type>
                </ask:lineSketchStyleProps>
              </a:ext>
            </a:extLst>
          </a:ln>
        </p:spPr>
        <p:style>
          <a:lnRef idx="1">
            <a:schemeClr val="accent4"/>
          </a:lnRef>
          <a:fillRef idx="2">
            <a:schemeClr val="accent4"/>
          </a:fillRef>
          <a:effectRef idx="1">
            <a:schemeClr val="accent4"/>
          </a:effectRef>
          <a:fontRef idx="minor">
            <a:schemeClr val="dk1"/>
          </a:fontRef>
        </p:style>
        <p:txBody>
          <a:bodyPr rtlCol="0" anchor="ctr"/>
          <a:lstStyle/>
          <a:p>
            <a:pPr lvl="0" algn="ctr">
              <a:defRPr/>
            </a:pPr>
            <a:r>
              <a:rPr lang="en-US" sz="4000" b="1" dirty="0" err="1">
                <a:solidFill>
                  <a:srgbClr val="C00000"/>
                </a:solidFill>
                <a:latin typeface="Calibri" panose="020F0502020204030204" pitchFamily="34" charset="0"/>
                <a:cs typeface="Calibri" panose="020F0502020204030204" pitchFamily="34" charset="0"/>
              </a:rPr>
              <a:t>Hoạt</a:t>
            </a:r>
            <a:r>
              <a:rPr lang="en-US" sz="4000" b="1" dirty="0">
                <a:solidFill>
                  <a:srgbClr val="C00000"/>
                </a:solidFill>
                <a:latin typeface="Calibri" panose="020F0502020204030204" pitchFamily="34" charset="0"/>
                <a:cs typeface="Calibri" panose="020F0502020204030204" pitchFamily="34" charset="0"/>
              </a:rPr>
              <a:t> </a:t>
            </a:r>
            <a:r>
              <a:rPr lang="en-US" sz="4000" b="1" dirty="0" err="1">
                <a:solidFill>
                  <a:srgbClr val="C00000"/>
                </a:solidFill>
                <a:latin typeface="Calibri" panose="020F0502020204030204" pitchFamily="34" charset="0"/>
                <a:cs typeface="Calibri" panose="020F0502020204030204" pitchFamily="34" charset="0"/>
              </a:rPr>
              <a:t>động</a:t>
            </a:r>
            <a:r>
              <a:rPr lang="en-US" sz="4000" b="1" dirty="0">
                <a:solidFill>
                  <a:srgbClr val="C00000"/>
                </a:solidFill>
                <a:latin typeface="Calibri" panose="020F0502020204030204" pitchFamily="34" charset="0"/>
                <a:cs typeface="Calibri" panose="020F0502020204030204" pitchFamily="34" charset="0"/>
              </a:rPr>
              <a:t> 2: </a:t>
            </a:r>
            <a:r>
              <a:rPr lang="vi-VN" sz="4000" b="1" dirty="0">
                <a:solidFill>
                  <a:srgbClr val="C00000"/>
                </a:solidFill>
                <a:latin typeface="Calibri" panose="020F0502020204030204" pitchFamily="34" charset="0"/>
                <a:cs typeface="Calibri" panose="020F0502020204030204" pitchFamily="34" charset="0"/>
              </a:rPr>
              <a:t>Lập kế hoạch khảo sát thực trạng cảnh quan thiên nhiên ở địa phương</a:t>
            </a:r>
            <a:endParaRPr kumimoji="0" lang="en-US" sz="4000" b="1" i="0"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423696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6">
            <a:extLst>
              <a:ext uri="{FF2B5EF4-FFF2-40B4-BE49-F238E27FC236}">
                <a16:creationId xmlns:a16="http://schemas.microsoft.com/office/drawing/2014/main" id="{8F247952-EA9E-9AA6-BB56-FA10F07FF5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8391" y="4892536"/>
            <a:ext cx="2541991" cy="2541991"/>
          </a:xfrm>
          <a:prstGeom prst="rect">
            <a:avLst/>
          </a:prstGeom>
        </p:spPr>
      </p:pic>
      <p:sp>
        <p:nvSpPr>
          <p:cNvPr id="19" name="TextBox 18">
            <a:extLst>
              <a:ext uri="{FF2B5EF4-FFF2-40B4-BE49-F238E27FC236}">
                <a16:creationId xmlns:a16="http://schemas.microsoft.com/office/drawing/2014/main" id="{3A3825EF-7143-410B-99C0-EBA826D0771A}"/>
              </a:ext>
            </a:extLst>
          </p:cNvPr>
          <p:cNvSpPr txBox="1"/>
          <p:nvPr/>
        </p:nvSpPr>
        <p:spPr>
          <a:xfrm>
            <a:off x="1044620" y="613397"/>
            <a:ext cx="9855443" cy="1569660"/>
          </a:xfrm>
          <a:prstGeom prst="rect">
            <a:avLst/>
          </a:prstGeom>
          <a:noFill/>
        </p:spPr>
        <p:txBody>
          <a:bodyPr wrap="square" rtlCol="0">
            <a:spAutoFit/>
          </a:bodyPr>
          <a:lstStyle/>
          <a:p>
            <a:pPr lvl="0" algn="ctr">
              <a:defRPr/>
            </a:pPr>
            <a:r>
              <a:rPr lang="en-US" sz="4800" b="1" dirty="0" err="1">
                <a:solidFill>
                  <a:srgbClr val="E42B53"/>
                </a:solidFill>
                <a:latin typeface="Calibri" panose="020F0502020204030204" pitchFamily="34" charset="0"/>
                <a:cs typeface="Calibri" panose="020F0502020204030204" pitchFamily="34" charset="0"/>
              </a:rPr>
              <a:t>Lựa</a:t>
            </a:r>
            <a:r>
              <a:rPr lang="en-US" sz="4800" b="1" dirty="0">
                <a:solidFill>
                  <a:srgbClr val="E42B53"/>
                </a:solidFill>
                <a:latin typeface="Calibri" panose="020F0502020204030204" pitchFamily="34" charset="0"/>
                <a:cs typeface="Calibri" panose="020F0502020204030204" pitchFamily="34" charset="0"/>
              </a:rPr>
              <a:t> </a:t>
            </a:r>
            <a:r>
              <a:rPr lang="en-US" sz="4800" b="1" dirty="0" err="1">
                <a:solidFill>
                  <a:srgbClr val="E42B53"/>
                </a:solidFill>
                <a:latin typeface="Calibri" panose="020F0502020204030204" pitchFamily="34" charset="0"/>
                <a:cs typeface="Calibri" panose="020F0502020204030204" pitchFamily="34" charset="0"/>
              </a:rPr>
              <a:t>chọn</a:t>
            </a:r>
            <a:r>
              <a:rPr lang="en-US" sz="4800" b="1" dirty="0">
                <a:solidFill>
                  <a:srgbClr val="E42B53"/>
                </a:solidFill>
                <a:latin typeface="Calibri" panose="020F0502020204030204" pitchFamily="34" charset="0"/>
                <a:cs typeface="Calibri" panose="020F0502020204030204" pitchFamily="34" charset="0"/>
              </a:rPr>
              <a:t> </a:t>
            </a:r>
            <a:r>
              <a:rPr lang="en-US" sz="4800" b="1" dirty="0" err="1">
                <a:solidFill>
                  <a:srgbClr val="E42B53"/>
                </a:solidFill>
                <a:latin typeface="Calibri" panose="020F0502020204030204" pitchFamily="34" charset="0"/>
                <a:cs typeface="Calibri" panose="020F0502020204030204" pitchFamily="34" charset="0"/>
              </a:rPr>
              <a:t>một</a:t>
            </a:r>
            <a:r>
              <a:rPr lang="en-US" sz="4800" b="1" dirty="0">
                <a:solidFill>
                  <a:srgbClr val="E42B53"/>
                </a:solidFill>
                <a:latin typeface="Calibri" panose="020F0502020204030204" pitchFamily="34" charset="0"/>
                <a:cs typeface="Calibri" panose="020F0502020204030204" pitchFamily="34" charset="0"/>
              </a:rPr>
              <a:t> </a:t>
            </a:r>
            <a:r>
              <a:rPr lang="en-US" sz="4800" b="1" dirty="0" err="1">
                <a:solidFill>
                  <a:srgbClr val="E42B53"/>
                </a:solidFill>
                <a:latin typeface="Calibri" panose="020F0502020204030204" pitchFamily="34" charset="0"/>
                <a:cs typeface="Calibri" panose="020F0502020204030204" pitchFamily="34" charset="0"/>
              </a:rPr>
              <a:t>cảnh</a:t>
            </a:r>
            <a:r>
              <a:rPr lang="en-US" sz="4800" b="1" dirty="0">
                <a:solidFill>
                  <a:srgbClr val="E42B53"/>
                </a:solidFill>
                <a:latin typeface="Calibri" panose="020F0502020204030204" pitchFamily="34" charset="0"/>
                <a:cs typeface="Calibri" panose="020F0502020204030204" pitchFamily="34" charset="0"/>
              </a:rPr>
              <a:t> </a:t>
            </a:r>
            <a:r>
              <a:rPr lang="en-US" sz="4800" b="1" dirty="0" err="1">
                <a:solidFill>
                  <a:srgbClr val="E42B53"/>
                </a:solidFill>
                <a:latin typeface="Calibri" panose="020F0502020204030204" pitchFamily="34" charset="0"/>
                <a:cs typeface="Calibri" panose="020F0502020204030204" pitchFamily="34" charset="0"/>
              </a:rPr>
              <a:t>quan</a:t>
            </a:r>
            <a:r>
              <a:rPr lang="en-US" sz="4800" b="1" dirty="0">
                <a:solidFill>
                  <a:srgbClr val="E42B53"/>
                </a:solidFill>
                <a:latin typeface="Calibri" panose="020F0502020204030204" pitchFamily="34" charset="0"/>
                <a:cs typeface="Calibri" panose="020F0502020204030204" pitchFamily="34" charset="0"/>
              </a:rPr>
              <a:t> </a:t>
            </a:r>
            <a:r>
              <a:rPr lang="en-US" sz="4800" b="1" dirty="0" err="1">
                <a:solidFill>
                  <a:srgbClr val="E42B53"/>
                </a:solidFill>
                <a:latin typeface="Calibri" panose="020F0502020204030204" pitchFamily="34" charset="0"/>
                <a:cs typeface="Calibri" panose="020F0502020204030204" pitchFamily="34" charset="0"/>
              </a:rPr>
              <a:t>thiên</a:t>
            </a:r>
            <a:r>
              <a:rPr lang="en-US" sz="4800" b="1" dirty="0">
                <a:solidFill>
                  <a:srgbClr val="E42B53"/>
                </a:solidFill>
                <a:latin typeface="Calibri" panose="020F0502020204030204" pitchFamily="34" charset="0"/>
                <a:cs typeface="Calibri" panose="020F0502020204030204" pitchFamily="34" charset="0"/>
              </a:rPr>
              <a:t> </a:t>
            </a:r>
            <a:r>
              <a:rPr lang="en-US" sz="4800" b="1" dirty="0" err="1">
                <a:solidFill>
                  <a:srgbClr val="E42B53"/>
                </a:solidFill>
                <a:latin typeface="Calibri" panose="020F0502020204030204" pitchFamily="34" charset="0"/>
                <a:cs typeface="Calibri" panose="020F0502020204030204" pitchFamily="34" charset="0"/>
              </a:rPr>
              <a:t>nhiên</a:t>
            </a:r>
            <a:r>
              <a:rPr lang="en-US" sz="4800" b="1" dirty="0">
                <a:solidFill>
                  <a:srgbClr val="E42B53"/>
                </a:solidFill>
                <a:latin typeface="Calibri" panose="020F0502020204030204" pitchFamily="34" charset="0"/>
                <a:cs typeface="Calibri" panose="020F0502020204030204" pitchFamily="34" charset="0"/>
              </a:rPr>
              <a:t> </a:t>
            </a:r>
            <a:r>
              <a:rPr lang="en-US" sz="4800" b="1" dirty="0" err="1">
                <a:solidFill>
                  <a:srgbClr val="E42B53"/>
                </a:solidFill>
                <a:latin typeface="Calibri" panose="020F0502020204030204" pitchFamily="34" charset="0"/>
                <a:cs typeface="Calibri" panose="020F0502020204030204" pitchFamily="34" charset="0"/>
              </a:rPr>
              <a:t>để</a:t>
            </a:r>
            <a:r>
              <a:rPr lang="en-US" sz="4800" b="1" dirty="0">
                <a:solidFill>
                  <a:srgbClr val="E42B53"/>
                </a:solidFill>
                <a:latin typeface="Calibri" panose="020F0502020204030204" pitchFamily="34" charset="0"/>
                <a:cs typeface="Calibri" panose="020F0502020204030204" pitchFamily="34" charset="0"/>
              </a:rPr>
              <a:t> </a:t>
            </a:r>
            <a:r>
              <a:rPr lang="en-US" sz="4800" b="1" dirty="0" err="1">
                <a:solidFill>
                  <a:srgbClr val="E42B53"/>
                </a:solidFill>
                <a:latin typeface="Calibri" panose="020F0502020204030204" pitchFamily="34" charset="0"/>
                <a:cs typeface="Calibri" panose="020F0502020204030204" pitchFamily="34" charset="0"/>
              </a:rPr>
              <a:t>thực</a:t>
            </a:r>
            <a:r>
              <a:rPr lang="en-US" sz="4800" b="1" dirty="0">
                <a:solidFill>
                  <a:srgbClr val="E42B53"/>
                </a:solidFill>
                <a:latin typeface="Calibri" panose="020F0502020204030204" pitchFamily="34" charset="0"/>
                <a:cs typeface="Calibri" panose="020F0502020204030204" pitchFamily="34" charset="0"/>
              </a:rPr>
              <a:t> </a:t>
            </a:r>
            <a:r>
              <a:rPr lang="en-US" sz="4800" b="1" dirty="0" err="1">
                <a:solidFill>
                  <a:srgbClr val="E42B53"/>
                </a:solidFill>
                <a:latin typeface="Calibri" panose="020F0502020204030204" pitchFamily="34" charset="0"/>
                <a:cs typeface="Calibri" panose="020F0502020204030204" pitchFamily="34" charset="0"/>
              </a:rPr>
              <a:t>hiện</a:t>
            </a:r>
            <a:r>
              <a:rPr lang="en-US" sz="4800" b="1" dirty="0">
                <a:solidFill>
                  <a:srgbClr val="E42B53"/>
                </a:solidFill>
                <a:latin typeface="Calibri" panose="020F0502020204030204" pitchFamily="34" charset="0"/>
                <a:cs typeface="Calibri" panose="020F0502020204030204" pitchFamily="34" charset="0"/>
              </a:rPr>
              <a:t> </a:t>
            </a:r>
            <a:r>
              <a:rPr lang="en-US" sz="4800" b="1" dirty="0" err="1">
                <a:solidFill>
                  <a:srgbClr val="E42B53"/>
                </a:solidFill>
                <a:latin typeface="Calibri" panose="020F0502020204030204" pitchFamily="34" charset="0"/>
                <a:cs typeface="Calibri" panose="020F0502020204030204" pitchFamily="34" charset="0"/>
              </a:rPr>
              <a:t>khảo</a:t>
            </a:r>
            <a:r>
              <a:rPr lang="en-US" sz="4800" b="1" dirty="0">
                <a:solidFill>
                  <a:srgbClr val="E42B53"/>
                </a:solidFill>
                <a:latin typeface="Calibri" panose="020F0502020204030204" pitchFamily="34" charset="0"/>
                <a:cs typeface="Calibri" panose="020F0502020204030204" pitchFamily="34" charset="0"/>
              </a:rPr>
              <a:t> </a:t>
            </a:r>
            <a:r>
              <a:rPr lang="en-US" sz="4800" b="1" dirty="0" err="1">
                <a:solidFill>
                  <a:srgbClr val="E42B53"/>
                </a:solidFill>
                <a:latin typeface="Calibri" panose="020F0502020204030204" pitchFamily="34" charset="0"/>
                <a:cs typeface="Calibri" panose="020F0502020204030204" pitchFamily="34" charset="0"/>
              </a:rPr>
              <a:t>sát</a:t>
            </a:r>
            <a:endParaRPr kumimoji="0" lang="en-US" sz="4800" b="0" i="1" u="none" strike="noStrike" kern="1200" cap="none" spc="0" normalizeH="0" baseline="0" noProof="0" dirty="0">
              <a:ln>
                <a:noFill/>
              </a:ln>
              <a:solidFill>
                <a:srgbClr val="E42B53"/>
              </a:solidFill>
              <a:effectLst/>
              <a:uLnTx/>
              <a:uFillTx/>
              <a:latin typeface="Calibri" panose="020F0502020204030204" pitchFamily="34" charset="0"/>
              <a:cs typeface="Calibri" panose="020F0502020204030204" pitchFamily="34" charset="0"/>
            </a:endParaRPr>
          </a:p>
        </p:txBody>
      </p:sp>
      <p:pic>
        <p:nvPicPr>
          <p:cNvPr id="11" name="Picture 2">
            <a:extLst>
              <a:ext uri="{FF2B5EF4-FFF2-40B4-BE49-F238E27FC236}">
                <a16:creationId xmlns:a16="http://schemas.microsoft.com/office/drawing/2014/main" id="{BEDC3B64-CA69-4CE1-8D07-BE5024F1B9AB}"/>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200" b="96400" l="1600" r="95400">
                        <a14:foregroundMark x1="46600" y1="5200" x2="51400" y2="33200"/>
                        <a14:foregroundMark x1="11200" y1="84800" x2="64800" y2="83200"/>
                        <a14:foregroundMark x1="64800" y1="83200" x2="81000" y2="83800"/>
                        <a14:foregroundMark x1="23200" y1="23400" x2="19000" y2="81000"/>
                        <a14:foregroundMark x1="9200" y1="89800" x2="23600" y2="91000"/>
                        <a14:foregroundMark x1="23600" y1="91000" x2="41800" y2="90400"/>
                        <a14:foregroundMark x1="41800" y1="90400" x2="63200" y2="90600"/>
                        <a14:foregroundMark x1="89400" y1="95600" x2="64869" y2="97949"/>
                        <a14:foregroundMark x1="51697" y1="99162" x2="40800" y2="95200"/>
                        <a14:foregroundMark x1="40800" y1="95200" x2="22600" y2="96400"/>
                        <a14:foregroundMark x1="1600" y1="84400" x2="8200" y2="82000"/>
                        <a14:foregroundMark x1="93200" y1="83600" x2="94800" y2="83600"/>
                        <a14:foregroundMark x1="81000" y1="66400" x2="81000" y2="79400"/>
                        <a14:foregroundMark x1="47000" y1="40200" x2="58400" y2="66800"/>
                        <a14:foregroundMark x1="41400" y1="66400" x2="58200" y2="44400"/>
                        <a14:foregroundMark x1="43000" y1="36800" x2="33400" y2="74600"/>
                        <a14:foregroundMark x1="65200" y1="56400" x2="31800" y2="81600"/>
                        <a14:foregroundMark x1="28200" y1="78400" x2="46000" y2="79000"/>
                        <a14:foregroundMark x1="95400" y1="32800" x2="95000" y2="33000"/>
                        <a14:foregroundMark x1="43200" y1="6400" x2="42400" y2="6400"/>
                        <a14:backgroundMark x1="52200" y1="99600" x2="55400" y2="99600"/>
                        <a14:backgroundMark x1="52600" y1="99400" x2="53200" y2="99400"/>
                        <a14:backgroundMark x1="51800" y1="99000" x2="53000" y2="99000"/>
                        <a14:backgroundMark x1="55800" y1="99000" x2="64200" y2="99000"/>
                      </a14:backgroundRemoval>
                    </a14:imgEffect>
                  </a14:imgLayer>
                </a14:imgProps>
              </a:ext>
              <a:ext uri="{28A0092B-C50C-407E-A947-70E740481C1C}">
                <a14:useLocalDpi xmlns:a14="http://schemas.microsoft.com/office/drawing/2010/main" val="0"/>
              </a:ext>
            </a:extLst>
          </a:blip>
          <a:srcRect/>
          <a:stretch>
            <a:fillRect/>
          </a:stretch>
        </p:blipFill>
        <p:spPr bwMode="auto">
          <a:xfrm>
            <a:off x="4150266" y="2247965"/>
            <a:ext cx="3713573" cy="37135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60678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6">
            <a:extLst>
              <a:ext uri="{FF2B5EF4-FFF2-40B4-BE49-F238E27FC236}">
                <a16:creationId xmlns:a16="http://schemas.microsoft.com/office/drawing/2014/main" id="{8F247952-EA9E-9AA6-BB56-FA10F07FF5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8391" y="4892536"/>
            <a:ext cx="2541991" cy="2541991"/>
          </a:xfrm>
          <a:prstGeom prst="rect">
            <a:avLst/>
          </a:prstGeom>
        </p:spPr>
      </p:pic>
      <p:sp>
        <p:nvSpPr>
          <p:cNvPr id="8" name="Rounded Rectangle 10">
            <a:extLst>
              <a:ext uri="{FF2B5EF4-FFF2-40B4-BE49-F238E27FC236}">
                <a16:creationId xmlns:a16="http://schemas.microsoft.com/office/drawing/2014/main" id="{E24E97FC-AC80-4579-8214-B689E854254F}"/>
              </a:ext>
            </a:extLst>
          </p:cNvPr>
          <p:cNvSpPr/>
          <p:nvPr/>
        </p:nvSpPr>
        <p:spPr>
          <a:xfrm>
            <a:off x="883920" y="73429"/>
            <a:ext cx="10403839" cy="1105131"/>
          </a:xfrm>
          <a:prstGeom prst="roundRect">
            <a:avLst/>
          </a:prstGeom>
          <a:solidFill>
            <a:srgbClr val="FFFFCC"/>
          </a:solidFill>
          <a:ln w="38100">
            <a:solidFill>
              <a:srgbClr val="DDB1A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dirty="0" err="1">
                <a:solidFill>
                  <a:prstClr val="black"/>
                </a:solidFill>
                <a:latin typeface="Arial" panose="020B0604020202020204" pitchFamily="34" charset="0"/>
                <a:cs typeface="Arial" panose="020B0604020202020204" pitchFamily="34" charset="0"/>
              </a:rPr>
              <a:t>Thảo</a:t>
            </a:r>
            <a:r>
              <a:rPr lang="en-US" sz="3200" b="1" dirty="0">
                <a:solidFill>
                  <a:prstClr val="black"/>
                </a:solidFill>
                <a:latin typeface="Arial" panose="020B0604020202020204" pitchFamily="34" charset="0"/>
                <a:cs typeface="Arial" panose="020B0604020202020204" pitchFamily="34" charset="0"/>
              </a:rPr>
              <a:t> </a:t>
            </a:r>
            <a:r>
              <a:rPr lang="en-US" sz="3200" b="1" dirty="0" err="1">
                <a:solidFill>
                  <a:prstClr val="black"/>
                </a:solidFill>
                <a:latin typeface="Arial" panose="020B0604020202020204" pitchFamily="34" charset="0"/>
                <a:cs typeface="Arial" panose="020B0604020202020204" pitchFamily="34" charset="0"/>
              </a:rPr>
              <a:t>luận</a:t>
            </a:r>
            <a:r>
              <a:rPr lang="en-US" sz="3200" b="1" dirty="0">
                <a:solidFill>
                  <a:prstClr val="black"/>
                </a:solidFill>
                <a:latin typeface="Arial" panose="020B0604020202020204" pitchFamily="34" charset="0"/>
                <a:cs typeface="Arial" panose="020B0604020202020204" pitchFamily="34" charset="0"/>
              </a:rPr>
              <a:t> </a:t>
            </a:r>
            <a:r>
              <a:rPr lang="en-US" sz="3200" b="1" dirty="0" err="1">
                <a:solidFill>
                  <a:prstClr val="black"/>
                </a:solidFill>
                <a:latin typeface="Arial" panose="020B0604020202020204" pitchFamily="34" charset="0"/>
                <a:cs typeface="Arial" panose="020B0604020202020204" pitchFamily="34" charset="0"/>
              </a:rPr>
              <a:t>để</a:t>
            </a:r>
            <a:r>
              <a:rPr lang="en-US" sz="3200" b="1" dirty="0">
                <a:solidFill>
                  <a:prstClr val="black"/>
                </a:solidFill>
                <a:latin typeface="Arial" panose="020B0604020202020204" pitchFamily="34" charset="0"/>
                <a:cs typeface="Arial" panose="020B0604020202020204" pitchFamily="34" charset="0"/>
              </a:rPr>
              <a:t> </a:t>
            </a:r>
            <a:r>
              <a:rPr lang="en-US" sz="3200" b="1" dirty="0" err="1">
                <a:solidFill>
                  <a:prstClr val="black"/>
                </a:solidFill>
                <a:latin typeface="Arial" panose="020B0604020202020204" pitchFamily="34" charset="0"/>
                <a:cs typeface="Arial" panose="020B0604020202020204" pitchFamily="34" charset="0"/>
              </a:rPr>
              <a:t>xây</a:t>
            </a:r>
            <a:r>
              <a:rPr lang="en-US" sz="3200" b="1" dirty="0">
                <a:solidFill>
                  <a:prstClr val="black"/>
                </a:solidFill>
                <a:latin typeface="Arial" panose="020B0604020202020204" pitchFamily="34" charset="0"/>
                <a:cs typeface="Arial" panose="020B0604020202020204" pitchFamily="34" charset="0"/>
              </a:rPr>
              <a:t> </a:t>
            </a:r>
            <a:r>
              <a:rPr lang="en-US" sz="3200" b="1" dirty="0" err="1">
                <a:solidFill>
                  <a:prstClr val="black"/>
                </a:solidFill>
                <a:latin typeface="Arial" panose="020B0604020202020204" pitchFamily="34" charset="0"/>
                <a:cs typeface="Arial" panose="020B0604020202020204" pitchFamily="34" charset="0"/>
              </a:rPr>
              <a:t>dựng</a:t>
            </a:r>
            <a:r>
              <a:rPr lang="en-US" sz="3200" b="1" dirty="0">
                <a:solidFill>
                  <a:prstClr val="black"/>
                </a:solidFill>
                <a:latin typeface="Arial" panose="020B0604020202020204" pitchFamily="34" charset="0"/>
                <a:cs typeface="Arial" panose="020B0604020202020204" pitchFamily="34" charset="0"/>
              </a:rPr>
              <a:t> </a:t>
            </a:r>
            <a:r>
              <a:rPr lang="en-US" sz="3200" b="1" dirty="0" err="1">
                <a:solidFill>
                  <a:prstClr val="black"/>
                </a:solidFill>
                <a:latin typeface="Arial" panose="020B0604020202020204" pitchFamily="34" charset="0"/>
                <a:cs typeface="Arial" panose="020B0604020202020204" pitchFamily="34" charset="0"/>
              </a:rPr>
              <a:t>tiêu</a:t>
            </a:r>
            <a:r>
              <a:rPr lang="en-US" sz="3200" b="1" dirty="0">
                <a:solidFill>
                  <a:prstClr val="black"/>
                </a:solidFill>
                <a:latin typeface="Arial" panose="020B0604020202020204" pitchFamily="34" charset="0"/>
                <a:cs typeface="Arial" panose="020B0604020202020204" pitchFamily="34" charset="0"/>
              </a:rPr>
              <a:t> </a:t>
            </a:r>
            <a:r>
              <a:rPr lang="en-US" sz="3200" b="1" dirty="0" err="1">
                <a:solidFill>
                  <a:prstClr val="black"/>
                </a:solidFill>
                <a:latin typeface="Arial" panose="020B0604020202020204" pitchFamily="34" charset="0"/>
                <a:cs typeface="Arial" panose="020B0604020202020204" pitchFamily="34" charset="0"/>
              </a:rPr>
              <a:t>chí</a:t>
            </a:r>
            <a:r>
              <a:rPr lang="en-US" sz="3200" b="1" dirty="0">
                <a:solidFill>
                  <a:prstClr val="black"/>
                </a:solidFill>
                <a:latin typeface="Arial" panose="020B0604020202020204" pitchFamily="34" charset="0"/>
                <a:cs typeface="Arial" panose="020B0604020202020204" pitchFamily="34" charset="0"/>
              </a:rPr>
              <a:t> </a:t>
            </a:r>
            <a:r>
              <a:rPr lang="en-US" sz="3200" b="1" dirty="0" err="1">
                <a:solidFill>
                  <a:prstClr val="black"/>
                </a:solidFill>
                <a:latin typeface="Arial" panose="020B0604020202020204" pitchFamily="34" charset="0"/>
                <a:cs typeface="Arial" panose="020B0604020202020204" pitchFamily="34" charset="0"/>
              </a:rPr>
              <a:t>khảo</a:t>
            </a:r>
            <a:r>
              <a:rPr lang="en-US" sz="3200" b="1" dirty="0">
                <a:solidFill>
                  <a:prstClr val="black"/>
                </a:solidFill>
                <a:latin typeface="Arial" panose="020B0604020202020204" pitchFamily="34" charset="0"/>
                <a:cs typeface="Arial" panose="020B0604020202020204" pitchFamily="34" charset="0"/>
              </a:rPr>
              <a:t> </a:t>
            </a:r>
            <a:r>
              <a:rPr lang="en-US" sz="3200" b="1" dirty="0" err="1">
                <a:solidFill>
                  <a:prstClr val="black"/>
                </a:solidFill>
                <a:latin typeface="Arial" panose="020B0604020202020204" pitchFamily="34" charset="0"/>
                <a:cs typeface="Arial" panose="020B0604020202020204" pitchFamily="34" charset="0"/>
              </a:rPr>
              <a:t>sát</a:t>
            </a:r>
            <a:r>
              <a:rPr lang="en-US" sz="3200" b="1" dirty="0">
                <a:solidFill>
                  <a:prstClr val="black"/>
                </a:solidFill>
                <a:latin typeface="Arial" panose="020B0604020202020204" pitchFamily="34" charset="0"/>
                <a:cs typeface="Arial" panose="020B0604020202020204" pitchFamily="34" charset="0"/>
              </a:rPr>
              <a:t>, </a:t>
            </a:r>
            <a:r>
              <a:rPr lang="en-US" sz="3200" b="1" dirty="0" err="1">
                <a:solidFill>
                  <a:prstClr val="black"/>
                </a:solidFill>
                <a:latin typeface="Arial" panose="020B0604020202020204" pitchFamily="34" charset="0"/>
                <a:cs typeface="Arial" panose="020B0604020202020204" pitchFamily="34" charset="0"/>
              </a:rPr>
              <a:t>theo</a:t>
            </a:r>
            <a:r>
              <a:rPr lang="en-US" sz="3200" b="1" dirty="0">
                <a:solidFill>
                  <a:prstClr val="black"/>
                </a:solidFill>
                <a:latin typeface="Arial" panose="020B0604020202020204" pitchFamily="34" charset="0"/>
                <a:cs typeface="Arial" panose="020B0604020202020204" pitchFamily="34" charset="0"/>
              </a:rPr>
              <a:t> </a:t>
            </a:r>
            <a:r>
              <a:rPr lang="en-US" sz="3200" b="1" dirty="0" err="1">
                <a:solidFill>
                  <a:prstClr val="black"/>
                </a:solidFill>
                <a:latin typeface="Arial" panose="020B0604020202020204" pitchFamily="34" charset="0"/>
                <a:cs typeface="Arial" panose="020B0604020202020204" pitchFamily="34" charset="0"/>
              </a:rPr>
              <a:t>gợi</a:t>
            </a:r>
            <a:r>
              <a:rPr lang="en-US" sz="3200" b="1" dirty="0">
                <a:solidFill>
                  <a:prstClr val="black"/>
                </a:solidFill>
                <a:latin typeface="Arial" panose="020B0604020202020204" pitchFamily="34" charset="0"/>
                <a:cs typeface="Arial" panose="020B0604020202020204" pitchFamily="34" charset="0"/>
              </a:rPr>
              <a:t> ý </a:t>
            </a:r>
            <a:r>
              <a:rPr lang="en-US" sz="3200" b="1" dirty="0" err="1">
                <a:solidFill>
                  <a:prstClr val="black"/>
                </a:solidFill>
                <a:latin typeface="Arial" panose="020B0604020202020204" pitchFamily="34" charset="0"/>
                <a:cs typeface="Arial" panose="020B0604020202020204" pitchFamily="34" charset="0"/>
              </a:rPr>
              <a:t>trong</a:t>
            </a:r>
            <a:r>
              <a:rPr lang="en-US" sz="3200" b="1" dirty="0">
                <a:solidFill>
                  <a:prstClr val="black"/>
                </a:solidFill>
                <a:latin typeface="Arial" panose="020B0604020202020204" pitchFamily="34" charset="0"/>
                <a:cs typeface="Arial" panose="020B0604020202020204" pitchFamily="34" charset="0"/>
              </a:rPr>
              <a:t> </a:t>
            </a:r>
            <a:r>
              <a:rPr lang="en-US" sz="3200" b="1" dirty="0" err="1">
                <a:solidFill>
                  <a:prstClr val="black"/>
                </a:solidFill>
                <a:latin typeface="Arial" panose="020B0604020202020204" pitchFamily="34" charset="0"/>
                <a:cs typeface="Arial" panose="020B0604020202020204" pitchFamily="34" charset="0"/>
              </a:rPr>
              <a:t>phiếu</a:t>
            </a:r>
            <a:r>
              <a:rPr lang="en-US" sz="3200" b="1" dirty="0">
                <a:solidFill>
                  <a:prstClr val="black"/>
                </a:solidFill>
                <a:latin typeface="Arial" panose="020B0604020202020204" pitchFamily="34" charset="0"/>
                <a:cs typeface="Arial" panose="020B0604020202020204" pitchFamily="34" charset="0"/>
              </a:rPr>
              <a:t> </a:t>
            </a:r>
            <a:r>
              <a:rPr lang="en-US" sz="3200" b="1" dirty="0" err="1">
                <a:solidFill>
                  <a:prstClr val="black"/>
                </a:solidFill>
                <a:latin typeface="Arial" panose="020B0604020202020204" pitchFamily="34" charset="0"/>
                <a:cs typeface="Arial" panose="020B0604020202020204" pitchFamily="34" charset="0"/>
              </a:rPr>
              <a:t>khảo</a:t>
            </a:r>
            <a:r>
              <a:rPr lang="en-US" sz="3200" b="1" dirty="0">
                <a:solidFill>
                  <a:prstClr val="black"/>
                </a:solidFill>
                <a:latin typeface="Arial" panose="020B0604020202020204" pitchFamily="34" charset="0"/>
                <a:cs typeface="Arial" panose="020B0604020202020204" pitchFamily="34" charset="0"/>
              </a:rPr>
              <a:t> </a:t>
            </a:r>
            <a:r>
              <a:rPr lang="en-US" sz="3200" b="1" dirty="0" err="1">
                <a:solidFill>
                  <a:prstClr val="black"/>
                </a:solidFill>
                <a:latin typeface="Arial" panose="020B0604020202020204" pitchFamily="34" charset="0"/>
                <a:cs typeface="Arial" panose="020B0604020202020204" pitchFamily="34" charset="0"/>
              </a:rPr>
              <a:t>sát</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2016458C-981D-721A-762F-FA61A5B14A16}"/>
              </a:ext>
            </a:extLst>
          </p:cNvPr>
          <p:cNvPicPr>
            <a:picLocks noChangeAspect="1"/>
          </p:cNvPicPr>
          <p:nvPr/>
        </p:nvPicPr>
        <p:blipFill>
          <a:blip r:embed="rId4"/>
          <a:stretch>
            <a:fillRect/>
          </a:stretch>
        </p:blipFill>
        <p:spPr>
          <a:xfrm>
            <a:off x="2600642" y="1377632"/>
            <a:ext cx="7441234" cy="4941888"/>
          </a:xfrm>
          <a:prstGeom prst="rect">
            <a:avLst/>
          </a:prstGeom>
        </p:spPr>
      </p:pic>
    </p:spTree>
    <p:extLst>
      <p:ext uri="{BB962C8B-B14F-4D97-AF65-F5344CB8AC3E}">
        <p14:creationId xmlns:p14="http://schemas.microsoft.com/office/powerpoint/2010/main" val="2246004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Đọc: Học thầy, học bạn (Nguyễn Thanh Tú) - Hoc24">
            <a:extLst>
              <a:ext uri="{FF2B5EF4-FFF2-40B4-BE49-F238E27FC236}">
                <a16:creationId xmlns:a16="http://schemas.microsoft.com/office/drawing/2014/main" id="{77AAB703-F3E2-852A-DE59-4715E111EB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4682" y="2404232"/>
            <a:ext cx="5423157" cy="4031213"/>
          </a:xfrm>
          <a:prstGeom prst="rect">
            <a:avLst/>
          </a:prstGeom>
          <a:noFill/>
          <a:extLst>
            <a:ext uri="{909E8E84-426E-40DD-AFC4-6F175D3DCCD1}">
              <a14:hiddenFill xmlns:a14="http://schemas.microsoft.com/office/drawing/2010/main">
                <a:solidFill>
                  <a:srgbClr val="FFFFFF"/>
                </a:solidFill>
              </a14:hiddenFill>
            </a:ext>
          </a:extLst>
        </p:spPr>
      </p:pic>
      <p:pic>
        <p:nvPicPr>
          <p:cNvPr id="3" name="图片 3">
            <a:extLst>
              <a:ext uri="{FF2B5EF4-FFF2-40B4-BE49-F238E27FC236}">
                <a16:creationId xmlns:a16="http://schemas.microsoft.com/office/drawing/2014/main" id="{60F1C412-3507-AAB9-6270-279EA94F8CBC}"/>
              </a:ext>
            </a:extLst>
          </p:cNvPr>
          <p:cNvPicPr>
            <a:picLocks noChangeAspect="1"/>
          </p:cNvPicPr>
          <p:nvPr/>
        </p:nvPicPr>
        <p:blipFill rotWithShape="1">
          <a:blip r:embed="rId3">
            <a:extLst>
              <a:ext uri="{28A0092B-C50C-407E-A947-70E740481C1C}">
                <a14:useLocalDpi xmlns:a14="http://schemas.microsoft.com/office/drawing/2010/main" val="0"/>
              </a:ext>
            </a:extLst>
          </a:blip>
          <a:srcRect l="16947" t="310" r="48959" b="-2711"/>
          <a:stretch/>
        </p:blipFill>
        <p:spPr>
          <a:xfrm>
            <a:off x="1097280" y="211774"/>
            <a:ext cx="11003280" cy="4174083"/>
          </a:xfrm>
          <a:prstGeom prst="rect">
            <a:avLst/>
          </a:prstGeom>
        </p:spPr>
      </p:pic>
      <p:sp>
        <p:nvSpPr>
          <p:cNvPr id="7" name="TextBox 6">
            <a:extLst>
              <a:ext uri="{FF2B5EF4-FFF2-40B4-BE49-F238E27FC236}">
                <a16:creationId xmlns:a16="http://schemas.microsoft.com/office/drawing/2014/main" id="{C31458D5-EA0B-A4D5-2914-EF87F2B7FF74}"/>
              </a:ext>
            </a:extLst>
          </p:cNvPr>
          <p:cNvSpPr txBox="1"/>
          <p:nvPr/>
        </p:nvSpPr>
        <p:spPr>
          <a:xfrm>
            <a:off x="1971040" y="1315878"/>
            <a:ext cx="8950960" cy="1323439"/>
          </a:xfrm>
          <a:prstGeom prst="rect">
            <a:avLst/>
          </a:prstGeom>
          <a:noFill/>
        </p:spPr>
        <p:txBody>
          <a:bodyPr wrap="square" rtlCol="0">
            <a:spAutoFit/>
          </a:bodyPr>
          <a:lstStyle/>
          <a:p>
            <a:pPr lvl="0" algn="ctr">
              <a:defRPr/>
            </a:pPr>
            <a:r>
              <a:rPr lang="en-US" sz="4000" b="1" dirty="0" err="1">
                <a:solidFill>
                  <a:srgbClr val="E42B53"/>
                </a:solidFill>
                <a:latin typeface="Arial" panose="020B0604020202020204" pitchFamily="34" charset="0"/>
                <a:cs typeface="Arial" panose="020B0604020202020204" pitchFamily="34" charset="0"/>
              </a:rPr>
              <a:t>Các</a:t>
            </a:r>
            <a:r>
              <a:rPr lang="en-US" sz="4000" b="1" dirty="0">
                <a:solidFill>
                  <a:srgbClr val="E42B53"/>
                </a:solidFill>
                <a:latin typeface="Arial" panose="020B0604020202020204" pitchFamily="34" charset="0"/>
                <a:cs typeface="Arial" panose="020B0604020202020204" pitchFamily="34" charset="0"/>
              </a:rPr>
              <a:t> </a:t>
            </a:r>
            <a:r>
              <a:rPr lang="en-US" sz="4000" b="1" dirty="0" err="1">
                <a:solidFill>
                  <a:srgbClr val="E42B53"/>
                </a:solidFill>
                <a:latin typeface="Arial" panose="020B0604020202020204" pitchFamily="34" charset="0"/>
                <a:cs typeface="Arial" panose="020B0604020202020204" pitchFamily="34" charset="0"/>
              </a:rPr>
              <a:t>nhóm</a:t>
            </a:r>
            <a:r>
              <a:rPr lang="en-US" sz="4000" b="1" dirty="0">
                <a:solidFill>
                  <a:srgbClr val="E42B53"/>
                </a:solidFill>
                <a:latin typeface="Arial" panose="020B0604020202020204" pitchFamily="34" charset="0"/>
                <a:cs typeface="Arial" panose="020B0604020202020204" pitchFamily="34" charset="0"/>
              </a:rPr>
              <a:t> </a:t>
            </a:r>
            <a:r>
              <a:rPr lang="en-US" sz="4000" b="1" dirty="0" err="1">
                <a:solidFill>
                  <a:srgbClr val="E42B53"/>
                </a:solidFill>
                <a:latin typeface="Arial" panose="020B0604020202020204" pitchFamily="34" charset="0"/>
                <a:cs typeface="Arial" panose="020B0604020202020204" pitchFamily="34" charset="0"/>
              </a:rPr>
              <a:t>thảo</a:t>
            </a:r>
            <a:r>
              <a:rPr lang="en-US" sz="4000" b="1" dirty="0">
                <a:solidFill>
                  <a:srgbClr val="E42B53"/>
                </a:solidFill>
                <a:latin typeface="Arial" panose="020B0604020202020204" pitchFamily="34" charset="0"/>
                <a:cs typeface="Arial" panose="020B0604020202020204" pitchFamily="34" charset="0"/>
              </a:rPr>
              <a:t> </a:t>
            </a:r>
            <a:r>
              <a:rPr lang="en-US" sz="4000" b="1" dirty="0" err="1">
                <a:solidFill>
                  <a:srgbClr val="E42B53"/>
                </a:solidFill>
                <a:latin typeface="Arial" panose="020B0604020202020204" pitchFamily="34" charset="0"/>
                <a:cs typeface="Arial" panose="020B0604020202020204" pitchFamily="34" charset="0"/>
              </a:rPr>
              <a:t>luận</a:t>
            </a:r>
            <a:r>
              <a:rPr lang="en-US" sz="4000" b="1" dirty="0">
                <a:solidFill>
                  <a:srgbClr val="E42B53"/>
                </a:solidFill>
                <a:latin typeface="Arial" panose="020B0604020202020204" pitchFamily="34" charset="0"/>
                <a:cs typeface="Arial" panose="020B0604020202020204" pitchFamily="34" charset="0"/>
              </a:rPr>
              <a:t>, </a:t>
            </a:r>
            <a:r>
              <a:rPr lang="en-US" sz="4000" b="1" dirty="0" err="1">
                <a:solidFill>
                  <a:srgbClr val="E42B53"/>
                </a:solidFill>
                <a:latin typeface="Arial" panose="020B0604020202020204" pitchFamily="34" charset="0"/>
                <a:cs typeface="Arial" panose="020B0604020202020204" pitchFamily="34" charset="0"/>
              </a:rPr>
              <a:t>thống</a:t>
            </a:r>
            <a:r>
              <a:rPr lang="en-US" sz="4000" b="1" dirty="0">
                <a:solidFill>
                  <a:srgbClr val="E42B53"/>
                </a:solidFill>
                <a:latin typeface="Arial" panose="020B0604020202020204" pitchFamily="34" charset="0"/>
                <a:cs typeface="Arial" panose="020B0604020202020204" pitchFamily="34" charset="0"/>
              </a:rPr>
              <a:t> </a:t>
            </a:r>
            <a:r>
              <a:rPr lang="en-US" sz="4000" b="1" dirty="0" err="1">
                <a:solidFill>
                  <a:srgbClr val="E42B53"/>
                </a:solidFill>
                <a:latin typeface="Arial" panose="020B0604020202020204" pitchFamily="34" charset="0"/>
                <a:cs typeface="Arial" panose="020B0604020202020204" pitchFamily="34" charset="0"/>
              </a:rPr>
              <a:t>nhất</a:t>
            </a:r>
            <a:r>
              <a:rPr lang="en-US" sz="4000" b="1" dirty="0">
                <a:solidFill>
                  <a:srgbClr val="E42B53"/>
                </a:solidFill>
                <a:latin typeface="Arial" panose="020B0604020202020204" pitchFamily="34" charset="0"/>
                <a:cs typeface="Arial" panose="020B0604020202020204" pitchFamily="34" charset="0"/>
              </a:rPr>
              <a:t> </a:t>
            </a:r>
            <a:r>
              <a:rPr lang="en-US" sz="4000" b="1" dirty="0" err="1">
                <a:solidFill>
                  <a:srgbClr val="E42B53"/>
                </a:solidFill>
                <a:latin typeface="Arial" panose="020B0604020202020204" pitchFamily="34" charset="0"/>
                <a:cs typeface="Arial" panose="020B0604020202020204" pitchFamily="34" charset="0"/>
              </a:rPr>
              <a:t>về</a:t>
            </a:r>
            <a:r>
              <a:rPr lang="en-US" sz="4000" b="1" dirty="0">
                <a:solidFill>
                  <a:srgbClr val="E42B53"/>
                </a:solidFill>
                <a:latin typeface="Arial" panose="020B0604020202020204" pitchFamily="34" charset="0"/>
                <a:cs typeface="Arial" panose="020B0604020202020204" pitchFamily="34" charset="0"/>
              </a:rPr>
              <a:t> </a:t>
            </a:r>
            <a:r>
              <a:rPr lang="en-US" sz="4000" b="1" dirty="0" err="1">
                <a:solidFill>
                  <a:srgbClr val="E42B53"/>
                </a:solidFill>
                <a:latin typeface="Arial" panose="020B0604020202020204" pitchFamily="34" charset="0"/>
                <a:cs typeface="Arial" panose="020B0604020202020204" pitchFamily="34" charset="0"/>
              </a:rPr>
              <a:t>thời</a:t>
            </a:r>
            <a:r>
              <a:rPr lang="en-US" sz="4000" b="1" dirty="0">
                <a:solidFill>
                  <a:srgbClr val="E42B53"/>
                </a:solidFill>
                <a:latin typeface="Arial" panose="020B0604020202020204" pitchFamily="34" charset="0"/>
                <a:cs typeface="Arial" panose="020B0604020202020204" pitchFamily="34" charset="0"/>
              </a:rPr>
              <a:t> </a:t>
            </a:r>
            <a:r>
              <a:rPr lang="en-US" sz="4000" b="1" dirty="0" err="1">
                <a:solidFill>
                  <a:srgbClr val="E42B53"/>
                </a:solidFill>
                <a:latin typeface="Arial" panose="020B0604020202020204" pitchFamily="34" charset="0"/>
                <a:cs typeface="Arial" panose="020B0604020202020204" pitchFamily="34" charset="0"/>
              </a:rPr>
              <a:t>gian</a:t>
            </a:r>
            <a:r>
              <a:rPr lang="en-US" sz="4000" b="1" dirty="0">
                <a:solidFill>
                  <a:srgbClr val="E42B53"/>
                </a:solidFill>
                <a:latin typeface="Arial" panose="020B0604020202020204" pitchFamily="34" charset="0"/>
                <a:cs typeface="Arial" panose="020B0604020202020204" pitchFamily="34" charset="0"/>
              </a:rPr>
              <a:t> </a:t>
            </a:r>
            <a:r>
              <a:rPr lang="en-US" sz="4000" b="1" dirty="0" err="1">
                <a:solidFill>
                  <a:srgbClr val="E42B53"/>
                </a:solidFill>
                <a:latin typeface="Arial" panose="020B0604020202020204" pitchFamily="34" charset="0"/>
                <a:cs typeface="Arial" panose="020B0604020202020204" pitchFamily="34" charset="0"/>
              </a:rPr>
              <a:t>tiến</a:t>
            </a:r>
            <a:r>
              <a:rPr lang="en-US" sz="4000" b="1" dirty="0">
                <a:solidFill>
                  <a:srgbClr val="E42B53"/>
                </a:solidFill>
                <a:latin typeface="Arial" panose="020B0604020202020204" pitchFamily="34" charset="0"/>
                <a:cs typeface="Arial" panose="020B0604020202020204" pitchFamily="34" charset="0"/>
              </a:rPr>
              <a:t> </a:t>
            </a:r>
            <a:r>
              <a:rPr lang="en-US" sz="4000" b="1" dirty="0" err="1">
                <a:solidFill>
                  <a:srgbClr val="E42B53"/>
                </a:solidFill>
                <a:latin typeface="Arial" panose="020B0604020202020204" pitchFamily="34" charset="0"/>
                <a:cs typeface="Arial" panose="020B0604020202020204" pitchFamily="34" charset="0"/>
              </a:rPr>
              <a:t>hành</a:t>
            </a:r>
            <a:r>
              <a:rPr lang="en-US" sz="4000" b="1" dirty="0">
                <a:solidFill>
                  <a:srgbClr val="E42B53"/>
                </a:solidFill>
                <a:latin typeface="Arial" panose="020B0604020202020204" pitchFamily="34" charset="0"/>
                <a:cs typeface="Arial" panose="020B0604020202020204" pitchFamily="34" charset="0"/>
              </a:rPr>
              <a:t> </a:t>
            </a:r>
            <a:r>
              <a:rPr lang="en-US" sz="4000" b="1" dirty="0" err="1">
                <a:solidFill>
                  <a:srgbClr val="E42B53"/>
                </a:solidFill>
                <a:latin typeface="Arial" panose="020B0604020202020204" pitchFamily="34" charset="0"/>
                <a:cs typeface="Arial" panose="020B0604020202020204" pitchFamily="34" charset="0"/>
              </a:rPr>
              <a:t>đi</a:t>
            </a:r>
            <a:r>
              <a:rPr lang="en-US" sz="4000" b="1" dirty="0">
                <a:solidFill>
                  <a:srgbClr val="E42B53"/>
                </a:solidFill>
                <a:latin typeface="Arial" panose="020B0604020202020204" pitchFamily="34" charset="0"/>
                <a:cs typeface="Arial" panose="020B0604020202020204" pitchFamily="34" charset="0"/>
              </a:rPr>
              <a:t> </a:t>
            </a:r>
            <a:r>
              <a:rPr lang="en-US" sz="4000" b="1" dirty="0" err="1">
                <a:solidFill>
                  <a:srgbClr val="E42B53"/>
                </a:solidFill>
                <a:latin typeface="Arial" panose="020B0604020202020204" pitchFamily="34" charset="0"/>
                <a:cs typeface="Arial" panose="020B0604020202020204" pitchFamily="34" charset="0"/>
              </a:rPr>
              <a:t>khảo</a:t>
            </a:r>
            <a:r>
              <a:rPr lang="en-US" sz="4000" b="1" dirty="0">
                <a:solidFill>
                  <a:srgbClr val="E42B53"/>
                </a:solidFill>
                <a:latin typeface="Arial" panose="020B0604020202020204" pitchFamily="34" charset="0"/>
                <a:cs typeface="Arial" panose="020B0604020202020204" pitchFamily="34" charset="0"/>
              </a:rPr>
              <a:t> </a:t>
            </a:r>
            <a:r>
              <a:rPr lang="en-US" sz="4000" b="1" dirty="0" err="1">
                <a:solidFill>
                  <a:srgbClr val="E42B53"/>
                </a:solidFill>
                <a:latin typeface="Arial" panose="020B0604020202020204" pitchFamily="34" charset="0"/>
                <a:cs typeface="Arial" panose="020B0604020202020204" pitchFamily="34" charset="0"/>
              </a:rPr>
              <a:t>sát</a:t>
            </a:r>
            <a:endParaRPr kumimoji="0" lang="en-US" sz="4000" b="1" i="0" u="none" strike="noStrike" kern="1200" cap="none" spc="0" normalizeH="0" baseline="0" noProof="0" dirty="0">
              <a:ln>
                <a:noFill/>
              </a:ln>
              <a:solidFill>
                <a:srgbClr val="E42B5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622584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EO">
            <a:hlinkClick r:id="" action="ppaction://media"/>
            <a:extLst>
              <a:ext uri="{FF2B5EF4-FFF2-40B4-BE49-F238E27FC236}">
                <a16:creationId xmlns:a16="http://schemas.microsoft.com/office/drawing/2014/main" id="{720902A0-4ED8-549F-6E1B-51A570B7873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2060883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09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6">
            <a:extLst>
              <a:ext uri="{FF2B5EF4-FFF2-40B4-BE49-F238E27FC236}">
                <a16:creationId xmlns:a16="http://schemas.microsoft.com/office/drawing/2014/main" id="{8F247952-EA9E-9AA6-BB56-FA10F07FF5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8391" y="4892536"/>
            <a:ext cx="2541991" cy="2541991"/>
          </a:xfrm>
          <a:prstGeom prst="rect">
            <a:avLst/>
          </a:prstGeom>
        </p:spPr>
      </p:pic>
      <p:pic>
        <p:nvPicPr>
          <p:cNvPr id="8" name="Picture 7">
            <a:extLst>
              <a:ext uri="{FF2B5EF4-FFF2-40B4-BE49-F238E27FC236}">
                <a16:creationId xmlns:a16="http://schemas.microsoft.com/office/drawing/2014/main" id="{E95893C5-4FA4-4C8C-9D42-A62DDFB951AF}"/>
              </a:ext>
            </a:extLst>
          </p:cNvPr>
          <p:cNvPicPr>
            <a:picLocks noChangeAspect="1"/>
          </p:cNvPicPr>
          <p:nvPr/>
        </p:nvPicPr>
        <p:blipFill rotWithShape="1">
          <a:blip r:embed="rId4">
            <a:extLst>
              <a:ext uri="{28A0092B-C50C-407E-A947-70E740481C1C}">
                <a14:useLocalDpi xmlns:a14="http://schemas.microsoft.com/office/drawing/2010/main" val="0"/>
              </a:ext>
            </a:extLst>
          </a:blip>
          <a:srcRect l="18519" t="1" r="17429" b="7728"/>
          <a:stretch/>
        </p:blipFill>
        <p:spPr>
          <a:xfrm>
            <a:off x="9344543" y="1819851"/>
            <a:ext cx="2052126" cy="4561115"/>
          </a:xfrm>
          <a:prstGeom prst="rect">
            <a:avLst/>
          </a:prstGeom>
        </p:spPr>
      </p:pic>
      <p:sp>
        <p:nvSpPr>
          <p:cNvPr id="18" name="Speech Bubble: Rectangle with Corners Rounded 17">
            <a:extLst>
              <a:ext uri="{FF2B5EF4-FFF2-40B4-BE49-F238E27FC236}">
                <a16:creationId xmlns:a16="http://schemas.microsoft.com/office/drawing/2014/main" id="{FB65385C-36FD-4144-85DA-E2BF3D238B5A}"/>
              </a:ext>
            </a:extLst>
          </p:cNvPr>
          <p:cNvSpPr/>
          <p:nvPr/>
        </p:nvSpPr>
        <p:spPr>
          <a:xfrm>
            <a:off x="770579" y="1005840"/>
            <a:ext cx="8148569" cy="5375126"/>
          </a:xfrm>
          <a:prstGeom prst="wedgeRoundRectCallout">
            <a:avLst>
              <a:gd name="adj1" fmla="val 26468"/>
              <a:gd name="adj2" fmla="val 48832"/>
              <a:gd name="adj3" fmla="val 16667"/>
            </a:avLst>
          </a:prstGeom>
          <a:solidFill>
            <a:schemeClr val="bg1"/>
          </a:solidFill>
          <a:ln w="28575">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19" name="TextBox 18">
            <a:extLst>
              <a:ext uri="{FF2B5EF4-FFF2-40B4-BE49-F238E27FC236}">
                <a16:creationId xmlns:a16="http://schemas.microsoft.com/office/drawing/2014/main" id="{3A3825EF-7143-410B-99C0-EBA826D0771A}"/>
              </a:ext>
            </a:extLst>
          </p:cNvPr>
          <p:cNvSpPr txBox="1"/>
          <p:nvPr/>
        </p:nvSpPr>
        <p:spPr>
          <a:xfrm>
            <a:off x="969424" y="1302213"/>
            <a:ext cx="7747232" cy="4524315"/>
          </a:xfrm>
          <a:prstGeom prst="rect">
            <a:avLst/>
          </a:prstGeom>
          <a:noFill/>
        </p:spPr>
        <p:txBody>
          <a:bodyPr wrap="square" rtlCol="0">
            <a:spAutoFit/>
          </a:bodyPr>
          <a:lstStyle/>
          <a:p>
            <a:pPr lvl="0" algn="just">
              <a:defRPr/>
            </a:pPr>
            <a:r>
              <a:rPr lang="en-US" sz="4800" b="1" i="1" dirty="0">
                <a:solidFill>
                  <a:srgbClr val="002060"/>
                </a:solidFill>
                <a:latin typeface="Calibri"/>
                <a:cs typeface="Arial" panose="020B0604020202020204" pitchFamily="34" charset="0"/>
              </a:rPr>
              <a:t>   </a:t>
            </a:r>
            <a:r>
              <a:rPr lang="vi-VN" sz="4800" b="1" i="1" dirty="0">
                <a:solidFill>
                  <a:srgbClr val="002060"/>
                </a:solidFill>
                <a:latin typeface="Calibri"/>
                <a:cs typeface="Arial" panose="020B0604020202020204" pitchFamily="34" charset="0"/>
              </a:rPr>
              <a:t>Việc khảo sát </a:t>
            </a:r>
            <a:r>
              <a:rPr lang="en-US" sz="4800" b="1" i="1" dirty="0" err="1">
                <a:solidFill>
                  <a:srgbClr val="002060"/>
                </a:solidFill>
                <a:latin typeface="Calibri"/>
                <a:cs typeface="Arial" panose="020B0604020202020204" pitchFamily="34" charset="0"/>
              </a:rPr>
              <a:t>giúp</a:t>
            </a:r>
            <a:r>
              <a:rPr lang="vi-VN" sz="4800" b="1" i="1" dirty="0">
                <a:solidFill>
                  <a:srgbClr val="002060"/>
                </a:solidFill>
                <a:latin typeface="Calibri"/>
                <a:cs typeface="Arial" panose="020B0604020202020204" pitchFamily="34" charset="0"/>
              </a:rPr>
              <a:t> chúng ta quan sát kĩ cảnh quan </a:t>
            </a:r>
            <a:r>
              <a:rPr lang="en-US" sz="4800" b="1" i="1" dirty="0" err="1">
                <a:solidFill>
                  <a:srgbClr val="002060"/>
                </a:solidFill>
                <a:latin typeface="Calibri"/>
                <a:cs typeface="Arial" panose="020B0604020202020204" pitchFamily="34" charset="0"/>
              </a:rPr>
              <a:t>thiên</a:t>
            </a:r>
            <a:r>
              <a:rPr lang="vi-VN" sz="4800" b="1" i="1" dirty="0">
                <a:solidFill>
                  <a:srgbClr val="002060"/>
                </a:solidFill>
                <a:latin typeface="Calibri"/>
                <a:cs typeface="Arial" panose="020B0604020202020204" pitchFamily="34" charset="0"/>
              </a:rPr>
              <a:t> nhiên và đề xuất được những việc có thể làm để góp phần cùng người lớn chăm sóc cảnh quan.</a:t>
            </a:r>
            <a:endParaRPr kumimoji="0" lang="en-US" sz="48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6" name="Cloud 5">
            <a:extLst>
              <a:ext uri="{FF2B5EF4-FFF2-40B4-BE49-F238E27FC236}">
                <a16:creationId xmlns:a16="http://schemas.microsoft.com/office/drawing/2014/main" id="{082184D7-CB59-464D-8F13-795ECB98BC78}"/>
              </a:ext>
            </a:extLst>
          </p:cNvPr>
          <p:cNvSpPr/>
          <p:nvPr/>
        </p:nvSpPr>
        <p:spPr>
          <a:xfrm>
            <a:off x="9344543" y="178451"/>
            <a:ext cx="2273002" cy="1349012"/>
          </a:xfrm>
          <a:prstGeom prst="cloud">
            <a:avLst/>
          </a:prstGeom>
          <a:solidFill>
            <a:srgbClr val="FFFF0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a:extLst>
              <a:ext uri="{FF2B5EF4-FFF2-40B4-BE49-F238E27FC236}">
                <a16:creationId xmlns:a16="http://schemas.microsoft.com/office/drawing/2014/main" id="{BE805AAF-445D-4285-BF42-4C7FA5FCA55B}"/>
              </a:ext>
            </a:extLst>
          </p:cNvPr>
          <p:cNvSpPr txBox="1"/>
          <p:nvPr/>
        </p:nvSpPr>
        <p:spPr>
          <a:xfrm>
            <a:off x="9540666" y="502603"/>
            <a:ext cx="188075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Kết luận</a:t>
            </a:r>
          </a:p>
        </p:txBody>
      </p:sp>
    </p:spTree>
    <p:extLst>
      <p:ext uri="{BB962C8B-B14F-4D97-AF65-F5344CB8AC3E}">
        <p14:creationId xmlns:p14="http://schemas.microsoft.com/office/powerpoint/2010/main" val="41950484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1000"/>
                                        <p:tgtEl>
                                          <p:spTgt spid="18"/>
                                        </p:tgtEl>
                                      </p:cBhvr>
                                    </p:animEffect>
                                    <p:anim calcmode="lin" valueType="num">
                                      <p:cBhvr>
                                        <p:cTn id="14" dur="1000" fill="hold"/>
                                        <p:tgtEl>
                                          <p:spTgt spid="18"/>
                                        </p:tgtEl>
                                        <p:attrNameLst>
                                          <p:attrName>ppt_x</p:attrName>
                                        </p:attrNameLst>
                                      </p:cBhvr>
                                      <p:tavLst>
                                        <p:tav tm="0">
                                          <p:val>
                                            <p:strVal val="#ppt_x"/>
                                          </p:val>
                                        </p:tav>
                                        <p:tav tm="100000">
                                          <p:val>
                                            <p:strVal val="#ppt_x"/>
                                          </p:val>
                                        </p:tav>
                                      </p:tavLst>
                                    </p:anim>
                                    <p:anim calcmode="lin" valueType="num">
                                      <p:cBhvr>
                                        <p:cTn id="15" dur="1000" fill="hold"/>
                                        <p:tgtEl>
                                          <p:spTgt spid="18"/>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1000"/>
                                        <p:tgtEl>
                                          <p:spTgt spid="19"/>
                                        </p:tgtEl>
                                      </p:cBhvr>
                                    </p:animEffect>
                                    <p:anim calcmode="lin" valueType="num">
                                      <p:cBhvr>
                                        <p:cTn id="19" dur="1000" fill="hold"/>
                                        <p:tgtEl>
                                          <p:spTgt spid="19"/>
                                        </p:tgtEl>
                                        <p:attrNameLst>
                                          <p:attrName>ppt_x</p:attrName>
                                        </p:attrNameLst>
                                      </p:cBhvr>
                                      <p:tavLst>
                                        <p:tav tm="0">
                                          <p:val>
                                            <p:strVal val="#ppt_x"/>
                                          </p:val>
                                        </p:tav>
                                        <p:tav tm="100000">
                                          <p:val>
                                            <p:strVal val="#ppt_x"/>
                                          </p:val>
                                        </p:tav>
                                      </p:tavLst>
                                    </p:anim>
                                    <p:anim calcmode="lin" valueType="num">
                                      <p:cBhvr>
                                        <p:cTn id="2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5">
            <a:extLst>
              <a:ext uri="{FF2B5EF4-FFF2-40B4-BE49-F238E27FC236}">
                <a16:creationId xmlns:a16="http://schemas.microsoft.com/office/drawing/2014/main" id="{43CABB67-CE67-43A8-212A-81201C101A29}"/>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81540"/>
          <a:stretch/>
        </p:blipFill>
        <p:spPr>
          <a:xfrm>
            <a:off x="-1844339" y="5544595"/>
            <a:ext cx="14735270" cy="1360031"/>
          </a:xfrm>
          <a:prstGeom prst="rect">
            <a:avLst/>
          </a:prstGeom>
        </p:spPr>
      </p:pic>
      <p:pic>
        <p:nvPicPr>
          <p:cNvPr id="15" name="Picture 14" descr="icons.png"/>
          <p:cNvPicPr>
            <a:picLocks noChangeAspect="1"/>
          </p:cNvPicPr>
          <p:nvPr/>
        </p:nvPicPr>
        <p:blipFill>
          <a:blip r:embed="rId4" cstate="print"/>
          <a:stretch>
            <a:fillRect/>
          </a:stretch>
        </p:blipFill>
        <p:spPr>
          <a:xfrm>
            <a:off x="304801" y="279400"/>
            <a:ext cx="11425729" cy="5384800"/>
          </a:xfrm>
          <a:prstGeom prst="rect">
            <a:avLst/>
          </a:prstGeom>
        </p:spPr>
      </p:pic>
      <p:pic>
        <p:nvPicPr>
          <p:cNvPr id="5" name="Picture 4" descr="cloud.png"/>
          <p:cNvPicPr>
            <a:picLocks noChangeAspect="1"/>
          </p:cNvPicPr>
          <p:nvPr/>
        </p:nvPicPr>
        <p:blipFill>
          <a:blip r:embed="rId5" cstate="print"/>
          <a:stretch>
            <a:fillRect/>
          </a:stretch>
        </p:blipFill>
        <p:spPr>
          <a:xfrm>
            <a:off x="2483308" y="803798"/>
            <a:ext cx="7225384" cy="4165600"/>
          </a:xfrm>
          <a:prstGeom prst="rect">
            <a:avLst/>
          </a:prstGeom>
        </p:spPr>
      </p:pic>
      <p:pic>
        <p:nvPicPr>
          <p:cNvPr id="9" name="图片 17">
            <a:extLst>
              <a:ext uri="{FF2B5EF4-FFF2-40B4-BE49-F238E27FC236}">
                <a16:creationId xmlns:a16="http://schemas.microsoft.com/office/drawing/2014/main" id="{9547584B-E5B2-4CBF-BA33-00E72EFAFF4C}"/>
              </a:ext>
            </a:extLst>
          </p:cNvPr>
          <p:cNvPicPr>
            <a:picLocks noChangeAspect="1"/>
          </p:cNvPicPr>
          <p:nvPr/>
        </p:nvPicPr>
        <p:blipFill>
          <a:blip r:embed="rId6"/>
          <a:stretch>
            <a:fillRect/>
          </a:stretch>
        </p:blipFill>
        <p:spPr>
          <a:xfrm>
            <a:off x="1" y="279400"/>
            <a:ext cx="755969" cy="772227"/>
          </a:xfrm>
          <a:prstGeom prst="rect">
            <a:avLst/>
          </a:prstGeom>
        </p:spPr>
      </p:pic>
      <p:pic>
        <p:nvPicPr>
          <p:cNvPr id="12" name="Picture 2" descr="Cute girl standing pointing hand to presentation poses logo banner hand drawn cartoon art illustration">
            <a:extLst>
              <a:ext uri="{FF2B5EF4-FFF2-40B4-BE49-F238E27FC236}">
                <a16:creationId xmlns:a16="http://schemas.microsoft.com/office/drawing/2014/main" id="{D423289D-E4A4-7258-1703-6820D9D8EC0F}"/>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581" b="95409" l="9585" r="89617">
                        <a14:foregroundMark x1="44089" y1="9780" x2="45367" y2="13174"/>
                        <a14:foregroundMark x1="52596" y1="89421" x2="53035" y2="87226"/>
                        <a14:foregroundMark x1="51917" y1="92814" x2="52436" y2="90220"/>
                        <a14:foregroundMark x1="48403" y1="95010" x2="47923" y2="93613"/>
                        <a14:foregroundMark x1="52236" y1="95409" x2="52077" y2="95210"/>
                        <a14:backgroundMark x1="28435" y1="25749" x2="25240" y2="53493"/>
                        <a14:backgroundMark x1="25240" y1="59281" x2="35942" y2="77844"/>
                        <a14:backgroundMark x1="38339" y1="60479" x2="41054" y2="64072"/>
                        <a14:backgroundMark x1="58786" y1="61677" x2="59904" y2="60878"/>
                        <a14:backgroundMark x1="59105" y1="81437" x2="70447" y2="75050"/>
                        <a14:backgroundMark x1="50000" y1="89421" x2="50000" y2="90220"/>
                        <a14:backgroundMark x1="50000" y1="87026" x2="50000" y2="87226"/>
                        <a14:backgroundMark x1="63578" y1="75649" x2="77636" y2="62475"/>
                        <a14:backgroundMark x1="73642" y1="55689" x2="73962" y2="28942"/>
                        <a14:backgroundMark x1="38179" y1="21557" x2="37859" y2="20958"/>
                        <a14:backgroundMark x1="51438" y1="14571" x2="51438" y2="13972"/>
                      </a14:backgroundRemoval>
                    </a14:imgEffect>
                  </a14:imgLayer>
                </a14:imgProps>
              </a:ext>
              <a:ext uri="{28A0092B-C50C-407E-A947-70E740481C1C}">
                <a14:useLocalDpi xmlns:a14="http://schemas.microsoft.com/office/drawing/2010/main" val="0"/>
              </a:ext>
            </a:extLst>
          </a:blip>
          <a:srcRect/>
          <a:stretch>
            <a:fillRect/>
          </a:stretch>
        </p:blipFill>
        <p:spPr bwMode="auto">
          <a:xfrm>
            <a:off x="-602621" y="1881872"/>
            <a:ext cx="5227786" cy="418389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E7EA2C85-7F5F-5D22-EDD0-800A6771A63F}"/>
              </a:ext>
            </a:extLst>
          </p:cNvPr>
          <p:cNvPicPr>
            <a:picLocks noChangeAspect="1"/>
          </p:cNvPicPr>
          <p:nvPr/>
        </p:nvPicPr>
        <p:blipFill>
          <a:blip r:embed="rId9"/>
          <a:stretch>
            <a:fillRect/>
          </a:stretch>
        </p:blipFill>
        <p:spPr>
          <a:xfrm>
            <a:off x="3174708" y="1708801"/>
            <a:ext cx="6736664" cy="2566638"/>
          </a:xfrm>
          <a:prstGeom prst="rect">
            <a:avLst/>
          </a:prstGeom>
        </p:spPr>
      </p:pic>
    </p:spTree>
    <p:extLst>
      <p:ext uri="{BB962C8B-B14F-4D97-AF65-F5344CB8AC3E}">
        <p14:creationId xmlns:p14="http://schemas.microsoft.com/office/powerpoint/2010/main" val="9691003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42"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anim calcmode="lin" valueType="num">
                                      <p:cBhvr>
                                        <p:cTn id="11" dur="500" fill="hold"/>
                                        <p:tgtEl>
                                          <p:spTgt spid="5"/>
                                        </p:tgtEl>
                                        <p:attrNameLst>
                                          <p:attrName>ppt_x</p:attrName>
                                        </p:attrNameLst>
                                      </p:cBhvr>
                                      <p:tavLst>
                                        <p:tav tm="0">
                                          <p:val>
                                            <p:strVal val="#ppt_x"/>
                                          </p:val>
                                        </p:tav>
                                        <p:tav tm="100000">
                                          <p:val>
                                            <p:strVal val="#ppt_x"/>
                                          </p:val>
                                        </p:tav>
                                      </p:tavLst>
                                    </p:anim>
                                    <p:anim calcmode="lin" valueType="num">
                                      <p:cBhvr>
                                        <p:cTn id="12" dur="500" fill="hold"/>
                                        <p:tgtEl>
                                          <p:spTgt spid="5"/>
                                        </p:tgtEl>
                                        <p:attrNameLst>
                                          <p:attrName>ppt_y</p:attrName>
                                        </p:attrNameLst>
                                      </p:cBhvr>
                                      <p:tavLst>
                                        <p:tav tm="0">
                                          <p:val>
                                            <p:strVal val="#ppt_y+.1"/>
                                          </p:val>
                                        </p:tav>
                                        <p:tav tm="100000">
                                          <p:val>
                                            <p:strVal val="#ppt_y"/>
                                          </p:val>
                                        </p:tav>
                                      </p:tavLst>
                                    </p:anim>
                                  </p:childTnLst>
                                </p:cTn>
                              </p:par>
                              <p:par>
                                <p:cTn id="13" presetID="53" presetClass="entr" presetSubtype="16"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oodle flowers in vases note paper">
            <a:extLst>
              <a:ext uri="{FF2B5EF4-FFF2-40B4-BE49-F238E27FC236}">
                <a16:creationId xmlns:a16="http://schemas.microsoft.com/office/drawing/2014/main" id="{4C649822-A618-9501-1FFC-B98742A56E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0424" y="103921"/>
            <a:ext cx="5962650" cy="3971925"/>
          </a:xfrm>
          <a:prstGeom prst="rect">
            <a:avLst/>
          </a:prstGeom>
          <a:ln w="127000" cap="sq">
            <a:solidFill>
              <a:schemeClr val="accent6">
                <a:lumMod val="75000"/>
              </a:schemeClr>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3" name="Picture 6" descr="Pared rosa claro en una habitación vacía... | Free Photo #Freepik  #freephoto #fondo #diseno #textura #madera | Light pink walls, Empty room,  Pink walls">
            <a:extLst>
              <a:ext uri="{FF2B5EF4-FFF2-40B4-BE49-F238E27FC236}">
                <a16:creationId xmlns:a16="http://schemas.microsoft.com/office/drawing/2014/main" id="{DE89D499-67B6-424F-45AC-28852347DE7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7864"/>
          <a:stretch/>
        </p:blipFill>
        <p:spPr bwMode="auto">
          <a:xfrm>
            <a:off x="0" y="5116285"/>
            <a:ext cx="12192000" cy="174171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ute girl standing pointing hand to presentation poses logo banner hand drawn cartoon art illustration">
            <a:extLst>
              <a:ext uri="{FF2B5EF4-FFF2-40B4-BE49-F238E27FC236}">
                <a16:creationId xmlns:a16="http://schemas.microsoft.com/office/drawing/2014/main" id="{01D28494-AF02-2D2F-A395-39C2D2F02393}"/>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581" b="92016" l="9744" r="89776">
                        <a14:foregroundMark x1="44888" y1="9780" x2="44888" y2="9780"/>
                        <a14:foregroundMark x1="53514" y1="92016" x2="53514" y2="92016"/>
                        <a14:backgroundMark x1="30831" y1="25749" x2="24441" y2="46108"/>
                        <a14:backgroundMark x1="24441" y1="46108" x2="24441" y2="47106"/>
                        <a14:backgroundMark x1="25559" y1="45110" x2="24281" y2="70459"/>
                        <a14:backgroundMark x1="24281" y1="70459" x2="24441" y2="70659"/>
                        <a14:backgroundMark x1="26038" y1="60080" x2="33546" y2="76846"/>
                        <a14:backgroundMark x1="38818" y1="63074" x2="38818" y2="63074"/>
                        <a14:backgroundMark x1="63259" y1="18363" x2="70288" y2="40319"/>
                        <a14:backgroundMark x1="73482" y1="41118" x2="74601" y2="65070"/>
                        <a14:backgroundMark x1="73962" y1="57685" x2="69329" y2="76048"/>
                        <a14:backgroundMark x1="59904" y1="62076" x2="59904" y2="62076"/>
                      </a14:backgroundRemoval>
                    </a14:imgEffect>
                  </a14:imgLayer>
                </a14:imgProps>
              </a:ext>
              <a:ext uri="{28A0092B-C50C-407E-A947-70E740481C1C}">
                <a14:useLocalDpi xmlns:a14="http://schemas.microsoft.com/office/drawing/2010/main" val="0"/>
              </a:ext>
            </a:extLst>
          </a:blip>
          <a:srcRect l="20242" t="2551" r="29296"/>
          <a:stretch/>
        </p:blipFill>
        <p:spPr bwMode="auto">
          <a:xfrm>
            <a:off x="-155144" y="1218333"/>
            <a:ext cx="3530712" cy="545665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hậu hoa png | PNGEgg">
            <a:extLst>
              <a:ext uri="{FF2B5EF4-FFF2-40B4-BE49-F238E27FC236}">
                <a16:creationId xmlns:a16="http://schemas.microsoft.com/office/drawing/2014/main" id="{E3DE5BF9-81BF-771B-4FAF-21067A1E385E}"/>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3659" b="97358" l="5460" r="97701">
                        <a14:foregroundMark x1="41092" y1="6504" x2="41092" y2="6504"/>
                        <a14:foregroundMark x1="39368" y1="4878" x2="39368" y2="4878"/>
                        <a14:foregroundMark x1="65230" y1="4878" x2="65230" y2="4878"/>
                        <a14:foregroundMark x1="54598" y1="93293" x2="54598" y2="93293"/>
                        <a14:foregroundMark x1="54310" y1="97358" x2="54310" y2="97358"/>
                        <a14:foregroundMark x1="6034" y1="35366" x2="6034" y2="35366"/>
                        <a14:foregroundMark x1="91092" y1="33130" x2="91092" y2="33130"/>
                        <a14:foregroundMark x1="89655" y1="38618" x2="89655" y2="38618"/>
                        <a14:foregroundMark x1="68391" y1="3862" x2="68391" y2="3862"/>
                        <a14:foregroundMark x1="64080" y1="3862" x2="64080" y2="3862"/>
                        <a14:foregroundMark x1="61782" y1="3659" x2="61782" y2="3659"/>
                        <a14:foregroundMark x1="95977" y1="34350" x2="95977" y2="34350"/>
                        <a14:foregroundMark x1="97701" y1="33943" x2="97701" y2="33943"/>
                      </a14:backgroundRemoval>
                    </a14:imgEffect>
                  </a14:imgLayer>
                </a14:imgProps>
              </a:ext>
              <a:ext uri="{28A0092B-C50C-407E-A947-70E740481C1C}">
                <a14:useLocalDpi xmlns:a14="http://schemas.microsoft.com/office/drawing/2010/main" val="0"/>
              </a:ext>
            </a:extLst>
          </a:blip>
          <a:srcRect/>
          <a:stretch>
            <a:fillRect/>
          </a:stretch>
        </p:blipFill>
        <p:spPr bwMode="auto">
          <a:xfrm>
            <a:off x="8877300" y="2171700"/>
            <a:ext cx="3314700" cy="46863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53A8CA2-C782-95C1-8C76-C9B08293AB21}"/>
              </a:ext>
            </a:extLst>
          </p:cNvPr>
          <p:cNvSpPr txBox="1"/>
          <p:nvPr/>
        </p:nvSpPr>
        <p:spPr>
          <a:xfrm>
            <a:off x="3312160" y="355600"/>
            <a:ext cx="5781040" cy="2554545"/>
          </a:xfrm>
          <a:prstGeom prst="rect">
            <a:avLst/>
          </a:prstGeom>
          <a:noFill/>
        </p:spPr>
        <p:txBody>
          <a:bodyPr wrap="square" rtlCol="0">
            <a:spAutoFit/>
          </a:bodyPr>
          <a:lstStyle/>
          <a:p>
            <a:pPr algn="ctr"/>
            <a:r>
              <a:rPr lang="en-US" sz="3200" b="1" dirty="0" err="1">
                <a:solidFill>
                  <a:srgbClr val="000000"/>
                </a:solidFill>
                <a:effectLst/>
                <a:ea typeface="Calibri" panose="020F0502020204030204" pitchFamily="34" charset="0"/>
                <a:cs typeface="Times New Roman" panose="02020603050405020304" pitchFamily="18" charset="0"/>
              </a:rPr>
              <a:t>Về</a:t>
            </a:r>
            <a:r>
              <a:rPr lang="en-US" sz="3200" b="1" dirty="0">
                <a:solidFill>
                  <a:srgbClr val="000000"/>
                </a:solidFill>
                <a:effectLst/>
                <a:ea typeface="Calibri" panose="020F0502020204030204" pitchFamily="34" charset="0"/>
                <a:cs typeface="Times New Roman" panose="02020603050405020304" pitchFamily="18" charset="0"/>
              </a:rPr>
              <a:t> </a:t>
            </a:r>
            <a:r>
              <a:rPr lang="vi-VN" sz="3200" b="1" dirty="0">
                <a:solidFill>
                  <a:srgbClr val="000000"/>
                </a:solidFill>
                <a:effectLst/>
                <a:ea typeface="Calibri" panose="020F0502020204030204" pitchFamily="34" charset="0"/>
                <a:cs typeface="Times New Roman" panose="02020603050405020304" pitchFamily="18" charset="0"/>
              </a:rPr>
              <a:t>nh</a:t>
            </a:r>
            <a:r>
              <a:rPr lang="en-US" sz="3200" b="1" dirty="0">
                <a:solidFill>
                  <a:srgbClr val="000000"/>
                </a:solidFill>
                <a:effectLst/>
                <a:ea typeface="Calibri" panose="020F0502020204030204" pitchFamily="34" charset="0"/>
                <a:cs typeface="Times New Roman" panose="02020603050405020304" pitchFamily="18" charset="0"/>
              </a:rPr>
              <a:t>à </a:t>
            </a:r>
            <a:r>
              <a:rPr lang="en-US" sz="3200" b="1" dirty="0" err="1">
                <a:solidFill>
                  <a:srgbClr val="000000"/>
                </a:solidFill>
                <a:effectLst/>
                <a:ea typeface="Calibri" panose="020F0502020204030204" pitchFamily="34" charset="0"/>
                <a:cs typeface="Times New Roman" panose="02020603050405020304" pitchFamily="18" charset="0"/>
              </a:rPr>
              <a:t>cùng</a:t>
            </a:r>
            <a:r>
              <a:rPr lang="en-US" sz="3200" b="1" dirty="0">
                <a:solidFill>
                  <a:srgbClr val="000000"/>
                </a:solidFill>
                <a:effectLst/>
                <a:ea typeface="Calibri" panose="020F0502020204030204" pitchFamily="34" charset="0"/>
                <a:cs typeface="Times New Roman" panose="02020603050405020304" pitchFamily="18" charset="0"/>
              </a:rPr>
              <a:t> v</a:t>
            </a:r>
            <a:r>
              <a:rPr lang="vi-VN" sz="3200" b="1" dirty="0">
                <a:solidFill>
                  <a:srgbClr val="000000"/>
                </a:solidFill>
                <a:effectLst/>
                <a:ea typeface="Calibri" panose="020F0502020204030204" pitchFamily="34" charset="0"/>
                <a:cs typeface="Times New Roman" panose="02020603050405020304" pitchFamily="18" charset="0"/>
              </a:rPr>
              <a:t>ới người th</a:t>
            </a:r>
            <a:r>
              <a:rPr lang="en-US" sz="3200" b="1" dirty="0" err="1">
                <a:solidFill>
                  <a:srgbClr val="000000"/>
                </a:solidFill>
                <a:effectLst/>
                <a:ea typeface="Calibri" panose="020F0502020204030204" pitchFamily="34" charset="0"/>
                <a:cs typeface="Times New Roman" panose="02020603050405020304" pitchFamily="18" charset="0"/>
              </a:rPr>
              <a:t>ân</a:t>
            </a:r>
            <a:r>
              <a:rPr lang="en-US" sz="3200" b="1" dirty="0">
                <a:solidFill>
                  <a:srgbClr val="000000"/>
                </a:solidFill>
                <a:effectLst/>
                <a:ea typeface="Calibri" panose="020F0502020204030204" pitchFamily="34" charset="0"/>
                <a:cs typeface="Times New Roman" panose="02020603050405020304" pitchFamily="18" charset="0"/>
              </a:rPr>
              <a:t>: </a:t>
            </a:r>
            <a:r>
              <a:rPr lang="en-US" sz="3200" dirty="0" err="1">
                <a:solidFill>
                  <a:srgbClr val="000000"/>
                </a:solidFill>
                <a:ea typeface="Calibri" panose="020F0502020204030204" pitchFamily="34" charset="0"/>
                <a:cs typeface="Times New Roman" panose="02020603050405020304" pitchFamily="18" charset="0"/>
              </a:rPr>
              <a:t>K</a:t>
            </a:r>
            <a:r>
              <a:rPr lang="en-US" sz="3200" dirty="0" err="1">
                <a:solidFill>
                  <a:srgbClr val="000000"/>
                </a:solidFill>
                <a:effectLst/>
                <a:ea typeface="Calibri" panose="020F0502020204030204" pitchFamily="34" charset="0"/>
                <a:cs typeface="Times New Roman" panose="02020603050405020304" pitchFamily="18" charset="0"/>
              </a:rPr>
              <a:t>hảo</a:t>
            </a:r>
            <a:r>
              <a:rPr lang="en-US" sz="3200" dirty="0">
                <a:solidFill>
                  <a:srgbClr val="000000"/>
                </a:solidFill>
                <a:effectLst/>
                <a:ea typeface="Calibri" panose="020F0502020204030204" pitchFamily="34" charset="0"/>
                <a:cs typeface="Times New Roman" panose="02020603050405020304" pitchFamily="18" charset="0"/>
              </a:rPr>
              <a:t> </a:t>
            </a:r>
            <a:r>
              <a:rPr lang="en-US" sz="3200" dirty="0" err="1">
                <a:solidFill>
                  <a:srgbClr val="000000"/>
                </a:solidFill>
                <a:effectLst/>
                <a:ea typeface="Calibri" panose="020F0502020204030204" pitchFamily="34" charset="0"/>
                <a:cs typeface="Times New Roman" panose="02020603050405020304" pitchFamily="18" charset="0"/>
              </a:rPr>
              <a:t>sát</a:t>
            </a:r>
            <a:r>
              <a:rPr lang="en-US" sz="3200" dirty="0">
                <a:solidFill>
                  <a:srgbClr val="000000"/>
                </a:solidFill>
                <a:effectLst/>
                <a:ea typeface="Calibri" panose="020F0502020204030204" pitchFamily="34" charset="0"/>
                <a:cs typeface="Times New Roman" panose="02020603050405020304" pitchFamily="18" charset="0"/>
              </a:rPr>
              <a:t> </a:t>
            </a:r>
            <a:r>
              <a:rPr lang="en-US" sz="3200" dirty="0" err="1">
                <a:solidFill>
                  <a:srgbClr val="000000"/>
                </a:solidFill>
                <a:effectLst/>
                <a:ea typeface="Calibri" panose="020F0502020204030204" pitchFamily="34" charset="0"/>
                <a:cs typeface="Times New Roman" panose="02020603050405020304" pitchFamily="18" charset="0"/>
              </a:rPr>
              <a:t>thực</a:t>
            </a:r>
            <a:r>
              <a:rPr lang="en-US" sz="3200" dirty="0">
                <a:solidFill>
                  <a:srgbClr val="000000"/>
                </a:solidFill>
                <a:effectLst/>
                <a:ea typeface="Calibri" panose="020F0502020204030204" pitchFamily="34" charset="0"/>
                <a:cs typeface="Times New Roman" panose="02020603050405020304" pitchFamily="18" charset="0"/>
              </a:rPr>
              <a:t> </a:t>
            </a:r>
            <a:r>
              <a:rPr lang="en-US" sz="3200" dirty="0" err="1">
                <a:solidFill>
                  <a:srgbClr val="000000"/>
                </a:solidFill>
                <a:effectLst/>
                <a:ea typeface="Calibri" panose="020F0502020204030204" pitchFamily="34" charset="0"/>
                <a:cs typeface="Times New Roman" panose="02020603050405020304" pitchFamily="18" charset="0"/>
              </a:rPr>
              <a:t>trạng</a:t>
            </a:r>
            <a:r>
              <a:rPr lang="en-US" sz="3200" dirty="0">
                <a:solidFill>
                  <a:srgbClr val="000000"/>
                </a:solidFill>
                <a:effectLst/>
                <a:ea typeface="Calibri" panose="020F0502020204030204" pitchFamily="34" charset="0"/>
                <a:cs typeface="Times New Roman" panose="02020603050405020304" pitchFamily="18" charset="0"/>
              </a:rPr>
              <a:t> </a:t>
            </a:r>
            <a:r>
              <a:rPr lang="en-US" sz="3200" dirty="0" err="1">
                <a:solidFill>
                  <a:srgbClr val="000000"/>
                </a:solidFill>
                <a:effectLst/>
                <a:ea typeface="Calibri" panose="020F0502020204030204" pitchFamily="34" charset="0"/>
                <a:cs typeface="Times New Roman" panose="02020603050405020304" pitchFamily="18" charset="0"/>
              </a:rPr>
              <a:t>cảnh</a:t>
            </a:r>
            <a:r>
              <a:rPr lang="en-US" sz="3200" dirty="0">
                <a:solidFill>
                  <a:srgbClr val="000000"/>
                </a:solidFill>
                <a:effectLst/>
                <a:ea typeface="Calibri" panose="020F0502020204030204" pitchFamily="34" charset="0"/>
                <a:cs typeface="Times New Roman" panose="02020603050405020304" pitchFamily="18" charset="0"/>
              </a:rPr>
              <a:t> </a:t>
            </a:r>
            <a:r>
              <a:rPr lang="en-US" sz="3200" dirty="0" err="1">
                <a:solidFill>
                  <a:srgbClr val="000000"/>
                </a:solidFill>
                <a:effectLst/>
                <a:ea typeface="Calibri" panose="020F0502020204030204" pitchFamily="34" charset="0"/>
                <a:cs typeface="Times New Roman" panose="02020603050405020304" pitchFamily="18" charset="0"/>
              </a:rPr>
              <a:t>quan</a:t>
            </a:r>
            <a:r>
              <a:rPr lang="en-US" sz="3200" dirty="0">
                <a:solidFill>
                  <a:srgbClr val="000000"/>
                </a:solidFill>
                <a:effectLst/>
                <a:ea typeface="Calibri" panose="020F0502020204030204" pitchFamily="34" charset="0"/>
                <a:cs typeface="Times New Roman" panose="02020603050405020304" pitchFamily="18" charset="0"/>
              </a:rPr>
              <a:t> </a:t>
            </a:r>
            <a:r>
              <a:rPr lang="en-US" sz="3200" dirty="0" err="1">
                <a:solidFill>
                  <a:srgbClr val="000000"/>
                </a:solidFill>
                <a:effectLst/>
                <a:ea typeface="Calibri" panose="020F0502020204030204" pitchFamily="34" charset="0"/>
                <a:cs typeface="Times New Roman" panose="02020603050405020304" pitchFamily="18" charset="0"/>
              </a:rPr>
              <a:t>thiên</a:t>
            </a:r>
            <a:r>
              <a:rPr lang="en-US" sz="3200" dirty="0">
                <a:solidFill>
                  <a:srgbClr val="000000"/>
                </a:solidFill>
                <a:effectLst/>
                <a:ea typeface="Calibri" panose="020F0502020204030204" pitchFamily="34" charset="0"/>
                <a:cs typeface="Times New Roman" panose="02020603050405020304" pitchFamily="18" charset="0"/>
              </a:rPr>
              <a:t> </a:t>
            </a:r>
            <a:r>
              <a:rPr lang="en-US" sz="3200" dirty="0" err="1">
                <a:solidFill>
                  <a:srgbClr val="000000"/>
                </a:solidFill>
                <a:effectLst/>
                <a:ea typeface="Calibri" panose="020F0502020204030204" pitchFamily="34" charset="0"/>
                <a:cs typeface="Times New Roman" panose="02020603050405020304" pitchFamily="18" charset="0"/>
              </a:rPr>
              <a:t>nhiên</a:t>
            </a:r>
            <a:r>
              <a:rPr lang="en-US" sz="3200" dirty="0">
                <a:solidFill>
                  <a:srgbClr val="000000"/>
                </a:solidFill>
                <a:effectLst/>
                <a:ea typeface="Calibri" panose="020F0502020204030204" pitchFamily="34" charset="0"/>
                <a:cs typeface="Times New Roman" panose="02020603050405020304" pitchFamily="18" charset="0"/>
              </a:rPr>
              <a:t> </a:t>
            </a:r>
            <a:r>
              <a:rPr lang="en-US" sz="3200" dirty="0" err="1">
                <a:solidFill>
                  <a:srgbClr val="000000"/>
                </a:solidFill>
                <a:effectLst/>
                <a:ea typeface="Calibri" panose="020F0502020204030204" pitchFamily="34" charset="0"/>
                <a:cs typeface="Times New Roman" panose="02020603050405020304" pitchFamily="18" charset="0"/>
              </a:rPr>
              <a:t>tại</a:t>
            </a:r>
            <a:r>
              <a:rPr lang="en-US" sz="3200" dirty="0">
                <a:solidFill>
                  <a:srgbClr val="000000"/>
                </a:solidFill>
                <a:effectLst/>
                <a:ea typeface="Calibri" panose="020F0502020204030204" pitchFamily="34" charset="0"/>
                <a:cs typeface="Times New Roman" panose="02020603050405020304" pitchFamily="18" charset="0"/>
              </a:rPr>
              <a:t> </a:t>
            </a:r>
            <a:r>
              <a:rPr lang="en-US" sz="3200" dirty="0" err="1">
                <a:solidFill>
                  <a:srgbClr val="000000"/>
                </a:solidFill>
                <a:effectLst/>
                <a:ea typeface="Calibri" panose="020F0502020204030204" pitchFamily="34" charset="0"/>
                <a:cs typeface="Times New Roman" panose="02020603050405020304" pitchFamily="18" charset="0"/>
              </a:rPr>
              <a:t>nơi</a:t>
            </a:r>
            <a:r>
              <a:rPr lang="en-US" sz="3200" dirty="0">
                <a:solidFill>
                  <a:srgbClr val="000000"/>
                </a:solidFill>
                <a:effectLst/>
                <a:ea typeface="Calibri" panose="020F0502020204030204" pitchFamily="34" charset="0"/>
                <a:cs typeface="Times New Roman" panose="02020603050405020304" pitchFamily="18" charset="0"/>
              </a:rPr>
              <a:t> </a:t>
            </a:r>
            <a:r>
              <a:rPr lang="en-US" sz="3200" dirty="0" err="1">
                <a:solidFill>
                  <a:srgbClr val="000000"/>
                </a:solidFill>
                <a:effectLst/>
                <a:ea typeface="Calibri" panose="020F0502020204030204" pitchFamily="34" charset="0"/>
                <a:cs typeface="Times New Roman" panose="02020603050405020304" pitchFamily="18" charset="0"/>
              </a:rPr>
              <a:t>sinh</a:t>
            </a:r>
            <a:r>
              <a:rPr lang="en-US" sz="3200" dirty="0">
                <a:solidFill>
                  <a:srgbClr val="000000"/>
                </a:solidFill>
                <a:effectLst/>
                <a:ea typeface="Calibri" panose="020F0502020204030204" pitchFamily="34" charset="0"/>
                <a:cs typeface="Times New Roman" panose="02020603050405020304" pitchFamily="18" charset="0"/>
              </a:rPr>
              <a:t> </a:t>
            </a:r>
            <a:r>
              <a:rPr lang="en-US" sz="3200" dirty="0" err="1">
                <a:solidFill>
                  <a:srgbClr val="000000"/>
                </a:solidFill>
                <a:effectLst/>
                <a:ea typeface="Calibri" panose="020F0502020204030204" pitchFamily="34" charset="0"/>
                <a:cs typeface="Times New Roman" panose="02020603050405020304" pitchFamily="18" charset="0"/>
              </a:rPr>
              <a:t>sống</a:t>
            </a:r>
            <a:r>
              <a:rPr lang="en-US" sz="3200" dirty="0">
                <a:solidFill>
                  <a:srgbClr val="000000"/>
                </a:solidFill>
                <a:ea typeface="Calibri" panose="020F0502020204030204" pitchFamily="34" charset="0"/>
                <a:cs typeface="Times New Roman" panose="02020603050405020304" pitchFamily="18" charset="0"/>
              </a:rPr>
              <a:t>, </a:t>
            </a:r>
            <a:r>
              <a:rPr lang="en-US" sz="3200" dirty="0" err="1">
                <a:solidFill>
                  <a:srgbClr val="000000"/>
                </a:solidFill>
                <a:ea typeface="Calibri" panose="020F0502020204030204" pitchFamily="34" charset="0"/>
                <a:cs typeface="Times New Roman" panose="02020603050405020304" pitchFamily="18" charset="0"/>
              </a:rPr>
              <a:t>n</a:t>
            </a:r>
            <a:r>
              <a:rPr lang="en-US" sz="3200" dirty="0" err="1">
                <a:solidFill>
                  <a:srgbClr val="000000"/>
                </a:solidFill>
                <a:effectLst/>
                <a:ea typeface="Calibri" panose="020F0502020204030204" pitchFamily="34" charset="0"/>
                <a:cs typeface="Times New Roman" panose="02020603050405020304" pitchFamily="18" charset="0"/>
              </a:rPr>
              <a:t>hà</a:t>
            </a:r>
            <a:r>
              <a:rPr lang="en-US" sz="3200" dirty="0">
                <a:solidFill>
                  <a:srgbClr val="000000"/>
                </a:solidFill>
                <a:effectLst/>
                <a:ea typeface="Calibri" panose="020F0502020204030204" pitchFamily="34" charset="0"/>
                <a:cs typeface="Times New Roman" panose="02020603050405020304" pitchFamily="18" charset="0"/>
              </a:rPr>
              <a:t> ở </a:t>
            </a:r>
            <a:r>
              <a:rPr lang="en-US" sz="3200" dirty="0" err="1">
                <a:solidFill>
                  <a:srgbClr val="000000"/>
                </a:solidFill>
                <a:effectLst/>
                <a:ea typeface="Calibri" panose="020F0502020204030204" pitchFamily="34" charset="0"/>
                <a:cs typeface="Times New Roman" panose="02020603050405020304" pitchFamily="18" charset="0"/>
              </a:rPr>
              <a:t>và</a:t>
            </a:r>
            <a:r>
              <a:rPr lang="en-US" sz="3200" dirty="0">
                <a:solidFill>
                  <a:srgbClr val="000000"/>
                </a:solidFill>
                <a:effectLst/>
                <a:ea typeface="Calibri" panose="020F0502020204030204" pitchFamily="34" charset="0"/>
                <a:cs typeface="Times New Roman" panose="02020603050405020304" pitchFamily="18" charset="0"/>
              </a:rPr>
              <a:t> </a:t>
            </a:r>
            <a:r>
              <a:rPr lang="en-US" sz="3200" dirty="0" err="1">
                <a:solidFill>
                  <a:srgbClr val="000000"/>
                </a:solidFill>
                <a:effectLst/>
                <a:ea typeface="Calibri" panose="020F0502020204030204" pitchFamily="34" charset="0"/>
                <a:cs typeface="Times New Roman" panose="02020603050405020304" pitchFamily="18" charset="0"/>
              </a:rPr>
              <a:t>xung</a:t>
            </a:r>
            <a:r>
              <a:rPr lang="en-US" sz="3200" dirty="0">
                <a:solidFill>
                  <a:srgbClr val="000000"/>
                </a:solidFill>
                <a:effectLst/>
                <a:ea typeface="Calibri" panose="020F0502020204030204" pitchFamily="34" charset="0"/>
                <a:cs typeface="Times New Roman" panose="02020603050405020304" pitchFamily="18" charset="0"/>
              </a:rPr>
              <a:t> </a:t>
            </a:r>
            <a:r>
              <a:rPr lang="en-US" sz="3200" dirty="0" err="1">
                <a:solidFill>
                  <a:srgbClr val="000000"/>
                </a:solidFill>
                <a:effectLst/>
                <a:ea typeface="Calibri" panose="020F0502020204030204" pitchFamily="34" charset="0"/>
                <a:cs typeface="Times New Roman" panose="02020603050405020304" pitchFamily="18" charset="0"/>
              </a:rPr>
              <a:t>quanh</a:t>
            </a:r>
            <a:r>
              <a:rPr lang="en-US" sz="3200" dirty="0">
                <a:solidFill>
                  <a:srgbClr val="000000"/>
                </a:solidFill>
                <a:effectLst/>
                <a:ea typeface="Calibri" panose="020F0502020204030204" pitchFamily="34" charset="0"/>
                <a:cs typeface="Times New Roman" panose="02020603050405020304" pitchFamily="18" charset="0"/>
              </a:rPr>
              <a:t> </a:t>
            </a:r>
            <a:r>
              <a:rPr lang="en-US" sz="3200" dirty="0" err="1">
                <a:solidFill>
                  <a:srgbClr val="000000"/>
                </a:solidFill>
                <a:effectLst/>
                <a:ea typeface="Calibri" panose="020F0502020204030204" pitchFamily="34" charset="0"/>
                <a:cs typeface="Times New Roman" panose="02020603050405020304" pitchFamily="18" charset="0"/>
              </a:rPr>
              <a:t>nhà</a:t>
            </a:r>
            <a:r>
              <a:rPr lang="en-US" sz="3200" dirty="0">
                <a:solidFill>
                  <a:srgbClr val="000000"/>
                </a:solidFill>
                <a:effectLst/>
                <a:ea typeface="Calibri" panose="020F0502020204030204" pitchFamily="34" charset="0"/>
                <a:cs typeface="Times New Roman" panose="02020603050405020304" pitchFamily="18" charset="0"/>
              </a:rPr>
              <a:t> ở.</a:t>
            </a:r>
            <a:endParaRPr lang="en-US" sz="3200" dirty="0">
              <a:effectLst/>
              <a:ea typeface="Calibri" panose="020F0502020204030204" pitchFamily="34" charset="0"/>
              <a:cs typeface="Times New Roman" panose="02020603050405020304" pitchFamily="18" charset="0"/>
            </a:endParaRPr>
          </a:p>
          <a:p>
            <a:pPr algn="ctr"/>
            <a:endParaRPr lang="en-US" sz="3200" dirty="0"/>
          </a:p>
        </p:txBody>
      </p:sp>
    </p:spTree>
    <p:extLst>
      <p:ext uri="{BB962C8B-B14F-4D97-AF65-F5344CB8AC3E}">
        <p14:creationId xmlns:p14="http://schemas.microsoft.com/office/powerpoint/2010/main" val="1173689402"/>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2">
            <a:extLst>
              <a:ext uri="{FF2B5EF4-FFF2-40B4-BE49-F238E27FC236}">
                <a16:creationId xmlns:a16="http://schemas.microsoft.com/office/drawing/2014/main" id="{24B48C05-A5B2-CF1D-C0C3-E743E8701DC6}"/>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t="7156" b="7978"/>
          <a:stretch/>
        </p:blipFill>
        <p:spPr>
          <a:xfrm>
            <a:off x="0" y="0"/>
            <a:ext cx="12244008" cy="6858000"/>
          </a:xfrm>
          <a:prstGeom prst="rect">
            <a:avLst/>
          </a:prstGeom>
        </p:spPr>
      </p:pic>
      <p:sp>
        <p:nvSpPr>
          <p:cNvPr id="10" name="Cloud 9">
            <a:extLst>
              <a:ext uri="{FF2B5EF4-FFF2-40B4-BE49-F238E27FC236}">
                <a16:creationId xmlns:a16="http://schemas.microsoft.com/office/drawing/2014/main" id="{D058784C-6DF5-2F10-5817-FD5FD30280AE}"/>
              </a:ext>
            </a:extLst>
          </p:cNvPr>
          <p:cNvSpPr/>
          <p:nvPr/>
        </p:nvSpPr>
        <p:spPr>
          <a:xfrm>
            <a:off x="428851" y="246291"/>
            <a:ext cx="7617869" cy="2815186"/>
          </a:xfrm>
          <a:prstGeom prst="cloud">
            <a:avLst/>
          </a:prstGeom>
          <a:solidFill>
            <a:srgbClr val="FFFFCC"/>
          </a:solidFill>
          <a:ln>
            <a:noFill/>
          </a:ln>
          <a:effectLst>
            <a:innerShdw blurRad="63500" dist="50800" dir="10800000">
              <a:prstClr val="black">
                <a:alpha val="50000"/>
              </a:prstClr>
            </a:innerShdw>
          </a:effectLst>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8491AC38-B5DE-7ED5-B2E3-6EE596078E41}"/>
              </a:ext>
            </a:extLst>
          </p:cNvPr>
          <p:cNvPicPr>
            <a:picLocks noChangeAspect="1"/>
          </p:cNvPicPr>
          <p:nvPr/>
        </p:nvPicPr>
        <p:blipFill>
          <a:blip r:embed="rId5"/>
          <a:stretch>
            <a:fillRect/>
          </a:stretch>
        </p:blipFill>
        <p:spPr>
          <a:xfrm>
            <a:off x="1225027" y="989534"/>
            <a:ext cx="6206266" cy="1140051"/>
          </a:xfrm>
          <a:prstGeom prst="rect">
            <a:avLst/>
          </a:prstGeom>
        </p:spPr>
      </p:pic>
    </p:spTree>
    <p:extLst>
      <p:ext uri="{BB962C8B-B14F-4D97-AF65-F5344CB8AC3E}">
        <p14:creationId xmlns:p14="http://schemas.microsoft.com/office/powerpoint/2010/main" val="36076932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oodle flowers in vases note paper">
            <a:extLst>
              <a:ext uri="{FF2B5EF4-FFF2-40B4-BE49-F238E27FC236}">
                <a16:creationId xmlns:a16="http://schemas.microsoft.com/office/drawing/2014/main" id="{4C649822-A618-9501-1FFC-B98742A56E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0424" y="103921"/>
            <a:ext cx="5962650" cy="3971925"/>
          </a:xfrm>
          <a:prstGeom prst="rect">
            <a:avLst/>
          </a:prstGeom>
          <a:ln w="127000" cap="sq">
            <a:solidFill>
              <a:schemeClr val="accent6">
                <a:lumMod val="75000"/>
              </a:schemeClr>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3" name="Picture 6" descr="Pared rosa claro en una habitación vacía... | Free Photo #Freepik  #freephoto #fondo #diseno #textura #madera | Light pink walls, Empty room,  Pink walls">
            <a:extLst>
              <a:ext uri="{FF2B5EF4-FFF2-40B4-BE49-F238E27FC236}">
                <a16:creationId xmlns:a16="http://schemas.microsoft.com/office/drawing/2014/main" id="{DE89D499-67B6-424F-45AC-28852347DE7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7864"/>
          <a:stretch/>
        </p:blipFill>
        <p:spPr bwMode="auto">
          <a:xfrm>
            <a:off x="0" y="5116285"/>
            <a:ext cx="12192000" cy="174171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7FFA9F0-BC07-186E-4052-8809BBCAE436}"/>
              </a:ext>
            </a:extLst>
          </p:cNvPr>
          <p:cNvSpPr txBox="1"/>
          <p:nvPr/>
        </p:nvSpPr>
        <p:spPr>
          <a:xfrm>
            <a:off x="3530712" y="250127"/>
            <a:ext cx="4897495" cy="1446550"/>
          </a:xfrm>
          <a:prstGeom prst="rect">
            <a:avLst/>
          </a:prstGeom>
          <a:noFill/>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300" normalizeH="0" baseline="0" noProof="0" dirty="0" err="1">
                <a:ln>
                  <a:noFill/>
                </a:ln>
                <a:solidFill>
                  <a:srgbClr val="00B0F0"/>
                </a:solidFill>
                <a:effectLst/>
                <a:uLnTx/>
                <a:uFillTx/>
                <a:latin typeface="+mj-lt"/>
                <a:ea typeface="+mn-ea"/>
                <a:cs typeface="+mn-cs"/>
              </a:rPr>
              <a:t>Phần</a:t>
            </a:r>
            <a:r>
              <a:rPr kumimoji="0" lang="en-US" sz="4400" b="1" i="0" u="none" strike="noStrike" kern="1200" cap="none" spc="300" normalizeH="0" baseline="0" noProof="0" dirty="0">
                <a:ln>
                  <a:noFill/>
                </a:ln>
                <a:solidFill>
                  <a:srgbClr val="00B0F0"/>
                </a:solidFill>
                <a:effectLst/>
                <a:uLnTx/>
                <a:uFillTx/>
                <a:latin typeface="+mj-lt"/>
                <a:ea typeface="+mn-ea"/>
                <a:cs typeface="+mn-cs"/>
              </a:rPr>
              <a:t> </a:t>
            </a:r>
            <a:r>
              <a:rPr kumimoji="0" lang="en-US" sz="4400" b="1" i="0" u="none" strike="noStrike" kern="1200" cap="none" spc="300" normalizeH="0" baseline="0" noProof="0" dirty="0" err="1">
                <a:ln>
                  <a:noFill/>
                </a:ln>
                <a:solidFill>
                  <a:srgbClr val="F79646">
                    <a:lumMod val="50000"/>
                  </a:srgbClr>
                </a:solidFill>
                <a:effectLst/>
                <a:uLnTx/>
                <a:uFillTx/>
                <a:latin typeface="+mj-lt"/>
                <a:ea typeface="+mn-ea"/>
                <a:cs typeface="+mn-cs"/>
              </a:rPr>
              <a:t>nhận</a:t>
            </a:r>
            <a:r>
              <a:rPr kumimoji="0" lang="en-US" sz="4400" b="1" i="0" u="none" strike="noStrike" kern="1200" cap="none" spc="300" normalizeH="0" baseline="0" noProof="0" dirty="0">
                <a:ln>
                  <a:noFill/>
                </a:ln>
                <a:solidFill>
                  <a:srgbClr val="00B0F0"/>
                </a:solidFill>
                <a:effectLst/>
                <a:uLnTx/>
                <a:uFillTx/>
                <a:latin typeface="+mj-lt"/>
                <a:ea typeface="+mn-ea"/>
                <a:cs typeface="+mn-cs"/>
              </a:rPr>
              <a:t> </a:t>
            </a:r>
            <a:r>
              <a:rPr kumimoji="0" lang="en-US" sz="4400" b="1" i="0" u="none" strike="noStrike" kern="1200" cap="none" spc="300" normalizeH="0" baseline="0" noProof="0" dirty="0" err="1">
                <a:ln>
                  <a:noFill/>
                </a:ln>
                <a:solidFill>
                  <a:srgbClr val="00B050"/>
                </a:solidFill>
                <a:effectLst/>
                <a:uLnTx/>
                <a:uFillTx/>
                <a:latin typeface="+mj-lt"/>
                <a:ea typeface="+mn-ea"/>
                <a:cs typeface="+mn-cs"/>
              </a:rPr>
              <a:t>xét</a:t>
            </a:r>
            <a:r>
              <a:rPr kumimoji="0" lang="en-US" sz="4400" b="1" i="0" u="none" strike="noStrike" kern="1200" cap="none" spc="300" normalizeH="0" baseline="0" noProof="0" dirty="0">
                <a:ln>
                  <a:noFill/>
                </a:ln>
                <a:solidFill>
                  <a:srgbClr val="00B0F0"/>
                </a:solidFill>
                <a:effectLst/>
                <a:uLnTx/>
                <a:uFillTx/>
                <a:latin typeface="+mj-lt"/>
                <a:ea typeface="+mn-ea"/>
                <a:cs typeface="+mn-cs"/>
              </a:rPr>
              <a:t> </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300" normalizeH="0" baseline="0" noProof="0">
                <a:ln>
                  <a:noFill/>
                </a:ln>
                <a:solidFill>
                  <a:srgbClr val="00B0F0"/>
                </a:solidFill>
                <a:effectLst/>
                <a:uLnTx/>
                <a:uFillTx/>
                <a:latin typeface="+mj-lt"/>
                <a:ea typeface="+mn-ea"/>
                <a:cs typeface="+mn-cs"/>
              </a:rPr>
              <a:t>             </a:t>
            </a:r>
            <a:r>
              <a:rPr kumimoji="0" lang="en-US" sz="4400" b="1" i="0" u="none" strike="noStrike" kern="1200" cap="none" spc="300" normalizeH="0" baseline="0" noProof="0">
                <a:ln>
                  <a:noFill/>
                </a:ln>
                <a:solidFill>
                  <a:srgbClr val="FF0000"/>
                </a:solidFill>
                <a:effectLst/>
                <a:uLnTx/>
                <a:uFillTx/>
                <a:latin typeface="+mj-lt"/>
                <a:ea typeface="+mn-ea"/>
                <a:cs typeface="+mn-cs"/>
              </a:rPr>
              <a:t>Giáo</a:t>
            </a:r>
            <a:r>
              <a:rPr kumimoji="0" lang="en-US" sz="4400" b="1" i="0" u="none" strike="noStrike" kern="1200" cap="none" spc="300" normalizeH="0" baseline="0" noProof="0">
                <a:ln>
                  <a:noFill/>
                </a:ln>
                <a:solidFill>
                  <a:srgbClr val="00B0F0"/>
                </a:solidFill>
                <a:effectLst/>
                <a:uLnTx/>
                <a:uFillTx/>
                <a:latin typeface="+mj-lt"/>
                <a:ea typeface="+mn-ea"/>
                <a:cs typeface="+mn-cs"/>
              </a:rPr>
              <a:t> </a:t>
            </a:r>
            <a:r>
              <a:rPr kumimoji="0" lang="en-US" sz="4400" b="1" i="0" u="none" strike="noStrike" kern="1200" cap="none" spc="300" normalizeH="0" baseline="0" noProof="0">
                <a:ln>
                  <a:noFill/>
                </a:ln>
                <a:solidFill>
                  <a:srgbClr val="7030A0"/>
                </a:solidFill>
                <a:effectLst/>
                <a:uLnTx/>
                <a:uFillTx/>
                <a:latin typeface="+mj-lt"/>
                <a:ea typeface="+mn-ea"/>
                <a:cs typeface="+mn-cs"/>
              </a:rPr>
              <a:t>viên</a:t>
            </a:r>
            <a:endParaRPr kumimoji="0" lang="en-US" sz="4400" b="1" i="0" u="none" strike="noStrike" kern="1200" cap="none" spc="300" normalizeH="0" baseline="0" noProof="0" dirty="0">
              <a:ln>
                <a:noFill/>
              </a:ln>
              <a:solidFill>
                <a:srgbClr val="7030A0"/>
              </a:solidFill>
              <a:effectLst/>
              <a:uLnTx/>
              <a:uFillTx/>
              <a:latin typeface="+mj-lt"/>
              <a:ea typeface="+mn-ea"/>
              <a:cs typeface="+mn-cs"/>
            </a:endParaRPr>
          </a:p>
        </p:txBody>
      </p:sp>
      <p:pic>
        <p:nvPicPr>
          <p:cNvPr id="5" name="Picture 4" descr="Cute girl standing pointing hand to presentation poses logo banner hand drawn cartoon art illustration">
            <a:extLst>
              <a:ext uri="{FF2B5EF4-FFF2-40B4-BE49-F238E27FC236}">
                <a16:creationId xmlns:a16="http://schemas.microsoft.com/office/drawing/2014/main" id="{01D28494-AF02-2D2F-A395-39C2D2F02393}"/>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581" b="92016" l="9744" r="89776">
                        <a14:foregroundMark x1="44888" y1="9780" x2="44888" y2="9780"/>
                        <a14:foregroundMark x1="53514" y1="92016" x2="53514" y2="92016"/>
                        <a14:backgroundMark x1="30831" y1="25749" x2="24441" y2="46108"/>
                        <a14:backgroundMark x1="24441" y1="46108" x2="24441" y2="47106"/>
                        <a14:backgroundMark x1="25559" y1="45110" x2="24281" y2="70459"/>
                        <a14:backgroundMark x1="24281" y1="70459" x2="24441" y2="70659"/>
                        <a14:backgroundMark x1="26038" y1="60080" x2="33546" y2="76846"/>
                        <a14:backgroundMark x1="38818" y1="63074" x2="38818" y2="63074"/>
                        <a14:backgroundMark x1="63259" y1="18363" x2="70288" y2="40319"/>
                        <a14:backgroundMark x1="73482" y1="41118" x2="74601" y2="65070"/>
                        <a14:backgroundMark x1="73962" y1="57685" x2="69329" y2="76048"/>
                        <a14:backgroundMark x1="59904" y1="62076" x2="59904" y2="62076"/>
                      </a14:backgroundRemoval>
                    </a14:imgEffect>
                  </a14:imgLayer>
                </a14:imgProps>
              </a:ext>
              <a:ext uri="{28A0092B-C50C-407E-A947-70E740481C1C}">
                <a14:useLocalDpi xmlns:a14="http://schemas.microsoft.com/office/drawing/2010/main" val="0"/>
              </a:ext>
            </a:extLst>
          </a:blip>
          <a:srcRect l="20242" t="2551" r="29296"/>
          <a:stretch/>
        </p:blipFill>
        <p:spPr bwMode="auto">
          <a:xfrm>
            <a:off x="-155144" y="1218333"/>
            <a:ext cx="3530712" cy="545665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hậu hoa png | PNGEgg">
            <a:extLst>
              <a:ext uri="{FF2B5EF4-FFF2-40B4-BE49-F238E27FC236}">
                <a16:creationId xmlns:a16="http://schemas.microsoft.com/office/drawing/2014/main" id="{E3DE5BF9-81BF-771B-4FAF-21067A1E385E}"/>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3659" b="97358" l="5460" r="97701">
                        <a14:foregroundMark x1="41092" y1="6504" x2="41092" y2="6504"/>
                        <a14:foregroundMark x1="39368" y1="4878" x2="39368" y2="4878"/>
                        <a14:foregroundMark x1="65230" y1="4878" x2="65230" y2="4878"/>
                        <a14:foregroundMark x1="54598" y1="93293" x2="54598" y2="93293"/>
                        <a14:foregroundMark x1="54310" y1="97358" x2="54310" y2="97358"/>
                        <a14:foregroundMark x1="6034" y1="35366" x2="6034" y2="35366"/>
                        <a14:foregroundMark x1="91092" y1="33130" x2="91092" y2="33130"/>
                        <a14:foregroundMark x1="89655" y1="38618" x2="89655" y2="38618"/>
                        <a14:foregroundMark x1="68391" y1="3862" x2="68391" y2="3862"/>
                        <a14:foregroundMark x1="64080" y1="3862" x2="64080" y2="3862"/>
                        <a14:foregroundMark x1="61782" y1="3659" x2="61782" y2="3659"/>
                        <a14:foregroundMark x1="95977" y1="34350" x2="95977" y2="34350"/>
                        <a14:foregroundMark x1="97701" y1="33943" x2="97701" y2="33943"/>
                      </a14:backgroundRemoval>
                    </a14:imgEffect>
                  </a14:imgLayer>
                </a14:imgProps>
              </a:ext>
              <a:ext uri="{28A0092B-C50C-407E-A947-70E740481C1C}">
                <a14:useLocalDpi xmlns:a14="http://schemas.microsoft.com/office/drawing/2010/main" val="0"/>
              </a:ext>
            </a:extLst>
          </a:blip>
          <a:srcRect/>
          <a:stretch>
            <a:fillRect/>
          </a:stretch>
        </p:blipFill>
        <p:spPr bwMode="auto">
          <a:xfrm>
            <a:off x="8877300" y="2171700"/>
            <a:ext cx="3314700" cy="4686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537825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7">
            <a:extLst>
              <a:ext uri="{FF2B5EF4-FFF2-40B4-BE49-F238E27FC236}">
                <a16:creationId xmlns:a16="http://schemas.microsoft.com/office/drawing/2014/main" id="{D0C3A64E-DB7F-C90B-8571-E26A9AE4C50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356" t="25792" r="7243" b="16962"/>
          <a:stretch/>
        </p:blipFill>
        <p:spPr>
          <a:xfrm>
            <a:off x="1733887" y="-147338"/>
            <a:ext cx="8724225" cy="5848107"/>
          </a:xfrm>
          <a:prstGeom prst="rect">
            <a:avLst/>
          </a:prstGeom>
          <a:ln>
            <a:noFill/>
          </a:ln>
        </p:spPr>
      </p:pic>
      <p:sp>
        <p:nvSpPr>
          <p:cNvPr id="3" name="TextBox 2">
            <a:extLst>
              <a:ext uri="{FF2B5EF4-FFF2-40B4-BE49-F238E27FC236}">
                <a16:creationId xmlns:a16="http://schemas.microsoft.com/office/drawing/2014/main" id="{9CAB5523-C849-40A6-33AE-C4C01FCF174B}"/>
              </a:ext>
            </a:extLst>
          </p:cNvPr>
          <p:cNvSpPr txBox="1"/>
          <p:nvPr/>
        </p:nvSpPr>
        <p:spPr>
          <a:xfrm>
            <a:off x="4128136" y="1769891"/>
            <a:ext cx="4044428" cy="25853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white"/>
                </a:solidFill>
                <a:effectLst/>
                <a:uLnTx/>
                <a:uFillTx/>
                <a:ea typeface="+mn-ea"/>
                <a:cs typeface="+mn-cs"/>
              </a:rPr>
              <a:t>Phần</a:t>
            </a:r>
            <a:r>
              <a:rPr kumimoji="0" lang="en-US" sz="5400" b="1" i="0" u="none" strike="noStrike" kern="1200" cap="none" spc="0" normalizeH="0" baseline="0" noProof="0" dirty="0">
                <a:ln>
                  <a:noFill/>
                </a:ln>
                <a:solidFill>
                  <a:prstClr val="white"/>
                </a:solidFill>
                <a:effectLst/>
                <a:uLnTx/>
                <a:uFillTx/>
                <a:ea typeface="+mn-ea"/>
                <a:cs typeface="+mn-cs"/>
              </a:rPr>
              <a:t> </a:t>
            </a:r>
            <a:r>
              <a:rPr kumimoji="0" lang="en-US" sz="5400" b="1" i="0" u="none" strike="noStrike" kern="1200" cap="none" spc="0" normalizeH="0" baseline="0" noProof="0" dirty="0" err="1">
                <a:ln>
                  <a:noFill/>
                </a:ln>
                <a:solidFill>
                  <a:prstClr val="white"/>
                </a:solidFill>
                <a:effectLst/>
                <a:uLnTx/>
                <a:uFillTx/>
                <a:ea typeface="+mn-ea"/>
                <a:cs typeface="+mn-cs"/>
              </a:rPr>
              <a:t>làm</a:t>
            </a:r>
            <a:r>
              <a:rPr kumimoji="0" lang="en-US" sz="5400" b="1" i="0" u="none" strike="noStrike" kern="1200" cap="none" spc="0" normalizeH="0" baseline="0" noProof="0" dirty="0">
                <a:ln>
                  <a:noFill/>
                </a:ln>
                <a:solidFill>
                  <a:prstClr val="white"/>
                </a:solidFill>
                <a:effectLst/>
                <a:uLnTx/>
                <a:uFillTx/>
                <a:ea typeface="+mn-ea"/>
                <a:cs typeface="+mn-cs"/>
              </a:rPr>
              <a:t> </a:t>
            </a:r>
            <a:r>
              <a:rPr kumimoji="0" lang="en-US" sz="5400" b="1" i="0" u="none" strike="noStrike" kern="1200" cap="none" spc="0" normalizeH="0" baseline="0" noProof="0" dirty="0" err="1">
                <a:ln>
                  <a:noFill/>
                </a:ln>
                <a:solidFill>
                  <a:prstClr val="white"/>
                </a:solidFill>
                <a:effectLst/>
                <a:uLnTx/>
                <a:uFillTx/>
                <a:ea typeface="+mn-ea"/>
                <a:cs typeface="+mn-cs"/>
              </a:rPr>
              <a:t>việc</a:t>
            </a:r>
            <a:r>
              <a:rPr kumimoji="0" lang="en-US" sz="5400" b="1" i="0" u="none" strike="noStrike" kern="1200" cap="none" spc="0" normalizeH="0" baseline="0" noProof="0" dirty="0">
                <a:ln>
                  <a:noFill/>
                </a:ln>
                <a:solidFill>
                  <a:prstClr val="white"/>
                </a:solidFill>
                <a:effectLst/>
                <a:uLnTx/>
                <a:uFillTx/>
                <a:ea typeface="+mn-ea"/>
                <a:cs typeface="+mn-cs"/>
              </a:rPr>
              <a:t> </a:t>
            </a:r>
            <a:r>
              <a:rPr kumimoji="0" lang="en-US" sz="5400" b="1" i="0" u="none" strike="noStrike" kern="1200" cap="none" spc="0" normalizeH="0" baseline="0" noProof="0" dirty="0" err="1">
                <a:ln>
                  <a:noFill/>
                </a:ln>
                <a:solidFill>
                  <a:prstClr val="white"/>
                </a:solidFill>
                <a:effectLst/>
                <a:uLnTx/>
                <a:uFillTx/>
                <a:ea typeface="+mn-ea"/>
                <a:cs typeface="+mn-cs"/>
              </a:rPr>
              <a:t>của</a:t>
            </a:r>
            <a:r>
              <a:rPr kumimoji="0" lang="en-US" sz="5400" b="1" i="0" u="none" strike="noStrike" kern="1200" cap="none" spc="0" normalizeH="0" baseline="0" noProof="0" dirty="0">
                <a:ln>
                  <a:noFill/>
                </a:ln>
                <a:solidFill>
                  <a:prstClr val="white"/>
                </a:solidFill>
                <a:effectLst/>
                <a:uLnTx/>
                <a:uFillTx/>
                <a:ea typeface="+mn-ea"/>
                <a:cs typeface="+mn-cs"/>
              </a:rPr>
              <a:t> ban </a:t>
            </a:r>
            <a:r>
              <a:rPr kumimoji="0" lang="en-US" sz="5400" b="1" i="0" u="none" strike="noStrike" kern="1200" cap="none" spc="0" normalizeH="0" baseline="0" noProof="0" dirty="0" err="1">
                <a:ln>
                  <a:noFill/>
                </a:ln>
                <a:solidFill>
                  <a:prstClr val="white"/>
                </a:solidFill>
                <a:effectLst/>
                <a:uLnTx/>
                <a:uFillTx/>
                <a:ea typeface="+mn-ea"/>
                <a:cs typeface="+mn-cs"/>
              </a:rPr>
              <a:t>cán</a:t>
            </a:r>
            <a:r>
              <a:rPr kumimoji="0" lang="en-US" sz="5400" b="1" i="0" u="none" strike="noStrike" kern="1200" cap="none" spc="0" normalizeH="0" baseline="0" noProof="0" dirty="0">
                <a:ln>
                  <a:noFill/>
                </a:ln>
                <a:solidFill>
                  <a:prstClr val="white"/>
                </a:solidFill>
                <a:effectLst/>
                <a:uLnTx/>
                <a:uFillTx/>
                <a:ea typeface="+mn-ea"/>
                <a:cs typeface="+mn-cs"/>
              </a:rPr>
              <a:t> </a:t>
            </a:r>
            <a:r>
              <a:rPr kumimoji="0" lang="en-US" sz="5400" b="1" i="0" u="none" strike="noStrike" kern="1200" cap="none" spc="0" normalizeH="0" baseline="0" noProof="0" dirty="0" err="1">
                <a:ln>
                  <a:noFill/>
                </a:ln>
                <a:solidFill>
                  <a:prstClr val="white"/>
                </a:solidFill>
                <a:effectLst/>
                <a:uLnTx/>
                <a:uFillTx/>
                <a:ea typeface="+mn-ea"/>
                <a:cs typeface="+mn-cs"/>
              </a:rPr>
              <a:t>sự</a:t>
            </a:r>
            <a:r>
              <a:rPr kumimoji="0" lang="en-US" sz="5400" b="1" i="0" u="none" strike="noStrike" kern="1200" cap="none" spc="0" normalizeH="0" baseline="0" noProof="0" dirty="0">
                <a:ln>
                  <a:noFill/>
                </a:ln>
                <a:solidFill>
                  <a:prstClr val="white"/>
                </a:solidFill>
                <a:effectLst/>
                <a:uLnTx/>
                <a:uFillTx/>
                <a:ea typeface="+mn-ea"/>
                <a:cs typeface="+mn-cs"/>
              </a:rPr>
              <a:t> </a:t>
            </a:r>
            <a:r>
              <a:rPr kumimoji="0" lang="en-US" sz="5400" b="1" i="0" u="none" strike="noStrike" kern="1200" cap="none" spc="0" normalizeH="0" baseline="0" noProof="0" dirty="0" err="1">
                <a:ln>
                  <a:noFill/>
                </a:ln>
                <a:solidFill>
                  <a:prstClr val="white"/>
                </a:solidFill>
                <a:effectLst/>
                <a:uLnTx/>
                <a:uFillTx/>
                <a:ea typeface="+mn-ea"/>
                <a:cs typeface="+mn-cs"/>
              </a:rPr>
              <a:t>lớp</a:t>
            </a:r>
            <a:endParaRPr kumimoji="0" lang="en-US" sz="5400" b="1" i="0" u="none" strike="noStrike" kern="1200" cap="none" spc="0" normalizeH="0" baseline="0" noProof="0" dirty="0">
              <a:ln>
                <a:noFill/>
              </a:ln>
              <a:solidFill>
                <a:prstClr val="white"/>
              </a:solidFill>
              <a:effectLst/>
              <a:uLnTx/>
              <a:uFillTx/>
              <a:ea typeface="+mn-ea"/>
              <a:cs typeface="+mn-cs"/>
            </a:endParaRPr>
          </a:p>
        </p:txBody>
      </p:sp>
      <p:sp>
        <p:nvSpPr>
          <p:cNvPr id="4" name="Speech Bubble: Oval 3">
            <a:extLst>
              <a:ext uri="{FF2B5EF4-FFF2-40B4-BE49-F238E27FC236}">
                <a16:creationId xmlns:a16="http://schemas.microsoft.com/office/drawing/2014/main" id="{975ED5EB-A4C0-E029-6057-6DFA8E9E7EF5}"/>
              </a:ext>
            </a:extLst>
          </p:cNvPr>
          <p:cNvSpPr/>
          <p:nvPr/>
        </p:nvSpPr>
        <p:spPr>
          <a:xfrm>
            <a:off x="8467231" y="372314"/>
            <a:ext cx="3717850" cy="2037645"/>
          </a:xfrm>
          <a:prstGeom prst="wedgeEllipseCallout">
            <a:avLst>
              <a:gd name="adj1" fmla="val 8210"/>
              <a:gd name="adj2" fmla="val 72876"/>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err="1">
                <a:ln>
                  <a:noFill/>
                </a:ln>
                <a:solidFill>
                  <a:prstClr val="black"/>
                </a:solidFill>
                <a:effectLst/>
                <a:uLnTx/>
                <a:uFillTx/>
                <a:ea typeface="+mn-ea"/>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ea typeface="+mn-ea"/>
                <a:cs typeface="Calibri" panose="020F0502020204030204" pitchFamily="34" charset="0"/>
              </a:rPr>
              <a:t>trưởng</a:t>
            </a:r>
            <a:r>
              <a:rPr kumimoji="0" lang="vi-VN"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ea typeface="+mn-ea"/>
                <a:cs typeface="Calibri" panose="020F0502020204030204" pitchFamily="34" charset="0"/>
              </a:rPr>
              <a:t>báo</a:t>
            </a:r>
            <a:r>
              <a:rPr kumimoji="0" lang="vi-VN"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ea typeface="+mn-ea"/>
                <a:cs typeface="Calibri" panose="020F0502020204030204" pitchFamily="34" charset="0"/>
              </a:rPr>
              <a:t>cáo</a:t>
            </a:r>
            <a:r>
              <a:rPr kumimoji="0" lang="vi-VN"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ea typeface="+mn-ea"/>
                <a:cs typeface="Calibri" panose="020F0502020204030204" pitchFamily="34" charset="0"/>
              </a:rPr>
              <a:t>kết</a:t>
            </a:r>
            <a:r>
              <a:rPr kumimoji="0" lang="vi-VN"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ea typeface="+mn-ea"/>
                <a:cs typeface="Calibri" panose="020F0502020204030204" pitchFamily="34" charset="0"/>
              </a:rPr>
              <a:t>quả</a:t>
            </a:r>
            <a:r>
              <a:rPr kumimoji="0" lang="vi-VN"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ea typeface="+mn-ea"/>
                <a:cs typeface="Calibri" panose="020F0502020204030204" pitchFamily="34" charset="0"/>
              </a:rPr>
              <a:t>học</a:t>
            </a:r>
            <a:r>
              <a:rPr kumimoji="0" lang="vi-VN"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ea typeface="+mn-ea"/>
                <a:cs typeface="Calibri" panose="020F0502020204030204" pitchFamily="34" charset="0"/>
              </a:rPr>
              <a:t>tập</a:t>
            </a:r>
            <a:r>
              <a:rPr kumimoji="0" lang="vi-VN"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ea typeface="+mn-ea"/>
                <a:cs typeface="Calibri" panose="020F0502020204030204" pitchFamily="34" charset="0"/>
              </a:rPr>
              <a:t>của</a:t>
            </a:r>
            <a:r>
              <a:rPr kumimoji="0" lang="vi-VN"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ea typeface="+mn-ea"/>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ea typeface="+mn-ea"/>
                <a:cs typeface="Calibri" panose="020F0502020204030204" pitchFamily="34" charset="0"/>
              </a:rPr>
              <a:t> trong </a:t>
            </a:r>
            <a:r>
              <a:rPr kumimoji="0" lang="vi-VN" sz="2800" b="1" i="0" u="none" strike="noStrike" kern="1200" cap="none" spc="0" normalizeH="0" baseline="0" noProof="0" dirty="0" err="1">
                <a:ln>
                  <a:noFill/>
                </a:ln>
                <a:solidFill>
                  <a:prstClr val="black"/>
                </a:solidFill>
                <a:effectLst/>
                <a:uLnTx/>
                <a:uFillTx/>
                <a:ea typeface="+mn-ea"/>
                <a:cs typeface="Calibri" panose="020F0502020204030204" pitchFamily="34" charset="0"/>
              </a:rPr>
              <a:t>tuần</a:t>
            </a:r>
            <a:endParaRPr kumimoji="0" lang="vi-VN" sz="2800" b="1" i="0" u="none" strike="noStrike" kern="1200" cap="none" spc="0" normalizeH="0" baseline="0" noProof="0" dirty="0">
              <a:ln>
                <a:noFill/>
              </a:ln>
              <a:solidFill>
                <a:prstClr val="black"/>
              </a:solidFill>
              <a:effectLst/>
              <a:uLnTx/>
              <a:uFillTx/>
              <a:ea typeface="+mn-ea"/>
              <a:cs typeface="Calibri" panose="020F0502020204030204" pitchFamily="34" charset="0"/>
            </a:endParaRPr>
          </a:p>
        </p:txBody>
      </p:sp>
      <p:pic>
        <p:nvPicPr>
          <p:cNvPr id="14" name="Picture 5">
            <a:extLst>
              <a:ext uri="{FF2B5EF4-FFF2-40B4-BE49-F238E27FC236}">
                <a16:creationId xmlns:a16="http://schemas.microsoft.com/office/drawing/2014/main" id="{CF029157-40B2-CDA1-072D-490CEF7436EF}"/>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b="81540"/>
          <a:stretch/>
        </p:blipFill>
        <p:spPr>
          <a:xfrm>
            <a:off x="-1844339" y="5493795"/>
            <a:ext cx="14735270" cy="1360031"/>
          </a:xfrm>
          <a:prstGeom prst="rect">
            <a:avLst/>
          </a:prstGeom>
        </p:spPr>
      </p:pic>
      <p:grpSp>
        <p:nvGrpSpPr>
          <p:cNvPr id="6" name="Group 5">
            <a:extLst>
              <a:ext uri="{FF2B5EF4-FFF2-40B4-BE49-F238E27FC236}">
                <a16:creationId xmlns:a16="http://schemas.microsoft.com/office/drawing/2014/main" id="{65E024F1-C8E1-B2E5-E855-68BAF4C910BC}"/>
              </a:ext>
            </a:extLst>
          </p:cNvPr>
          <p:cNvGrpSpPr/>
          <p:nvPr/>
        </p:nvGrpSpPr>
        <p:grpSpPr>
          <a:xfrm>
            <a:off x="-20842" y="309968"/>
            <a:ext cx="3949653" cy="2037645"/>
            <a:chOff x="-20842" y="372314"/>
            <a:chExt cx="3949653" cy="2037645"/>
          </a:xfrm>
        </p:grpSpPr>
        <p:sp>
          <p:nvSpPr>
            <p:cNvPr id="7" name="Speech Bubble: Oval 6">
              <a:extLst>
                <a:ext uri="{FF2B5EF4-FFF2-40B4-BE49-F238E27FC236}">
                  <a16:creationId xmlns:a16="http://schemas.microsoft.com/office/drawing/2014/main" id="{F68308B8-7DD2-8821-CD58-4DE8E6786A30}"/>
                </a:ext>
              </a:extLst>
            </p:cNvPr>
            <p:cNvSpPr/>
            <p:nvPr/>
          </p:nvSpPr>
          <p:spPr>
            <a:xfrm>
              <a:off x="-20842" y="372314"/>
              <a:ext cx="3949653" cy="2037645"/>
            </a:xfrm>
            <a:prstGeom prst="wedgeEllipseCallout">
              <a:avLst>
                <a:gd name="adj1" fmla="val -17989"/>
                <a:gd name="adj2" fmla="val 61803"/>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ea typeface="+mn-ea"/>
                <a:cs typeface="+mn-cs"/>
              </a:endParaRPr>
            </a:p>
          </p:txBody>
        </p:sp>
        <p:sp>
          <p:nvSpPr>
            <p:cNvPr id="8" name="TextBox 7">
              <a:extLst>
                <a:ext uri="{FF2B5EF4-FFF2-40B4-BE49-F238E27FC236}">
                  <a16:creationId xmlns:a16="http://schemas.microsoft.com/office/drawing/2014/main" id="{EBC88ED1-C484-4A48-DDBC-046730F2CBB5}"/>
                </a:ext>
              </a:extLst>
            </p:cNvPr>
            <p:cNvSpPr txBox="1"/>
            <p:nvPr/>
          </p:nvSpPr>
          <p:spPr>
            <a:xfrm>
              <a:off x="83232" y="698638"/>
              <a:ext cx="3643164"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ea typeface="+mn-ea"/>
                  <a:cs typeface="+mn-cs"/>
                </a:rPr>
                <a:t>Các</a:t>
              </a:r>
              <a:r>
                <a:rPr kumimoji="0" lang="en-US" sz="2800" b="1" i="0" u="none" strike="noStrike" kern="1200" cap="none" spc="0" normalizeH="0" baseline="0" noProof="0" dirty="0">
                  <a:ln>
                    <a:noFill/>
                  </a:ln>
                  <a:solidFill>
                    <a:prstClr val="black"/>
                  </a:solidFill>
                  <a:effectLst/>
                  <a:uLnTx/>
                  <a:uFillTx/>
                  <a:ea typeface="+mn-ea"/>
                  <a:cs typeface="+mn-cs"/>
                </a:rPr>
                <a:t> </a:t>
              </a:r>
              <a:r>
                <a:rPr kumimoji="0" lang="en-US" sz="2800" b="1" i="0" u="none" strike="noStrike" kern="1200" cap="none" spc="0" normalizeH="0" baseline="0" noProof="0" dirty="0" err="1">
                  <a:ln>
                    <a:noFill/>
                  </a:ln>
                  <a:solidFill>
                    <a:prstClr val="black"/>
                  </a:solidFill>
                  <a:effectLst/>
                  <a:uLnTx/>
                  <a:uFillTx/>
                  <a:ea typeface="+mn-ea"/>
                  <a:cs typeface="+mn-cs"/>
                </a:rPr>
                <a:t>tổ</a:t>
              </a:r>
              <a:r>
                <a:rPr kumimoji="0" lang="en-US" sz="2800" b="1" i="0" u="none" strike="noStrike" kern="1200" cap="none" spc="0" normalizeH="0" baseline="0" noProof="0" dirty="0">
                  <a:ln>
                    <a:noFill/>
                  </a:ln>
                  <a:solidFill>
                    <a:prstClr val="black"/>
                  </a:solidFill>
                  <a:effectLst/>
                  <a:uLnTx/>
                  <a:uFillTx/>
                  <a:ea typeface="+mn-ea"/>
                  <a:cs typeface="+mn-cs"/>
                </a:rPr>
                <a:t> </a:t>
              </a:r>
              <a:r>
                <a:rPr kumimoji="0" lang="en-US" sz="2800" b="1" i="0" u="none" strike="noStrike" kern="1200" cap="none" spc="0" normalizeH="0" baseline="0" noProof="0" dirty="0" err="1">
                  <a:ln>
                    <a:noFill/>
                  </a:ln>
                  <a:solidFill>
                    <a:prstClr val="black"/>
                  </a:solidFill>
                  <a:effectLst/>
                  <a:uLnTx/>
                  <a:uFillTx/>
                  <a:ea typeface="+mn-ea"/>
                  <a:cs typeface="+mn-cs"/>
                </a:rPr>
                <a:t>trưởng</a:t>
              </a:r>
              <a:r>
                <a:rPr kumimoji="0" lang="en-US" sz="2800" b="1" i="0" u="none" strike="noStrike" kern="1200" cap="none" spc="0" normalizeH="0" baseline="0" noProof="0" dirty="0">
                  <a:ln>
                    <a:noFill/>
                  </a:ln>
                  <a:solidFill>
                    <a:prstClr val="black"/>
                  </a:solidFill>
                  <a:effectLst/>
                  <a:uLnTx/>
                  <a:uFillTx/>
                  <a:ea typeface="+mn-ea"/>
                  <a:cs typeface="+mn-cs"/>
                </a:rPr>
                <a:t> </a:t>
              </a:r>
              <a:r>
                <a:rPr kumimoji="0" lang="en-US" sz="2800" b="1" i="0" u="none" strike="noStrike" kern="1200" cap="none" spc="0" normalizeH="0" baseline="0" noProof="0" dirty="0" err="1">
                  <a:ln>
                    <a:noFill/>
                  </a:ln>
                  <a:solidFill>
                    <a:prstClr val="black"/>
                  </a:solidFill>
                  <a:effectLst/>
                  <a:uLnTx/>
                  <a:uFillTx/>
                  <a:ea typeface="+mn-ea"/>
                  <a:cs typeface="+mn-cs"/>
                </a:rPr>
                <a:t>báo</a:t>
              </a:r>
              <a:r>
                <a:rPr kumimoji="0" lang="en-US" sz="2800" b="1" i="0" u="none" strike="noStrike" kern="1200" cap="none" spc="0" normalizeH="0" baseline="0" noProof="0" dirty="0">
                  <a:ln>
                    <a:noFill/>
                  </a:ln>
                  <a:solidFill>
                    <a:prstClr val="black"/>
                  </a:solidFill>
                  <a:effectLst/>
                  <a:uLnTx/>
                  <a:uFillTx/>
                  <a:ea typeface="+mn-ea"/>
                  <a:cs typeface="+mn-cs"/>
                </a:rPr>
                <a:t> </a:t>
              </a:r>
              <a:r>
                <a:rPr kumimoji="0" lang="en-US" sz="2800" b="1" i="0" u="none" strike="noStrike" kern="1200" cap="none" spc="0" normalizeH="0" baseline="0" noProof="0" dirty="0" err="1">
                  <a:ln>
                    <a:noFill/>
                  </a:ln>
                  <a:solidFill>
                    <a:prstClr val="black"/>
                  </a:solidFill>
                  <a:effectLst/>
                  <a:uLnTx/>
                  <a:uFillTx/>
                  <a:ea typeface="+mn-ea"/>
                  <a:cs typeface="+mn-cs"/>
                </a:rPr>
                <a:t>cáo</a:t>
              </a:r>
              <a:r>
                <a:rPr kumimoji="0" lang="en-US" sz="2800" b="1" i="0" u="none" strike="noStrike" kern="1200" cap="none" spc="0" normalizeH="0" baseline="0" noProof="0" dirty="0">
                  <a:ln>
                    <a:noFill/>
                  </a:ln>
                  <a:solidFill>
                    <a:prstClr val="black"/>
                  </a:solidFill>
                  <a:effectLst/>
                  <a:uLnTx/>
                  <a:uFillTx/>
                  <a:ea typeface="+mn-ea"/>
                  <a:cs typeface="+mn-cs"/>
                </a:rPr>
                <a:t> </a:t>
              </a:r>
              <a:r>
                <a:rPr kumimoji="0" lang="en-US" sz="2800" b="1" i="0" u="none" strike="noStrike" kern="1200" cap="none" spc="0" normalizeH="0" baseline="0" noProof="0" dirty="0" err="1">
                  <a:ln>
                    <a:noFill/>
                  </a:ln>
                  <a:solidFill>
                    <a:prstClr val="black"/>
                  </a:solidFill>
                  <a:effectLst/>
                  <a:uLnTx/>
                  <a:uFillTx/>
                  <a:ea typeface="+mn-ea"/>
                  <a:cs typeface="+mn-cs"/>
                </a:rPr>
                <a:t>kết</a:t>
              </a:r>
              <a:r>
                <a:rPr kumimoji="0" lang="en-US" sz="2800" b="1" i="0" u="none" strike="noStrike" kern="1200" cap="none" spc="0" normalizeH="0" baseline="0" noProof="0" dirty="0">
                  <a:ln>
                    <a:noFill/>
                  </a:ln>
                  <a:solidFill>
                    <a:prstClr val="black"/>
                  </a:solidFill>
                  <a:effectLst/>
                  <a:uLnTx/>
                  <a:uFillTx/>
                  <a:ea typeface="+mn-ea"/>
                  <a:cs typeface="+mn-cs"/>
                </a:rPr>
                <a:t> </a:t>
              </a:r>
              <a:r>
                <a:rPr kumimoji="0" lang="en-US" sz="2800" b="1" i="0" u="none" strike="noStrike" kern="1200" cap="none" spc="0" normalizeH="0" baseline="0" noProof="0" dirty="0" err="1">
                  <a:ln>
                    <a:noFill/>
                  </a:ln>
                  <a:solidFill>
                    <a:prstClr val="black"/>
                  </a:solidFill>
                  <a:effectLst/>
                  <a:uLnTx/>
                  <a:uFillTx/>
                  <a:ea typeface="+mn-ea"/>
                  <a:cs typeface="+mn-cs"/>
                </a:rPr>
                <a:t>quả</a:t>
              </a:r>
              <a:r>
                <a:rPr kumimoji="0" lang="en-US" sz="2800" b="1" i="0" u="none" strike="noStrike" kern="1200" cap="none" spc="0" normalizeH="0" baseline="0" noProof="0" dirty="0">
                  <a:ln>
                    <a:noFill/>
                  </a:ln>
                  <a:solidFill>
                    <a:prstClr val="black"/>
                  </a:solidFill>
                  <a:effectLst/>
                  <a:uLnTx/>
                  <a:uFillTx/>
                  <a:ea typeface="+mn-ea"/>
                  <a:cs typeface="+mn-cs"/>
                </a:rPr>
                <a:t> </a:t>
              </a:r>
              <a:r>
                <a:rPr kumimoji="0" lang="en-US" sz="2800" b="1" i="0" u="none" strike="noStrike" kern="1200" cap="none" spc="0" normalizeH="0" baseline="0" noProof="0" dirty="0" err="1">
                  <a:ln>
                    <a:noFill/>
                  </a:ln>
                  <a:solidFill>
                    <a:prstClr val="black"/>
                  </a:solidFill>
                  <a:effectLst/>
                  <a:uLnTx/>
                  <a:uFillTx/>
                  <a:ea typeface="+mn-ea"/>
                  <a:cs typeface="+mn-cs"/>
                </a:rPr>
                <a:t>hoạt</a:t>
              </a:r>
              <a:r>
                <a:rPr kumimoji="0" lang="en-US" sz="2800" b="1" i="0" u="none" strike="noStrike" kern="1200" cap="none" spc="0" normalizeH="0" baseline="0" noProof="0" dirty="0">
                  <a:ln>
                    <a:noFill/>
                  </a:ln>
                  <a:solidFill>
                    <a:prstClr val="black"/>
                  </a:solidFill>
                  <a:effectLst/>
                  <a:uLnTx/>
                  <a:uFillTx/>
                  <a:ea typeface="+mn-ea"/>
                  <a:cs typeface="+mn-cs"/>
                </a:rPr>
                <a:t> </a:t>
              </a:r>
              <a:r>
                <a:rPr kumimoji="0" lang="en-US" sz="2800" b="1" i="0" u="none" strike="noStrike" kern="1200" cap="none" spc="0" normalizeH="0" baseline="0" noProof="0" dirty="0" err="1">
                  <a:ln>
                    <a:noFill/>
                  </a:ln>
                  <a:solidFill>
                    <a:prstClr val="black"/>
                  </a:solidFill>
                  <a:effectLst/>
                  <a:uLnTx/>
                  <a:uFillTx/>
                  <a:ea typeface="+mn-ea"/>
                  <a:cs typeface="+mn-cs"/>
                </a:rPr>
                <a:t>động</a:t>
              </a:r>
              <a:r>
                <a:rPr kumimoji="0" lang="en-US" sz="2800" b="1" i="0" u="none" strike="noStrike" kern="1200" cap="none" spc="0" normalizeH="0" baseline="0" noProof="0" dirty="0">
                  <a:ln>
                    <a:noFill/>
                  </a:ln>
                  <a:solidFill>
                    <a:prstClr val="black"/>
                  </a:solidFill>
                  <a:effectLst/>
                  <a:uLnTx/>
                  <a:uFillTx/>
                  <a:ea typeface="+mn-ea"/>
                  <a:cs typeface="+mn-cs"/>
                </a:rPr>
                <a:t> </a:t>
              </a:r>
              <a:r>
                <a:rPr kumimoji="0" lang="en-US" sz="2800" b="1" i="0" u="none" strike="noStrike" kern="1200" cap="none" spc="0" normalizeH="0" baseline="0" noProof="0" dirty="0" err="1">
                  <a:ln>
                    <a:noFill/>
                  </a:ln>
                  <a:solidFill>
                    <a:prstClr val="black"/>
                  </a:solidFill>
                  <a:effectLst/>
                  <a:uLnTx/>
                  <a:uFillTx/>
                  <a:ea typeface="+mn-ea"/>
                  <a:cs typeface="+mn-cs"/>
                </a:rPr>
                <a:t>trong</a:t>
              </a:r>
              <a:r>
                <a:rPr kumimoji="0" lang="en-US" sz="2800" b="1" i="0" u="none" strike="noStrike" kern="1200" cap="none" spc="0" normalizeH="0" baseline="0" noProof="0" dirty="0">
                  <a:ln>
                    <a:noFill/>
                  </a:ln>
                  <a:solidFill>
                    <a:prstClr val="black"/>
                  </a:solidFill>
                  <a:effectLst/>
                  <a:uLnTx/>
                  <a:uFillTx/>
                  <a:ea typeface="+mn-ea"/>
                  <a:cs typeface="+mn-cs"/>
                </a:rPr>
                <a:t> </a:t>
              </a:r>
              <a:r>
                <a:rPr kumimoji="0" lang="en-US" sz="2800" b="1" i="0" u="none" strike="noStrike" kern="1200" cap="none" spc="0" normalizeH="0" baseline="0" noProof="0" dirty="0" err="1">
                  <a:ln>
                    <a:noFill/>
                  </a:ln>
                  <a:solidFill>
                    <a:prstClr val="black"/>
                  </a:solidFill>
                  <a:effectLst/>
                  <a:uLnTx/>
                  <a:uFillTx/>
                  <a:ea typeface="+mn-ea"/>
                  <a:cs typeface="+mn-cs"/>
                </a:rPr>
                <a:t>tuần</a:t>
              </a:r>
              <a:r>
                <a:rPr kumimoji="0" lang="en-US" sz="2800" b="1" i="0" u="none" strike="noStrike" kern="1200" cap="none" spc="0" normalizeH="0" baseline="0" noProof="0" dirty="0">
                  <a:ln>
                    <a:noFill/>
                  </a:ln>
                  <a:solidFill>
                    <a:prstClr val="black"/>
                  </a:solidFill>
                  <a:effectLst/>
                  <a:uLnTx/>
                  <a:uFillTx/>
                  <a:ea typeface="+mn-ea"/>
                  <a:cs typeface="+mn-cs"/>
                </a:rPr>
                <a:t> </a:t>
              </a:r>
              <a:r>
                <a:rPr kumimoji="0" lang="en-US" sz="2800" b="1" i="0" u="none" strike="noStrike" kern="1200" cap="none" spc="0" normalizeH="0" baseline="0" noProof="0" dirty="0" err="1">
                  <a:ln>
                    <a:noFill/>
                  </a:ln>
                  <a:solidFill>
                    <a:prstClr val="black"/>
                  </a:solidFill>
                  <a:effectLst/>
                  <a:uLnTx/>
                  <a:uFillTx/>
                  <a:ea typeface="+mn-ea"/>
                  <a:cs typeface="+mn-cs"/>
                </a:rPr>
                <a:t>của</a:t>
              </a:r>
              <a:r>
                <a:rPr kumimoji="0" lang="en-US" sz="2800" b="1" i="0" u="none" strike="noStrike" kern="1200" cap="none" spc="0" normalizeH="0" baseline="0" noProof="0" dirty="0">
                  <a:ln>
                    <a:noFill/>
                  </a:ln>
                  <a:solidFill>
                    <a:prstClr val="black"/>
                  </a:solidFill>
                  <a:effectLst/>
                  <a:uLnTx/>
                  <a:uFillTx/>
                  <a:ea typeface="+mn-ea"/>
                  <a:cs typeface="+mn-cs"/>
                </a:rPr>
                <a:t> </a:t>
              </a:r>
              <a:r>
                <a:rPr kumimoji="0" lang="en-US" sz="2800" b="1" i="0" u="none" strike="noStrike" kern="1200" cap="none" spc="0" normalizeH="0" baseline="0" noProof="0" dirty="0" err="1">
                  <a:ln>
                    <a:noFill/>
                  </a:ln>
                  <a:solidFill>
                    <a:prstClr val="black"/>
                  </a:solidFill>
                  <a:effectLst/>
                  <a:uLnTx/>
                  <a:uFillTx/>
                  <a:ea typeface="+mn-ea"/>
                  <a:cs typeface="+mn-cs"/>
                </a:rPr>
                <a:t>tổ</a:t>
              </a:r>
              <a:endParaRPr kumimoji="0" lang="en-US" sz="2800" b="1" i="0" u="none" strike="noStrike" kern="1200" cap="none" spc="0" normalizeH="0" baseline="0" noProof="0" dirty="0">
                <a:ln>
                  <a:noFill/>
                </a:ln>
                <a:solidFill>
                  <a:prstClr val="black"/>
                </a:solidFill>
                <a:effectLst/>
                <a:uLnTx/>
                <a:uFillTx/>
                <a:ea typeface="+mn-ea"/>
                <a:cs typeface="+mn-cs"/>
              </a:endParaRPr>
            </a:p>
          </p:txBody>
        </p:sp>
      </p:grpSp>
      <p:pic>
        <p:nvPicPr>
          <p:cNvPr id="12" name="Picture 4" descr="Cute woman teacher in thailand uniform character education back to school logo cartoon art illustration">
            <a:extLst>
              <a:ext uri="{FF2B5EF4-FFF2-40B4-BE49-F238E27FC236}">
                <a16:creationId xmlns:a16="http://schemas.microsoft.com/office/drawing/2014/main" id="{7C96F9EA-33DE-EDD3-50A2-A7C5610A2355}"/>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8184" b="92016" l="9744" r="89776">
                        <a14:foregroundMark x1="46965" y1="8184" x2="46006" y2="10579"/>
                        <a14:foregroundMark x1="52556" y1="92016" x2="52396" y2="90020"/>
                      </a14:backgroundRemoval>
                    </a14:imgEffect>
                  </a14:imgLayer>
                </a14:imgProps>
              </a:ext>
              <a:ext uri="{28A0092B-C50C-407E-A947-70E740481C1C}">
                <a14:useLocalDpi xmlns:a14="http://schemas.microsoft.com/office/drawing/2010/main" val="0"/>
              </a:ext>
            </a:extLst>
          </a:blip>
          <a:srcRect/>
          <a:stretch>
            <a:fillRect/>
          </a:stretch>
        </p:blipFill>
        <p:spPr bwMode="auto">
          <a:xfrm>
            <a:off x="-983044" y="3043777"/>
            <a:ext cx="3910980" cy="313003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Cute man teacher in thailand uniform character education back to school logo cartoon art illustration">
            <a:extLst>
              <a:ext uri="{FF2B5EF4-FFF2-40B4-BE49-F238E27FC236}">
                <a16:creationId xmlns:a16="http://schemas.microsoft.com/office/drawing/2014/main" id="{CD3679E8-96D2-BAB2-EA22-3A0E5382F676}"/>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581" b="90619" l="9585" r="89617">
                        <a14:foregroundMark x1="51757" y1="9780" x2="53035" y2="11577"/>
                        <a14:foregroundMark x1="47125" y1="90020" x2="47923" y2="88024"/>
                        <a14:foregroundMark x1="62141" y1="90619" x2="60064" y2="87026"/>
                      </a14:backgroundRemoval>
                    </a14:imgEffect>
                  </a14:imgLayer>
                </a14:imgProps>
              </a:ext>
              <a:ext uri="{28A0092B-C50C-407E-A947-70E740481C1C}">
                <a14:useLocalDpi xmlns:a14="http://schemas.microsoft.com/office/drawing/2010/main" val="0"/>
              </a:ext>
            </a:extLst>
          </a:blip>
          <a:srcRect/>
          <a:stretch>
            <a:fillRect/>
          </a:stretch>
        </p:blipFill>
        <p:spPr bwMode="auto">
          <a:xfrm>
            <a:off x="8941381" y="3043777"/>
            <a:ext cx="3910980" cy="3130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14306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Effect transition="in" filter="fade">
                                      <p:cBhvr>
                                        <p:cTn id="27" dur="500"/>
                                        <p:tgtEl>
                                          <p:spTgt spid="4"/>
                                        </p:tgtEl>
                                      </p:cBhvr>
                                    </p:animEffect>
                                  </p:childTnLst>
                                </p:cTn>
                              </p:par>
                              <p:par>
                                <p:cTn id="28" presetID="53" presetClass="entr" presetSubtype="16" fill="hold" nodeType="with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500" fill="hold"/>
                                        <p:tgtEl>
                                          <p:spTgt spid="6"/>
                                        </p:tgtEl>
                                        <p:attrNameLst>
                                          <p:attrName>ppt_w</p:attrName>
                                        </p:attrNameLst>
                                      </p:cBhvr>
                                      <p:tavLst>
                                        <p:tav tm="0">
                                          <p:val>
                                            <p:fltVal val="0"/>
                                          </p:val>
                                        </p:tav>
                                        <p:tav tm="100000">
                                          <p:val>
                                            <p:strVal val="#ppt_w"/>
                                          </p:val>
                                        </p:tav>
                                      </p:tavLst>
                                    </p:anim>
                                    <p:anim calcmode="lin" valueType="num">
                                      <p:cBhvr>
                                        <p:cTn id="31" dur="500" fill="hold"/>
                                        <p:tgtEl>
                                          <p:spTgt spid="6"/>
                                        </p:tgtEl>
                                        <p:attrNameLst>
                                          <p:attrName>ppt_h</p:attrName>
                                        </p:attrNameLst>
                                      </p:cBhvr>
                                      <p:tavLst>
                                        <p:tav tm="0">
                                          <p:val>
                                            <p:fltVal val="0"/>
                                          </p:val>
                                        </p:tav>
                                        <p:tav tm="100000">
                                          <p:val>
                                            <p:strVal val="#ppt_h"/>
                                          </p:val>
                                        </p:tav>
                                      </p:tavLst>
                                    </p:anim>
                                    <p:animEffect transition="in" filter="fade">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oodle flowers in vases note paper">
            <a:extLst>
              <a:ext uri="{FF2B5EF4-FFF2-40B4-BE49-F238E27FC236}">
                <a16:creationId xmlns:a16="http://schemas.microsoft.com/office/drawing/2014/main" id="{143E1ACE-8C35-97AE-951C-CC348C8C4F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0424" y="103921"/>
            <a:ext cx="5962650" cy="3971925"/>
          </a:xfrm>
          <a:prstGeom prst="rect">
            <a:avLst/>
          </a:prstGeom>
          <a:ln w="127000" cap="sq">
            <a:solidFill>
              <a:schemeClr val="accent6">
                <a:lumMod val="75000"/>
              </a:schemeClr>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3" name="Picture 6" descr="Pared rosa claro en una habitación vacía... | Free Photo #Freepik  #freephoto #fondo #diseno #textura #madera | Light pink walls, Empty room,  Pink walls">
            <a:extLst>
              <a:ext uri="{FF2B5EF4-FFF2-40B4-BE49-F238E27FC236}">
                <a16:creationId xmlns:a16="http://schemas.microsoft.com/office/drawing/2014/main" id="{B192778C-81AD-0CB1-BA5B-FA8190F5D80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7864"/>
          <a:stretch/>
        </p:blipFill>
        <p:spPr bwMode="auto">
          <a:xfrm>
            <a:off x="0" y="5116285"/>
            <a:ext cx="12192000" cy="174171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1F86CCD-8645-6115-48BE-F6DE86A945BA}"/>
              </a:ext>
            </a:extLst>
          </p:cNvPr>
          <p:cNvSpPr txBox="1"/>
          <p:nvPr/>
        </p:nvSpPr>
        <p:spPr>
          <a:xfrm>
            <a:off x="3530712" y="250127"/>
            <a:ext cx="4897495" cy="1446550"/>
          </a:xfrm>
          <a:prstGeom prst="rect">
            <a:avLst/>
          </a:prstGeom>
          <a:noFill/>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300" normalizeH="0" baseline="0" noProof="0" dirty="0" err="1">
                <a:ln>
                  <a:noFill/>
                </a:ln>
                <a:solidFill>
                  <a:srgbClr val="00B0F0"/>
                </a:solidFill>
                <a:effectLst/>
                <a:uLnTx/>
                <a:uFillTx/>
                <a:latin typeface="+mj-lt"/>
                <a:ea typeface="+mn-ea"/>
                <a:cs typeface="+mn-cs"/>
              </a:rPr>
              <a:t>Phần</a:t>
            </a:r>
            <a:r>
              <a:rPr kumimoji="0" lang="en-US" sz="4400" b="1" i="0" u="none" strike="noStrike" kern="1200" cap="none" spc="300" normalizeH="0" baseline="0" noProof="0" dirty="0">
                <a:ln>
                  <a:noFill/>
                </a:ln>
                <a:solidFill>
                  <a:srgbClr val="00B0F0"/>
                </a:solidFill>
                <a:effectLst/>
                <a:uLnTx/>
                <a:uFillTx/>
                <a:latin typeface="+mj-lt"/>
                <a:ea typeface="+mn-ea"/>
                <a:cs typeface="+mn-cs"/>
              </a:rPr>
              <a:t> </a:t>
            </a:r>
            <a:r>
              <a:rPr kumimoji="0" lang="en-US" sz="4400" b="1" i="0" u="none" strike="noStrike" kern="1200" cap="none" spc="300" normalizeH="0" baseline="0" noProof="0" dirty="0" err="1">
                <a:ln>
                  <a:noFill/>
                </a:ln>
                <a:solidFill>
                  <a:srgbClr val="F79646">
                    <a:lumMod val="50000"/>
                  </a:srgbClr>
                </a:solidFill>
                <a:effectLst/>
                <a:uLnTx/>
                <a:uFillTx/>
                <a:latin typeface="+mj-lt"/>
                <a:ea typeface="+mn-ea"/>
                <a:cs typeface="+mn-cs"/>
              </a:rPr>
              <a:t>nhận</a:t>
            </a:r>
            <a:r>
              <a:rPr kumimoji="0" lang="en-US" sz="4400" b="1" i="0" u="none" strike="noStrike" kern="1200" cap="none" spc="300" normalizeH="0" baseline="0" noProof="0" dirty="0">
                <a:ln>
                  <a:noFill/>
                </a:ln>
                <a:solidFill>
                  <a:srgbClr val="00B0F0"/>
                </a:solidFill>
                <a:effectLst/>
                <a:uLnTx/>
                <a:uFillTx/>
                <a:latin typeface="+mj-lt"/>
                <a:ea typeface="+mn-ea"/>
                <a:cs typeface="+mn-cs"/>
              </a:rPr>
              <a:t> </a:t>
            </a:r>
            <a:r>
              <a:rPr kumimoji="0" lang="en-US" sz="4400" b="1" i="0" u="none" strike="noStrike" kern="1200" cap="none" spc="300" normalizeH="0" baseline="0" noProof="0" dirty="0" err="1">
                <a:ln>
                  <a:noFill/>
                </a:ln>
                <a:solidFill>
                  <a:srgbClr val="00B050"/>
                </a:solidFill>
                <a:effectLst/>
                <a:uLnTx/>
                <a:uFillTx/>
                <a:latin typeface="+mj-lt"/>
                <a:ea typeface="+mn-ea"/>
                <a:cs typeface="+mn-cs"/>
              </a:rPr>
              <a:t>xét</a:t>
            </a:r>
            <a:r>
              <a:rPr kumimoji="0" lang="en-US" sz="4400" b="1" i="0" u="none" strike="noStrike" kern="1200" cap="none" spc="300" normalizeH="0" baseline="0" noProof="0" dirty="0">
                <a:ln>
                  <a:noFill/>
                </a:ln>
                <a:solidFill>
                  <a:srgbClr val="00B0F0"/>
                </a:solidFill>
                <a:effectLst/>
                <a:uLnTx/>
                <a:uFillTx/>
                <a:latin typeface="+mj-lt"/>
                <a:ea typeface="+mn-ea"/>
                <a:cs typeface="+mn-cs"/>
              </a:rPr>
              <a:t> </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300" normalizeH="0" baseline="0" noProof="0">
                <a:ln>
                  <a:noFill/>
                </a:ln>
                <a:solidFill>
                  <a:srgbClr val="00B0F0"/>
                </a:solidFill>
                <a:effectLst/>
                <a:uLnTx/>
                <a:uFillTx/>
                <a:latin typeface="+mj-lt"/>
                <a:ea typeface="+mn-ea"/>
                <a:cs typeface="+mn-cs"/>
              </a:rPr>
              <a:t>             </a:t>
            </a:r>
            <a:r>
              <a:rPr kumimoji="0" lang="en-US" sz="4400" b="1" i="0" u="none" strike="noStrike" kern="1200" cap="none" spc="300" normalizeH="0" baseline="0" noProof="0">
                <a:ln>
                  <a:noFill/>
                </a:ln>
                <a:solidFill>
                  <a:srgbClr val="FF0000"/>
                </a:solidFill>
                <a:effectLst/>
                <a:uLnTx/>
                <a:uFillTx/>
                <a:latin typeface="+mj-lt"/>
                <a:ea typeface="+mn-ea"/>
                <a:cs typeface="+mn-cs"/>
              </a:rPr>
              <a:t>Giáo</a:t>
            </a:r>
            <a:r>
              <a:rPr kumimoji="0" lang="en-US" sz="4400" b="1" i="0" u="none" strike="noStrike" kern="1200" cap="none" spc="300" normalizeH="0" baseline="0" noProof="0">
                <a:ln>
                  <a:noFill/>
                </a:ln>
                <a:solidFill>
                  <a:srgbClr val="00B0F0"/>
                </a:solidFill>
                <a:effectLst/>
                <a:uLnTx/>
                <a:uFillTx/>
                <a:latin typeface="+mj-lt"/>
                <a:ea typeface="+mn-ea"/>
                <a:cs typeface="+mn-cs"/>
              </a:rPr>
              <a:t> </a:t>
            </a:r>
            <a:r>
              <a:rPr kumimoji="0" lang="en-US" sz="4400" b="1" i="0" u="none" strike="noStrike" kern="1200" cap="none" spc="300" normalizeH="0" baseline="0" noProof="0">
                <a:ln>
                  <a:noFill/>
                </a:ln>
                <a:solidFill>
                  <a:srgbClr val="7030A0"/>
                </a:solidFill>
                <a:effectLst/>
                <a:uLnTx/>
                <a:uFillTx/>
                <a:latin typeface="+mj-lt"/>
                <a:ea typeface="+mn-ea"/>
                <a:cs typeface="+mn-cs"/>
              </a:rPr>
              <a:t>viên</a:t>
            </a:r>
            <a:endParaRPr kumimoji="0" lang="en-US" sz="4400" b="1" i="0" u="none" strike="noStrike" kern="1200" cap="none" spc="300" normalizeH="0" baseline="0" noProof="0" dirty="0">
              <a:ln>
                <a:noFill/>
              </a:ln>
              <a:solidFill>
                <a:srgbClr val="7030A0"/>
              </a:solidFill>
              <a:effectLst/>
              <a:uLnTx/>
              <a:uFillTx/>
              <a:latin typeface="+mj-lt"/>
              <a:ea typeface="+mn-ea"/>
              <a:cs typeface="+mn-cs"/>
            </a:endParaRPr>
          </a:p>
        </p:txBody>
      </p:sp>
      <p:pic>
        <p:nvPicPr>
          <p:cNvPr id="5" name="Picture 4" descr="Cute girl standing pointing hand to presentation poses logo banner hand drawn cartoon art illustration">
            <a:extLst>
              <a:ext uri="{FF2B5EF4-FFF2-40B4-BE49-F238E27FC236}">
                <a16:creationId xmlns:a16="http://schemas.microsoft.com/office/drawing/2014/main" id="{6A95D419-869F-0BA8-ABFE-E7592E5BB1FB}"/>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581" b="92016" l="9744" r="89776">
                        <a14:foregroundMark x1="44888" y1="9780" x2="44888" y2="9780"/>
                        <a14:foregroundMark x1="53514" y1="92016" x2="53514" y2="92016"/>
                        <a14:backgroundMark x1="30831" y1="25749" x2="24441" y2="46108"/>
                        <a14:backgroundMark x1="24441" y1="46108" x2="24441" y2="47106"/>
                        <a14:backgroundMark x1="25559" y1="45110" x2="24281" y2="70459"/>
                        <a14:backgroundMark x1="24281" y1="70459" x2="24441" y2="70659"/>
                        <a14:backgroundMark x1="26038" y1="60080" x2="33546" y2="76846"/>
                        <a14:backgroundMark x1="38818" y1="63074" x2="38818" y2="63074"/>
                        <a14:backgroundMark x1="63259" y1="18363" x2="70288" y2="40319"/>
                        <a14:backgroundMark x1="73482" y1="41118" x2="74601" y2="65070"/>
                        <a14:backgroundMark x1="73962" y1="57685" x2="69329" y2="76048"/>
                        <a14:backgroundMark x1="59904" y1="62076" x2="59904" y2="62076"/>
                      </a14:backgroundRemoval>
                    </a14:imgEffect>
                  </a14:imgLayer>
                </a14:imgProps>
              </a:ext>
              <a:ext uri="{28A0092B-C50C-407E-A947-70E740481C1C}">
                <a14:useLocalDpi xmlns:a14="http://schemas.microsoft.com/office/drawing/2010/main" val="0"/>
              </a:ext>
            </a:extLst>
          </a:blip>
          <a:srcRect l="20242" t="2551" r="29296"/>
          <a:stretch/>
        </p:blipFill>
        <p:spPr bwMode="auto">
          <a:xfrm>
            <a:off x="-155144" y="1218333"/>
            <a:ext cx="3530712" cy="545665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hậu hoa png | PNGEgg">
            <a:extLst>
              <a:ext uri="{FF2B5EF4-FFF2-40B4-BE49-F238E27FC236}">
                <a16:creationId xmlns:a16="http://schemas.microsoft.com/office/drawing/2014/main" id="{BF88F00B-C1AA-E4ED-7BB0-1539C8D01A44}"/>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3659" b="97358" l="5460" r="97701">
                        <a14:foregroundMark x1="41092" y1="6504" x2="41092" y2="6504"/>
                        <a14:foregroundMark x1="39368" y1="4878" x2="39368" y2="4878"/>
                        <a14:foregroundMark x1="65230" y1="4878" x2="65230" y2="4878"/>
                        <a14:foregroundMark x1="54598" y1="93293" x2="54598" y2="93293"/>
                        <a14:foregroundMark x1="54310" y1="97358" x2="54310" y2="97358"/>
                        <a14:foregroundMark x1="6034" y1="35366" x2="6034" y2="35366"/>
                        <a14:foregroundMark x1="91092" y1="33130" x2="91092" y2="33130"/>
                        <a14:foregroundMark x1="89655" y1="38618" x2="89655" y2="38618"/>
                        <a14:foregroundMark x1="68391" y1="3862" x2="68391" y2="3862"/>
                        <a14:foregroundMark x1="64080" y1="3862" x2="64080" y2="3862"/>
                        <a14:foregroundMark x1="61782" y1="3659" x2="61782" y2="3659"/>
                        <a14:foregroundMark x1="95977" y1="34350" x2="95977" y2="34350"/>
                        <a14:foregroundMark x1="97701" y1="33943" x2="97701" y2="33943"/>
                      </a14:backgroundRemoval>
                    </a14:imgEffect>
                  </a14:imgLayer>
                </a14:imgProps>
              </a:ext>
              <a:ext uri="{28A0092B-C50C-407E-A947-70E740481C1C}">
                <a14:useLocalDpi xmlns:a14="http://schemas.microsoft.com/office/drawing/2010/main" val="0"/>
              </a:ext>
            </a:extLst>
          </a:blip>
          <a:srcRect/>
          <a:stretch>
            <a:fillRect/>
          </a:stretch>
        </p:blipFill>
        <p:spPr bwMode="auto">
          <a:xfrm>
            <a:off x="8877300" y="2171700"/>
            <a:ext cx="3314700" cy="46863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9060C72-064C-94C7-A4A6-E1A45B4BA54A}"/>
              </a:ext>
            </a:extLst>
          </p:cNvPr>
          <p:cNvSpPr txBox="1"/>
          <p:nvPr/>
        </p:nvSpPr>
        <p:spPr>
          <a:xfrm>
            <a:off x="3421855" y="1319663"/>
            <a:ext cx="166641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mj-lt"/>
                <a:ea typeface="+mn-ea"/>
                <a:cs typeface="Calibri" panose="020F0502020204030204" pitchFamily="34" charset="0"/>
              </a:rPr>
              <a:t>Ưu điểm: </a:t>
            </a:r>
            <a:endParaRPr kumimoji="0" lang="en-US" sz="2800" b="1" i="0" u="none" strike="noStrike" kern="1200" cap="none" spc="0" normalizeH="0" baseline="0" noProof="0" dirty="0" err="1">
              <a:ln>
                <a:noFill/>
              </a:ln>
              <a:solidFill>
                <a:srgbClr val="FF0000"/>
              </a:solidFill>
              <a:effectLst/>
              <a:uLnTx/>
              <a:uFillTx/>
              <a:latin typeface="+mj-lt"/>
              <a:ea typeface="+mn-ea"/>
              <a:cs typeface="Calibri" panose="020F0502020204030204" pitchFamily="34" charset="0"/>
            </a:endParaRPr>
          </a:p>
        </p:txBody>
      </p:sp>
    </p:spTree>
    <p:extLst>
      <p:ext uri="{BB962C8B-B14F-4D97-AF65-F5344CB8AC3E}">
        <p14:creationId xmlns:p14="http://schemas.microsoft.com/office/powerpoint/2010/main" val="215580728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oodle flowers in vases note paper">
            <a:extLst>
              <a:ext uri="{FF2B5EF4-FFF2-40B4-BE49-F238E27FC236}">
                <a16:creationId xmlns:a16="http://schemas.microsoft.com/office/drawing/2014/main" id="{6485C6CB-106E-046C-2CB8-A816CC4073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0424" y="103921"/>
            <a:ext cx="5962650" cy="3971925"/>
          </a:xfrm>
          <a:prstGeom prst="rect">
            <a:avLst/>
          </a:prstGeom>
          <a:ln w="127000" cap="sq">
            <a:solidFill>
              <a:schemeClr val="accent6">
                <a:lumMod val="75000"/>
              </a:schemeClr>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3" name="Picture 6" descr="Pared rosa claro en una habitación vacía... | Free Photo #Freepik  #freephoto #fondo #diseno #textura #madera | Light pink walls, Empty room,  Pink walls">
            <a:extLst>
              <a:ext uri="{FF2B5EF4-FFF2-40B4-BE49-F238E27FC236}">
                <a16:creationId xmlns:a16="http://schemas.microsoft.com/office/drawing/2014/main" id="{63B9EBE1-EC35-A464-82B3-04342E831E0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7864"/>
          <a:stretch/>
        </p:blipFill>
        <p:spPr bwMode="auto">
          <a:xfrm>
            <a:off x="0" y="5116285"/>
            <a:ext cx="12192000" cy="174171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AFB6192-7DFA-5A24-4ABC-74B21D2FDACF}"/>
              </a:ext>
            </a:extLst>
          </p:cNvPr>
          <p:cNvSpPr txBox="1"/>
          <p:nvPr/>
        </p:nvSpPr>
        <p:spPr>
          <a:xfrm>
            <a:off x="3530712" y="250127"/>
            <a:ext cx="4897495" cy="1446550"/>
          </a:xfrm>
          <a:prstGeom prst="rect">
            <a:avLst/>
          </a:prstGeom>
          <a:noFill/>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300" normalizeH="0" baseline="0" noProof="0" dirty="0" err="1">
                <a:ln>
                  <a:noFill/>
                </a:ln>
                <a:solidFill>
                  <a:srgbClr val="00B0F0"/>
                </a:solidFill>
                <a:effectLst/>
                <a:uLnTx/>
                <a:uFillTx/>
                <a:ea typeface="+mn-ea"/>
                <a:cs typeface="+mn-cs"/>
              </a:rPr>
              <a:t>Phần</a:t>
            </a:r>
            <a:r>
              <a:rPr kumimoji="0" lang="en-US" sz="4400" b="1" i="0" u="none" strike="noStrike" kern="1200" cap="none" spc="300" normalizeH="0" baseline="0" noProof="0" dirty="0">
                <a:ln>
                  <a:noFill/>
                </a:ln>
                <a:solidFill>
                  <a:srgbClr val="00B0F0"/>
                </a:solidFill>
                <a:effectLst/>
                <a:uLnTx/>
                <a:uFillTx/>
                <a:ea typeface="+mn-ea"/>
                <a:cs typeface="+mn-cs"/>
              </a:rPr>
              <a:t> </a:t>
            </a:r>
            <a:r>
              <a:rPr kumimoji="0" lang="en-US" sz="4400" b="1" i="0" u="none" strike="noStrike" kern="1200" cap="none" spc="300" normalizeH="0" baseline="0" noProof="0" dirty="0" err="1">
                <a:ln>
                  <a:noFill/>
                </a:ln>
                <a:solidFill>
                  <a:srgbClr val="F79646">
                    <a:lumMod val="50000"/>
                  </a:srgbClr>
                </a:solidFill>
                <a:effectLst/>
                <a:uLnTx/>
                <a:uFillTx/>
                <a:ea typeface="+mn-ea"/>
                <a:cs typeface="+mn-cs"/>
              </a:rPr>
              <a:t>nhận</a:t>
            </a:r>
            <a:r>
              <a:rPr kumimoji="0" lang="en-US" sz="4400" b="1" i="0" u="none" strike="noStrike" kern="1200" cap="none" spc="300" normalizeH="0" baseline="0" noProof="0" dirty="0">
                <a:ln>
                  <a:noFill/>
                </a:ln>
                <a:solidFill>
                  <a:srgbClr val="00B0F0"/>
                </a:solidFill>
                <a:effectLst/>
                <a:uLnTx/>
                <a:uFillTx/>
                <a:ea typeface="+mn-ea"/>
                <a:cs typeface="+mn-cs"/>
              </a:rPr>
              <a:t> </a:t>
            </a:r>
            <a:r>
              <a:rPr kumimoji="0" lang="en-US" sz="4400" b="1" i="0" u="none" strike="noStrike" kern="1200" cap="none" spc="300" normalizeH="0" baseline="0" noProof="0" dirty="0" err="1">
                <a:ln>
                  <a:noFill/>
                </a:ln>
                <a:solidFill>
                  <a:srgbClr val="00B050"/>
                </a:solidFill>
                <a:effectLst/>
                <a:uLnTx/>
                <a:uFillTx/>
                <a:ea typeface="+mn-ea"/>
                <a:cs typeface="+mn-cs"/>
              </a:rPr>
              <a:t>xét</a:t>
            </a:r>
            <a:r>
              <a:rPr kumimoji="0" lang="en-US" sz="4400" b="1" i="0" u="none" strike="noStrike" kern="1200" cap="none" spc="300" normalizeH="0" baseline="0" noProof="0" dirty="0">
                <a:ln>
                  <a:noFill/>
                </a:ln>
                <a:solidFill>
                  <a:srgbClr val="00B0F0"/>
                </a:solidFill>
                <a:effectLst/>
                <a:uLnTx/>
                <a:uFillTx/>
                <a:ea typeface="+mn-ea"/>
                <a:cs typeface="+mn-cs"/>
              </a:rPr>
              <a:t> </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300" normalizeH="0" baseline="0" noProof="0">
                <a:ln>
                  <a:noFill/>
                </a:ln>
                <a:solidFill>
                  <a:srgbClr val="00B0F0"/>
                </a:solidFill>
                <a:effectLst/>
                <a:uLnTx/>
                <a:uFillTx/>
                <a:ea typeface="+mn-ea"/>
                <a:cs typeface="+mn-cs"/>
              </a:rPr>
              <a:t>             </a:t>
            </a:r>
            <a:r>
              <a:rPr kumimoji="0" lang="en-US" sz="4400" b="1" i="0" u="none" strike="noStrike" kern="1200" cap="none" spc="300" normalizeH="0" baseline="0" noProof="0">
                <a:ln>
                  <a:noFill/>
                </a:ln>
                <a:solidFill>
                  <a:srgbClr val="FF0000"/>
                </a:solidFill>
                <a:effectLst/>
                <a:uLnTx/>
                <a:uFillTx/>
                <a:ea typeface="+mn-ea"/>
                <a:cs typeface="+mn-cs"/>
              </a:rPr>
              <a:t>Giáo</a:t>
            </a:r>
            <a:r>
              <a:rPr kumimoji="0" lang="en-US" sz="4400" b="1" i="0" u="none" strike="noStrike" kern="1200" cap="none" spc="300" normalizeH="0" baseline="0" noProof="0">
                <a:ln>
                  <a:noFill/>
                </a:ln>
                <a:solidFill>
                  <a:srgbClr val="00B0F0"/>
                </a:solidFill>
                <a:effectLst/>
                <a:uLnTx/>
                <a:uFillTx/>
                <a:ea typeface="+mn-ea"/>
                <a:cs typeface="+mn-cs"/>
              </a:rPr>
              <a:t> </a:t>
            </a:r>
            <a:r>
              <a:rPr kumimoji="0" lang="en-US" sz="4400" b="1" i="0" u="none" strike="noStrike" kern="1200" cap="none" spc="300" normalizeH="0" baseline="0" noProof="0">
                <a:ln>
                  <a:noFill/>
                </a:ln>
                <a:solidFill>
                  <a:srgbClr val="7030A0"/>
                </a:solidFill>
                <a:effectLst/>
                <a:uLnTx/>
                <a:uFillTx/>
                <a:ea typeface="+mn-ea"/>
                <a:cs typeface="+mn-cs"/>
              </a:rPr>
              <a:t>viên</a:t>
            </a:r>
            <a:endParaRPr kumimoji="0" lang="en-US" sz="4400" b="1" i="0" u="none" strike="noStrike" kern="1200" cap="none" spc="300" normalizeH="0" baseline="0" noProof="0" dirty="0">
              <a:ln>
                <a:noFill/>
              </a:ln>
              <a:solidFill>
                <a:srgbClr val="7030A0"/>
              </a:solidFill>
              <a:effectLst/>
              <a:uLnTx/>
              <a:uFillTx/>
              <a:ea typeface="+mn-ea"/>
              <a:cs typeface="+mn-cs"/>
            </a:endParaRPr>
          </a:p>
        </p:txBody>
      </p:sp>
      <p:pic>
        <p:nvPicPr>
          <p:cNvPr id="5" name="Picture 4" descr="Cute girl standing pointing hand to presentation poses logo banner hand drawn cartoon art illustration">
            <a:extLst>
              <a:ext uri="{FF2B5EF4-FFF2-40B4-BE49-F238E27FC236}">
                <a16:creationId xmlns:a16="http://schemas.microsoft.com/office/drawing/2014/main" id="{2B3FFF09-0BB5-17C2-D094-9DE9C1C04888}"/>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581" b="92016" l="9744" r="89776">
                        <a14:foregroundMark x1="44888" y1="9780" x2="44888" y2="9780"/>
                        <a14:foregroundMark x1="53514" y1="92016" x2="53514" y2="92016"/>
                        <a14:backgroundMark x1="30831" y1="25749" x2="24441" y2="46108"/>
                        <a14:backgroundMark x1="24441" y1="46108" x2="24441" y2="47106"/>
                        <a14:backgroundMark x1="25559" y1="45110" x2="24281" y2="70459"/>
                        <a14:backgroundMark x1="24281" y1="70459" x2="24441" y2="70659"/>
                        <a14:backgroundMark x1="26038" y1="60080" x2="33546" y2="76846"/>
                        <a14:backgroundMark x1="38818" y1="63074" x2="38818" y2="63074"/>
                        <a14:backgroundMark x1="63259" y1="18363" x2="70288" y2="40319"/>
                        <a14:backgroundMark x1="73482" y1="41118" x2="74601" y2="65070"/>
                        <a14:backgroundMark x1="73962" y1="57685" x2="69329" y2="76048"/>
                        <a14:backgroundMark x1="59904" y1="62076" x2="59904" y2="62076"/>
                      </a14:backgroundRemoval>
                    </a14:imgEffect>
                  </a14:imgLayer>
                </a14:imgProps>
              </a:ext>
              <a:ext uri="{28A0092B-C50C-407E-A947-70E740481C1C}">
                <a14:useLocalDpi xmlns:a14="http://schemas.microsoft.com/office/drawing/2010/main" val="0"/>
              </a:ext>
            </a:extLst>
          </a:blip>
          <a:srcRect l="20242" t="2551" r="29296"/>
          <a:stretch/>
        </p:blipFill>
        <p:spPr bwMode="auto">
          <a:xfrm>
            <a:off x="-155144" y="1218333"/>
            <a:ext cx="3530712" cy="545665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hậu hoa png | PNGEgg">
            <a:extLst>
              <a:ext uri="{FF2B5EF4-FFF2-40B4-BE49-F238E27FC236}">
                <a16:creationId xmlns:a16="http://schemas.microsoft.com/office/drawing/2014/main" id="{5F914C1A-9076-AEE2-5794-A9B3C14EF594}"/>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3659" b="97358" l="5460" r="97701">
                        <a14:foregroundMark x1="41092" y1="6504" x2="41092" y2="6504"/>
                        <a14:foregroundMark x1="39368" y1="4878" x2="39368" y2="4878"/>
                        <a14:foregroundMark x1="65230" y1="4878" x2="65230" y2="4878"/>
                        <a14:foregroundMark x1="54598" y1="93293" x2="54598" y2="93293"/>
                        <a14:foregroundMark x1="54310" y1="97358" x2="54310" y2="97358"/>
                        <a14:foregroundMark x1="6034" y1="35366" x2="6034" y2="35366"/>
                        <a14:foregroundMark x1="91092" y1="33130" x2="91092" y2="33130"/>
                        <a14:foregroundMark x1="89655" y1="38618" x2="89655" y2="38618"/>
                        <a14:foregroundMark x1="68391" y1="3862" x2="68391" y2="3862"/>
                        <a14:foregroundMark x1="64080" y1="3862" x2="64080" y2="3862"/>
                        <a14:foregroundMark x1="61782" y1="3659" x2="61782" y2="3659"/>
                        <a14:foregroundMark x1="95977" y1="34350" x2="95977" y2="34350"/>
                        <a14:foregroundMark x1="97701" y1="33943" x2="97701" y2="33943"/>
                      </a14:backgroundRemoval>
                    </a14:imgEffect>
                  </a14:imgLayer>
                </a14:imgProps>
              </a:ext>
              <a:ext uri="{28A0092B-C50C-407E-A947-70E740481C1C}">
                <a14:useLocalDpi xmlns:a14="http://schemas.microsoft.com/office/drawing/2010/main" val="0"/>
              </a:ext>
            </a:extLst>
          </a:blip>
          <a:srcRect/>
          <a:stretch>
            <a:fillRect/>
          </a:stretch>
        </p:blipFill>
        <p:spPr bwMode="auto">
          <a:xfrm>
            <a:off x="8877300" y="2171700"/>
            <a:ext cx="3314700" cy="46863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24E452B-6F68-EE7A-9AC1-C14F515FA07E}"/>
              </a:ext>
            </a:extLst>
          </p:cNvPr>
          <p:cNvSpPr txBox="1"/>
          <p:nvPr/>
        </p:nvSpPr>
        <p:spPr>
          <a:xfrm>
            <a:off x="3530712" y="1319663"/>
            <a:ext cx="148630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ea typeface="+mn-ea"/>
                <a:cs typeface="Calibri" panose="020F0502020204030204" pitchFamily="34" charset="0"/>
              </a:rPr>
              <a:t>Hạn chế:</a:t>
            </a:r>
            <a:endParaRPr kumimoji="0" lang="en-US" sz="2800" b="1" i="0" u="none" strike="noStrike" kern="1200" cap="none" spc="0" normalizeH="0" baseline="0" noProof="0" dirty="0" err="1">
              <a:ln>
                <a:noFill/>
              </a:ln>
              <a:solidFill>
                <a:srgbClr val="FF0000"/>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300809427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oogle Shape;55;p13">
            <a:extLst>
              <a:ext uri="{FF2B5EF4-FFF2-40B4-BE49-F238E27FC236}">
                <a16:creationId xmlns:a16="http://schemas.microsoft.com/office/drawing/2014/main" id="{FDFE148F-5E7E-9AEC-91D5-61B433FB943C}"/>
              </a:ext>
            </a:extLst>
          </p:cNvPr>
          <p:cNvPicPr preferRelativeResize="0"/>
          <p:nvPr/>
        </p:nvPicPr>
        <p:blipFill>
          <a:blip r:embed="rId2">
            <a:alphaModFix/>
          </a:blip>
          <a:stretch>
            <a:fillRect/>
          </a:stretch>
        </p:blipFill>
        <p:spPr>
          <a:xfrm>
            <a:off x="0" y="1"/>
            <a:ext cx="12192001" cy="6858000"/>
          </a:xfrm>
          <a:prstGeom prst="rect">
            <a:avLst/>
          </a:prstGeom>
          <a:noFill/>
          <a:ln>
            <a:noFill/>
          </a:ln>
        </p:spPr>
      </p:pic>
      <p:pic>
        <p:nvPicPr>
          <p:cNvPr id="3" name="Picture 10" descr="Cute kid student character with text box hand drawn cartoon art illustration">
            <a:extLst>
              <a:ext uri="{FF2B5EF4-FFF2-40B4-BE49-F238E27FC236}">
                <a16:creationId xmlns:a16="http://schemas.microsoft.com/office/drawing/2014/main" id="{15EE660F-F7A8-5796-E967-34E4D03D0FF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620" b="89933" l="6390" r="91374">
                        <a14:foregroundMark x1="10224" y1="63535" x2="24441" y2="75615"/>
                        <a14:foregroundMark x1="13738" y1="48770" x2="30831" y2="65324"/>
                        <a14:foregroundMark x1="6390" y1="72483" x2="19808" y2="68009"/>
                        <a14:foregroundMark x1="19489" y1="66667" x2="28914" y2="71141"/>
                        <a14:foregroundMark x1="19489" y1="28188" x2="23323" y2="37136"/>
                        <a14:foregroundMark x1="83866" y1="49217" x2="84984" y2="55705"/>
                        <a14:foregroundMark x1="91054" y1="65548" x2="69649" y2="53020"/>
                        <a14:foregroundMark x1="80831" y1="87248" x2="80831" y2="85906"/>
                        <a14:foregroundMark x1="19808" y1="87919" x2="19808" y2="87919"/>
                        <a14:foregroundMark x1="21246" y1="25280" x2="25559" y2="22595"/>
                        <a14:foregroundMark x1="24441" y1="20582" x2="17252" y2="31991"/>
                        <a14:foregroundMark x1="17252" y1="31991" x2="15495" y2="38031"/>
                        <a14:foregroundMark x1="91374" y1="66667" x2="88179" y2="53020"/>
                        <a14:foregroundMark x1="88179" y1="53020" x2="87061" y2="53020"/>
                      </a14:backgroundRemoval>
                    </a14:imgEffect>
                  </a14:imgLayer>
                </a14:imgProps>
              </a:ext>
              <a:ext uri="{28A0092B-C50C-407E-A947-70E740481C1C}">
                <a14:useLocalDpi xmlns:a14="http://schemas.microsoft.com/office/drawing/2010/main" val="0"/>
              </a:ext>
            </a:extLst>
          </a:blip>
          <a:srcRect/>
          <a:stretch>
            <a:fillRect/>
          </a:stretch>
        </p:blipFill>
        <p:spPr bwMode="auto">
          <a:xfrm>
            <a:off x="1717664" y="430671"/>
            <a:ext cx="9001135" cy="642732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4611AC8-180F-F0F3-0C83-FFFA55ACA52F}"/>
              </a:ext>
            </a:extLst>
          </p:cNvPr>
          <p:cNvSpPr txBox="1"/>
          <p:nvPr/>
        </p:nvSpPr>
        <p:spPr>
          <a:xfrm>
            <a:off x="3199923" y="1883692"/>
            <a:ext cx="5792154"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a:noFill/>
                </a:ln>
                <a:solidFill>
                  <a:srgbClr val="FFC000">
                    <a:lumMod val="75000"/>
                  </a:srgbClr>
                </a:solidFill>
                <a:effectLst/>
                <a:uLnTx/>
                <a:uFillTx/>
                <a:latin typeface="+mj-lt"/>
                <a:ea typeface="+mn-ea"/>
                <a:cs typeface="Pattaya" panose="00000500000000000000" pitchFamily="2" charset="-34"/>
              </a:rPr>
              <a:t>Góc</a:t>
            </a:r>
            <a:endParaRPr kumimoji="0" lang="en-US" sz="6600" b="0" i="0" u="none" strike="noStrike" kern="1200" cap="none" spc="0" normalizeH="0" baseline="0" noProof="0" dirty="0">
              <a:ln>
                <a:noFill/>
              </a:ln>
              <a:solidFill>
                <a:srgbClr val="FFC000">
                  <a:lumMod val="75000"/>
                </a:srgbClr>
              </a:solidFill>
              <a:effectLst/>
              <a:uLnTx/>
              <a:uFillTx/>
              <a:latin typeface="+mj-lt"/>
              <a:ea typeface="+mn-ea"/>
              <a:cs typeface="Pattaya" panose="00000500000000000000" pitchFamily="2" charset="-3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FFC000">
                    <a:lumMod val="75000"/>
                  </a:srgbClr>
                </a:solidFill>
                <a:effectLst/>
                <a:uLnTx/>
                <a:uFillTx/>
                <a:latin typeface="+mj-lt"/>
                <a:ea typeface="+mn-ea"/>
                <a:cs typeface="Pattaya" panose="00000500000000000000" pitchFamily="2" charset="-34"/>
              </a:rPr>
              <a:t> </a:t>
            </a:r>
            <a:r>
              <a:rPr kumimoji="0" lang="en-US" sz="6600" b="0" i="0" u="none" strike="noStrike" kern="1200" cap="none" spc="0" normalizeH="0" baseline="0" noProof="0" dirty="0" err="1">
                <a:ln>
                  <a:noFill/>
                </a:ln>
                <a:solidFill>
                  <a:srgbClr val="FFC000">
                    <a:lumMod val="75000"/>
                  </a:srgbClr>
                </a:solidFill>
                <a:effectLst/>
                <a:uLnTx/>
                <a:uFillTx/>
                <a:latin typeface="+mj-lt"/>
                <a:ea typeface="+mn-ea"/>
                <a:cs typeface="Pattaya" panose="00000500000000000000" pitchFamily="2" charset="-34"/>
              </a:rPr>
              <a:t>tuyên</a:t>
            </a:r>
            <a:r>
              <a:rPr kumimoji="0" lang="en-US" sz="6600" b="0" i="0" u="none" strike="noStrike" kern="1200" cap="none" spc="0" normalizeH="0" baseline="0" noProof="0" dirty="0">
                <a:ln>
                  <a:noFill/>
                </a:ln>
                <a:solidFill>
                  <a:srgbClr val="FFC000">
                    <a:lumMod val="75000"/>
                  </a:srgbClr>
                </a:solidFill>
                <a:effectLst/>
                <a:uLnTx/>
                <a:uFillTx/>
                <a:latin typeface="+mj-lt"/>
                <a:ea typeface="+mn-ea"/>
                <a:cs typeface="Pattaya" panose="00000500000000000000" pitchFamily="2" charset="-34"/>
              </a:rPr>
              <a:t> </a:t>
            </a:r>
            <a:r>
              <a:rPr kumimoji="0" lang="en-US" sz="6600" b="0" i="0" u="none" strike="noStrike" kern="1200" cap="none" spc="0" normalizeH="0" baseline="0" noProof="0" dirty="0" err="1">
                <a:ln>
                  <a:noFill/>
                </a:ln>
                <a:solidFill>
                  <a:srgbClr val="FFC000">
                    <a:lumMod val="75000"/>
                  </a:srgbClr>
                </a:solidFill>
                <a:effectLst/>
                <a:uLnTx/>
                <a:uFillTx/>
                <a:latin typeface="+mj-lt"/>
                <a:ea typeface="+mn-ea"/>
                <a:cs typeface="Pattaya" panose="00000500000000000000" pitchFamily="2" charset="-34"/>
              </a:rPr>
              <a:t>dương</a:t>
            </a:r>
            <a:endParaRPr kumimoji="0" lang="en-US" sz="6600" b="0" i="0" u="none" strike="noStrike" kern="1200" cap="none" spc="0" normalizeH="0" baseline="0" noProof="0" dirty="0">
              <a:ln>
                <a:noFill/>
              </a:ln>
              <a:solidFill>
                <a:srgbClr val="FFC000">
                  <a:lumMod val="75000"/>
                </a:srgbClr>
              </a:solidFill>
              <a:effectLst/>
              <a:uLnTx/>
              <a:uFillTx/>
              <a:latin typeface="+mj-lt"/>
              <a:ea typeface="+mn-ea"/>
              <a:cs typeface="Pattaya" panose="00000500000000000000" pitchFamily="2" charset="-34"/>
            </a:endParaRPr>
          </a:p>
        </p:txBody>
      </p:sp>
      <p:pic>
        <p:nvPicPr>
          <p:cNvPr id="8" name="Google Shape;59;p13">
            <a:extLst>
              <a:ext uri="{FF2B5EF4-FFF2-40B4-BE49-F238E27FC236}">
                <a16:creationId xmlns:a16="http://schemas.microsoft.com/office/drawing/2014/main" id="{3B531434-C7E9-18CC-A1F9-3B38A2FA6F58}"/>
              </a:ext>
            </a:extLst>
          </p:cNvPr>
          <p:cNvPicPr preferRelativeResize="0"/>
          <p:nvPr/>
        </p:nvPicPr>
        <p:blipFill>
          <a:blip r:embed="rId5">
            <a:alphaModFix/>
          </a:blip>
          <a:stretch>
            <a:fillRect/>
          </a:stretch>
        </p:blipFill>
        <p:spPr>
          <a:xfrm>
            <a:off x="-90200" y="1"/>
            <a:ext cx="2762768" cy="1036033"/>
          </a:xfrm>
          <a:prstGeom prst="rect">
            <a:avLst/>
          </a:prstGeom>
          <a:noFill/>
          <a:ln>
            <a:noFill/>
          </a:ln>
        </p:spPr>
      </p:pic>
      <p:pic>
        <p:nvPicPr>
          <p:cNvPr id="9" name="Google Shape;60;p13">
            <a:extLst>
              <a:ext uri="{FF2B5EF4-FFF2-40B4-BE49-F238E27FC236}">
                <a16:creationId xmlns:a16="http://schemas.microsoft.com/office/drawing/2014/main" id="{80ED83D3-9972-766F-473A-55389EF45C3A}"/>
              </a:ext>
            </a:extLst>
          </p:cNvPr>
          <p:cNvPicPr preferRelativeResize="0"/>
          <p:nvPr/>
        </p:nvPicPr>
        <p:blipFill>
          <a:blip r:embed="rId5">
            <a:alphaModFix/>
          </a:blip>
          <a:stretch>
            <a:fillRect/>
          </a:stretch>
        </p:blipFill>
        <p:spPr>
          <a:xfrm>
            <a:off x="2530467" y="1"/>
            <a:ext cx="2762768" cy="1036033"/>
          </a:xfrm>
          <a:prstGeom prst="rect">
            <a:avLst/>
          </a:prstGeom>
          <a:noFill/>
          <a:ln>
            <a:noFill/>
          </a:ln>
        </p:spPr>
      </p:pic>
      <p:pic>
        <p:nvPicPr>
          <p:cNvPr id="10" name="Google Shape;61;p13">
            <a:extLst>
              <a:ext uri="{FF2B5EF4-FFF2-40B4-BE49-F238E27FC236}">
                <a16:creationId xmlns:a16="http://schemas.microsoft.com/office/drawing/2014/main" id="{CC3779BA-F7EF-CBB3-5BFE-8C5B440A49CD}"/>
              </a:ext>
            </a:extLst>
          </p:cNvPr>
          <p:cNvPicPr preferRelativeResize="0"/>
          <p:nvPr/>
        </p:nvPicPr>
        <p:blipFill>
          <a:blip r:embed="rId5">
            <a:alphaModFix/>
          </a:blip>
          <a:stretch>
            <a:fillRect/>
          </a:stretch>
        </p:blipFill>
        <p:spPr>
          <a:xfrm>
            <a:off x="6808567" y="1"/>
            <a:ext cx="2762768" cy="1036033"/>
          </a:xfrm>
          <a:prstGeom prst="rect">
            <a:avLst/>
          </a:prstGeom>
          <a:noFill/>
          <a:ln>
            <a:noFill/>
          </a:ln>
        </p:spPr>
      </p:pic>
      <p:pic>
        <p:nvPicPr>
          <p:cNvPr id="11" name="Google Shape;62;p13">
            <a:extLst>
              <a:ext uri="{FF2B5EF4-FFF2-40B4-BE49-F238E27FC236}">
                <a16:creationId xmlns:a16="http://schemas.microsoft.com/office/drawing/2014/main" id="{0E46BDE8-E20A-87BD-81FB-6923576E7CA2}"/>
              </a:ext>
            </a:extLst>
          </p:cNvPr>
          <p:cNvPicPr preferRelativeResize="0"/>
          <p:nvPr/>
        </p:nvPicPr>
        <p:blipFill>
          <a:blip r:embed="rId5">
            <a:alphaModFix/>
          </a:blip>
          <a:stretch>
            <a:fillRect/>
          </a:stretch>
        </p:blipFill>
        <p:spPr>
          <a:xfrm>
            <a:off x="9429233" y="1"/>
            <a:ext cx="2762768" cy="1036033"/>
          </a:xfrm>
          <a:prstGeom prst="rect">
            <a:avLst/>
          </a:prstGeom>
          <a:noFill/>
          <a:ln>
            <a:noFill/>
          </a:ln>
        </p:spPr>
      </p:pic>
      <p:pic>
        <p:nvPicPr>
          <p:cNvPr id="12" name="Google Shape;63;p13">
            <a:extLst>
              <a:ext uri="{FF2B5EF4-FFF2-40B4-BE49-F238E27FC236}">
                <a16:creationId xmlns:a16="http://schemas.microsoft.com/office/drawing/2014/main" id="{0EA29664-5693-825A-9AE1-E4EBD496D562}"/>
              </a:ext>
            </a:extLst>
          </p:cNvPr>
          <p:cNvPicPr preferRelativeResize="0"/>
          <p:nvPr/>
        </p:nvPicPr>
        <p:blipFill>
          <a:blip r:embed="rId6">
            <a:alphaModFix/>
          </a:blip>
          <a:stretch>
            <a:fillRect/>
          </a:stretch>
        </p:blipFill>
        <p:spPr>
          <a:xfrm>
            <a:off x="5383901" y="-100082"/>
            <a:ext cx="1333999" cy="1333999"/>
          </a:xfrm>
          <a:prstGeom prst="rect">
            <a:avLst/>
          </a:prstGeom>
          <a:noFill/>
          <a:ln>
            <a:noFill/>
          </a:ln>
        </p:spPr>
      </p:pic>
      <p:sp>
        <p:nvSpPr>
          <p:cNvPr id="14" name="TextBox 13">
            <a:extLst>
              <a:ext uri="{FF2B5EF4-FFF2-40B4-BE49-F238E27FC236}">
                <a16:creationId xmlns:a16="http://schemas.microsoft.com/office/drawing/2014/main" id="{225AC337-76F3-70F5-C6AF-530835429E3F}"/>
              </a:ext>
            </a:extLst>
          </p:cNvPr>
          <p:cNvSpPr txBox="1"/>
          <p:nvPr/>
        </p:nvSpPr>
        <p:spPr>
          <a:xfrm>
            <a:off x="111985" y="2146523"/>
            <a:ext cx="2762768" cy="1200329"/>
          </a:xfrm>
          <a:custGeom>
            <a:avLst/>
            <a:gdLst>
              <a:gd name="connsiteX0" fmla="*/ 0 w 2762768"/>
              <a:gd name="connsiteY0" fmla="*/ 0 h 1200329"/>
              <a:gd name="connsiteX1" fmla="*/ 2762768 w 2762768"/>
              <a:gd name="connsiteY1" fmla="*/ 0 h 1200329"/>
              <a:gd name="connsiteX2" fmla="*/ 2762768 w 2762768"/>
              <a:gd name="connsiteY2" fmla="*/ 1200329 h 1200329"/>
              <a:gd name="connsiteX3" fmla="*/ 0 w 2762768"/>
              <a:gd name="connsiteY3" fmla="*/ 1200329 h 1200329"/>
              <a:gd name="connsiteX4" fmla="*/ 0 w 2762768"/>
              <a:gd name="connsiteY4" fmla="*/ 0 h 1200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2768" h="1200329" fill="none" extrusionOk="0">
                <a:moveTo>
                  <a:pt x="0" y="0"/>
                </a:moveTo>
                <a:cubicBezTo>
                  <a:pt x="1057609" y="-14931"/>
                  <a:pt x="1646314" y="31643"/>
                  <a:pt x="2762768" y="0"/>
                </a:cubicBezTo>
                <a:cubicBezTo>
                  <a:pt x="2830541" y="557753"/>
                  <a:pt x="2681782" y="752538"/>
                  <a:pt x="2762768" y="1200329"/>
                </a:cubicBezTo>
                <a:cubicBezTo>
                  <a:pt x="2118215" y="1138275"/>
                  <a:pt x="1169787" y="1146626"/>
                  <a:pt x="0" y="1200329"/>
                </a:cubicBezTo>
                <a:cubicBezTo>
                  <a:pt x="69872" y="864532"/>
                  <a:pt x="65275" y="413273"/>
                  <a:pt x="0" y="0"/>
                </a:cubicBezTo>
                <a:close/>
              </a:path>
              <a:path w="2762768" h="1200329" stroke="0" extrusionOk="0">
                <a:moveTo>
                  <a:pt x="0" y="0"/>
                </a:moveTo>
                <a:cubicBezTo>
                  <a:pt x="1078428" y="-5264"/>
                  <a:pt x="1952330" y="84467"/>
                  <a:pt x="2762768" y="0"/>
                </a:cubicBezTo>
                <a:cubicBezTo>
                  <a:pt x="2725841" y="393021"/>
                  <a:pt x="2730725" y="1014765"/>
                  <a:pt x="2762768" y="1200329"/>
                </a:cubicBezTo>
                <a:cubicBezTo>
                  <a:pt x="1595834" y="1306649"/>
                  <a:pt x="1328723" y="1192680"/>
                  <a:pt x="0" y="1200329"/>
                </a:cubicBezTo>
                <a:cubicBezTo>
                  <a:pt x="-39762" y="727104"/>
                  <a:pt x="103026" y="164741"/>
                  <a:pt x="0" y="0"/>
                </a:cubicBezTo>
                <a:close/>
              </a:path>
            </a:pathLst>
          </a:custGeom>
          <a:solidFill>
            <a:schemeClr val="accent4">
              <a:lumMod val="20000"/>
              <a:lumOff val="80000"/>
            </a:schemeClr>
          </a:solidFill>
          <a:ln>
            <a:solidFill>
              <a:schemeClr val="tx1"/>
            </a:solidFill>
            <a:extLst>
              <a:ext uri="{C807C97D-BFC1-408E-A445-0C87EB9F89A2}">
                <ask:lineSketchStyleProps xmlns:ask="http://schemas.microsoft.com/office/drawing/2018/sketchyshapes" sd="2650216993">
                  <a:prstGeom prst="rect">
                    <a:avLst/>
                  </a:prstGeom>
                  <ask:type>
                    <ask:lineSketchCurved/>
                  </ask:type>
                </ask:lineSketchStyleProps>
              </a:ext>
            </a:extLst>
          </a:ln>
          <a:effectLst>
            <a:outerShdw blurRad="63500" sx="102000" sy="102000" algn="ctr"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mj-lt"/>
                <a:ea typeface="+mn-ea"/>
                <a:cs typeface="+mn-cs"/>
              </a:rPr>
              <a:t>Ngôi</a:t>
            </a:r>
            <a:r>
              <a:rPr kumimoji="0" lang="en-US" sz="3600" b="0" i="0" u="none" strike="noStrike" kern="1200" cap="none" spc="0" normalizeH="0" baseline="0" noProof="0" dirty="0">
                <a:ln>
                  <a:noFill/>
                </a:ln>
                <a:solidFill>
                  <a:srgbClr val="FF0000"/>
                </a:solidFill>
                <a:effectLst/>
                <a:uLnTx/>
                <a:uFillTx/>
                <a:latin typeface="+mj-lt"/>
                <a:ea typeface="+mn-ea"/>
                <a:cs typeface="+mn-cs"/>
              </a:rPr>
              <a:t> </a:t>
            </a:r>
            <a:r>
              <a:rPr kumimoji="0" lang="en-US" sz="3600" b="0" i="0" u="none" strike="noStrike" kern="1200" cap="none" spc="0" normalizeH="0" baseline="0" noProof="0" dirty="0" err="1">
                <a:ln>
                  <a:noFill/>
                </a:ln>
                <a:solidFill>
                  <a:srgbClr val="FF0000"/>
                </a:solidFill>
                <a:effectLst/>
                <a:uLnTx/>
                <a:uFillTx/>
                <a:latin typeface="+mj-lt"/>
                <a:ea typeface="+mn-ea"/>
                <a:cs typeface="+mn-cs"/>
              </a:rPr>
              <a:t>sao</a:t>
            </a:r>
            <a:r>
              <a:rPr kumimoji="0" lang="en-US" sz="3600" b="0" i="0" u="none" strike="noStrike" kern="1200" cap="none" spc="0" normalizeH="0" baseline="0" noProof="0" dirty="0">
                <a:ln>
                  <a:noFill/>
                </a:ln>
                <a:solidFill>
                  <a:srgbClr val="FF0000"/>
                </a:solidFill>
                <a:effectLst/>
                <a:uLnTx/>
                <a:uFillTx/>
                <a:latin typeface="+mj-lt"/>
                <a:ea typeface="+mn-ea"/>
                <a:cs typeface="+mn-cs"/>
              </a:rPr>
              <a:t> </a:t>
            </a:r>
            <a:r>
              <a:rPr kumimoji="0" lang="en-US" sz="3600" b="0" i="0" u="none" strike="noStrike" kern="1200" cap="none" spc="0" normalizeH="0" baseline="0" noProof="0" dirty="0" err="1">
                <a:ln>
                  <a:noFill/>
                </a:ln>
                <a:solidFill>
                  <a:srgbClr val="FF0000"/>
                </a:solidFill>
                <a:effectLst/>
                <a:uLnTx/>
                <a:uFillTx/>
                <a:latin typeface="+mj-lt"/>
                <a:ea typeface="+mn-ea"/>
                <a:cs typeface="+mn-cs"/>
              </a:rPr>
              <a:t>chăm</a:t>
            </a:r>
            <a:r>
              <a:rPr kumimoji="0" lang="en-US" sz="3600" b="0" i="0" u="none" strike="noStrike" kern="1200" cap="none" spc="0" normalizeH="0" baseline="0" noProof="0" dirty="0">
                <a:ln>
                  <a:noFill/>
                </a:ln>
                <a:solidFill>
                  <a:srgbClr val="FF0000"/>
                </a:solidFill>
                <a:effectLst/>
                <a:uLnTx/>
                <a:uFillTx/>
                <a:latin typeface="+mj-lt"/>
                <a:ea typeface="+mn-ea"/>
                <a:cs typeface="+mn-cs"/>
              </a:rPr>
              <a:t> </a:t>
            </a:r>
            <a:r>
              <a:rPr kumimoji="0" lang="en-US" sz="3600" b="0" i="0" u="none" strike="noStrike" kern="1200" cap="none" spc="0" normalizeH="0" baseline="0" noProof="0" dirty="0" err="1">
                <a:ln>
                  <a:noFill/>
                </a:ln>
                <a:solidFill>
                  <a:srgbClr val="FF0000"/>
                </a:solidFill>
                <a:effectLst/>
                <a:uLnTx/>
                <a:uFillTx/>
                <a:latin typeface="+mj-lt"/>
                <a:ea typeface="+mn-ea"/>
                <a:cs typeface="+mn-cs"/>
              </a:rPr>
              <a:t>chỉ</a:t>
            </a:r>
            <a:endParaRPr kumimoji="0" lang="en-US" sz="3600" b="0" i="0" u="none" strike="noStrike" kern="1200" cap="none" spc="0" normalizeH="0" baseline="0" noProof="0" dirty="0">
              <a:ln>
                <a:noFill/>
              </a:ln>
              <a:solidFill>
                <a:srgbClr val="FF0000"/>
              </a:solidFill>
              <a:effectLst/>
              <a:uLnTx/>
              <a:uFillTx/>
              <a:latin typeface="+mj-lt"/>
              <a:ea typeface="+mn-ea"/>
              <a:cs typeface="+mn-cs"/>
            </a:endParaRPr>
          </a:p>
        </p:txBody>
      </p:sp>
      <p:sp>
        <p:nvSpPr>
          <p:cNvPr id="15" name="TextBox 14">
            <a:extLst>
              <a:ext uri="{FF2B5EF4-FFF2-40B4-BE49-F238E27FC236}">
                <a16:creationId xmlns:a16="http://schemas.microsoft.com/office/drawing/2014/main" id="{C1F9D433-A8CD-47CC-52F8-1FC182AE7586}"/>
              </a:ext>
            </a:extLst>
          </p:cNvPr>
          <p:cNvSpPr txBox="1"/>
          <p:nvPr/>
        </p:nvSpPr>
        <p:spPr>
          <a:xfrm>
            <a:off x="9418863" y="2228671"/>
            <a:ext cx="2730484" cy="1200329"/>
          </a:xfrm>
          <a:custGeom>
            <a:avLst/>
            <a:gdLst>
              <a:gd name="connsiteX0" fmla="*/ 0 w 2730484"/>
              <a:gd name="connsiteY0" fmla="*/ 0 h 1200329"/>
              <a:gd name="connsiteX1" fmla="*/ 2730484 w 2730484"/>
              <a:gd name="connsiteY1" fmla="*/ 0 h 1200329"/>
              <a:gd name="connsiteX2" fmla="*/ 2730484 w 2730484"/>
              <a:gd name="connsiteY2" fmla="*/ 1200329 h 1200329"/>
              <a:gd name="connsiteX3" fmla="*/ 0 w 2730484"/>
              <a:gd name="connsiteY3" fmla="*/ 1200329 h 1200329"/>
              <a:gd name="connsiteX4" fmla="*/ 0 w 2730484"/>
              <a:gd name="connsiteY4" fmla="*/ 0 h 1200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0484" h="1200329" fill="none" extrusionOk="0">
                <a:moveTo>
                  <a:pt x="0" y="0"/>
                </a:moveTo>
                <a:cubicBezTo>
                  <a:pt x="289494" y="123674"/>
                  <a:pt x="1804693" y="-138283"/>
                  <a:pt x="2730484" y="0"/>
                </a:cubicBezTo>
                <a:cubicBezTo>
                  <a:pt x="2795510" y="136630"/>
                  <a:pt x="2834644" y="987457"/>
                  <a:pt x="2730484" y="1200329"/>
                </a:cubicBezTo>
                <a:cubicBezTo>
                  <a:pt x="1543410" y="1277235"/>
                  <a:pt x="1023684" y="1051138"/>
                  <a:pt x="0" y="1200329"/>
                </a:cubicBezTo>
                <a:cubicBezTo>
                  <a:pt x="-71795" y="907236"/>
                  <a:pt x="-12711" y="553749"/>
                  <a:pt x="0" y="0"/>
                </a:cubicBezTo>
                <a:close/>
              </a:path>
              <a:path w="2730484" h="1200329" stroke="0" extrusionOk="0">
                <a:moveTo>
                  <a:pt x="0" y="0"/>
                </a:moveTo>
                <a:cubicBezTo>
                  <a:pt x="729433" y="-42219"/>
                  <a:pt x="2194171" y="63140"/>
                  <a:pt x="2730484" y="0"/>
                </a:cubicBezTo>
                <a:cubicBezTo>
                  <a:pt x="2745056" y="566530"/>
                  <a:pt x="2792458" y="1005917"/>
                  <a:pt x="2730484" y="1200329"/>
                </a:cubicBezTo>
                <a:cubicBezTo>
                  <a:pt x="1468344" y="1293984"/>
                  <a:pt x="651544" y="1134527"/>
                  <a:pt x="0" y="1200329"/>
                </a:cubicBezTo>
                <a:cubicBezTo>
                  <a:pt x="-6863" y="971371"/>
                  <a:pt x="-33280" y="228127"/>
                  <a:pt x="0" y="0"/>
                </a:cubicBezTo>
                <a:close/>
              </a:path>
            </a:pathLst>
          </a:custGeom>
          <a:solidFill>
            <a:schemeClr val="accent4">
              <a:lumMod val="20000"/>
              <a:lumOff val="80000"/>
            </a:schemeClr>
          </a:solidFill>
          <a:ln>
            <a:solidFill>
              <a:schemeClr val="tx1"/>
            </a:solidFill>
            <a:extLst>
              <a:ext uri="{C807C97D-BFC1-408E-A445-0C87EB9F89A2}">
                <ask:lineSketchStyleProps xmlns:ask="http://schemas.microsoft.com/office/drawing/2018/sketchyshapes" sd="879248734">
                  <a:prstGeom prst="rect">
                    <a:avLst/>
                  </a:prstGeom>
                  <ask:type>
                    <ask:lineSketchCurved/>
                  </ask:type>
                </ask:lineSketchStyleProps>
              </a:ext>
            </a:extLst>
          </a:ln>
          <a:effectLst>
            <a:outerShdw blurRad="63500" sx="102000" sy="102000" algn="ctr"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mj-lt"/>
                <a:ea typeface="+mn-ea"/>
                <a:cs typeface="+mn-cs"/>
              </a:rPr>
              <a:t>Ngôi</a:t>
            </a:r>
            <a:r>
              <a:rPr kumimoji="0" lang="en-US" sz="3600" b="0" i="0" u="none" strike="noStrike" kern="1200" cap="none" spc="0" normalizeH="0" baseline="0" noProof="0" dirty="0">
                <a:ln>
                  <a:noFill/>
                </a:ln>
                <a:solidFill>
                  <a:srgbClr val="FF0000"/>
                </a:solidFill>
                <a:effectLst/>
                <a:uLnTx/>
                <a:uFillTx/>
                <a:latin typeface="+mj-lt"/>
                <a:ea typeface="+mn-ea"/>
                <a:cs typeface="+mn-cs"/>
              </a:rPr>
              <a:t> </a:t>
            </a:r>
            <a:r>
              <a:rPr kumimoji="0" lang="en-US" sz="3600" b="0" i="0" u="none" strike="noStrike" kern="1200" cap="none" spc="0" normalizeH="0" baseline="0" noProof="0" dirty="0" err="1">
                <a:ln>
                  <a:noFill/>
                </a:ln>
                <a:solidFill>
                  <a:srgbClr val="FF0000"/>
                </a:solidFill>
                <a:effectLst/>
                <a:uLnTx/>
                <a:uFillTx/>
                <a:latin typeface="+mj-lt"/>
                <a:ea typeface="+mn-ea"/>
                <a:cs typeface="+mn-cs"/>
              </a:rPr>
              <a:t>sao</a:t>
            </a:r>
            <a:r>
              <a:rPr kumimoji="0" lang="en-US" sz="3600" b="0" i="0" u="none" strike="noStrike" kern="1200" cap="none" spc="0" normalizeH="0" baseline="0" noProof="0" dirty="0">
                <a:ln>
                  <a:noFill/>
                </a:ln>
                <a:solidFill>
                  <a:srgbClr val="FF0000"/>
                </a:solidFill>
                <a:effectLst/>
                <a:uLnTx/>
                <a:uFillTx/>
                <a:latin typeface="+mj-lt"/>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0000"/>
                </a:solidFill>
                <a:effectLst/>
                <a:uLnTx/>
                <a:uFillTx/>
                <a:latin typeface="+mj-lt"/>
                <a:ea typeface="+mn-ea"/>
                <a:cs typeface="+mn-cs"/>
              </a:rPr>
              <a:t>t</a:t>
            </a:r>
            <a:r>
              <a:rPr kumimoji="0" lang="en-US" sz="3600" b="0" i="0" u="none" strike="noStrike" kern="1200" cap="none" spc="0" normalizeH="0" baseline="0" noProof="0" dirty="0" err="1">
                <a:ln>
                  <a:noFill/>
                </a:ln>
                <a:solidFill>
                  <a:srgbClr val="FF0000"/>
                </a:solidFill>
                <a:effectLst/>
                <a:uLnTx/>
                <a:uFillTx/>
                <a:latin typeface="+mj-lt"/>
                <a:ea typeface="+mn-ea"/>
                <a:cs typeface="+mn-cs"/>
              </a:rPr>
              <a:t>ốt</a:t>
            </a:r>
            <a:r>
              <a:rPr kumimoji="0" lang="en-US" sz="3600" b="0" i="0" u="none" strike="noStrike" kern="1200" cap="none" spc="0" normalizeH="0" baseline="0" noProof="0" dirty="0">
                <a:ln>
                  <a:noFill/>
                </a:ln>
                <a:solidFill>
                  <a:srgbClr val="FF0000"/>
                </a:solidFill>
                <a:effectLst/>
                <a:uLnTx/>
                <a:uFillTx/>
                <a:latin typeface="+mj-lt"/>
                <a:ea typeface="+mn-ea"/>
                <a:cs typeface="+mn-cs"/>
              </a:rPr>
              <a:t> </a:t>
            </a:r>
            <a:r>
              <a:rPr kumimoji="0" lang="en-US" sz="3600" b="0" i="0" u="none" strike="noStrike" kern="1200" cap="none" spc="0" normalizeH="0" baseline="0" noProof="0" dirty="0" err="1">
                <a:ln>
                  <a:noFill/>
                </a:ln>
                <a:solidFill>
                  <a:srgbClr val="FF0000"/>
                </a:solidFill>
                <a:effectLst/>
                <a:uLnTx/>
                <a:uFillTx/>
                <a:latin typeface="+mj-lt"/>
                <a:ea typeface="+mn-ea"/>
                <a:cs typeface="+mn-cs"/>
              </a:rPr>
              <a:t>bụng</a:t>
            </a:r>
            <a:endParaRPr kumimoji="0" lang="en-US" sz="3600" b="0" i="0" u="none" strike="noStrike" kern="1200" cap="none" spc="0" normalizeH="0" baseline="0" noProof="0" dirty="0">
              <a:ln>
                <a:noFill/>
              </a:ln>
              <a:solidFill>
                <a:srgbClr val="FF0000"/>
              </a:solidFill>
              <a:effectLst/>
              <a:uLnTx/>
              <a:uFillTx/>
              <a:latin typeface="+mj-lt"/>
              <a:ea typeface="+mn-ea"/>
              <a:cs typeface="+mn-cs"/>
            </a:endParaRPr>
          </a:p>
        </p:txBody>
      </p:sp>
    </p:spTree>
    <p:extLst>
      <p:ext uri="{BB962C8B-B14F-4D97-AF65-F5344CB8AC3E}">
        <p14:creationId xmlns:p14="http://schemas.microsoft.com/office/powerpoint/2010/main" val="3831756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par>
                                <p:cTn id="8" presetID="16" presetClass="entr" presetSubtype="21"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par>
                                <p:cTn id="11" presetID="26" presetClass="emph" presetSubtype="0" fill="hold" grpId="1" nodeType="withEffect">
                                  <p:stCondLst>
                                    <p:cond delay="0"/>
                                  </p:stCondLst>
                                  <p:childTnLst>
                                    <p:animEffect transition="out" filter="fade">
                                      <p:cBhvr>
                                        <p:cTn id="12" dur="500" tmFilter="0, 0; .2, .5; .8, .5; 1, 0"/>
                                        <p:tgtEl>
                                          <p:spTgt spid="14"/>
                                        </p:tgtEl>
                                      </p:cBhvr>
                                    </p:animEffect>
                                    <p:animScale>
                                      <p:cBhvr>
                                        <p:cTn id="13" dur="250" autoRev="1" fill="hold"/>
                                        <p:tgtEl>
                                          <p:spTgt spid="14"/>
                                        </p:tgtEl>
                                      </p:cBhvr>
                                      <p:by x="105000" y="105000"/>
                                    </p:animScale>
                                  </p:childTnLst>
                                </p:cTn>
                              </p:par>
                              <p:par>
                                <p:cTn id="14" presetID="16" presetClass="entr" presetSubtype="21"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arn(inVertical)">
                                      <p:cBhvr>
                                        <p:cTn id="16" dur="500"/>
                                        <p:tgtEl>
                                          <p:spTgt spid="15"/>
                                        </p:tgtEl>
                                      </p:cBhvr>
                                    </p:animEffect>
                                  </p:childTnLst>
                                </p:cTn>
                              </p:par>
                              <p:par>
                                <p:cTn id="17" presetID="26" presetClass="emph" presetSubtype="0" fill="hold" grpId="1" nodeType="withEffect">
                                  <p:stCondLst>
                                    <p:cond delay="0"/>
                                  </p:stCondLst>
                                  <p:childTnLst>
                                    <p:animEffect transition="out" filter="fade">
                                      <p:cBhvr>
                                        <p:cTn id="18" dur="500" tmFilter="0, 0; .2, .5; .8, .5; 1, 0"/>
                                        <p:tgtEl>
                                          <p:spTgt spid="15"/>
                                        </p:tgtEl>
                                      </p:cBhvr>
                                    </p:animEffect>
                                    <p:animScale>
                                      <p:cBhvr>
                                        <p:cTn id="19" dur="250" autoRev="1"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animBg="1"/>
      <p:bldP spid="14" grpId="1" animBg="1"/>
      <p:bldP spid="15" grpId="0" animBg="1"/>
      <p:bldP spid="15"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2">
            <a:extLst>
              <a:ext uri="{FF2B5EF4-FFF2-40B4-BE49-F238E27FC236}">
                <a16:creationId xmlns:a16="http://schemas.microsoft.com/office/drawing/2014/main" id="{CC42DB50-03E2-BB90-A54B-A7E1B0D67C1D}"/>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102" b="89953" l="1950" r="94681">
                        <a14:foregroundMark x1="39362" y1="9102" x2="39362" y2="10757"/>
                        <a14:foregroundMark x1="52837" y1="14775" x2="36348" y2="38180"/>
                        <a14:foregroundMark x1="36348" y1="38180" x2="36348" y2="38534"/>
                        <a14:foregroundMark x1="38652" y1="19031" x2="53546" y2="17258"/>
                        <a14:foregroundMark x1="53546" y1="17258" x2="65426" y2="17258"/>
                        <a14:foregroundMark x1="65426" y1="17258" x2="65780" y2="17612"/>
                        <a14:foregroundMark x1="43085" y1="24468" x2="68440" y2="24823"/>
                        <a14:foregroundMark x1="68440" y1="24823" x2="72518" y2="24468"/>
                        <a14:foregroundMark x1="44149" y1="17376" x2="60816" y2="18440"/>
                        <a14:foregroundMark x1="60816" y1="18440" x2="65350" y2="15142"/>
                        <a14:foregroundMark x1="43972" y1="16076" x2="57624" y2="15603"/>
                        <a14:foregroundMark x1="57624" y1="15603" x2="69681" y2="17139"/>
                        <a14:foregroundMark x1="69681" y1="17139" x2="71099" y2="20567"/>
                        <a14:foregroundMark x1="71631" y1="20686" x2="76064" y2="26832"/>
                        <a14:foregroundMark x1="74113" y1="23286" x2="79255" y2="28842"/>
                        <a14:foregroundMark x1="12766" y1="70686" x2="20922" y2="79669"/>
                        <a14:foregroundMark x1="10284" y1="82624" x2="24468" y2="87943"/>
                        <a14:foregroundMark x1="24468" y1="87943" x2="50532" y2="82270"/>
                        <a14:foregroundMark x1="50532" y1="82270" x2="60284" y2="76123"/>
                        <a14:foregroundMark x1="60284" y1="76123" x2="75887" y2="72459"/>
                        <a14:foregroundMark x1="75887" y1="72459" x2="92021" y2="76832"/>
                        <a14:foregroundMark x1="10816" y1="67258" x2="22695" y2="70331"/>
                        <a14:foregroundMark x1="5496" y1="68913" x2="15780" y2="65012"/>
                        <a14:foregroundMark x1="95035" y1="63948" x2="94504" y2="79314"/>
                        <a14:foregroundMark x1="5496" y1="69622" x2="26064" y2="65366"/>
                        <a14:foregroundMark x1="12589" y1="63712" x2="12234" y2="68203"/>
                        <a14:foregroundMark x1="4255" y1="68913" x2="8688" y2="71158"/>
                        <a14:foregroundMark x1="5851" y1="66903" x2="22518" y2="71631"/>
                        <a14:foregroundMark x1="1950" y1="67376" x2="4787" y2="68322"/>
                        <a14:foregroundMark x1="41312" y1="17376" x2="67199" y2="16903"/>
                        <a14:foregroundMark x1="67199" y1="16903" x2="69681" y2="18913"/>
                        <a14:backgroundMark x1="67553" y1="12648" x2="70922" y2="13475"/>
                      </a14:backgroundRemoval>
                    </a14:imgEffect>
                  </a14:imgLayer>
                </a14:imgProps>
              </a:ext>
              <a:ext uri="{28A0092B-C50C-407E-A947-70E740481C1C}">
                <a14:useLocalDpi xmlns:a14="http://schemas.microsoft.com/office/drawing/2010/main" val="0"/>
              </a:ext>
            </a:extLst>
          </a:blip>
          <a:srcRect/>
          <a:stretch>
            <a:fillRect/>
          </a:stretch>
        </p:blipFill>
        <p:spPr bwMode="auto">
          <a:xfrm>
            <a:off x="3546831" y="3228248"/>
            <a:ext cx="2419835" cy="362975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4">
            <a:extLst>
              <a:ext uri="{FF2B5EF4-FFF2-40B4-BE49-F238E27FC236}">
                <a16:creationId xmlns:a16="http://schemas.microsoft.com/office/drawing/2014/main" id="{C32FE4F4-A76E-A765-6817-27B6FCEFE4F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8629" b="91962" l="5674" r="95213">
                        <a14:foregroundMark x1="45745" y1="8865" x2="49645" y2="10875"/>
                        <a14:foregroundMark x1="6028" y1="63712" x2="8156" y2="80142"/>
                        <a14:foregroundMark x1="92021" y1="63712" x2="91312" y2="76714"/>
                        <a14:foregroundMark x1="73404" y1="84870" x2="81738" y2="92080"/>
                        <a14:foregroundMark x1="81206" y1="64775" x2="77128" y2="86879"/>
                        <a14:foregroundMark x1="68262" y1="86879" x2="94149" y2="84870"/>
                        <a14:foregroundMark x1="94149" y1="84870" x2="95213" y2="84870"/>
                        <a14:foregroundMark x1="94858" y1="73877" x2="89362" y2="74113"/>
                        <a14:foregroundMark x1="77837" y1="86879" x2="83156" y2="88534"/>
                      </a14:backgroundRemoval>
                    </a14:imgEffect>
                  </a14:imgLayer>
                </a14:imgProps>
              </a:ext>
              <a:ext uri="{28A0092B-C50C-407E-A947-70E740481C1C}">
                <a14:useLocalDpi xmlns:a14="http://schemas.microsoft.com/office/drawing/2010/main" val="0"/>
              </a:ext>
            </a:extLst>
          </a:blip>
          <a:srcRect/>
          <a:stretch>
            <a:fillRect/>
          </a:stretch>
        </p:blipFill>
        <p:spPr bwMode="auto">
          <a:xfrm>
            <a:off x="622300" y="3228248"/>
            <a:ext cx="2419835" cy="3629752"/>
          </a:xfrm>
          <a:prstGeom prst="rect">
            <a:avLst/>
          </a:prstGeom>
          <a:noFill/>
          <a:extLst>
            <a:ext uri="{909E8E84-426E-40DD-AFC4-6F175D3DCCD1}">
              <a14:hiddenFill xmlns:a14="http://schemas.microsoft.com/office/drawing/2010/main">
                <a:solidFill>
                  <a:srgbClr val="FFFFFF"/>
                </a:solidFill>
              </a14:hiddenFill>
            </a:ext>
          </a:extLst>
        </p:spPr>
      </p:pic>
      <p:sp>
        <p:nvSpPr>
          <p:cNvPr id="10" name="Cloud 9">
            <a:extLst>
              <a:ext uri="{FF2B5EF4-FFF2-40B4-BE49-F238E27FC236}">
                <a16:creationId xmlns:a16="http://schemas.microsoft.com/office/drawing/2014/main" id="{855780AB-E01B-F939-725A-83B5FDA83B5A}"/>
              </a:ext>
            </a:extLst>
          </p:cNvPr>
          <p:cNvSpPr/>
          <p:nvPr/>
        </p:nvSpPr>
        <p:spPr>
          <a:xfrm>
            <a:off x="3042135" y="622300"/>
            <a:ext cx="5289065" cy="2286000"/>
          </a:xfrm>
          <a:prstGeom prst="cloud">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a:extLst>
              <a:ext uri="{FF2B5EF4-FFF2-40B4-BE49-F238E27FC236}">
                <a16:creationId xmlns:a16="http://schemas.microsoft.com/office/drawing/2014/main" id="{D5D822D4-E96C-76AB-9924-2B7518A61F15}"/>
              </a:ext>
            </a:extLst>
          </p:cNvPr>
          <p:cNvSpPr txBox="1"/>
          <p:nvPr/>
        </p:nvSpPr>
        <p:spPr>
          <a:xfrm>
            <a:off x="2826854" y="1222872"/>
            <a:ext cx="5792154"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FF0000"/>
                </a:solidFill>
                <a:effectLst/>
                <a:uLnTx/>
                <a:uFillTx/>
                <a:ea typeface="+mn-ea"/>
                <a:cs typeface="Pattaya" panose="00000500000000000000" pitchFamily="2" charset="-34"/>
              </a:rPr>
              <a:t>Tên</a:t>
            </a:r>
            <a:r>
              <a:rPr kumimoji="0" lang="en-US" sz="5400" b="1" i="0" u="none" strike="noStrike" kern="1200" cap="none" spc="0" normalizeH="0" baseline="0" noProof="0" dirty="0">
                <a:ln>
                  <a:noFill/>
                </a:ln>
                <a:solidFill>
                  <a:srgbClr val="FF0000"/>
                </a:solidFill>
                <a:effectLst/>
                <a:uLnTx/>
                <a:uFillTx/>
                <a:ea typeface="+mn-ea"/>
                <a:cs typeface="Pattaya" panose="00000500000000000000" pitchFamily="2" charset="-34"/>
              </a:rPr>
              <a:t> </a:t>
            </a:r>
            <a:r>
              <a:rPr kumimoji="0" lang="en-US" sz="5400" b="1" i="0" u="none" strike="noStrike" kern="1200" cap="none" spc="0" normalizeH="0" baseline="0" noProof="0" dirty="0" err="1">
                <a:ln>
                  <a:noFill/>
                </a:ln>
                <a:solidFill>
                  <a:srgbClr val="FF0000"/>
                </a:solidFill>
                <a:effectLst/>
                <a:uLnTx/>
                <a:uFillTx/>
                <a:ea typeface="+mn-ea"/>
                <a:cs typeface="Pattaya" panose="00000500000000000000" pitchFamily="2" charset="-34"/>
              </a:rPr>
              <a:t>học</a:t>
            </a:r>
            <a:r>
              <a:rPr kumimoji="0" lang="en-US" sz="5400" b="1" i="0" u="none" strike="noStrike" kern="1200" cap="none" spc="0" normalizeH="0" baseline="0" noProof="0" dirty="0">
                <a:ln>
                  <a:noFill/>
                </a:ln>
                <a:solidFill>
                  <a:srgbClr val="FF0000"/>
                </a:solidFill>
                <a:effectLst/>
                <a:uLnTx/>
                <a:uFillTx/>
                <a:ea typeface="+mn-ea"/>
                <a:cs typeface="Pattaya" panose="00000500000000000000" pitchFamily="2" charset="-34"/>
              </a:rPr>
              <a:t> </a:t>
            </a:r>
            <a:r>
              <a:rPr kumimoji="0" lang="en-US" sz="5400" b="1" i="0" u="none" strike="noStrike" kern="1200" cap="none" spc="0" normalizeH="0" baseline="0" noProof="0" dirty="0" err="1">
                <a:ln>
                  <a:noFill/>
                </a:ln>
                <a:solidFill>
                  <a:srgbClr val="FF0000"/>
                </a:solidFill>
                <a:effectLst/>
                <a:uLnTx/>
                <a:uFillTx/>
                <a:ea typeface="+mn-ea"/>
                <a:cs typeface="Pattaya" panose="00000500000000000000" pitchFamily="2" charset="-34"/>
              </a:rPr>
              <a:t>sinh</a:t>
            </a:r>
            <a:endParaRPr kumimoji="0" lang="en-US" sz="5400" b="1" i="0" u="none" strike="noStrike" kern="1200" cap="none" spc="0" normalizeH="0" baseline="0" noProof="0" dirty="0">
              <a:ln>
                <a:noFill/>
              </a:ln>
              <a:solidFill>
                <a:srgbClr val="FF0000"/>
              </a:solidFill>
              <a:effectLst/>
              <a:uLnTx/>
              <a:uFillTx/>
              <a:ea typeface="+mn-ea"/>
              <a:cs typeface="Pattaya" panose="00000500000000000000" pitchFamily="2" charset="-34"/>
            </a:endParaRPr>
          </a:p>
        </p:txBody>
      </p:sp>
      <p:pic>
        <p:nvPicPr>
          <p:cNvPr id="7" name="Picture 16">
            <a:extLst>
              <a:ext uri="{FF2B5EF4-FFF2-40B4-BE49-F238E27FC236}">
                <a16:creationId xmlns:a16="http://schemas.microsoft.com/office/drawing/2014/main" id="{1CC05F2B-E407-B3BE-CFB9-5F8EB40C359F}"/>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220" b="89953" l="6738" r="94149">
                        <a14:foregroundMark x1="35816" y1="9456" x2="41667" y2="11111"/>
                        <a14:foregroundMark x1="6738" y1="65130" x2="7270" y2="76478"/>
                        <a14:foregroundMark x1="90603" y1="73286" x2="81738" y2="80733"/>
                        <a14:foregroundMark x1="81738" y1="80733" x2="81383" y2="80733"/>
                        <a14:foregroundMark x1="12234" y1="82388" x2="69858" y2="81442"/>
                        <a14:foregroundMark x1="69858" y1="81442" x2="76064" y2="81678"/>
                        <a14:foregroundMark x1="94149" y1="65012" x2="84043" y2="84397"/>
                        <a14:foregroundMark x1="84043" y1="84397" x2="83333" y2="84988"/>
                        <a14:foregroundMark x1="61170" y1="81678" x2="78546" y2="84988"/>
                      </a14:backgroundRemoval>
                    </a14:imgEffect>
                  </a14:imgLayer>
                </a14:imgProps>
              </a:ext>
              <a:ext uri="{28A0092B-C50C-407E-A947-70E740481C1C}">
                <a14:useLocalDpi xmlns:a14="http://schemas.microsoft.com/office/drawing/2010/main" val="0"/>
              </a:ext>
            </a:extLst>
          </a:blip>
          <a:srcRect/>
          <a:stretch>
            <a:fillRect/>
          </a:stretch>
        </p:blipFill>
        <p:spPr bwMode="auto">
          <a:xfrm>
            <a:off x="8863798" y="3228248"/>
            <a:ext cx="2349443" cy="35241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0">
            <a:extLst>
              <a:ext uri="{FF2B5EF4-FFF2-40B4-BE49-F238E27FC236}">
                <a16:creationId xmlns:a16="http://schemas.microsoft.com/office/drawing/2014/main" id="{A07833FE-5437-BF6E-7597-91ADC35AAB79}"/>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7447" b="89953" l="3546" r="96986">
                        <a14:foregroundMark x1="40603" y1="10165" x2="43262" y2="11702"/>
                        <a14:foregroundMark x1="59752" y1="9102" x2="60816" y2="11702"/>
                        <a14:foregroundMark x1="7979" y1="70922" x2="9220" y2="80969"/>
                        <a14:foregroundMark x1="9220" y1="80969" x2="9220" y2="73168"/>
                        <a14:foregroundMark x1="4787" y1="79669" x2="9397" y2="84397"/>
                        <a14:foregroundMark x1="74645" y1="75059" x2="73582" y2="77187"/>
                        <a14:foregroundMark x1="91312" y1="66076" x2="91312" y2="70331"/>
                        <a14:foregroundMark x1="93972" y1="79314" x2="88298" y2="76832"/>
                        <a14:foregroundMark x1="95922" y1="78369" x2="90780" y2="77778"/>
                        <a14:foregroundMark x1="95035" y1="81087" x2="92553" y2="78723"/>
                        <a14:foregroundMark x1="96454" y1="82033" x2="93262" y2="80142"/>
                        <a14:foregroundMark x1="97163" y1="78487" x2="94681" y2="78132"/>
                        <a14:foregroundMark x1="42021" y1="8511" x2="43972" y2="10520"/>
                        <a14:foregroundMark x1="58333" y1="7565" x2="58865" y2="9574"/>
                        <a14:foregroundMark x1="62766" y1="76714" x2="63298" y2="63121"/>
                        <a14:foregroundMark x1="3546" y1="64775" x2="4787" y2="65366"/>
                      </a14:backgroundRemoval>
                    </a14:imgEffect>
                  </a14:imgLayer>
                </a14:imgProps>
              </a:ext>
              <a:ext uri="{28A0092B-C50C-407E-A947-70E740481C1C}">
                <a14:useLocalDpi xmlns:a14="http://schemas.microsoft.com/office/drawing/2010/main" val="0"/>
              </a:ext>
            </a:extLst>
          </a:blip>
          <a:srcRect/>
          <a:stretch>
            <a:fillRect/>
          </a:stretch>
        </p:blipFill>
        <p:spPr bwMode="auto">
          <a:xfrm>
            <a:off x="6307428" y="3429000"/>
            <a:ext cx="2215609" cy="33234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95186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6">
            <a:extLst>
              <a:ext uri="{FF2B5EF4-FFF2-40B4-BE49-F238E27FC236}">
                <a16:creationId xmlns:a16="http://schemas.microsoft.com/office/drawing/2014/main" id="{8F247952-EA9E-9AA6-BB56-FA10F07FF5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8391" y="4892536"/>
            <a:ext cx="2541991" cy="2541991"/>
          </a:xfrm>
          <a:prstGeom prst="rect">
            <a:avLst/>
          </a:prstGeom>
        </p:spPr>
      </p:pic>
      <p:pic>
        <p:nvPicPr>
          <p:cNvPr id="8" name="Picture 7">
            <a:extLst>
              <a:ext uri="{FF2B5EF4-FFF2-40B4-BE49-F238E27FC236}">
                <a16:creationId xmlns:a16="http://schemas.microsoft.com/office/drawing/2014/main" id="{E95893C5-4FA4-4C8C-9D42-A62DDFB951AF}"/>
              </a:ext>
            </a:extLst>
          </p:cNvPr>
          <p:cNvPicPr>
            <a:picLocks noChangeAspect="1"/>
          </p:cNvPicPr>
          <p:nvPr/>
        </p:nvPicPr>
        <p:blipFill rotWithShape="1">
          <a:blip r:embed="rId4">
            <a:extLst>
              <a:ext uri="{28A0092B-C50C-407E-A947-70E740481C1C}">
                <a14:useLocalDpi xmlns:a14="http://schemas.microsoft.com/office/drawing/2010/main" val="0"/>
              </a:ext>
            </a:extLst>
          </a:blip>
          <a:srcRect l="18519" t="1" r="17429" b="7728"/>
          <a:stretch/>
        </p:blipFill>
        <p:spPr>
          <a:xfrm>
            <a:off x="9200560" y="1769889"/>
            <a:ext cx="2052126" cy="4561115"/>
          </a:xfrm>
          <a:prstGeom prst="rect">
            <a:avLst/>
          </a:prstGeom>
        </p:spPr>
      </p:pic>
      <p:sp>
        <p:nvSpPr>
          <p:cNvPr id="18" name="Speech Bubble: Rectangle with Corners Rounded 17">
            <a:extLst>
              <a:ext uri="{FF2B5EF4-FFF2-40B4-BE49-F238E27FC236}">
                <a16:creationId xmlns:a16="http://schemas.microsoft.com/office/drawing/2014/main" id="{FB65385C-36FD-4144-85DA-E2BF3D238B5A}"/>
              </a:ext>
            </a:extLst>
          </p:cNvPr>
          <p:cNvSpPr/>
          <p:nvPr/>
        </p:nvSpPr>
        <p:spPr>
          <a:xfrm>
            <a:off x="2628900" y="517814"/>
            <a:ext cx="6294669" cy="1349013"/>
          </a:xfrm>
          <a:prstGeom prst="wedgeRoundRectCallout">
            <a:avLst>
              <a:gd name="adj1" fmla="val 57159"/>
              <a:gd name="adj2" fmla="val 81352"/>
              <a:gd name="adj3" fmla="val 16667"/>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j-lt"/>
              <a:ea typeface="+mn-ea"/>
              <a:cs typeface="+mn-cs"/>
            </a:endParaRPr>
          </a:p>
        </p:txBody>
      </p:sp>
      <p:sp>
        <p:nvSpPr>
          <p:cNvPr id="19" name="TextBox 18">
            <a:extLst>
              <a:ext uri="{FF2B5EF4-FFF2-40B4-BE49-F238E27FC236}">
                <a16:creationId xmlns:a16="http://schemas.microsoft.com/office/drawing/2014/main" id="{3A3825EF-7143-410B-99C0-EBA826D0771A}"/>
              </a:ext>
            </a:extLst>
          </p:cNvPr>
          <p:cNvSpPr txBox="1"/>
          <p:nvPr/>
        </p:nvSpPr>
        <p:spPr>
          <a:xfrm>
            <a:off x="2743200" y="517814"/>
            <a:ext cx="6146682" cy="1323439"/>
          </a:xfrm>
          <a:prstGeom prst="rect">
            <a:avLst/>
          </a:prstGeom>
          <a:noFill/>
        </p:spPr>
        <p:txBody>
          <a:bodyPr wrap="square" rtlCol="0">
            <a:spAutoFit/>
          </a:bodyPr>
          <a:lstStyle/>
          <a:p>
            <a:pPr lvl="0" algn="ctr"/>
            <a:r>
              <a:rPr lang="en-US" sz="4000" b="1" dirty="0">
                <a:solidFill>
                  <a:srgbClr val="002060"/>
                </a:solidFill>
                <a:latin typeface="+mj-lt"/>
                <a:cs typeface="Arial" panose="020B0604020202020204" pitchFamily="34" charset="0"/>
              </a:rPr>
              <a:t>Em </a:t>
            </a:r>
            <a:r>
              <a:rPr lang="en-US" sz="4000" b="1" dirty="0" err="1">
                <a:solidFill>
                  <a:srgbClr val="002060"/>
                </a:solidFill>
                <a:latin typeface="+mj-lt"/>
                <a:cs typeface="Arial" panose="020B0604020202020204" pitchFamily="34" charset="0"/>
              </a:rPr>
              <a:t>hãy</a:t>
            </a:r>
            <a:r>
              <a:rPr lang="en-US" sz="4000" b="1" dirty="0">
                <a:solidFill>
                  <a:srgbClr val="002060"/>
                </a:solidFill>
                <a:latin typeface="+mj-lt"/>
                <a:cs typeface="Arial" panose="020B0604020202020204" pitchFamily="34" charset="0"/>
              </a:rPr>
              <a:t> </a:t>
            </a:r>
            <a:r>
              <a:rPr lang="en-US" sz="4000" b="1" dirty="0" err="1">
                <a:solidFill>
                  <a:srgbClr val="002060"/>
                </a:solidFill>
                <a:latin typeface="+mj-lt"/>
                <a:cs typeface="Arial" panose="020B0604020202020204" pitchFamily="34" charset="0"/>
              </a:rPr>
              <a:t>nêu</a:t>
            </a:r>
            <a:r>
              <a:rPr lang="en-US" sz="4000" b="1" dirty="0">
                <a:solidFill>
                  <a:srgbClr val="002060"/>
                </a:solidFill>
                <a:latin typeface="+mj-lt"/>
                <a:cs typeface="Arial" panose="020B0604020202020204" pitchFamily="34" charset="0"/>
              </a:rPr>
              <a:t> </a:t>
            </a:r>
            <a:r>
              <a:rPr lang="en-US" sz="4000" b="1" dirty="0" err="1">
                <a:solidFill>
                  <a:srgbClr val="002060"/>
                </a:solidFill>
                <a:latin typeface="+mj-lt"/>
                <a:cs typeface="Arial" panose="020B0604020202020204" pitchFamily="34" charset="0"/>
              </a:rPr>
              <a:t>các</a:t>
            </a:r>
            <a:r>
              <a:rPr lang="en-US" sz="4000" b="1" dirty="0">
                <a:solidFill>
                  <a:srgbClr val="002060"/>
                </a:solidFill>
                <a:latin typeface="+mj-lt"/>
                <a:cs typeface="Arial" panose="020B0604020202020204" pitchFamily="34" charset="0"/>
              </a:rPr>
              <a:t> </a:t>
            </a:r>
            <a:r>
              <a:rPr lang="en-US" sz="4000" b="1" dirty="0" err="1">
                <a:solidFill>
                  <a:srgbClr val="002060"/>
                </a:solidFill>
                <a:latin typeface="+mj-lt"/>
                <a:cs typeface="Arial" panose="020B0604020202020204" pitchFamily="34" charset="0"/>
              </a:rPr>
              <a:t>dấu</a:t>
            </a:r>
            <a:r>
              <a:rPr lang="en-US" sz="4000" b="1" dirty="0">
                <a:solidFill>
                  <a:srgbClr val="002060"/>
                </a:solidFill>
                <a:latin typeface="+mj-lt"/>
                <a:cs typeface="Arial" panose="020B0604020202020204" pitchFamily="34" charset="0"/>
              </a:rPr>
              <a:t> </a:t>
            </a:r>
            <a:r>
              <a:rPr lang="en-US" sz="4000" b="1" dirty="0" err="1">
                <a:solidFill>
                  <a:srgbClr val="002060"/>
                </a:solidFill>
                <a:latin typeface="+mj-lt"/>
                <a:cs typeface="Arial" panose="020B0604020202020204" pitchFamily="34" charset="0"/>
              </a:rPr>
              <a:t>hiệu</a:t>
            </a:r>
            <a:r>
              <a:rPr lang="en-US" sz="4000" b="1" dirty="0">
                <a:solidFill>
                  <a:srgbClr val="002060"/>
                </a:solidFill>
                <a:latin typeface="+mj-lt"/>
                <a:cs typeface="Arial" panose="020B0604020202020204" pitchFamily="34" charset="0"/>
              </a:rPr>
              <a:t> </a:t>
            </a:r>
            <a:r>
              <a:rPr lang="en-US" sz="4000" b="1" dirty="0" err="1">
                <a:solidFill>
                  <a:srgbClr val="002060"/>
                </a:solidFill>
                <a:latin typeface="+mj-lt"/>
                <a:cs typeface="Arial" panose="020B0604020202020204" pitchFamily="34" charset="0"/>
              </a:rPr>
              <a:t>xâm</a:t>
            </a:r>
            <a:r>
              <a:rPr lang="en-US" sz="4000" b="1" dirty="0">
                <a:solidFill>
                  <a:srgbClr val="002060"/>
                </a:solidFill>
                <a:latin typeface="+mj-lt"/>
                <a:cs typeface="Arial" panose="020B0604020202020204" pitchFamily="34" charset="0"/>
              </a:rPr>
              <a:t> </a:t>
            </a:r>
            <a:r>
              <a:rPr lang="en-US" sz="4000" b="1" dirty="0" err="1">
                <a:solidFill>
                  <a:srgbClr val="002060"/>
                </a:solidFill>
                <a:latin typeface="+mj-lt"/>
                <a:cs typeface="Arial" panose="020B0604020202020204" pitchFamily="34" charset="0"/>
              </a:rPr>
              <a:t>hại</a:t>
            </a:r>
            <a:r>
              <a:rPr lang="en-US" sz="4000" b="1" dirty="0">
                <a:solidFill>
                  <a:srgbClr val="002060"/>
                </a:solidFill>
                <a:latin typeface="+mj-lt"/>
                <a:cs typeface="Arial" panose="020B0604020202020204" pitchFamily="34" charset="0"/>
              </a:rPr>
              <a:t> </a:t>
            </a:r>
            <a:r>
              <a:rPr lang="en-US" sz="4000" b="1" dirty="0" err="1">
                <a:solidFill>
                  <a:srgbClr val="002060"/>
                </a:solidFill>
                <a:latin typeface="+mj-lt"/>
                <a:cs typeface="Arial" panose="020B0604020202020204" pitchFamily="34" charset="0"/>
              </a:rPr>
              <a:t>cảnh</a:t>
            </a:r>
            <a:r>
              <a:rPr lang="en-US" sz="4000" b="1" dirty="0">
                <a:solidFill>
                  <a:srgbClr val="002060"/>
                </a:solidFill>
                <a:latin typeface="+mj-lt"/>
                <a:cs typeface="Arial" panose="020B0604020202020204" pitchFamily="34" charset="0"/>
              </a:rPr>
              <a:t> </a:t>
            </a:r>
            <a:r>
              <a:rPr lang="en-US" sz="4000" b="1" dirty="0" err="1">
                <a:solidFill>
                  <a:srgbClr val="002060"/>
                </a:solidFill>
                <a:latin typeface="+mj-lt"/>
                <a:cs typeface="Arial" panose="020B0604020202020204" pitchFamily="34" charset="0"/>
              </a:rPr>
              <a:t>quan</a:t>
            </a:r>
            <a:r>
              <a:rPr lang="en-US" sz="4000" b="1" dirty="0">
                <a:solidFill>
                  <a:srgbClr val="002060"/>
                </a:solidFill>
                <a:latin typeface="+mj-lt"/>
                <a:cs typeface="Arial" panose="020B0604020202020204" pitchFamily="34" charset="0"/>
              </a:rPr>
              <a:t> </a:t>
            </a:r>
            <a:endParaRPr kumimoji="0" lang="en-US" sz="4000" b="1" i="0" u="none" strike="noStrike" kern="1200" cap="none" spc="0" normalizeH="0" baseline="0" noProof="0" dirty="0">
              <a:ln>
                <a:noFill/>
              </a:ln>
              <a:solidFill>
                <a:srgbClr val="002060"/>
              </a:solidFill>
              <a:effectLst/>
              <a:uLnTx/>
              <a:uFillTx/>
              <a:latin typeface="+mj-lt"/>
              <a:cs typeface="Arial" panose="020B0604020202020204" pitchFamily="34" charset="0"/>
            </a:endParaRPr>
          </a:p>
        </p:txBody>
      </p:sp>
      <p:sp>
        <p:nvSpPr>
          <p:cNvPr id="6" name="TextBox 5">
            <a:extLst>
              <a:ext uri="{FF2B5EF4-FFF2-40B4-BE49-F238E27FC236}">
                <a16:creationId xmlns:a16="http://schemas.microsoft.com/office/drawing/2014/main" id="{63228EB5-ED9F-FD3D-A435-FD7F2661A4B3}"/>
              </a:ext>
            </a:extLst>
          </p:cNvPr>
          <p:cNvSpPr txBox="1"/>
          <p:nvPr/>
        </p:nvSpPr>
        <p:spPr>
          <a:xfrm>
            <a:off x="1722862" y="2603803"/>
            <a:ext cx="6744863" cy="2862322"/>
          </a:xfrm>
          <a:prstGeom prst="rect">
            <a:avLst/>
          </a:prstGeom>
          <a:noFill/>
        </p:spPr>
        <p:txBody>
          <a:bodyPr wrap="square" rtlCol="0">
            <a:spAutoFit/>
          </a:bodyPr>
          <a:lstStyle/>
          <a:p>
            <a:pPr lvl="0">
              <a:defRPr/>
            </a:pPr>
            <a:r>
              <a:rPr lang="vi-VN" sz="3600" b="1" i="1" dirty="0">
                <a:solidFill>
                  <a:srgbClr val="00B0F0"/>
                </a:solidFill>
                <a:latin typeface="Calibri" panose="020F0502020204030204" pitchFamily="34" charset="0"/>
                <a:cs typeface="Calibri" panose="020F0502020204030204" pitchFamily="34" charset="0"/>
              </a:rPr>
              <a:t>+ Vứt rác không đúng chỗ</a:t>
            </a:r>
          </a:p>
          <a:p>
            <a:pPr lvl="0">
              <a:defRPr/>
            </a:pPr>
            <a:r>
              <a:rPr lang="vi-VN" sz="3600" b="1" i="1" dirty="0">
                <a:solidFill>
                  <a:srgbClr val="00B0F0"/>
                </a:solidFill>
                <a:latin typeface="Calibri" panose="020F0502020204030204" pitchFamily="34" charset="0"/>
                <a:cs typeface="Calibri" panose="020F0502020204030204" pitchFamily="34" charset="0"/>
              </a:rPr>
              <a:t>+ Viết, vẽ bậy lên tường</a:t>
            </a:r>
          </a:p>
          <a:p>
            <a:pPr lvl="0">
              <a:defRPr/>
            </a:pPr>
            <a:r>
              <a:rPr lang="vi-VN" sz="3600" b="1" i="1" dirty="0">
                <a:solidFill>
                  <a:srgbClr val="00B0F0"/>
                </a:solidFill>
                <a:latin typeface="Calibri" panose="020F0502020204030204" pitchFamily="34" charset="0"/>
                <a:cs typeface="Calibri" panose="020F0502020204030204" pitchFamily="34" charset="0"/>
              </a:rPr>
              <a:t>+ Vệ sinh lớp, khu vực quy định</a:t>
            </a:r>
          </a:p>
          <a:p>
            <a:pPr lvl="0">
              <a:defRPr/>
            </a:pPr>
            <a:r>
              <a:rPr lang="vi-VN" sz="3600" b="1" i="1" dirty="0">
                <a:solidFill>
                  <a:srgbClr val="00B0F0"/>
                </a:solidFill>
                <a:latin typeface="Calibri" panose="020F0502020204030204" pitchFamily="34" charset="0"/>
                <a:cs typeface="Calibri" panose="020F0502020204030204" pitchFamily="34" charset="0"/>
              </a:rPr>
              <a:t>+ Bẻ cành, lá cây</a:t>
            </a:r>
          </a:p>
          <a:p>
            <a:pPr lvl="0">
              <a:defRPr/>
            </a:pPr>
            <a:r>
              <a:rPr lang="vi-VN" sz="3600" b="1" i="1" dirty="0">
                <a:solidFill>
                  <a:srgbClr val="00B0F0"/>
                </a:solidFill>
                <a:latin typeface="Calibri" panose="020F0502020204030204" pitchFamily="34" charset="0"/>
                <a:cs typeface="Calibri" panose="020F0502020204030204" pitchFamily="34" charset="0"/>
              </a:rPr>
              <a:t>+ Leo trèo, giẫm lên cây cỏ,…</a:t>
            </a:r>
          </a:p>
        </p:txBody>
      </p:sp>
    </p:spTree>
    <p:extLst>
      <p:ext uri="{BB962C8B-B14F-4D97-AF65-F5344CB8AC3E}">
        <p14:creationId xmlns:p14="http://schemas.microsoft.com/office/powerpoint/2010/main" val="32158830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1000"/>
                                        <p:tgtEl>
                                          <p:spTgt spid="18"/>
                                        </p:tgtEl>
                                      </p:cBhvr>
                                    </p:animEffect>
                                    <p:anim calcmode="lin" valueType="num">
                                      <p:cBhvr>
                                        <p:cTn id="14" dur="1000" fill="hold"/>
                                        <p:tgtEl>
                                          <p:spTgt spid="18"/>
                                        </p:tgtEl>
                                        <p:attrNameLst>
                                          <p:attrName>ppt_x</p:attrName>
                                        </p:attrNameLst>
                                      </p:cBhvr>
                                      <p:tavLst>
                                        <p:tav tm="0">
                                          <p:val>
                                            <p:strVal val="#ppt_x"/>
                                          </p:val>
                                        </p:tav>
                                        <p:tav tm="100000">
                                          <p:val>
                                            <p:strVal val="#ppt_x"/>
                                          </p:val>
                                        </p:tav>
                                      </p:tavLst>
                                    </p:anim>
                                    <p:anim calcmode="lin" valueType="num">
                                      <p:cBhvr>
                                        <p:cTn id="15" dur="1000" fill="hold"/>
                                        <p:tgtEl>
                                          <p:spTgt spid="18"/>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1000"/>
                                        <p:tgtEl>
                                          <p:spTgt spid="19"/>
                                        </p:tgtEl>
                                      </p:cBhvr>
                                    </p:animEffect>
                                    <p:anim calcmode="lin" valueType="num">
                                      <p:cBhvr>
                                        <p:cTn id="19" dur="1000" fill="hold"/>
                                        <p:tgtEl>
                                          <p:spTgt spid="19"/>
                                        </p:tgtEl>
                                        <p:attrNameLst>
                                          <p:attrName>ppt_x</p:attrName>
                                        </p:attrNameLst>
                                      </p:cBhvr>
                                      <p:tavLst>
                                        <p:tav tm="0">
                                          <p:val>
                                            <p:strVal val="#ppt_x"/>
                                          </p:val>
                                        </p:tav>
                                        <p:tav tm="100000">
                                          <p:val>
                                            <p:strVal val="#ppt_x"/>
                                          </p:val>
                                        </p:tav>
                                      </p:tavLst>
                                    </p:anim>
                                    <p:anim calcmode="lin" valueType="num">
                                      <p:cBhvr>
                                        <p:cTn id="2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7172232" y="2841714"/>
            <a:ext cx="3849227" cy="423660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2EE126F-6359-60EA-ECF5-C108EC0B5D4E}"/>
              </a:ext>
            </a:extLst>
          </p:cNvPr>
          <p:cNvSpPr txBox="1"/>
          <p:nvPr/>
        </p:nvSpPr>
        <p:spPr>
          <a:xfrm>
            <a:off x="2438406" y="1860663"/>
            <a:ext cx="7504386"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AB40">
                    <a:lumMod val="75000"/>
                  </a:srgbClr>
                </a:solidFill>
                <a:effectLst/>
                <a:uLnTx/>
                <a:uFillTx/>
                <a:latin typeface="Cambria" panose="02040503050406030204" pitchFamily="18" charset="0"/>
                <a:ea typeface="Cambria" panose="02040503050406030204" pitchFamily="18" charset="0"/>
                <a:cs typeface="#9Slide03 Arima Madurai Black" panose="00000A00000000000000" pitchFamily="2" charset="0"/>
              </a:rPr>
              <a:t>Phương</a:t>
            </a:r>
            <a:r>
              <a:rPr kumimoji="0" lang="en-US" sz="4400" b="1" i="0" u="none" strike="noStrike" kern="1200" cap="none" spc="0" normalizeH="0" baseline="0" noProof="0" dirty="0">
                <a:ln>
                  <a:noFill/>
                </a:ln>
                <a:solidFill>
                  <a:srgbClr val="FFAB40">
                    <a:lumMod val="75000"/>
                  </a:srgbClr>
                </a:solidFill>
                <a:effectLst/>
                <a:uLnTx/>
                <a:uFillTx/>
                <a:latin typeface="Cambria" panose="02040503050406030204" pitchFamily="18" charset="0"/>
                <a:ea typeface="Cambria" panose="02040503050406030204" pitchFamily="18" charset="0"/>
                <a:cs typeface="#9Slide03 Arima Madurai Black" panose="00000A00000000000000" pitchFamily="2" charset="0"/>
              </a:rPr>
              <a:t> </a:t>
            </a:r>
            <a:r>
              <a:rPr kumimoji="0" lang="en-US" sz="4400" b="1" i="0" u="none" strike="noStrike" kern="1200" cap="none" spc="0" normalizeH="0" baseline="0" noProof="0" dirty="0" err="1">
                <a:ln>
                  <a:noFill/>
                </a:ln>
                <a:solidFill>
                  <a:srgbClr val="FFAB40">
                    <a:lumMod val="75000"/>
                  </a:srgbClr>
                </a:solidFill>
                <a:effectLst/>
                <a:uLnTx/>
                <a:uFillTx/>
                <a:latin typeface="Cambria" panose="02040503050406030204" pitchFamily="18" charset="0"/>
                <a:ea typeface="Cambria" panose="02040503050406030204" pitchFamily="18" charset="0"/>
                <a:cs typeface="#9Slide03 Arima Madurai Black" panose="00000A00000000000000" pitchFamily="2" charset="0"/>
              </a:rPr>
              <a:t>hướng</a:t>
            </a:r>
            <a:endParaRPr kumimoji="0" lang="en-US" sz="4400" b="1" i="0" u="none" strike="noStrike" kern="1200" cap="none" spc="0" normalizeH="0" baseline="0" noProof="0" dirty="0">
              <a:ln>
                <a:noFill/>
              </a:ln>
              <a:solidFill>
                <a:srgbClr val="FFAB40">
                  <a:lumMod val="75000"/>
                </a:srgbClr>
              </a:solidFill>
              <a:effectLst/>
              <a:uLnTx/>
              <a:uFillTx/>
              <a:latin typeface="Cambria" panose="02040503050406030204" pitchFamily="18" charset="0"/>
              <a:ea typeface="Cambria" panose="02040503050406030204" pitchFamily="18" charset="0"/>
              <a:cs typeface="#9Slide03 Arima Madurai Black" panose="00000A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AB40">
                    <a:lumMod val="75000"/>
                  </a:srgbClr>
                </a:solidFill>
                <a:effectLst/>
                <a:uLnTx/>
                <a:uFillTx/>
                <a:latin typeface="Cambria" panose="02040503050406030204" pitchFamily="18" charset="0"/>
                <a:ea typeface="Cambria" panose="02040503050406030204" pitchFamily="18" charset="0"/>
                <a:cs typeface="#9Slide03 Arima Madurai Black" panose="00000A00000000000000" pitchFamily="2" charset="0"/>
              </a:rPr>
              <a:t> </a:t>
            </a:r>
            <a:r>
              <a:rPr kumimoji="0" lang="en-US" sz="4400" b="1" i="0" u="none" strike="noStrike" kern="1200" cap="none" spc="0" normalizeH="0" baseline="0" noProof="0" dirty="0" err="1">
                <a:ln>
                  <a:noFill/>
                </a:ln>
                <a:solidFill>
                  <a:srgbClr val="FFAB40">
                    <a:lumMod val="75000"/>
                  </a:srgbClr>
                </a:solidFill>
                <a:effectLst/>
                <a:uLnTx/>
                <a:uFillTx/>
                <a:latin typeface="Cambria" panose="02040503050406030204" pitchFamily="18" charset="0"/>
                <a:ea typeface="Cambria" panose="02040503050406030204" pitchFamily="18" charset="0"/>
                <a:cs typeface="#9Slide03 Arima Madurai Black" panose="00000A00000000000000" pitchFamily="2" charset="0"/>
              </a:rPr>
              <a:t>hoạt</a:t>
            </a:r>
            <a:r>
              <a:rPr kumimoji="0" lang="en-US" sz="4400" b="1" i="0" u="none" strike="noStrike" kern="1200" cap="none" spc="0" normalizeH="0" baseline="0" noProof="0" dirty="0">
                <a:ln>
                  <a:noFill/>
                </a:ln>
                <a:solidFill>
                  <a:srgbClr val="FFAB40">
                    <a:lumMod val="75000"/>
                  </a:srgbClr>
                </a:solidFill>
                <a:effectLst/>
                <a:uLnTx/>
                <a:uFillTx/>
                <a:latin typeface="Cambria" panose="02040503050406030204" pitchFamily="18" charset="0"/>
                <a:ea typeface="Cambria" panose="02040503050406030204" pitchFamily="18" charset="0"/>
                <a:cs typeface="#9Slide03 Arima Madurai Black" panose="00000A00000000000000" pitchFamily="2" charset="0"/>
              </a:rPr>
              <a:t> </a:t>
            </a:r>
            <a:r>
              <a:rPr kumimoji="0" lang="en-US" sz="4400" b="1" i="0" u="none" strike="noStrike" kern="1200" cap="none" spc="0" normalizeH="0" baseline="0" noProof="0" dirty="0" err="1">
                <a:ln>
                  <a:noFill/>
                </a:ln>
                <a:solidFill>
                  <a:srgbClr val="FFAB40">
                    <a:lumMod val="75000"/>
                  </a:srgbClr>
                </a:solidFill>
                <a:effectLst/>
                <a:uLnTx/>
                <a:uFillTx/>
                <a:latin typeface="Cambria" panose="02040503050406030204" pitchFamily="18" charset="0"/>
                <a:ea typeface="Cambria" panose="02040503050406030204" pitchFamily="18" charset="0"/>
                <a:cs typeface="#9Slide03 Arima Madurai Black" panose="00000A00000000000000" pitchFamily="2" charset="0"/>
              </a:rPr>
              <a:t>động</a:t>
            </a:r>
            <a:r>
              <a:rPr kumimoji="0" lang="en-US" sz="4400" b="1" i="0" u="none" strike="noStrike" kern="1200" cap="none" spc="0" normalizeH="0" baseline="0" noProof="0" dirty="0">
                <a:ln>
                  <a:noFill/>
                </a:ln>
                <a:solidFill>
                  <a:srgbClr val="FFAB40">
                    <a:lumMod val="75000"/>
                  </a:srgbClr>
                </a:solidFill>
                <a:effectLst/>
                <a:uLnTx/>
                <a:uFillTx/>
                <a:latin typeface="Cambria" panose="02040503050406030204" pitchFamily="18" charset="0"/>
                <a:ea typeface="Cambria" panose="02040503050406030204" pitchFamily="18" charset="0"/>
                <a:cs typeface="#9Slide03 Arima Madurai Black" panose="00000A00000000000000" pitchFamily="2" charset="0"/>
              </a:rPr>
              <a:t> </a:t>
            </a:r>
            <a:r>
              <a:rPr kumimoji="0" lang="en-US" sz="4400" b="1" i="0" u="none" strike="noStrike" kern="1200" cap="none" spc="0" normalizeH="0" baseline="0" noProof="0" dirty="0" err="1">
                <a:ln>
                  <a:noFill/>
                </a:ln>
                <a:solidFill>
                  <a:srgbClr val="FFAB40">
                    <a:lumMod val="75000"/>
                  </a:srgbClr>
                </a:solidFill>
                <a:effectLst/>
                <a:uLnTx/>
                <a:uFillTx/>
                <a:latin typeface="Cambria" panose="02040503050406030204" pitchFamily="18" charset="0"/>
                <a:ea typeface="Cambria" panose="02040503050406030204" pitchFamily="18" charset="0"/>
                <a:cs typeface="#9Slide03 Arima Madurai Black" panose="00000A00000000000000" pitchFamily="2" charset="0"/>
              </a:rPr>
              <a:t>tuần</a:t>
            </a:r>
            <a:r>
              <a:rPr kumimoji="0" lang="en-US" sz="4400" b="1" i="0" u="none" strike="noStrike" kern="1200" cap="none" spc="0" normalizeH="0" baseline="0" noProof="0" dirty="0">
                <a:ln>
                  <a:noFill/>
                </a:ln>
                <a:solidFill>
                  <a:srgbClr val="FFAB40">
                    <a:lumMod val="75000"/>
                  </a:srgbClr>
                </a:solidFill>
                <a:effectLst/>
                <a:uLnTx/>
                <a:uFillTx/>
                <a:latin typeface="Cambria" panose="02040503050406030204" pitchFamily="18" charset="0"/>
                <a:ea typeface="Cambria" panose="02040503050406030204" pitchFamily="18" charset="0"/>
                <a:cs typeface="#9Slide03 Arima Madurai Black" panose="00000A00000000000000" pitchFamily="2" charset="0"/>
              </a:rPr>
              <a:t> 31</a:t>
            </a:r>
          </a:p>
        </p:txBody>
      </p:sp>
    </p:spTree>
    <p:extLst>
      <p:ext uri="{BB962C8B-B14F-4D97-AF65-F5344CB8AC3E}">
        <p14:creationId xmlns:p14="http://schemas.microsoft.com/office/powerpoint/2010/main" val="37405224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CE206F70-10F3-468F-BEF9-9295F14220B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6809" b="21739"/>
          <a:stretch/>
        </p:blipFill>
        <p:spPr>
          <a:xfrm>
            <a:off x="0" y="0"/>
            <a:ext cx="12192000" cy="6858000"/>
          </a:xfrm>
          <a:prstGeom prst="rect">
            <a:avLst/>
          </a:prstGeom>
        </p:spPr>
      </p:pic>
      <p:pic>
        <p:nvPicPr>
          <p:cNvPr id="5" name="图片 4">
            <a:extLst>
              <a:ext uri="{FF2B5EF4-FFF2-40B4-BE49-F238E27FC236}">
                <a16:creationId xmlns:a16="http://schemas.microsoft.com/office/drawing/2014/main" id="{126B48F1-8165-40BF-B680-6878004D155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125" t="36239" r="11022" b="36752"/>
          <a:stretch/>
        </p:blipFill>
        <p:spPr>
          <a:xfrm rot="19843254">
            <a:off x="-592112" y="736952"/>
            <a:ext cx="7181629" cy="3939920"/>
          </a:xfrm>
          <a:prstGeom prst="rect">
            <a:avLst/>
          </a:prstGeom>
        </p:spPr>
      </p:pic>
      <p:pic>
        <p:nvPicPr>
          <p:cNvPr id="4" name="图片 3">
            <a:extLst>
              <a:ext uri="{FF2B5EF4-FFF2-40B4-BE49-F238E27FC236}">
                <a16:creationId xmlns:a16="http://schemas.microsoft.com/office/drawing/2014/main" id="{1B881CA8-B6A6-49E7-A927-359299693117}"/>
              </a:ext>
            </a:extLst>
          </p:cNvPr>
          <p:cNvPicPr>
            <a:picLocks noChangeAspect="1"/>
          </p:cNvPicPr>
          <p:nvPr/>
        </p:nvPicPr>
        <p:blipFill rotWithShape="1">
          <a:blip r:embed="rId4">
            <a:extLst>
              <a:ext uri="{28A0092B-C50C-407E-A947-70E740481C1C}">
                <a14:useLocalDpi xmlns:a14="http://schemas.microsoft.com/office/drawing/2010/main" val="0"/>
              </a:ext>
            </a:extLst>
          </a:blip>
          <a:srcRect r="50000" b="-2400"/>
          <a:stretch/>
        </p:blipFill>
        <p:spPr>
          <a:xfrm>
            <a:off x="2484120" y="1047938"/>
            <a:ext cx="9220200" cy="5900928"/>
          </a:xfrm>
          <a:prstGeom prst="rect">
            <a:avLst/>
          </a:prstGeom>
        </p:spPr>
      </p:pic>
      <p:sp>
        <p:nvSpPr>
          <p:cNvPr id="7" name="TextBox 6">
            <a:extLst>
              <a:ext uri="{FF2B5EF4-FFF2-40B4-BE49-F238E27FC236}">
                <a16:creationId xmlns:a16="http://schemas.microsoft.com/office/drawing/2014/main" id="{E68F801E-5AB9-6C8E-6929-C8DED9AE904A}"/>
              </a:ext>
            </a:extLst>
          </p:cNvPr>
          <p:cNvSpPr txBox="1"/>
          <p:nvPr/>
        </p:nvSpPr>
        <p:spPr>
          <a:xfrm>
            <a:off x="5210810" y="2913089"/>
            <a:ext cx="6648450"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ea typeface="+mn-ea"/>
                <a:cs typeface="+mn-cs"/>
              </a:rPr>
              <a:t>GÓC CHÚC MỪNG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ea typeface="+mn-ea"/>
                <a:cs typeface="+mn-cs"/>
              </a:rPr>
              <a:t>SINH NHẬT THÁNG … </a:t>
            </a:r>
          </a:p>
        </p:txBody>
      </p:sp>
    </p:spTree>
    <p:extLst>
      <p:ext uri="{BB962C8B-B14F-4D97-AF65-F5344CB8AC3E}">
        <p14:creationId xmlns:p14="http://schemas.microsoft.com/office/powerpoint/2010/main" val="13762498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randombar(horizont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776270-6444-FBDB-11D7-60F59C0684E8}"/>
              </a:ext>
            </a:extLst>
          </p:cNvPr>
          <p:cNvPicPr>
            <a:picLocks noChangeAspect="1"/>
          </p:cNvPicPr>
          <p:nvPr/>
        </p:nvPicPr>
        <p:blipFill>
          <a:blip r:embed="rId4"/>
          <a:stretch>
            <a:fillRect/>
          </a:stretch>
        </p:blipFill>
        <p:spPr>
          <a:xfrm>
            <a:off x="0" y="0"/>
            <a:ext cx="12192000" cy="6858000"/>
          </a:xfrm>
          <a:prstGeom prst="rect">
            <a:avLst/>
          </a:prstGeom>
        </p:spPr>
      </p:pic>
      <p:pic>
        <p:nvPicPr>
          <p:cNvPr id="25" name="图片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34640" y="-269897"/>
            <a:ext cx="2305050" cy="2305050"/>
          </a:xfrm>
          <a:prstGeom prst="rect">
            <a:avLst/>
          </a:prstGeom>
        </p:spPr>
      </p:pic>
      <p:sp>
        <p:nvSpPr>
          <p:cNvPr id="2" name="Rectangle 1"/>
          <p:cNvSpPr/>
          <p:nvPr/>
        </p:nvSpPr>
        <p:spPr>
          <a:xfrm>
            <a:off x="5971607" y="3244334"/>
            <a:ext cx="24878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6" name="Picture 18" descr="https://i.pinimg.com/564x/68/1d/33/681d33ded71ccbaacec9eb98770439ce.jpg">
            <a:extLst>
              <a:ext uri="{FF2B5EF4-FFF2-40B4-BE49-F238E27FC236}">
                <a16:creationId xmlns:a16="http://schemas.microsoft.com/office/drawing/2014/main" id="{D72ADAEC-2150-9068-4184-658C759209C2}"/>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8889" l="4263" r="89876">
                        <a14:foregroundMark x1="47780" y1="90667" x2="48490" y2="93333"/>
                        <a14:foregroundMark x1="53641" y1="90000" x2="53996" y2="93333"/>
                      </a14:backgroundRemoval>
                    </a14:imgEffect>
                  </a14:imgLayer>
                </a14:imgProps>
              </a:ext>
              <a:ext uri="{28A0092B-C50C-407E-A947-70E740481C1C}">
                <a14:useLocalDpi xmlns:a14="http://schemas.microsoft.com/office/drawing/2010/main" val="0"/>
              </a:ext>
            </a:extLst>
          </a:blip>
          <a:srcRect/>
          <a:stretch>
            <a:fillRect/>
          </a:stretch>
        </p:blipFill>
        <p:spPr bwMode="auto">
          <a:xfrm>
            <a:off x="-1223391" y="1675019"/>
            <a:ext cx="6041438" cy="4828857"/>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组合 35">
            <a:extLst>
              <a:ext uri="{FF2B5EF4-FFF2-40B4-BE49-F238E27FC236}">
                <a16:creationId xmlns:a16="http://schemas.microsoft.com/office/drawing/2014/main" id="{58031344-F0E3-47BA-BF76-2A75161A7F63}"/>
              </a:ext>
            </a:extLst>
          </p:cNvPr>
          <p:cNvGrpSpPr/>
          <p:nvPr/>
        </p:nvGrpSpPr>
        <p:grpSpPr>
          <a:xfrm>
            <a:off x="2001520" y="0"/>
            <a:ext cx="10190480" cy="6858000"/>
            <a:chOff x="3446310" y="0"/>
            <a:chExt cx="8745690" cy="6858000"/>
          </a:xfrm>
        </p:grpSpPr>
        <p:pic>
          <p:nvPicPr>
            <p:cNvPr id="22" name="图片 4">
              <a:extLst>
                <a:ext uri="{FF2B5EF4-FFF2-40B4-BE49-F238E27FC236}">
                  <a16:creationId xmlns:a16="http://schemas.microsoft.com/office/drawing/2014/main" id="{04AF4418-F885-40BF-8E37-952884393A41}"/>
                </a:ext>
              </a:extLst>
            </p:cNvPr>
            <p:cNvPicPr>
              <a:picLocks noChangeAspect="1"/>
            </p:cNvPicPr>
            <p:nvPr/>
          </p:nvPicPr>
          <p:blipFill rotWithShape="1">
            <a:blip r:embed="rId8">
              <a:extLst>
                <a:ext uri="{28A0092B-C50C-407E-A947-70E740481C1C}">
                  <a14:useLocalDpi xmlns:a14="http://schemas.microsoft.com/office/drawing/2010/main" val="0"/>
                </a:ext>
              </a:extLst>
            </a:blip>
            <a:srcRect r="12067"/>
            <a:stretch/>
          </p:blipFill>
          <p:spPr>
            <a:xfrm>
              <a:off x="4233069" y="0"/>
              <a:ext cx="7958931" cy="6858000"/>
            </a:xfrm>
            <a:prstGeom prst="rect">
              <a:avLst/>
            </a:prstGeom>
          </p:spPr>
        </p:pic>
        <p:pic>
          <p:nvPicPr>
            <p:cNvPr id="23" name="图片 6">
              <a:extLst>
                <a:ext uri="{FF2B5EF4-FFF2-40B4-BE49-F238E27FC236}">
                  <a16:creationId xmlns:a16="http://schemas.microsoft.com/office/drawing/2014/main" id="{6A5F9765-BA61-4550-849E-E21E4EED553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57937" y="5648325"/>
              <a:ext cx="695325" cy="733425"/>
            </a:xfrm>
            <a:prstGeom prst="rect">
              <a:avLst/>
            </a:prstGeom>
          </p:spPr>
        </p:pic>
        <p:pic>
          <p:nvPicPr>
            <p:cNvPr id="24" name="图片 8">
              <a:extLst>
                <a:ext uri="{FF2B5EF4-FFF2-40B4-BE49-F238E27FC236}">
                  <a16:creationId xmlns:a16="http://schemas.microsoft.com/office/drawing/2014/main" id="{0FF684D6-58E3-437E-913D-707CEB8D84E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596633" y="430187"/>
              <a:ext cx="455560" cy="607413"/>
            </a:xfrm>
            <a:prstGeom prst="rect">
              <a:avLst/>
            </a:prstGeom>
          </p:spPr>
        </p:pic>
        <p:pic>
          <p:nvPicPr>
            <p:cNvPr id="31" name="图片 10">
              <a:extLst>
                <a:ext uri="{FF2B5EF4-FFF2-40B4-BE49-F238E27FC236}">
                  <a16:creationId xmlns:a16="http://schemas.microsoft.com/office/drawing/2014/main" id="{F85E080C-FAAD-403A-9F84-E609AC6B6D4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186586" y="2025821"/>
              <a:ext cx="896088" cy="1006134"/>
            </a:xfrm>
            <a:prstGeom prst="rect">
              <a:avLst/>
            </a:prstGeom>
          </p:spPr>
        </p:pic>
        <p:pic>
          <p:nvPicPr>
            <p:cNvPr id="34" name="图片 12">
              <a:extLst>
                <a:ext uri="{FF2B5EF4-FFF2-40B4-BE49-F238E27FC236}">
                  <a16:creationId xmlns:a16="http://schemas.microsoft.com/office/drawing/2014/main" id="{4B5C21D8-3D61-4482-8829-2A01E3BE485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289292" y="4142968"/>
              <a:ext cx="783488" cy="554038"/>
            </a:xfrm>
            <a:prstGeom prst="rect">
              <a:avLst/>
            </a:prstGeom>
          </p:spPr>
        </p:pic>
        <p:pic>
          <p:nvPicPr>
            <p:cNvPr id="35" name="图片 14">
              <a:extLst>
                <a:ext uri="{FF2B5EF4-FFF2-40B4-BE49-F238E27FC236}">
                  <a16:creationId xmlns:a16="http://schemas.microsoft.com/office/drawing/2014/main" id="{60C01AFC-0EEE-4175-805C-1C06CC65F4C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446310" y="1528960"/>
              <a:ext cx="851499" cy="654050"/>
            </a:xfrm>
            <a:prstGeom prst="rect">
              <a:avLst/>
            </a:prstGeom>
          </p:spPr>
        </p:pic>
      </p:grpSp>
      <p:pic>
        <p:nvPicPr>
          <p:cNvPr id="36" name="Picture 35"/>
          <p:cNvPicPr>
            <a:picLocks noChangeAspect="1"/>
          </p:cNvPicPr>
          <p:nvPr/>
        </p:nvPicPr>
        <p:blipFill rotWithShape="1">
          <a:blip r:embed="rId14"/>
          <a:srcRect t="52531"/>
          <a:stretch/>
        </p:blipFill>
        <p:spPr>
          <a:xfrm>
            <a:off x="0" y="4174083"/>
            <a:ext cx="12577680" cy="2683917"/>
          </a:xfrm>
          <a:prstGeom prst="rect">
            <a:avLst/>
          </a:prstGeom>
        </p:spPr>
      </p:pic>
      <p:pic>
        <p:nvPicPr>
          <p:cNvPr id="3" name="Picture 2">
            <a:extLst>
              <a:ext uri="{FF2B5EF4-FFF2-40B4-BE49-F238E27FC236}">
                <a16:creationId xmlns:a16="http://schemas.microsoft.com/office/drawing/2014/main" id="{E2FBAC7E-E11D-C39D-5879-8C0BD32BCCF4}"/>
              </a:ext>
            </a:extLst>
          </p:cNvPr>
          <p:cNvPicPr>
            <a:picLocks noChangeAspect="1"/>
          </p:cNvPicPr>
          <p:nvPr/>
        </p:nvPicPr>
        <p:blipFill>
          <a:blip r:embed="rId15"/>
          <a:stretch>
            <a:fillRect/>
          </a:stretch>
        </p:blipFill>
        <p:spPr>
          <a:xfrm>
            <a:off x="5150805" y="1002650"/>
            <a:ext cx="7254869" cy="3267739"/>
          </a:xfrm>
          <a:prstGeom prst="rect">
            <a:avLst/>
          </a:prstGeom>
        </p:spPr>
      </p:pic>
    </p:spTree>
    <p:custDataLst>
      <p:tags r:id="rId1"/>
    </p:custDataLst>
    <p:extLst>
      <p:ext uri="{BB962C8B-B14F-4D97-AF65-F5344CB8AC3E}">
        <p14:creationId xmlns:p14="http://schemas.microsoft.com/office/powerpoint/2010/main" val="31644473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par>
                          <p:cTn id="7" fill="hold">
                            <p:stCondLst>
                              <p:cond delay="0"/>
                            </p:stCondLst>
                            <p:childTnLst>
                              <p:par>
                                <p:cTn id="8" presetID="2" presetClass="entr" presetSubtype="2" fill="hold" nodeType="afterEffect">
                                  <p:stCondLst>
                                    <p:cond delay="0"/>
                                  </p:stCondLst>
                                  <p:childTnLst>
                                    <p:set>
                                      <p:cBhvr>
                                        <p:cTn id="9" dur="1" fill="hold">
                                          <p:stCondLst>
                                            <p:cond delay="0"/>
                                          </p:stCondLst>
                                        </p:cTn>
                                        <p:tgtEl>
                                          <p:spTgt spid="21"/>
                                        </p:tgtEl>
                                        <p:attrNameLst>
                                          <p:attrName>style.visibility</p:attrName>
                                        </p:attrNameLst>
                                      </p:cBhvr>
                                      <p:to>
                                        <p:strVal val="visible"/>
                                      </p:to>
                                    </p:set>
                                    <p:anim calcmode="lin" valueType="num">
                                      <p:cBhvr additive="base">
                                        <p:cTn id="10" dur="500" fill="hold"/>
                                        <p:tgtEl>
                                          <p:spTgt spid="21"/>
                                        </p:tgtEl>
                                        <p:attrNameLst>
                                          <p:attrName>ppt_x</p:attrName>
                                        </p:attrNameLst>
                                      </p:cBhvr>
                                      <p:tavLst>
                                        <p:tav tm="0">
                                          <p:val>
                                            <p:strVal val="1+#ppt_w/2"/>
                                          </p:val>
                                        </p:tav>
                                        <p:tav tm="100000">
                                          <p:val>
                                            <p:strVal val="#ppt_x"/>
                                          </p:val>
                                        </p:tav>
                                      </p:tavLst>
                                    </p:anim>
                                    <p:anim calcmode="lin" valueType="num">
                                      <p:cBhvr additive="base">
                                        <p:cTn id="11" dur="500" fill="hold"/>
                                        <p:tgtEl>
                                          <p:spTgt spid="21"/>
                                        </p:tgtEl>
                                        <p:attrNameLst>
                                          <p:attrName>ppt_y</p:attrName>
                                        </p:attrNameLst>
                                      </p:cBhvr>
                                      <p:tavLst>
                                        <p:tav tm="0">
                                          <p:val>
                                            <p:strVal val="#ppt_y"/>
                                          </p:val>
                                        </p:tav>
                                        <p:tav tm="100000">
                                          <p:val>
                                            <p:strVal val="#ppt_y"/>
                                          </p:val>
                                        </p:tav>
                                      </p:tavLst>
                                    </p:anim>
                                  </p:childTnLst>
                                </p:cTn>
                              </p:par>
                              <p:par>
                                <p:cTn id="12" presetID="32" presetClass="emph" presetSubtype="0" fill="hold" nodeType="withEffect">
                                  <p:stCondLst>
                                    <p:cond delay="0"/>
                                  </p:stCondLst>
                                  <p:childTnLst>
                                    <p:animRot by="120000">
                                      <p:cBhvr>
                                        <p:cTn id="13" dur="100" fill="hold">
                                          <p:stCondLst>
                                            <p:cond delay="0"/>
                                          </p:stCondLst>
                                        </p:cTn>
                                        <p:tgtEl>
                                          <p:spTgt spid="6"/>
                                        </p:tgtEl>
                                        <p:attrNameLst>
                                          <p:attrName>r</p:attrName>
                                        </p:attrNameLst>
                                      </p:cBhvr>
                                    </p:animRot>
                                    <p:animRot by="-240000">
                                      <p:cBhvr>
                                        <p:cTn id="14" dur="200" fill="hold">
                                          <p:stCondLst>
                                            <p:cond delay="200"/>
                                          </p:stCondLst>
                                        </p:cTn>
                                        <p:tgtEl>
                                          <p:spTgt spid="6"/>
                                        </p:tgtEl>
                                        <p:attrNameLst>
                                          <p:attrName>r</p:attrName>
                                        </p:attrNameLst>
                                      </p:cBhvr>
                                    </p:animRot>
                                    <p:animRot by="240000">
                                      <p:cBhvr>
                                        <p:cTn id="15" dur="200" fill="hold">
                                          <p:stCondLst>
                                            <p:cond delay="400"/>
                                          </p:stCondLst>
                                        </p:cTn>
                                        <p:tgtEl>
                                          <p:spTgt spid="6"/>
                                        </p:tgtEl>
                                        <p:attrNameLst>
                                          <p:attrName>r</p:attrName>
                                        </p:attrNameLst>
                                      </p:cBhvr>
                                    </p:animRot>
                                    <p:animRot by="-240000">
                                      <p:cBhvr>
                                        <p:cTn id="16" dur="200" fill="hold">
                                          <p:stCondLst>
                                            <p:cond delay="600"/>
                                          </p:stCondLst>
                                        </p:cTn>
                                        <p:tgtEl>
                                          <p:spTgt spid="6"/>
                                        </p:tgtEl>
                                        <p:attrNameLst>
                                          <p:attrName>r</p:attrName>
                                        </p:attrNameLst>
                                      </p:cBhvr>
                                    </p:animRot>
                                    <p:animRot by="120000">
                                      <p:cBhvr>
                                        <p:cTn id="17" dur="200" fill="hold">
                                          <p:stCondLst>
                                            <p:cond delay="800"/>
                                          </p:stCondLst>
                                        </p:cTn>
                                        <p:tgtEl>
                                          <p:spTgt spid="6"/>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5">
            <a:extLst>
              <a:ext uri="{FF2B5EF4-FFF2-40B4-BE49-F238E27FC236}">
                <a16:creationId xmlns:a16="http://schemas.microsoft.com/office/drawing/2014/main" id="{C6986E01-26E1-D67E-C6C4-6853BA3449D3}"/>
              </a:ext>
            </a:extLst>
          </p:cNvPr>
          <p:cNvGrpSpPr/>
          <p:nvPr/>
        </p:nvGrpSpPr>
        <p:grpSpPr>
          <a:xfrm>
            <a:off x="1036320" y="0"/>
            <a:ext cx="10160000" cy="2200449"/>
            <a:chOff x="0" y="0"/>
            <a:chExt cx="11759760" cy="2104396"/>
          </a:xfrm>
        </p:grpSpPr>
        <p:pic>
          <p:nvPicPr>
            <p:cNvPr id="3" name="Picture 16">
              <a:extLst>
                <a:ext uri="{FF2B5EF4-FFF2-40B4-BE49-F238E27FC236}">
                  <a16:creationId xmlns:a16="http://schemas.microsoft.com/office/drawing/2014/main" id="{9B6879FC-ACDD-2485-0869-C64B41FBED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58116">
              <a:off x="36514" y="180948"/>
              <a:ext cx="6701926" cy="1742501"/>
            </a:xfrm>
            <a:prstGeom prst="rect">
              <a:avLst/>
            </a:prstGeom>
          </p:spPr>
        </p:pic>
        <p:pic>
          <p:nvPicPr>
            <p:cNvPr id="4" name="Picture 17">
              <a:extLst>
                <a:ext uri="{FF2B5EF4-FFF2-40B4-BE49-F238E27FC236}">
                  <a16:creationId xmlns:a16="http://schemas.microsoft.com/office/drawing/2014/main" id="{0F57D1FF-E42D-3BB7-86AE-8D15D764C3A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87048" flipH="1">
              <a:off x="5015411" y="180948"/>
              <a:ext cx="6701926" cy="1742501"/>
            </a:xfrm>
            <a:prstGeom prst="rect">
              <a:avLst/>
            </a:prstGeom>
          </p:spPr>
        </p:pic>
      </p:grpSp>
      <p:sp>
        <p:nvSpPr>
          <p:cNvPr id="5" name="TextBox 4">
            <a:extLst>
              <a:ext uri="{FF2B5EF4-FFF2-40B4-BE49-F238E27FC236}">
                <a16:creationId xmlns:a16="http://schemas.microsoft.com/office/drawing/2014/main" id="{90C2E3F5-D410-241A-3147-98508307403C}"/>
              </a:ext>
            </a:extLst>
          </p:cNvPr>
          <p:cNvSpPr txBox="1"/>
          <p:nvPr/>
        </p:nvSpPr>
        <p:spPr>
          <a:xfrm>
            <a:off x="1412240" y="388334"/>
            <a:ext cx="93472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E42B53"/>
                </a:solidFill>
                <a:effectLst/>
                <a:uLnTx/>
                <a:uFillTx/>
                <a:latin typeface="Arial" panose="020B0604020202020204" pitchFamily="34" charset="0"/>
                <a:ea typeface="+mn-ea"/>
                <a:cs typeface="Arial" panose="020B0604020202020204" pitchFamily="34" charset="0"/>
              </a:rPr>
              <a:t>Báo cáo kết quả khảo sát thực trạng cảnh quan thiên nhiên ở địa phương</a:t>
            </a:r>
            <a:endParaRPr kumimoji="0" lang="en-US" sz="4000" b="1" i="0" u="none" strike="noStrike" kern="1200" cap="none" spc="0" normalizeH="0" baseline="0" noProof="0" dirty="0">
              <a:ln>
                <a:noFill/>
              </a:ln>
              <a:solidFill>
                <a:srgbClr val="E42B53"/>
              </a:solidFill>
              <a:effectLst/>
              <a:uLnTx/>
              <a:uFillTx/>
              <a:latin typeface="Arial" panose="020B0604020202020204" pitchFamily="34" charset="0"/>
              <a:ea typeface="+mn-ea"/>
              <a:cs typeface="Arial" panose="020B0604020202020204" pitchFamily="34" charset="0"/>
            </a:endParaRPr>
          </a:p>
        </p:txBody>
      </p:sp>
      <p:pic>
        <p:nvPicPr>
          <p:cNvPr id="10" name="图片 6">
            <a:extLst>
              <a:ext uri="{FF2B5EF4-FFF2-40B4-BE49-F238E27FC236}">
                <a16:creationId xmlns:a16="http://schemas.microsoft.com/office/drawing/2014/main" id="{8F247952-EA9E-9AA6-BB56-FA10F07FF52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8391" y="4892536"/>
            <a:ext cx="2541991" cy="2541991"/>
          </a:xfrm>
          <a:prstGeom prst="rect">
            <a:avLst/>
          </a:prstGeom>
        </p:spPr>
      </p:pic>
      <p:pic>
        <p:nvPicPr>
          <p:cNvPr id="2050" name="Picture 2" descr="Hình ảnh Giáo Viên Một Nhóm Học Sinh Tiểu Học Khăn Quàng đỏ Giáo PNG , Giáo  Viên Clipart, Giáo Viên, Một Nhóm Học Sinh Tiểu Học PNG miễn phí tải tập">
            <a:extLst>
              <a:ext uri="{FF2B5EF4-FFF2-40B4-BE49-F238E27FC236}">
                <a16:creationId xmlns:a16="http://schemas.microsoft.com/office/drawing/2014/main" id="{07FDFBE9-E3EE-44A2-A08C-4A7638CD2C34}"/>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8438" b="90000" l="6250" r="90313">
                        <a14:foregroundMark x1="9844" y1="42656" x2="15937" y2="63281"/>
                        <a14:foregroundMark x1="43438" y1="10781" x2="54375" y2="8438"/>
                        <a14:foregroundMark x1="6250" y1="39531" x2="7969" y2="45156"/>
                        <a14:foregroundMark x1="88906" y1="39531" x2="90313" y2="47969"/>
                        <a14:foregroundMark x1="90313" y1="47969" x2="86719" y2="67656"/>
                      </a14:backgroundRemoval>
                    </a14:imgEffect>
                  </a14:imgLayer>
                </a14:imgProps>
              </a:ext>
              <a:ext uri="{28A0092B-C50C-407E-A947-70E740481C1C}">
                <a14:useLocalDpi xmlns:a14="http://schemas.microsoft.com/office/drawing/2010/main" val="0"/>
              </a:ext>
            </a:extLst>
          </a:blip>
          <a:srcRect/>
          <a:stretch>
            <a:fillRect/>
          </a:stretch>
        </p:blipFill>
        <p:spPr bwMode="auto">
          <a:xfrm>
            <a:off x="7055427" y="1922438"/>
            <a:ext cx="4637809" cy="463780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9">
            <a:extLst>
              <a:ext uri="{FF2B5EF4-FFF2-40B4-BE49-F238E27FC236}">
                <a16:creationId xmlns:a16="http://schemas.microsoft.com/office/drawing/2014/main" id="{1129B4D9-84E6-563D-AAE2-2C3672A45D33}"/>
              </a:ext>
            </a:extLst>
          </p:cNvPr>
          <p:cNvSpPr/>
          <p:nvPr/>
        </p:nvSpPr>
        <p:spPr>
          <a:xfrm>
            <a:off x="797959" y="2529966"/>
            <a:ext cx="6242921" cy="2224913"/>
          </a:xfrm>
          <a:custGeom>
            <a:avLst/>
            <a:gdLst>
              <a:gd name="connsiteX0" fmla="*/ 0 w 7011357"/>
              <a:gd name="connsiteY0" fmla="*/ 401602 h 2881963"/>
              <a:gd name="connsiteX1" fmla="*/ 401602 w 7011357"/>
              <a:gd name="connsiteY1" fmla="*/ 0 h 2881963"/>
              <a:gd name="connsiteX2" fmla="*/ 6609755 w 7011357"/>
              <a:gd name="connsiteY2" fmla="*/ 0 h 2881963"/>
              <a:gd name="connsiteX3" fmla="*/ 7011357 w 7011357"/>
              <a:gd name="connsiteY3" fmla="*/ 401602 h 2881963"/>
              <a:gd name="connsiteX4" fmla="*/ 7011357 w 7011357"/>
              <a:gd name="connsiteY4" fmla="*/ 2480361 h 2881963"/>
              <a:gd name="connsiteX5" fmla="*/ 6609755 w 7011357"/>
              <a:gd name="connsiteY5" fmla="*/ 2881963 h 2881963"/>
              <a:gd name="connsiteX6" fmla="*/ 401602 w 7011357"/>
              <a:gd name="connsiteY6" fmla="*/ 2881963 h 2881963"/>
              <a:gd name="connsiteX7" fmla="*/ 0 w 7011357"/>
              <a:gd name="connsiteY7" fmla="*/ 2480361 h 2881963"/>
              <a:gd name="connsiteX8" fmla="*/ 0 w 7011357"/>
              <a:gd name="connsiteY8" fmla="*/ 401602 h 2881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1357" h="2881963" fill="none" extrusionOk="0">
                <a:moveTo>
                  <a:pt x="0" y="401602"/>
                </a:moveTo>
                <a:cubicBezTo>
                  <a:pt x="-18749" y="180164"/>
                  <a:pt x="184906" y="-5957"/>
                  <a:pt x="401602" y="0"/>
                </a:cubicBezTo>
                <a:cubicBezTo>
                  <a:pt x="2966380" y="111930"/>
                  <a:pt x="4866361" y="-66876"/>
                  <a:pt x="6609755" y="0"/>
                </a:cubicBezTo>
                <a:cubicBezTo>
                  <a:pt x="6802345" y="28780"/>
                  <a:pt x="6992289" y="151496"/>
                  <a:pt x="7011357" y="401602"/>
                </a:cubicBezTo>
                <a:cubicBezTo>
                  <a:pt x="6989416" y="1282770"/>
                  <a:pt x="6993707" y="1577106"/>
                  <a:pt x="7011357" y="2480361"/>
                </a:cubicBezTo>
                <a:cubicBezTo>
                  <a:pt x="7029382" y="2663275"/>
                  <a:pt x="6845232" y="2906233"/>
                  <a:pt x="6609755" y="2881963"/>
                </a:cubicBezTo>
                <a:cubicBezTo>
                  <a:pt x="4008865" y="2747771"/>
                  <a:pt x="3348391" y="2726619"/>
                  <a:pt x="401602" y="2881963"/>
                </a:cubicBezTo>
                <a:cubicBezTo>
                  <a:pt x="175471" y="2863938"/>
                  <a:pt x="28840" y="2721716"/>
                  <a:pt x="0" y="2480361"/>
                </a:cubicBezTo>
                <a:cubicBezTo>
                  <a:pt x="-9626" y="1929903"/>
                  <a:pt x="-156389" y="692801"/>
                  <a:pt x="0" y="401602"/>
                </a:cubicBezTo>
                <a:close/>
              </a:path>
              <a:path w="7011357" h="2881963" stroke="0" extrusionOk="0">
                <a:moveTo>
                  <a:pt x="0" y="401602"/>
                </a:moveTo>
                <a:cubicBezTo>
                  <a:pt x="-8697" y="187705"/>
                  <a:pt x="185464" y="-17124"/>
                  <a:pt x="401602" y="0"/>
                </a:cubicBezTo>
                <a:cubicBezTo>
                  <a:pt x="1497901" y="-31899"/>
                  <a:pt x="4195468" y="-75219"/>
                  <a:pt x="6609755" y="0"/>
                </a:cubicBezTo>
                <a:cubicBezTo>
                  <a:pt x="6800541" y="-1979"/>
                  <a:pt x="6984341" y="167685"/>
                  <a:pt x="7011357" y="401602"/>
                </a:cubicBezTo>
                <a:cubicBezTo>
                  <a:pt x="7011290" y="673744"/>
                  <a:pt x="6891345" y="2066114"/>
                  <a:pt x="7011357" y="2480361"/>
                </a:cubicBezTo>
                <a:cubicBezTo>
                  <a:pt x="7006304" y="2682410"/>
                  <a:pt x="6840784" y="2906154"/>
                  <a:pt x="6609755" y="2881963"/>
                </a:cubicBezTo>
                <a:cubicBezTo>
                  <a:pt x="4641828" y="2854266"/>
                  <a:pt x="1284887" y="2914421"/>
                  <a:pt x="401602" y="2881963"/>
                </a:cubicBezTo>
                <a:cubicBezTo>
                  <a:pt x="163334" y="2872771"/>
                  <a:pt x="5408" y="2707960"/>
                  <a:pt x="0" y="2480361"/>
                </a:cubicBezTo>
                <a:cubicBezTo>
                  <a:pt x="113846" y="1725797"/>
                  <a:pt x="-160480" y="1255048"/>
                  <a:pt x="0" y="401602"/>
                </a:cubicBezTo>
                <a:close/>
              </a:path>
            </a:pathLst>
          </a:custGeom>
          <a:solidFill>
            <a:srgbClr val="CCFFFF">
              <a:alpha val="86000"/>
            </a:srgbClr>
          </a:solidFill>
          <a:ln w="57150">
            <a:solidFill>
              <a:schemeClr val="accent4">
                <a:lumMod val="50000"/>
              </a:schemeClr>
            </a:solidFill>
            <a:prstDash val="dash"/>
            <a:extLst>
              <a:ext uri="{C807C97D-BFC1-408E-A445-0C87EB9F89A2}">
                <ask:lineSketchStyleProps xmlns:ask="http://schemas.microsoft.com/office/drawing/2018/sketchyshapes" sd="3303964601">
                  <a:custGeom>
                    <a:avLst/>
                    <a:gdLst>
                      <a:gd name="connsiteX0" fmla="*/ 0 w 6242921"/>
                      <a:gd name="connsiteY0" fmla="*/ 310041 h 2224913"/>
                      <a:gd name="connsiteX1" fmla="*/ 357586 w 6242921"/>
                      <a:gd name="connsiteY1" fmla="*/ 0 h 2224913"/>
                      <a:gd name="connsiteX2" fmla="*/ 5885334 w 6242921"/>
                      <a:gd name="connsiteY2" fmla="*/ 0 h 2224913"/>
                      <a:gd name="connsiteX3" fmla="*/ 6242921 w 6242921"/>
                      <a:gd name="connsiteY3" fmla="*/ 310041 h 2224913"/>
                      <a:gd name="connsiteX4" fmla="*/ 6242921 w 6242921"/>
                      <a:gd name="connsiteY4" fmla="*/ 1914871 h 2224913"/>
                      <a:gd name="connsiteX5" fmla="*/ 5885334 w 6242921"/>
                      <a:gd name="connsiteY5" fmla="*/ 2224913 h 2224913"/>
                      <a:gd name="connsiteX6" fmla="*/ 357586 w 6242921"/>
                      <a:gd name="connsiteY6" fmla="*/ 2224913 h 2224913"/>
                      <a:gd name="connsiteX7" fmla="*/ 0 w 6242921"/>
                      <a:gd name="connsiteY7" fmla="*/ 1914871 h 2224913"/>
                      <a:gd name="connsiteX8" fmla="*/ 0 w 6242921"/>
                      <a:gd name="connsiteY8" fmla="*/ 310041 h 2224913"/>
                      <a:gd name="connsiteX0" fmla="*/ 0 w 6242921"/>
                      <a:gd name="connsiteY0" fmla="*/ 310041 h 2224913"/>
                      <a:gd name="connsiteX1" fmla="*/ 357586 w 6242921"/>
                      <a:gd name="connsiteY1" fmla="*/ 0 h 2224913"/>
                      <a:gd name="connsiteX2" fmla="*/ 5885334 w 6242921"/>
                      <a:gd name="connsiteY2" fmla="*/ 0 h 2224913"/>
                      <a:gd name="connsiteX3" fmla="*/ 6242921 w 6242921"/>
                      <a:gd name="connsiteY3" fmla="*/ 310041 h 2224913"/>
                      <a:gd name="connsiteX4" fmla="*/ 6242921 w 6242921"/>
                      <a:gd name="connsiteY4" fmla="*/ 1914871 h 2224913"/>
                      <a:gd name="connsiteX5" fmla="*/ 5885334 w 6242921"/>
                      <a:gd name="connsiteY5" fmla="*/ 2224913 h 2224913"/>
                      <a:gd name="connsiteX6" fmla="*/ 357586 w 6242921"/>
                      <a:gd name="connsiteY6" fmla="*/ 2224913 h 2224913"/>
                      <a:gd name="connsiteX7" fmla="*/ 0 w 6242921"/>
                      <a:gd name="connsiteY7" fmla="*/ 1914871 h 2224913"/>
                      <a:gd name="connsiteX8" fmla="*/ 0 w 6242921"/>
                      <a:gd name="connsiteY8" fmla="*/ 310041 h 2224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2921" h="2224913" fill="none" extrusionOk="0">
                        <a:moveTo>
                          <a:pt x="0" y="310041"/>
                        </a:moveTo>
                        <a:cubicBezTo>
                          <a:pt x="-34333" y="139428"/>
                          <a:pt x="181353" y="-24107"/>
                          <a:pt x="357586" y="0"/>
                        </a:cubicBezTo>
                        <a:cubicBezTo>
                          <a:pt x="2653044" y="322427"/>
                          <a:pt x="4460303" y="-150714"/>
                          <a:pt x="5885334" y="0"/>
                        </a:cubicBezTo>
                        <a:cubicBezTo>
                          <a:pt x="6036901" y="41840"/>
                          <a:pt x="6219475" y="107355"/>
                          <a:pt x="6242921" y="310041"/>
                        </a:cubicBezTo>
                        <a:cubicBezTo>
                          <a:pt x="6248138" y="1012080"/>
                          <a:pt x="6205232" y="1233713"/>
                          <a:pt x="6242921" y="1914871"/>
                        </a:cubicBezTo>
                        <a:cubicBezTo>
                          <a:pt x="6265354" y="2042312"/>
                          <a:pt x="6112565" y="2274809"/>
                          <a:pt x="5885334" y="2224913"/>
                        </a:cubicBezTo>
                        <a:cubicBezTo>
                          <a:pt x="3667390" y="2138780"/>
                          <a:pt x="2985328" y="2204614"/>
                          <a:pt x="357586" y="2224913"/>
                        </a:cubicBezTo>
                        <a:cubicBezTo>
                          <a:pt x="150622" y="2187628"/>
                          <a:pt x="47091" y="2115719"/>
                          <a:pt x="0" y="1914871"/>
                        </a:cubicBezTo>
                        <a:cubicBezTo>
                          <a:pt x="-5282" y="1464863"/>
                          <a:pt x="-138546" y="531566"/>
                          <a:pt x="0" y="310041"/>
                        </a:cubicBezTo>
                        <a:close/>
                      </a:path>
                      <a:path w="6242921" h="2224913" stroke="0" extrusionOk="0">
                        <a:moveTo>
                          <a:pt x="0" y="310041"/>
                        </a:moveTo>
                        <a:cubicBezTo>
                          <a:pt x="-2647" y="134087"/>
                          <a:pt x="161876" y="-7172"/>
                          <a:pt x="357586" y="0"/>
                        </a:cubicBezTo>
                        <a:cubicBezTo>
                          <a:pt x="1406539" y="-154538"/>
                          <a:pt x="3960367" y="122560"/>
                          <a:pt x="5885334" y="0"/>
                        </a:cubicBezTo>
                        <a:cubicBezTo>
                          <a:pt x="6052162" y="5422"/>
                          <a:pt x="6235352" y="134568"/>
                          <a:pt x="6242921" y="310041"/>
                        </a:cubicBezTo>
                        <a:cubicBezTo>
                          <a:pt x="6248516" y="532703"/>
                          <a:pt x="6159510" y="1538634"/>
                          <a:pt x="6242921" y="1914871"/>
                        </a:cubicBezTo>
                        <a:cubicBezTo>
                          <a:pt x="6233336" y="2073812"/>
                          <a:pt x="6074176" y="2244260"/>
                          <a:pt x="5885334" y="2224913"/>
                        </a:cubicBezTo>
                        <a:cubicBezTo>
                          <a:pt x="4059972" y="2208291"/>
                          <a:pt x="1117981" y="2193479"/>
                          <a:pt x="357586" y="2224913"/>
                        </a:cubicBezTo>
                        <a:cubicBezTo>
                          <a:pt x="155298" y="2236015"/>
                          <a:pt x="8785" y="2110417"/>
                          <a:pt x="0" y="1914871"/>
                        </a:cubicBezTo>
                        <a:cubicBezTo>
                          <a:pt x="79625" y="1356943"/>
                          <a:pt x="-151035" y="949773"/>
                          <a:pt x="0" y="310041"/>
                        </a:cubicBezTo>
                        <a:close/>
                      </a:path>
                      <a:path w="6242921" h="2224913" fill="none" stroke="0" extrusionOk="0">
                        <a:moveTo>
                          <a:pt x="0" y="310041"/>
                        </a:moveTo>
                        <a:cubicBezTo>
                          <a:pt x="-38647" y="159034"/>
                          <a:pt x="165512" y="-7236"/>
                          <a:pt x="357586" y="0"/>
                        </a:cubicBezTo>
                        <a:cubicBezTo>
                          <a:pt x="2730773" y="213092"/>
                          <a:pt x="4521347" y="-222212"/>
                          <a:pt x="5885334" y="0"/>
                        </a:cubicBezTo>
                        <a:cubicBezTo>
                          <a:pt x="6032127" y="20642"/>
                          <a:pt x="6218854" y="113777"/>
                          <a:pt x="6242921" y="310041"/>
                        </a:cubicBezTo>
                        <a:cubicBezTo>
                          <a:pt x="6215690" y="989781"/>
                          <a:pt x="6237634" y="1237397"/>
                          <a:pt x="6242921" y="1914871"/>
                        </a:cubicBezTo>
                        <a:cubicBezTo>
                          <a:pt x="6253429" y="2034426"/>
                          <a:pt x="6107718" y="2276972"/>
                          <a:pt x="5885334" y="2224913"/>
                        </a:cubicBezTo>
                        <a:cubicBezTo>
                          <a:pt x="3534577" y="2132232"/>
                          <a:pt x="2964882" y="2094306"/>
                          <a:pt x="357586" y="2224913"/>
                        </a:cubicBezTo>
                        <a:cubicBezTo>
                          <a:pt x="140870" y="2202419"/>
                          <a:pt x="31063" y="2106975"/>
                          <a:pt x="0" y="1914871"/>
                        </a:cubicBezTo>
                        <a:cubicBezTo>
                          <a:pt x="-7194" y="1471815"/>
                          <a:pt x="-106193" y="538361"/>
                          <a:pt x="0" y="310041"/>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indent="-457200" algn="just">
              <a:lnSpc>
                <a:spcPct val="110000"/>
              </a:lnSpc>
              <a:buFont typeface="Arial" panose="020B0604020202020204" pitchFamily="34" charset="0"/>
              <a:buChar char="•"/>
            </a:pPr>
            <a:r>
              <a:rPr lang="en-US" sz="2600" b="1" i="1" dirty="0" err="1">
                <a:solidFill>
                  <a:prstClr val="black"/>
                </a:solidFill>
                <a:latin typeface="Calibri" panose="020F0502020204030204" pitchFamily="34" charset="0"/>
                <a:cs typeface="Calibri" panose="020F0502020204030204" pitchFamily="34" charset="0"/>
              </a:rPr>
              <a:t>Trình</a:t>
            </a:r>
            <a:r>
              <a:rPr lang="en-US" sz="2600" b="1" i="1" dirty="0">
                <a:solidFill>
                  <a:prstClr val="black"/>
                </a:solidFill>
                <a:latin typeface="Calibri" panose="020F0502020204030204" pitchFamily="34" charset="0"/>
                <a:cs typeface="Calibri" panose="020F0502020204030204" pitchFamily="34" charset="0"/>
              </a:rPr>
              <a:t> </a:t>
            </a:r>
            <a:r>
              <a:rPr lang="en-US" sz="2600" b="1" i="1" dirty="0" err="1">
                <a:solidFill>
                  <a:prstClr val="black"/>
                </a:solidFill>
                <a:latin typeface="Calibri" panose="020F0502020204030204" pitchFamily="34" charset="0"/>
                <a:cs typeface="Calibri" panose="020F0502020204030204" pitchFamily="34" charset="0"/>
              </a:rPr>
              <a:t>bày</a:t>
            </a:r>
            <a:r>
              <a:rPr lang="en-US" sz="2600" b="1" i="1" dirty="0">
                <a:solidFill>
                  <a:prstClr val="black"/>
                </a:solidFill>
                <a:latin typeface="Calibri" panose="020F0502020204030204" pitchFamily="34" charset="0"/>
                <a:cs typeface="Calibri" panose="020F0502020204030204" pitchFamily="34" charset="0"/>
              </a:rPr>
              <a:t> </a:t>
            </a:r>
            <a:r>
              <a:rPr lang="en-US" sz="2600" b="1" i="1" dirty="0" err="1">
                <a:solidFill>
                  <a:prstClr val="black"/>
                </a:solidFill>
                <a:latin typeface="Calibri" panose="020F0502020204030204" pitchFamily="34" charset="0"/>
                <a:cs typeface="Calibri" panose="020F0502020204030204" pitchFamily="34" charset="0"/>
              </a:rPr>
              <a:t>thực</a:t>
            </a:r>
            <a:r>
              <a:rPr lang="en-US" sz="2600" b="1" i="1" dirty="0">
                <a:solidFill>
                  <a:prstClr val="black"/>
                </a:solidFill>
                <a:latin typeface="Calibri" panose="020F0502020204030204" pitchFamily="34" charset="0"/>
                <a:cs typeface="Calibri" panose="020F0502020204030204" pitchFamily="34" charset="0"/>
              </a:rPr>
              <a:t> </a:t>
            </a:r>
            <a:r>
              <a:rPr lang="en-US" sz="2600" b="1" i="1" dirty="0" err="1">
                <a:solidFill>
                  <a:prstClr val="black"/>
                </a:solidFill>
                <a:latin typeface="Calibri" panose="020F0502020204030204" pitchFamily="34" charset="0"/>
                <a:cs typeface="Calibri" panose="020F0502020204030204" pitchFamily="34" charset="0"/>
              </a:rPr>
              <a:t>trạng</a:t>
            </a:r>
            <a:r>
              <a:rPr lang="en-US" sz="2600" b="1" i="1" dirty="0">
                <a:solidFill>
                  <a:prstClr val="black"/>
                </a:solidFill>
                <a:latin typeface="Calibri" panose="020F0502020204030204" pitchFamily="34" charset="0"/>
                <a:cs typeface="Calibri" panose="020F0502020204030204" pitchFamily="34" charset="0"/>
              </a:rPr>
              <a:t> </a:t>
            </a:r>
            <a:r>
              <a:rPr lang="en-US" sz="2600" b="1" i="1" dirty="0" err="1">
                <a:solidFill>
                  <a:prstClr val="black"/>
                </a:solidFill>
                <a:latin typeface="Calibri" panose="020F0502020204030204" pitchFamily="34" charset="0"/>
                <a:cs typeface="Calibri" panose="020F0502020204030204" pitchFamily="34" charset="0"/>
              </a:rPr>
              <a:t>cảnh</a:t>
            </a:r>
            <a:r>
              <a:rPr lang="en-US" sz="2600" b="1" i="1" dirty="0">
                <a:solidFill>
                  <a:prstClr val="black"/>
                </a:solidFill>
                <a:latin typeface="Calibri" panose="020F0502020204030204" pitchFamily="34" charset="0"/>
                <a:cs typeface="Calibri" panose="020F0502020204030204" pitchFamily="34" charset="0"/>
              </a:rPr>
              <a:t> </a:t>
            </a:r>
            <a:r>
              <a:rPr lang="en-US" sz="2600" b="1" i="1" dirty="0" err="1">
                <a:solidFill>
                  <a:prstClr val="black"/>
                </a:solidFill>
                <a:latin typeface="Calibri" panose="020F0502020204030204" pitchFamily="34" charset="0"/>
                <a:cs typeface="Calibri" panose="020F0502020204030204" pitchFamily="34" charset="0"/>
              </a:rPr>
              <a:t>quan</a:t>
            </a:r>
            <a:r>
              <a:rPr lang="en-US" sz="2600" b="1" i="1" dirty="0">
                <a:solidFill>
                  <a:prstClr val="black"/>
                </a:solidFill>
                <a:latin typeface="Calibri" panose="020F0502020204030204" pitchFamily="34" charset="0"/>
                <a:cs typeface="Calibri" panose="020F0502020204030204" pitchFamily="34" charset="0"/>
              </a:rPr>
              <a:t> </a:t>
            </a:r>
            <a:r>
              <a:rPr lang="en-US" sz="2600" b="1" i="1" dirty="0" err="1">
                <a:solidFill>
                  <a:prstClr val="black"/>
                </a:solidFill>
                <a:latin typeface="Calibri" panose="020F0502020204030204" pitchFamily="34" charset="0"/>
                <a:cs typeface="Calibri" panose="020F0502020204030204" pitchFamily="34" charset="0"/>
              </a:rPr>
              <a:t>thiên</a:t>
            </a:r>
            <a:r>
              <a:rPr lang="en-US" sz="2600" b="1" i="1" dirty="0">
                <a:solidFill>
                  <a:prstClr val="black"/>
                </a:solidFill>
                <a:latin typeface="Calibri" panose="020F0502020204030204" pitchFamily="34" charset="0"/>
                <a:cs typeface="Calibri" panose="020F0502020204030204" pitchFamily="34" charset="0"/>
              </a:rPr>
              <a:t> </a:t>
            </a:r>
            <a:r>
              <a:rPr lang="en-US" sz="2600" b="1" i="1" dirty="0" err="1">
                <a:solidFill>
                  <a:prstClr val="black"/>
                </a:solidFill>
                <a:latin typeface="Calibri" panose="020F0502020204030204" pitchFamily="34" charset="0"/>
                <a:cs typeface="Calibri" panose="020F0502020204030204" pitchFamily="34" charset="0"/>
              </a:rPr>
              <a:t>nhiên</a:t>
            </a:r>
            <a:r>
              <a:rPr lang="en-US" sz="2600" b="1" i="1" dirty="0">
                <a:solidFill>
                  <a:prstClr val="black"/>
                </a:solidFill>
                <a:latin typeface="Calibri" panose="020F0502020204030204" pitchFamily="34" charset="0"/>
                <a:cs typeface="Calibri" panose="020F0502020204030204" pitchFamily="34" charset="0"/>
              </a:rPr>
              <a:t> </a:t>
            </a:r>
            <a:r>
              <a:rPr lang="en-US" sz="2600" b="1" i="1" dirty="0" err="1">
                <a:solidFill>
                  <a:prstClr val="black"/>
                </a:solidFill>
                <a:latin typeface="Calibri" panose="020F0502020204030204" pitchFamily="34" charset="0"/>
                <a:cs typeface="Calibri" panose="020F0502020204030204" pitchFamily="34" charset="0"/>
              </a:rPr>
              <a:t>mà</a:t>
            </a:r>
            <a:r>
              <a:rPr lang="en-US" sz="2600" b="1" i="1" dirty="0">
                <a:solidFill>
                  <a:prstClr val="black"/>
                </a:solidFill>
                <a:latin typeface="Calibri" panose="020F0502020204030204" pitchFamily="34" charset="0"/>
                <a:cs typeface="Calibri" panose="020F0502020204030204" pitchFamily="34" charset="0"/>
              </a:rPr>
              <a:t> </a:t>
            </a:r>
            <a:r>
              <a:rPr lang="en-US" sz="2600" b="1" i="1" dirty="0" err="1">
                <a:solidFill>
                  <a:prstClr val="black"/>
                </a:solidFill>
                <a:latin typeface="Calibri" panose="020F0502020204030204" pitchFamily="34" charset="0"/>
                <a:cs typeface="Calibri" panose="020F0502020204030204" pitchFamily="34" charset="0"/>
              </a:rPr>
              <a:t>các</a:t>
            </a:r>
            <a:r>
              <a:rPr lang="en-US" sz="2600" b="1" i="1" dirty="0">
                <a:solidFill>
                  <a:prstClr val="black"/>
                </a:solidFill>
                <a:latin typeface="Calibri" panose="020F0502020204030204" pitchFamily="34" charset="0"/>
                <a:cs typeface="Calibri" panose="020F0502020204030204" pitchFamily="34" charset="0"/>
              </a:rPr>
              <a:t> </a:t>
            </a:r>
            <a:r>
              <a:rPr lang="en-US" sz="2600" b="1" i="1" dirty="0" err="1">
                <a:solidFill>
                  <a:prstClr val="black"/>
                </a:solidFill>
                <a:latin typeface="Calibri" panose="020F0502020204030204" pitchFamily="34" charset="0"/>
                <a:cs typeface="Calibri" panose="020F0502020204030204" pitchFamily="34" charset="0"/>
              </a:rPr>
              <a:t>nhóm</a:t>
            </a:r>
            <a:r>
              <a:rPr lang="en-US" sz="2600" b="1" i="1" dirty="0">
                <a:solidFill>
                  <a:prstClr val="black"/>
                </a:solidFill>
                <a:latin typeface="Calibri" panose="020F0502020204030204" pitchFamily="34" charset="0"/>
                <a:cs typeface="Calibri" panose="020F0502020204030204" pitchFamily="34" charset="0"/>
              </a:rPr>
              <a:t> </a:t>
            </a:r>
            <a:r>
              <a:rPr lang="en-US" sz="2600" b="1" i="1" dirty="0" err="1">
                <a:solidFill>
                  <a:prstClr val="black"/>
                </a:solidFill>
                <a:latin typeface="Calibri" panose="020F0502020204030204" pitchFamily="34" charset="0"/>
                <a:cs typeface="Calibri" panose="020F0502020204030204" pitchFamily="34" charset="0"/>
              </a:rPr>
              <a:t>đã</a:t>
            </a:r>
            <a:r>
              <a:rPr lang="en-US" sz="2600" b="1" i="1" dirty="0">
                <a:solidFill>
                  <a:prstClr val="black"/>
                </a:solidFill>
                <a:latin typeface="Calibri" panose="020F0502020204030204" pitchFamily="34" charset="0"/>
                <a:cs typeface="Calibri" panose="020F0502020204030204" pitchFamily="34" charset="0"/>
              </a:rPr>
              <a:t> </a:t>
            </a:r>
            <a:r>
              <a:rPr lang="en-US" sz="2600" b="1" i="1" dirty="0" err="1">
                <a:solidFill>
                  <a:prstClr val="black"/>
                </a:solidFill>
                <a:latin typeface="Calibri" panose="020F0502020204030204" pitchFamily="34" charset="0"/>
                <a:cs typeface="Calibri" panose="020F0502020204030204" pitchFamily="34" charset="0"/>
              </a:rPr>
              <a:t>khảo</a:t>
            </a:r>
            <a:r>
              <a:rPr lang="en-US" sz="2600" b="1" i="1" dirty="0">
                <a:solidFill>
                  <a:prstClr val="black"/>
                </a:solidFill>
                <a:latin typeface="Calibri" panose="020F0502020204030204" pitchFamily="34" charset="0"/>
                <a:cs typeface="Calibri" panose="020F0502020204030204" pitchFamily="34" charset="0"/>
              </a:rPr>
              <a:t> </a:t>
            </a:r>
            <a:r>
              <a:rPr lang="en-US" sz="2600" b="1" i="1" dirty="0" err="1">
                <a:solidFill>
                  <a:prstClr val="black"/>
                </a:solidFill>
                <a:latin typeface="Calibri" panose="020F0502020204030204" pitchFamily="34" charset="0"/>
                <a:cs typeface="Calibri" panose="020F0502020204030204" pitchFamily="34" charset="0"/>
              </a:rPr>
              <a:t>sát</a:t>
            </a:r>
            <a:endParaRPr lang="vi-VN" sz="2600" b="1" i="1" dirty="0">
              <a:solidFill>
                <a:prstClr val="black"/>
              </a:solidFill>
              <a:latin typeface="Calibri" panose="020F0502020204030204" pitchFamily="34" charset="0"/>
              <a:cs typeface="Calibri" panose="020F0502020204030204" pitchFamily="34" charset="0"/>
            </a:endParaRPr>
          </a:p>
          <a:p>
            <a:pPr marL="457200" lvl="0" indent="-457200" algn="just">
              <a:lnSpc>
                <a:spcPct val="110000"/>
              </a:lnSpc>
              <a:buFont typeface="Arial" panose="020B0604020202020204" pitchFamily="34" charset="0"/>
              <a:buChar char="•"/>
            </a:pPr>
            <a:r>
              <a:rPr lang="en-US" sz="2600" b="1" i="1" dirty="0" err="1">
                <a:solidFill>
                  <a:prstClr val="black"/>
                </a:solidFill>
                <a:latin typeface="Calibri" panose="020F0502020204030204" pitchFamily="34" charset="0"/>
                <a:cs typeface="Calibri" panose="020F0502020204030204" pitchFamily="34" charset="0"/>
              </a:rPr>
              <a:t>Thảo</a:t>
            </a:r>
            <a:r>
              <a:rPr lang="en-US" sz="2600" b="1" i="1" dirty="0">
                <a:solidFill>
                  <a:prstClr val="black"/>
                </a:solidFill>
                <a:latin typeface="Calibri" panose="020F0502020204030204" pitchFamily="34" charset="0"/>
                <a:cs typeface="Calibri" panose="020F0502020204030204" pitchFamily="34" charset="0"/>
              </a:rPr>
              <a:t> </a:t>
            </a:r>
            <a:r>
              <a:rPr lang="en-US" sz="2600" b="1" i="1" dirty="0" err="1">
                <a:solidFill>
                  <a:prstClr val="black"/>
                </a:solidFill>
                <a:latin typeface="Calibri" panose="020F0502020204030204" pitchFamily="34" charset="0"/>
                <a:cs typeface="Calibri" panose="020F0502020204030204" pitchFamily="34" charset="0"/>
              </a:rPr>
              <a:t>luận</a:t>
            </a:r>
            <a:r>
              <a:rPr lang="en-US" sz="2600" b="1" i="1" dirty="0">
                <a:solidFill>
                  <a:prstClr val="black"/>
                </a:solidFill>
                <a:latin typeface="Calibri" panose="020F0502020204030204" pitchFamily="34" charset="0"/>
                <a:cs typeface="Calibri" panose="020F0502020204030204" pitchFamily="34" charset="0"/>
              </a:rPr>
              <a:t> </a:t>
            </a:r>
            <a:r>
              <a:rPr lang="en-US" sz="2600" b="1" i="1" dirty="0" err="1">
                <a:solidFill>
                  <a:prstClr val="black"/>
                </a:solidFill>
                <a:latin typeface="Calibri" panose="020F0502020204030204" pitchFamily="34" charset="0"/>
                <a:cs typeface="Calibri" panose="020F0502020204030204" pitchFamily="34" charset="0"/>
              </a:rPr>
              <a:t>về</a:t>
            </a:r>
            <a:r>
              <a:rPr lang="en-US" sz="2600" b="1" i="1" dirty="0">
                <a:solidFill>
                  <a:prstClr val="black"/>
                </a:solidFill>
                <a:latin typeface="Calibri" panose="020F0502020204030204" pitchFamily="34" charset="0"/>
                <a:cs typeface="Calibri" panose="020F0502020204030204" pitchFamily="34" charset="0"/>
              </a:rPr>
              <a:t> </a:t>
            </a:r>
            <a:r>
              <a:rPr lang="en-US" sz="2600" b="1" i="1" dirty="0" err="1">
                <a:solidFill>
                  <a:prstClr val="black"/>
                </a:solidFill>
                <a:latin typeface="Calibri" panose="020F0502020204030204" pitchFamily="34" charset="0"/>
                <a:cs typeface="Calibri" panose="020F0502020204030204" pitchFamily="34" charset="0"/>
              </a:rPr>
              <a:t>nguyên</a:t>
            </a:r>
            <a:r>
              <a:rPr lang="en-US" sz="2600" b="1" i="1" dirty="0">
                <a:solidFill>
                  <a:prstClr val="black"/>
                </a:solidFill>
                <a:latin typeface="Calibri" panose="020F0502020204030204" pitchFamily="34" charset="0"/>
                <a:cs typeface="Calibri" panose="020F0502020204030204" pitchFamily="34" charset="0"/>
              </a:rPr>
              <a:t> </a:t>
            </a:r>
            <a:r>
              <a:rPr lang="en-US" sz="2600" b="1" i="1" dirty="0" err="1">
                <a:solidFill>
                  <a:prstClr val="black"/>
                </a:solidFill>
                <a:latin typeface="Calibri" panose="020F0502020204030204" pitchFamily="34" charset="0"/>
                <a:cs typeface="Calibri" panose="020F0502020204030204" pitchFamily="34" charset="0"/>
              </a:rPr>
              <a:t>nhân</a:t>
            </a:r>
            <a:r>
              <a:rPr lang="en-US" sz="2600" b="1" i="1" dirty="0">
                <a:solidFill>
                  <a:prstClr val="black"/>
                </a:solidFill>
                <a:latin typeface="Calibri" panose="020F0502020204030204" pitchFamily="34" charset="0"/>
                <a:cs typeface="Calibri" panose="020F0502020204030204" pitchFamily="34" charset="0"/>
              </a:rPr>
              <a:t> </a:t>
            </a:r>
            <a:r>
              <a:rPr lang="en-US" sz="2600" b="1" i="1" dirty="0" err="1">
                <a:solidFill>
                  <a:prstClr val="black"/>
                </a:solidFill>
                <a:latin typeface="Calibri" panose="020F0502020204030204" pitchFamily="34" charset="0"/>
                <a:cs typeface="Calibri" panose="020F0502020204030204" pitchFamily="34" charset="0"/>
              </a:rPr>
              <a:t>dẫn</a:t>
            </a:r>
            <a:r>
              <a:rPr lang="en-US" sz="2600" b="1" i="1" dirty="0">
                <a:solidFill>
                  <a:prstClr val="black"/>
                </a:solidFill>
                <a:latin typeface="Calibri" panose="020F0502020204030204" pitchFamily="34" charset="0"/>
                <a:cs typeface="Calibri" panose="020F0502020204030204" pitchFamily="34" charset="0"/>
              </a:rPr>
              <a:t> </a:t>
            </a:r>
            <a:r>
              <a:rPr lang="en-US" sz="2600" b="1" i="1" dirty="0" err="1">
                <a:solidFill>
                  <a:prstClr val="black"/>
                </a:solidFill>
                <a:latin typeface="Calibri" panose="020F0502020204030204" pitchFamily="34" charset="0"/>
                <a:cs typeface="Calibri" panose="020F0502020204030204" pitchFamily="34" charset="0"/>
              </a:rPr>
              <a:t>đến</a:t>
            </a:r>
            <a:r>
              <a:rPr lang="en-US" sz="2600" b="1" i="1" dirty="0">
                <a:solidFill>
                  <a:prstClr val="black"/>
                </a:solidFill>
                <a:latin typeface="Calibri" panose="020F0502020204030204" pitchFamily="34" charset="0"/>
                <a:cs typeface="Calibri" panose="020F0502020204030204" pitchFamily="34" charset="0"/>
              </a:rPr>
              <a:t> </a:t>
            </a:r>
            <a:r>
              <a:rPr lang="en-US" sz="2600" b="1" i="1" dirty="0" err="1">
                <a:solidFill>
                  <a:prstClr val="black"/>
                </a:solidFill>
                <a:latin typeface="Calibri" panose="020F0502020204030204" pitchFamily="34" charset="0"/>
                <a:cs typeface="Calibri" panose="020F0502020204030204" pitchFamily="34" charset="0"/>
              </a:rPr>
              <a:t>thực</a:t>
            </a:r>
            <a:r>
              <a:rPr lang="en-US" sz="2600" b="1" i="1" dirty="0">
                <a:solidFill>
                  <a:prstClr val="black"/>
                </a:solidFill>
                <a:latin typeface="Calibri" panose="020F0502020204030204" pitchFamily="34" charset="0"/>
                <a:cs typeface="Calibri" panose="020F0502020204030204" pitchFamily="34" charset="0"/>
              </a:rPr>
              <a:t> </a:t>
            </a:r>
            <a:r>
              <a:rPr lang="en-US" sz="2600" b="1" i="1" dirty="0" err="1">
                <a:solidFill>
                  <a:prstClr val="black"/>
                </a:solidFill>
                <a:latin typeface="Calibri" panose="020F0502020204030204" pitchFamily="34" charset="0"/>
                <a:cs typeface="Calibri" panose="020F0502020204030204" pitchFamily="34" charset="0"/>
              </a:rPr>
              <a:t>trạng</a:t>
            </a:r>
            <a:r>
              <a:rPr lang="en-US" sz="2600" b="1" i="1" dirty="0">
                <a:solidFill>
                  <a:prstClr val="black"/>
                </a:solidFill>
                <a:latin typeface="Calibri" panose="020F0502020204030204" pitchFamily="34" charset="0"/>
                <a:cs typeface="Calibri" panose="020F0502020204030204" pitchFamily="34" charset="0"/>
              </a:rPr>
              <a:t> </a:t>
            </a:r>
            <a:r>
              <a:rPr lang="en-US" sz="2600" b="1" i="1" dirty="0" err="1">
                <a:solidFill>
                  <a:prstClr val="black"/>
                </a:solidFill>
                <a:latin typeface="Calibri" panose="020F0502020204030204" pitchFamily="34" charset="0"/>
                <a:cs typeface="Calibri" panose="020F0502020204030204" pitchFamily="34" charset="0"/>
              </a:rPr>
              <a:t>và</a:t>
            </a:r>
            <a:r>
              <a:rPr lang="en-US" sz="2600" b="1" i="1" dirty="0">
                <a:solidFill>
                  <a:prstClr val="black"/>
                </a:solidFill>
                <a:latin typeface="Calibri" panose="020F0502020204030204" pitchFamily="34" charset="0"/>
                <a:cs typeface="Calibri" panose="020F0502020204030204" pitchFamily="34" charset="0"/>
              </a:rPr>
              <a:t> </a:t>
            </a:r>
            <a:r>
              <a:rPr lang="en-US" sz="2600" b="1" i="1" dirty="0" err="1">
                <a:solidFill>
                  <a:prstClr val="black"/>
                </a:solidFill>
                <a:latin typeface="Calibri" panose="020F0502020204030204" pitchFamily="34" charset="0"/>
                <a:cs typeface="Calibri" panose="020F0502020204030204" pitchFamily="34" charset="0"/>
              </a:rPr>
              <a:t>biện</a:t>
            </a:r>
            <a:r>
              <a:rPr lang="en-US" sz="2600" b="1" i="1" dirty="0">
                <a:solidFill>
                  <a:prstClr val="black"/>
                </a:solidFill>
                <a:latin typeface="Calibri" panose="020F0502020204030204" pitchFamily="34" charset="0"/>
                <a:cs typeface="Calibri" panose="020F0502020204030204" pitchFamily="34" charset="0"/>
              </a:rPr>
              <a:t> </a:t>
            </a:r>
            <a:r>
              <a:rPr lang="en-US" sz="2600" b="1" i="1" dirty="0" err="1">
                <a:solidFill>
                  <a:prstClr val="black"/>
                </a:solidFill>
                <a:latin typeface="Calibri" panose="020F0502020204030204" pitchFamily="34" charset="0"/>
                <a:cs typeface="Calibri" panose="020F0502020204030204" pitchFamily="34" charset="0"/>
              </a:rPr>
              <a:t>pháp</a:t>
            </a:r>
            <a:r>
              <a:rPr lang="en-US" sz="2600" b="1" i="1" dirty="0">
                <a:solidFill>
                  <a:prstClr val="black"/>
                </a:solidFill>
                <a:latin typeface="Calibri" panose="020F0502020204030204" pitchFamily="34" charset="0"/>
                <a:cs typeface="Calibri" panose="020F0502020204030204" pitchFamily="34" charset="0"/>
              </a:rPr>
              <a:t> </a:t>
            </a:r>
            <a:r>
              <a:rPr lang="en-US" sz="2600" b="1" i="1" dirty="0" err="1">
                <a:solidFill>
                  <a:prstClr val="black"/>
                </a:solidFill>
                <a:latin typeface="Calibri" panose="020F0502020204030204" pitchFamily="34" charset="0"/>
                <a:cs typeface="Calibri" panose="020F0502020204030204" pitchFamily="34" charset="0"/>
              </a:rPr>
              <a:t>khắc</a:t>
            </a:r>
            <a:r>
              <a:rPr lang="en-US" sz="2600" b="1" i="1" dirty="0">
                <a:solidFill>
                  <a:prstClr val="black"/>
                </a:solidFill>
                <a:latin typeface="Calibri" panose="020F0502020204030204" pitchFamily="34" charset="0"/>
                <a:cs typeface="Calibri" panose="020F0502020204030204" pitchFamily="34" charset="0"/>
              </a:rPr>
              <a:t> </a:t>
            </a:r>
            <a:r>
              <a:rPr lang="en-US" sz="2600" b="1" i="1" dirty="0" err="1">
                <a:solidFill>
                  <a:prstClr val="black"/>
                </a:solidFill>
                <a:latin typeface="Calibri" panose="020F0502020204030204" pitchFamily="34" charset="0"/>
                <a:cs typeface="Calibri" panose="020F0502020204030204" pitchFamily="34" charset="0"/>
              </a:rPr>
              <a:t>phục</a:t>
            </a:r>
            <a:r>
              <a:rPr lang="en-US" sz="2600" b="1" i="1" dirty="0">
                <a:solidFill>
                  <a:prstClr val="black"/>
                </a:solidFill>
                <a:latin typeface="Calibri" panose="020F0502020204030204" pitchFamily="34" charset="0"/>
                <a:cs typeface="Calibri" panose="020F0502020204030204" pitchFamily="34" charset="0"/>
              </a:rPr>
              <a:t>.</a:t>
            </a:r>
            <a:endParaRPr lang="vi-VN" sz="2600" b="1" i="1" dirty="0">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296304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fade">
                                      <p:cBhvr>
                                        <p:cTn id="17" dur="1000"/>
                                        <p:tgtEl>
                                          <p:spTgt spid="2050"/>
                                        </p:tgtEl>
                                      </p:cBhvr>
                                    </p:animEffect>
                                    <p:anim calcmode="lin" valueType="num">
                                      <p:cBhvr>
                                        <p:cTn id="18" dur="1000" fill="hold"/>
                                        <p:tgtEl>
                                          <p:spTgt spid="2050"/>
                                        </p:tgtEl>
                                        <p:attrNameLst>
                                          <p:attrName>ppt_x</p:attrName>
                                        </p:attrNameLst>
                                      </p:cBhvr>
                                      <p:tavLst>
                                        <p:tav tm="0">
                                          <p:val>
                                            <p:strVal val="#ppt_x"/>
                                          </p:val>
                                        </p:tav>
                                        <p:tav tm="100000">
                                          <p:val>
                                            <p:strVal val="#ppt_x"/>
                                          </p:val>
                                        </p:tav>
                                      </p:tavLst>
                                    </p:anim>
                                    <p:anim calcmode="lin" valueType="num">
                                      <p:cBhvr>
                                        <p:cTn id="1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5">
            <a:extLst>
              <a:ext uri="{FF2B5EF4-FFF2-40B4-BE49-F238E27FC236}">
                <a16:creationId xmlns:a16="http://schemas.microsoft.com/office/drawing/2014/main" id="{C6986E01-26E1-D67E-C6C4-6853BA3449D3}"/>
              </a:ext>
            </a:extLst>
          </p:cNvPr>
          <p:cNvGrpSpPr/>
          <p:nvPr/>
        </p:nvGrpSpPr>
        <p:grpSpPr>
          <a:xfrm>
            <a:off x="477520" y="0"/>
            <a:ext cx="10718800" cy="2200449"/>
            <a:chOff x="0" y="0"/>
            <a:chExt cx="11759760" cy="2104396"/>
          </a:xfrm>
        </p:grpSpPr>
        <p:pic>
          <p:nvPicPr>
            <p:cNvPr id="3" name="Picture 16">
              <a:extLst>
                <a:ext uri="{FF2B5EF4-FFF2-40B4-BE49-F238E27FC236}">
                  <a16:creationId xmlns:a16="http://schemas.microsoft.com/office/drawing/2014/main" id="{9B6879FC-ACDD-2485-0869-C64B41FBED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58116">
              <a:off x="36514" y="180948"/>
              <a:ext cx="6701926" cy="1742501"/>
            </a:xfrm>
            <a:prstGeom prst="rect">
              <a:avLst/>
            </a:prstGeom>
          </p:spPr>
        </p:pic>
        <p:pic>
          <p:nvPicPr>
            <p:cNvPr id="4" name="Picture 17">
              <a:extLst>
                <a:ext uri="{FF2B5EF4-FFF2-40B4-BE49-F238E27FC236}">
                  <a16:creationId xmlns:a16="http://schemas.microsoft.com/office/drawing/2014/main" id="{0F57D1FF-E42D-3BB7-86AE-8D15D764C3A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87048" flipH="1">
              <a:off x="5015411" y="180948"/>
              <a:ext cx="6701926" cy="1742501"/>
            </a:xfrm>
            <a:prstGeom prst="rect">
              <a:avLst/>
            </a:prstGeom>
          </p:spPr>
        </p:pic>
      </p:grpSp>
      <p:sp>
        <p:nvSpPr>
          <p:cNvPr id="5" name="TextBox 4">
            <a:extLst>
              <a:ext uri="{FF2B5EF4-FFF2-40B4-BE49-F238E27FC236}">
                <a16:creationId xmlns:a16="http://schemas.microsoft.com/office/drawing/2014/main" id="{90C2E3F5-D410-241A-3147-98508307403C}"/>
              </a:ext>
            </a:extLst>
          </p:cNvPr>
          <p:cNvSpPr txBox="1"/>
          <p:nvPr/>
        </p:nvSpPr>
        <p:spPr>
          <a:xfrm>
            <a:off x="904240" y="479774"/>
            <a:ext cx="10109200" cy="1200329"/>
          </a:xfrm>
          <a:prstGeom prst="rect">
            <a:avLst/>
          </a:prstGeom>
          <a:noFill/>
        </p:spPr>
        <p:txBody>
          <a:bodyPr wrap="square" rtlCol="0">
            <a:spAutoFit/>
          </a:bodyPr>
          <a:lstStyle/>
          <a:p>
            <a:pPr lvl="0" algn="ctr"/>
            <a:r>
              <a:rPr lang="vi-VN" sz="3600" b="1" dirty="0">
                <a:solidFill>
                  <a:srgbClr val="E42B53"/>
                </a:solidFill>
                <a:cs typeface="Arial" panose="020B0604020202020204" pitchFamily="34" charset="0"/>
              </a:rPr>
              <a:t>Xây dựng thông điệp bảo vệ thiên nhiên hoặc cảnh quan thiên nhiên của địa phương.</a:t>
            </a:r>
            <a:endParaRPr kumimoji="0" lang="en-US" sz="3600" b="1" i="0" u="none" strike="noStrike" kern="1200" cap="none" spc="0" normalizeH="0" baseline="0" noProof="0" dirty="0">
              <a:ln>
                <a:noFill/>
              </a:ln>
              <a:solidFill>
                <a:srgbClr val="E42B53"/>
              </a:solidFill>
              <a:effectLst/>
              <a:uLnTx/>
              <a:uFillTx/>
              <a:latin typeface="Arial" panose="020B0604020202020204" pitchFamily="34" charset="0"/>
              <a:cs typeface="Arial" panose="020B0604020202020204" pitchFamily="34" charset="0"/>
            </a:endParaRPr>
          </a:p>
        </p:txBody>
      </p:sp>
      <p:pic>
        <p:nvPicPr>
          <p:cNvPr id="10" name="图片 6">
            <a:extLst>
              <a:ext uri="{FF2B5EF4-FFF2-40B4-BE49-F238E27FC236}">
                <a16:creationId xmlns:a16="http://schemas.microsoft.com/office/drawing/2014/main" id="{8F247952-EA9E-9AA6-BB56-FA10F07FF52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8391" y="4892536"/>
            <a:ext cx="2541991" cy="2541991"/>
          </a:xfrm>
          <a:prstGeom prst="rect">
            <a:avLst/>
          </a:prstGeom>
        </p:spPr>
      </p:pic>
      <p:pic>
        <p:nvPicPr>
          <p:cNvPr id="2050" name="Picture 2" descr="Hình ảnh Giáo Viên Một Nhóm Học Sinh Tiểu Học Khăn Quàng đỏ Giáo PNG , Giáo  Viên Clipart, Giáo Viên, Một Nhóm Học Sinh Tiểu Học PNG miễn phí tải tập">
            <a:extLst>
              <a:ext uri="{FF2B5EF4-FFF2-40B4-BE49-F238E27FC236}">
                <a16:creationId xmlns:a16="http://schemas.microsoft.com/office/drawing/2014/main" id="{07FDFBE9-E3EE-44A2-A08C-4A7638CD2C34}"/>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8438" b="90000" l="6250" r="90313">
                        <a14:foregroundMark x1="9844" y1="42656" x2="15937" y2="63281"/>
                        <a14:foregroundMark x1="43438" y1="10781" x2="54375" y2="8438"/>
                        <a14:foregroundMark x1="6250" y1="39531" x2="7969" y2="45156"/>
                        <a14:foregroundMark x1="88906" y1="39531" x2="90313" y2="47969"/>
                        <a14:foregroundMark x1="90313" y1="47969" x2="86719" y2="67656"/>
                      </a14:backgroundRemoval>
                    </a14:imgEffect>
                  </a14:imgLayer>
                </a14:imgProps>
              </a:ext>
              <a:ext uri="{28A0092B-C50C-407E-A947-70E740481C1C}">
                <a14:useLocalDpi xmlns:a14="http://schemas.microsoft.com/office/drawing/2010/main" val="0"/>
              </a:ext>
            </a:extLst>
          </a:blip>
          <a:srcRect/>
          <a:stretch>
            <a:fillRect/>
          </a:stretch>
        </p:blipFill>
        <p:spPr bwMode="auto">
          <a:xfrm>
            <a:off x="7167187" y="1952918"/>
            <a:ext cx="4637809" cy="463780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9">
            <a:extLst>
              <a:ext uri="{FF2B5EF4-FFF2-40B4-BE49-F238E27FC236}">
                <a16:creationId xmlns:a16="http://schemas.microsoft.com/office/drawing/2014/main" id="{1129B4D9-84E6-563D-AAE2-2C3672A45D33}"/>
              </a:ext>
            </a:extLst>
          </p:cNvPr>
          <p:cNvSpPr/>
          <p:nvPr/>
        </p:nvSpPr>
        <p:spPr>
          <a:xfrm>
            <a:off x="721361" y="2661920"/>
            <a:ext cx="6512560" cy="1757679"/>
          </a:xfrm>
          <a:custGeom>
            <a:avLst/>
            <a:gdLst>
              <a:gd name="connsiteX0" fmla="*/ 0 w 7011357"/>
              <a:gd name="connsiteY0" fmla="*/ 401602 h 2881963"/>
              <a:gd name="connsiteX1" fmla="*/ 401602 w 7011357"/>
              <a:gd name="connsiteY1" fmla="*/ 0 h 2881963"/>
              <a:gd name="connsiteX2" fmla="*/ 6609755 w 7011357"/>
              <a:gd name="connsiteY2" fmla="*/ 0 h 2881963"/>
              <a:gd name="connsiteX3" fmla="*/ 7011357 w 7011357"/>
              <a:gd name="connsiteY3" fmla="*/ 401602 h 2881963"/>
              <a:gd name="connsiteX4" fmla="*/ 7011357 w 7011357"/>
              <a:gd name="connsiteY4" fmla="*/ 2480361 h 2881963"/>
              <a:gd name="connsiteX5" fmla="*/ 6609755 w 7011357"/>
              <a:gd name="connsiteY5" fmla="*/ 2881963 h 2881963"/>
              <a:gd name="connsiteX6" fmla="*/ 401602 w 7011357"/>
              <a:gd name="connsiteY6" fmla="*/ 2881963 h 2881963"/>
              <a:gd name="connsiteX7" fmla="*/ 0 w 7011357"/>
              <a:gd name="connsiteY7" fmla="*/ 2480361 h 2881963"/>
              <a:gd name="connsiteX8" fmla="*/ 0 w 7011357"/>
              <a:gd name="connsiteY8" fmla="*/ 401602 h 2881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1357" h="2881963" fill="none" extrusionOk="0">
                <a:moveTo>
                  <a:pt x="0" y="401602"/>
                </a:moveTo>
                <a:cubicBezTo>
                  <a:pt x="-18749" y="180164"/>
                  <a:pt x="184906" y="-5957"/>
                  <a:pt x="401602" y="0"/>
                </a:cubicBezTo>
                <a:cubicBezTo>
                  <a:pt x="2966380" y="111930"/>
                  <a:pt x="4866361" y="-66876"/>
                  <a:pt x="6609755" y="0"/>
                </a:cubicBezTo>
                <a:cubicBezTo>
                  <a:pt x="6802345" y="28780"/>
                  <a:pt x="6992289" y="151496"/>
                  <a:pt x="7011357" y="401602"/>
                </a:cubicBezTo>
                <a:cubicBezTo>
                  <a:pt x="6989416" y="1282770"/>
                  <a:pt x="6993707" y="1577106"/>
                  <a:pt x="7011357" y="2480361"/>
                </a:cubicBezTo>
                <a:cubicBezTo>
                  <a:pt x="7029382" y="2663275"/>
                  <a:pt x="6845232" y="2906233"/>
                  <a:pt x="6609755" y="2881963"/>
                </a:cubicBezTo>
                <a:cubicBezTo>
                  <a:pt x="4008865" y="2747771"/>
                  <a:pt x="3348391" y="2726619"/>
                  <a:pt x="401602" y="2881963"/>
                </a:cubicBezTo>
                <a:cubicBezTo>
                  <a:pt x="175471" y="2863938"/>
                  <a:pt x="28840" y="2721716"/>
                  <a:pt x="0" y="2480361"/>
                </a:cubicBezTo>
                <a:cubicBezTo>
                  <a:pt x="-9626" y="1929903"/>
                  <a:pt x="-156389" y="692801"/>
                  <a:pt x="0" y="401602"/>
                </a:cubicBezTo>
                <a:close/>
              </a:path>
              <a:path w="7011357" h="2881963" stroke="0" extrusionOk="0">
                <a:moveTo>
                  <a:pt x="0" y="401602"/>
                </a:moveTo>
                <a:cubicBezTo>
                  <a:pt x="-8697" y="187705"/>
                  <a:pt x="185464" y="-17124"/>
                  <a:pt x="401602" y="0"/>
                </a:cubicBezTo>
                <a:cubicBezTo>
                  <a:pt x="1497901" y="-31899"/>
                  <a:pt x="4195468" y="-75219"/>
                  <a:pt x="6609755" y="0"/>
                </a:cubicBezTo>
                <a:cubicBezTo>
                  <a:pt x="6800541" y="-1979"/>
                  <a:pt x="6984341" y="167685"/>
                  <a:pt x="7011357" y="401602"/>
                </a:cubicBezTo>
                <a:cubicBezTo>
                  <a:pt x="7011290" y="673744"/>
                  <a:pt x="6891345" y="2066114"/>
                  <a:pt x="7011357" y="2480361"/>
                </a:cubicBezTo>
                <a:cubicBezTo>
                  <a:pt x="7006304" y="2682410"/>
                  <a:pt x="6840784" y="2906154"/>
                  <a:pt x="6609755" y="2881963"/>
                </a:cubicBezTo>
                <a:cubicBezTo>
                  <a:pt x="4641828" y="2854266"/>
                  <a:pt x="1284887" y="2914421"/>
                  <a:pt x="401602" y="2881963"/>
                </a:cubicBezTo>
                <a:cubicBezTo>
                  <a:pt x="163334" y="2872771"/>
                  <a:pt x="5408" y="2707960"/>
                  <a:pt x="0" y="2480361"/>
                </a:cubicBezTo>
                <a:cubicBezTo>
                  <a:pt x="113846" y="1725797"/>
                  <a:pt x="-160480" y="1255048"/>
                  <a:pt x="0" y="401602"/>
                </a:cubicBezTo>
                <a:close/>
              </a:path>
            </a:pathLst>
          </a:custGeom>
          <a:solidFill>
            <a:srgbClr val="CCFFFF">
              <a:alpha val="86000"/>
            </a:srgbClr>
          </a:solidFill>
          <a:ln w="57150">
            <a:solidFill>
              <a:schemeClr val="accent4">
                <a:lumMod val="50000"/>
              </a:schemeClr>
            </a:solidFill>
            <a:prstDash val="dash"/>
            <a:extLst>
              <a:ext uri="{C807C97D-BFC1-408E-A445-0C87EB9F89A2}">
                <ask:lineSketchStyleProps xmlns:ask="http://schemas.microsoft.com/office/drawing/2018/sketchyshapes" sd="3303964601">
                  <a:custGeom>
                    <a:avLst/>
                    <a:gdLst>
                      <a:gd name="connsiteX0" fmla="*/ 0 w 6512560"/>
                      <a:gd name="connsiteY0" fmla="*/ 244932 h 1757679"/>
                      <a:gd name="connsiteX1" fmla="*/ 373031 w 6512560"/>
                      <a:gd name="connsiteY1" fmla="*/ 0 h 1757679"/>
                      <a:gd name="connsiteX2" fmla="*/ 6139528 w 6512560"/>
                      <a:gd name="connsiteY2" fmla="*/ 0 h 1757679"/>
                      <a:gd name="connsiteX3" fmla="*/ 6512560 w 6512560"/>
                      <a:gd name="connsiteY3" fmla="*/ 244932 h 1757679"/>
                      <a:gd name="connsiteX4" fmla="*/ 6512560 w 6512560"/>
                      <a:gd name="connsiteY4" fmla="*/ 1512746 h 1757679"/>
                      <a:gd name="connsiteX5" fmla="*/ 6139528 w 6512560"/>
                      <a:gd name="connsiteY5" fmla="*/ 1757678 h 1757679"/>
                      <a:gd name="connsiteX6" fmla="*/ 373031 w 6512560"/>
                      <a:gd name="connsiteY6" fmla="*/ 1757678 h 1757679"/>
                      <a:gd name="connsiteX7" fmla="*/ 0 w 6512560"/>
                      <a:gd name="connsiteY7" fmla="*/ 1512746 h 1757679"/>
                      <a:gd name="connsiteX8" fmla="*/ 0 w 6512560"/>
                      <a:gd name="connsiteY8" fmla="*/ 244932 h 1757679"/>
                      <a:gd name="connsiteX0" fmla="*/ 0 w 6512560"/>
                      <a:gd name="connsiteY0" fmla="*/ 244932 h 1757679"/>
                      <a:gd name="connsiteX1" fmla="*/ 373031 w 6512560"/>
                      <a:gd name="connsiteY1" fmla="*/ 0 h 1757679"/>
                      <a:gd name="connsiteX2" fmla="*/ 6139528 w 6512560"/>
                      <a:gd name="connsiteY2" fmla="*/ 0 h 1757679"/>
                      <a:gd name="connsiteX3" fmla="*/ 6512560 w 6512560"/>
                      <a:gd name="connsiteY3" fmla="*/ 244932 h 1757679"/>
                      <a:gd name="connsiteX4" fmla="*/ 6512560 w 6512560"/>
                      <a:gd name="connsiteY4" fmla="*/ 1512746 h 1757679"/>
                      <a:gd name="connsiteX5" fmla="*/ 6139528 w 6512560"/>
                      <a:gd name="connsiteY5" fmla="*/ 1757678 h 1757679"/>
                      <a:gd name="connsiteX6" fmla="*/ 373031 w 6512560"/>
                      <a:gd name="connsiteY6" fmla="*/ 1757678 h 1757679"/>
                      <a:gd name="connsiteX7" fmla="*/ 0 w 6512560"/>
                      <a:gd name="connsiteY7" fmla="*/ 1512746 h 1757679"/>
                      <a:gd name="connsiteX8" fmla="*/ 0 w 6512560"/>
                      <a:gd name="connsiteY8" fmla="*/ 244932 h 175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12560" h="1757679" fill="none" extrusionOk="0">
                        <a:moveTo>
                          <a:pt x="0" y="244932"/>
                        </a:moveTo>
                        <a:cubicBezTo>
                          <a:pt x="-54072" y="110586"/>
                          <a:pt x="182316" y="-15966"/>
                          <a:pt x="373031" y="0"/>
                        </a:cubicBezTo>
                        <a:cubicBezTo>
                          <a:pt x="2764572" y="253156"/>
                          <a:pt x="4718755" y="-195376"/>
                          <a:pt x="6139528" y="0"/>
                        </a:cubicBezTo>
                        <a:cubicBezTo>
                          <a:pt x="6305594" y="30186"/>
                          <a:pt x="6481870" y="73128"/>
                          <a:pt x="6512560" y="244932"/>
                        </a:cubicBezTo>
                        <a:cubicBezTo>
                          <a:pt x="6503793" y="792559"/>
                          <a:pt x="6480947" y="973057"/>
                          <a:pt x="6512560" y="1512746"/>
                        </a:cubicBezTo>
                        <a:cubicBezTo>
                          <a:pt x="6541267" y="1598491"/>
                          <a:pt x="6378374" y="1808182"/>
                          <a:pt x="6139528" y="1757678"/>
                        </a:cubicBezTo>
                        <a:cubicBezTo>
                          <a:pt x="3778407" y="1685602"/>
                          <a:pt x="3112793" y="1729343"/>
                          <a:pt x="373031" y="1757678"/>
                        </a:cubicBezTo>
                        <a:cubicBezTo>
                          <a:pt x="160740" y="1737336"/>
                          <a:pt x="36778" y="1666720"/>
                          <a:pt x="0" y="1512746"/>
                        </a:cubicBezTo>
                        <a:cubicBezTo>
                          <a:pt x="-8098" y="1170599"/>
                          <a:pt x="-135719" y="377960"/>
                          <a:pt x="0" y="244932"/>
                        </a:cubicBezTo>
                        <a:close/>
                      </a:path>
                      <a:path w="6512560" h="1757679" stroke="0" extrusionOk="0">
                        <a:moveTo>
                          <a:pt x="0" y="244932"/>
                        </a:moveTo>
                        <a:cubicBezTo>
                          <a:pt x="5421" y="85813"/>
                          <a:pt x="156016" y="19699"/>
                          <a:pt x="373031" y="0"/>
                        </a:cubicBezTo>
                        <a:cubicBezTo>
                          <a:pt x="1576920" y="-350594"/>
                          <a:pt x="4195698" y="194225"/>
                          <a:pt x="6139528" y="0"/>
                        </a:cubicBezTo>
                        <a:cubicBezTo>
                          <a:pt x="6309686" y="14876"/>
                          <a:pt x="6497980" y="105530"/>
                          <a:pt x="6512560" y="244932"/>
                        </a:cubicBezTo>
                        <a:cubicBezTo>
                          <a:pt x="6533094" y="456671"/>
                          <a:pt x="6402605" y="1256444"/>
                          <a:pt x="6512560" y="1512746"/>
                        </a:cubicBezTo>
                        <a:cubicBezTo>
                          <a:pt x="6487270" y="1647949"/>
                          <a:pt x="6313475" y="1774052"/>
                          <a:pt x="6139528" y="1757678"/>
                        </a:cubicBezTo>
                        <a:cubicBezTo>
                          <a:pt x="3967167" y="1903673"/>
                          <a:pt x="1693027" y="1760002"/>
                          <a:pt x="373031" y="1757678"/>
                        </a:cubicBezTo>
                        <a:cubicBezTo>
                          <a:pt x="159896" y="1767165"/>
                          <a:pt x="7989" y="1666375"/>
                          <a:pt x="0" y="1512746"/>
                        </a:cubicBezTo>
                        <a:cubicBezTo>
                          <a:pt x="57527" y="1107113"/>
                          <a:pt x="-176525" y="700896"/>
                          <a:pt x="0" y="244932"/>
                        </a:cubicBezTo>
                        <a:close/>
                      </a:path>
                      <a:path w="6512560" h="1757679" fill="none" stroke="0" extrusionOk="0">
                        <a:moveTo>
                          <a:pt x="0" y="244932"/>
                        </a:moveTo>
                        <a:cubicBezTo>
                          <a:pt x="-20954" y="113095"/>
                          <a:pt x="178107" y="-22858"/>
                          <a:pt x="373031" y="0"/>
                        </a:cubicBezTo>
                        <a:cubicBezTo>
                          <a:pt x="2822524" y="163344"/>
                          <a:pt x="4610809" y="-122891"/>
                          <a:pt x="6139528" y="0"/>
                        </a:cubicBezTo>
                        <a:cubicBezTo>
                          <a:pt x="6315084" y="17339"/>
                          <a:pt x="6471258" y="81813"/>
                          <a:pt x="6512560" y="244932"/>
                        </a:cubicBezTo>
                        <a:cubicBezTo>
                          <a:pt x="6467214" y="780613"/>
                          <a:pt x="6507934" y="984261"/>
                          <a:pt x="6512560" y="1512746"/>
                        </a:cubicBezTo>
                        <a:cubicBezTo>
                          <a:pt x="6521544" y="1593979"/>
                          <a:pt x="6372611" y="1810110"/>
                          <a:pt x="6139528" y="1757678"/>
                        </a:cubicBezTo>
                        <a:cubicBezTo>
                          <a:pt x="3685292" y="1687833"/>
                          <a:pt x="3033563" y="1613433"/>
                          <a:pt x="373031" y="1757678"/>
                        </a:cubicBezTo>
                        <a:cubicBezTo>
                          <a:pt x="141207" y="1734528"/>
                          <a:pt x="35713" y="1669518"/>
                          <a:pt x="0" y="1512746"/>
                        </a:cubicBezTo>
                        <a:cubicBezTo>
                          <a:pt x="-8375" y="1169573"/>
                          <a:pt x="-142041" y="422874"/>
                          <a:pt x="0" y="244932"/>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10000"/>
              </a:lnSpc>
            </a:pPr>
            <a:r>
              <a:rPr lang="en-US" sz="3200" b="1" i="1" dirty="0" err="1">
                <a:solidFill>
                  <a:prstClr val="black"/>
                </a:solidFill>
                <a:latin typeface="Calibri" panose="020F0502020204030204" pitchFamily="34" charset="0"/>
                <a:cs typeface="Calibri" panose="020F0502020204030204" pitchFamily="34" charset="0"/>
              </a:rPr>
              <a:t>Ví</a:t>
            </a:r>
            <a:r>
              <a:rPr lang="en-US" sz="3200" b="1" i="1" dirty="0">
                <a:solidFill>
                  <a:prstClr val="black"/>
                </a:solidFill>
                <a:latin typeface="Calibri" panose="020F0502020204030204" pitchFamily="34" charset="0"/>
                <a:cs typeface="Calibri" panose="020F0502020204030204" pitchFamily="34" charset="0"/>
              </a:rPr>
              <a:t> </a:t>
            </a:r>
            <a:r>
              <a:rPr lang="en-US" sz="3200" b="1" i="1" dirty="0" err="1">
                <a:solidFill>
                  <a:prstClr val="black"/>
                </a:solidFill>
                <a:latin typeface="Calibri" panose="020F0502020204030204" pitchFamily="34" charset="0"/>
                <a:cs typeface="Calibri" panose="020F0502020204030204" pitchFamily="34" charset="0"/>
              </a:rPr>
              <a:t>dụ</a:t>
            </a:r>
            <a:r>
              <a:rPr lang="en-US" sz="3200" b="1" i="1" dirty="0">
                <a:solidFill>
                  <a:prstClr val="black"/>
                </a:solidFill>
                <a:latin typeface="Calibri" panose="020F0502020204030204" pitchFamily="34" charset="0"/>
                <a:cs typeface="Calibri" panose="020F0502020204030204" pitchFamily="34" charset="0"/>
              </a:rPr>
              <a:t>: Con </a:t>
            </a:r>
            <a:r>
              <a:rPr lang="en-US" sz="3200" b="1" i="1" dirty="0" err="1">
                <a:solidFill>
                  <a:prstClr val="black"/>
                </a:solidFill>
                <a:latin typeface="Calibri" panose="020F0502020204030204" pitchFamily="34" charset="0"/>
                <a:cs typeface="Calibri" panose="020F0502020204030204" pitchFamily="34" charset="0"/>
              </a:rPr>
              <a:t>cá</a:t>
            </a:r>
            <a:r>
              <a:rPr lang="en-US" sz="3200" b="1" i="1" dirty="0">
                <a:solidFill>
                  <a:prstClr val="black"/>
                </a:solidFill>
                <a:latin typeface="Calibri" panose="020F0502020204030204" pitchFamily="34" charset="0"/>
                <a:cs typeface="Calibri" panose="020F0502020204030204" pitchFamily="34" charset="0"/>
              </a:rPr>
              <a:t> </a:t>
            </a:r>
            <a:r>
              <a:rPr lang="en-US" sz="3200" b="1" i="1" dirty="0" err="1">
                <a:solidFill>
                  <a:prstClr val="black"/>
                </a:solidFill>
                <a:latin typeface="Calibri" panose="020F0502020204030204" pitchFamily="34" charset="0"/>
                <a:cs typeface="Calibri" panose="020F0502020204030204" pitchFamily="34" charset="0"/>
              </a:rPr>
              <a:t>đang</a:t>
            </a:r>
            <a:r>
              <a:rPr lang="en-US" sz="3200" b="1" i="1" dirty="0">
                <a:solidFill>
                  <a:prstClr val="black"/>
                </a:solidFill>
                <a:latin typeface="Calibri" panose="020F0502020204030204" pitchFamily="34" charset="0"/>
                <a:cs typeface="Calibri" panose="020F0502020204030204" pitchFamily="34" charset="0"/>
              </a:rPr>
              <a:t> </a:t>
            </a:r>
            <a:r>
              <a:rPr lang="en-US" sz="3200" b="1" i="1" dirty="0" err="1">
                <a:solidFill>
                  <a:prstClr val="black"/>
                </a:solidFill>
                <a:latin typeface="Calibri" panose="020F0502020204030204" pitchFamily="34" charset="0"/>
                <a:cs typeface="Calibri" panose="020F0502020204030204" pitchFamily="34" charset="0"/>
              </a:rPr>
              <a:t>kêu</a:t>
            </a:r>
            <a:r>
              <a:rPr lang="en-US" sz="3200" b="1" i="1" dirty="0">
                <a:solidFill>
                  <a:prstClr val="black"/>
                </a:solidFill>
                <a:latin typeface="Calibri" panose="020F0502020204030204" pitchFamily="34" charset="0"/>
                <a:cs typeface="Calibri" panose="020F0502020204030204" pitchFamily="34" charset="0"/>
              </a:rPr>
              <a:t> </a:t>
            </a:r>
            <a:r>
              <a:rPr lang="en-US" sz="3200" b="1" i="1" dirty="0" err="1">
                <a:solidFill>
                  <a:prstClr val="black"/>
                </a:solidFill>
                <a:latin typeface="Calibri" panose="020F0502020204030204" pitchFamily="34" charset="0"/>
                <a:cs typeface="Calibri" panose="020F0502020204030204" pitchFamily="34" charset="0"/>
              </a:rPr>
              <a:t>cứu</a:t>
            </a:r>
            <a:r>
              <a:rPr lang="en-US" sz="3200" b="1" i="1" dirty="0">
                <a:solidFill>
                  <a:prstClr val="black"/>
                </a:solidFill>
                <a:latin typeface="Calibri" panose="020F0502020204030204" pitchFamily="34" charset="0"/>
                <a:cs typeface="Calibri" panose="020F0502020204030204" pitchFamily="34" charset="0"/>
              </a:rPr>
              <a:t> </a:t>
            </a:r>
            <a:r>
              <a:rPr lang="en-US" sz="3200" b="1" i="1" dirty="0" err="1">
                <a:solidFill>
                  <a:prstClr val="black"/>
                </a:solidFill>
                <a:latin typeface="Calibri" panose="020F0502020204030204" pitchFamily="34" charset="0"/>
                <a:cs typeface="Calibri" panose="020F0502020204030204" pitchFamily="34" charset="0"/>
              </a:rPr>
              <a:t>bằng</a:t>
            </a:r>
            <a:r>
              <a:rPr lang="en-US" sz="3200" b="1" i="1" dirty="0">
                <a:solidFill>
                  <a:prstClr val="black"/>
                </a:solidFill>
                <a:latin typeface="Calibri" panose="020F0502020204030204" pitchFamily="34" charset="0"/>
                <a:cs typeface="Calibri" panose="020F0502020204030204" pitchFamily="34" charset="0"/>
              </a:rPr>
              <a:t> </a:t>
            </a:r>
            <a:r>
              <a:rPr lang="en-US" sz="3200" b="1" i="1" dirty="0" err="1">
                <a:solidFill>
                  <a:prstClr val="black"/>
                </a:solidFill>
                <a:latin typeface="Calibri" panose="020F0502020204030204" pitchFamily="34" charset="0"/>
                <a:cs typeface="Calibri" panose="020F0502020204030204" pitchFamily="34" charset="0"/>
              </a:rPr>
              <a:t>các</a:t>
            </a:r>
            <a:r>
              <a:rPr lang="en-US" sz="3200" b="1" i="1" dirty="0">
                <a:solidFill>
                  <a:prstClr val="black"/>
                </a:solidFill>
                <a:latin typeface="Calibri" panose="020F0502020204030204" pitchFamily="34" charset="0"/>
                <a:cs typeface="Calibri" panose="020F0502020204030204" pitchFamily="34" charset="0"/>
              </a:rPr>
              <a:t> </a:t>
            </a:r>
            <a:r>
              <a:rPr lang="en-US" sz="3200" b="1" i="1" dirty="0" err="1">
                <a:solidFill>
                  <a:prstClr val="black"/>
                </a:solidFill>
                <a:latin typeface="Calibri" panose="020F0502020204030204" pitchFamily="34" charset="0"/>
                <a:cs typeface="Calibri" panose="020F0502020204030204" pitchFamily="34" charset="0"/>
              </a:rPr>
              <a:t>miếng</a:t>
            </a:r>
            <a:r>
              <a:rPr lang="en-US" sz="3200" b="1" i="1" dirty="0">
                <a:solidFill>
                  <a:prstClr val="black"/>
                </a:solidFill>
                <a:latin typeface="Calibri" panose="020F0502020204030204" pitchFamily="34" charset="0"/>
                <a:cs typeface="Calibri" panose="020F0502020204030204" pitchFamily="34" charset="0"/>
              </a:rPr>
              <a:t> </a:t>
            </a:r>
            <a:r>
              <a:rPr lang="en-US" sz="3200" b="1" i="1" dirty="0" err="1">
                <a:solidFill>
                  <a:prstClr val="black"/>
                </a:solidFill>
                <a:latin typeface="Calibri" panose="020F0502020204030204" pitchFamily="34" charset="0"/>
                <a:cs typeface="Calibri" panose="020F0502020204030204" pitchFamily="34" charset="0"/>
              </a:rPr>
              <a:t>vỏ</a:t>
            </a:r>
            <a:r>
              <a:rPr lang="en-US" sz="3200" b="1" i="1" dirty="0">
                <a:solidFill>
                  <a:prstClr val="black"/>
                </a:solidFill>
                <a:latin typeface="Calibri" panose="020F0502020204030204" pitchFamily="34" charset="0"/>
                <a:cs typeface="Calibri" panose="020F0502020204030204" pitchFamily="34" charset="0"/>
              </a:rPr>
              <a:t> chai </a:t>
            </a:r>
            <a:r>
              <a:rPr lang="en-US" sz="3200" b="1" i="1" dirty="0" err="1">
                <a:solidFill>
                  <a:prstClr val="black"/>
                </a:solidFill>
                <a:latin typeface="Calibri" panose="020F0502020204030204" pitchFamily="34" charset="0"/>
                <a:cs typeface="Calibri" panose="020F0502020204030204" pitchFamily="34" charset="0"/>
              </a:rPr>
              <a:t>nhựa</a:t>
            </a:r>
            <a:r>
              <a:rPr lang="en-US" sz="3200" b="1" i="1" dirty="0">
                <a:solidFill>
                  <a:prstClr val="black"/>
                </a:solidFill>
                <a:latin typeface="Calibri" panose="020F0502020204030204" pitchFamily="34" charset="0"/>
                <a:cs typeface="Calibri" panose="020F0502020204030204" pitchFamily="34" charset="0"/>
              </a:rPr>
              <a:t> </a:t>
            </a:r>
            <a:r>
              <a:rPr lang="en-US" sz="3200" b="1" i="1" dirty="0" err="1">
                <a:solidFill>
                  <a:prstClr val="black"/>
                </a:solidFill>
                <a:latin typeface="Calibri" panose="020F0502020204030204" pitchFamily="34" charset="0"/>
                <a:cs typeface="Calibri" panose="020F0502020204030204" pitchFamily="34" charset="0"/>
              </a:rPr>
              <a:t>và</a:t>
            </a:r>
            <a:r>
              <a:rPr lang="en-US" sz="3200" b="1" i="1" dirty="0">
                <a:solidFill>
                  <a:prstClr val="black"/>
                </a:solidFill>
                <a:latin typeface="Calibri" panose="020F0502020204030204" pitchFamily="34" charset="0"/>
                <a:cs typeface="Calibri" panose="020F0502020204030204" pitchFamily="34" charset="0"/>
              </a:rPr>
              <a:t> </a:t>
            </a:r>
            <a:r>
              <a:rPr lang="en-US" sz="3200" b="1" i="1" dirty="0" err="1">
                <a:solidFill>
                  <a:prstClr val="black"/>
                </a:solidFill>
                <a:latin typeface="Calibri" panose="020F0502020204030204" pitchFamily="34" charset="0"/>
                <a:cs typeface="Calibri" panose="020F0502020204030204" pitchFamily="34" charset="0"/>
              </a:rPr>
              <a:t>túi</a:t>
            </a:r>
            <a:r>
              <a:rPr lang="en-US" sz="3200" b="1" i="1" dirty="0">
                <a:solidFill>
                  <a:prstClr val="black"/>
                </a:solidFill>
                <a:latin typeface="Calibri" panose="020F0502020204030204" pitchFamily="34" charset="0"/>
                <a:cs typeface="Calibri" panose="020F0502020204030204" pitchFamily="34" charset="0"/>
              </a:rPr>
              <a:t> </a:t>
            </a:r>
            <a:r>
              <a:rPr lang="en-US" sz="3200" b="1" i="1" dirty="0" err="1">
                <a:solidFill>
                  <a:prstClr val="black"/>
                </a:solidFill>
                <a:latin typeface="Calibri" panose="020F0502020204030204" pitchFamily="34" charset="0"/>
                <a:cs typeface="Calibri" panose="020F0502020204030204" pitchFamily="34" charset="0"/>
              </a:rPr>
              <a:t>ni</a:t>
            </a:r>
            <a:r>
              <a:rPr lang="en-US" sz="3200" b="1" i="1" dirty="0">
                <a:solidFill>
                  <a:prstClr val="black"/>
                </a:solidFill>
                <a:latin typeface="Calibri" panose="020F0502020204030204" pitchFamily="34" charset="0"/>
                <a:cs typeface="Calibri" panose="020F0502020204030204" pitchFamily="34" charset="0"/>
              </a:rPr>
              <a:t> – </a:t>
            </a:r>
            <a:r>
              <a:rPr lang="en-US" sz="3200" b="1" i="1" dirty="0" err="1">
                <a:solidFill>
                  <a:prstClr val="black"/>
                </a:solidFill>
                <a:latin typeface="Calibri" panose="020F0502020204030204" pitchFamily="34" charset="0"/>
                <a:cs typeface="Calibri" panose="020F0502020204030204" pitchFamily="34" charset="0"/>
              </a:rPr>
              <a:t>lông</a:t>
            </a:r>
            <a:endParaRPr kumimoji="0" lang="vi-VN" sz="3200" b="1"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44288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fade">
                                      <p:cBhvr>
                                        <p:cTn id="17" dur="1000"/>
                                        <p:tgtEl>
                                          <p:spTgt spid="2050"/>
                                        </p:tgtEl>
                                      </p:cBhvr>
                                    </p:animEffect>
                                    <p:anim calcmode="lin" valueType="num">
                                      <p:cBhvr>
                                        <p:cTn id="18" dur="1000" fill="hold"/>
                                        <p:tgtEl>
                                          <p:spTgt spid="2050"/>
                                        </p:tgtEl>
                                        <p:attrNameLst>
                                          <p:attrName>ppt_x</p:attrName>
                                        </p:attrNameLst>
                                      </p:cBhvr>
                                      <p:tavLst>
                                        <p:tav tm="0">
                                          <p:val>
                                            <p:strVal val="#ppt_x"/>
                                          </p:val>
                                        </p:tav>
                                        <p:tav tm="100000">
                                          <p:val>
                                            <p:strVal val="#ppt_x"/>
                                          </p:val>
                                        </p:tav>
                                      </p:tavLst>
                                    </p:anim>
                                    <p:anim calcmode="lin" valueType="num">
                                      <p:cBhvr>
                                        <p:cTn id="1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oodle flowers in vases note paper">
            <a:extLst>
              <a:ext uri="{FF2B5EF4-FFF2-40B4-BE49-F238E27FC236}">
                <a16:creationId xmlns:a16="http://schemas.microsoft.com/office/drawing/2014/main" id="{4C649822-A618-9501-1FFC-B98742A56E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0424" y="103921"/>
            <a:ext cx="6523016" cy="6398479"/>
          </a:xfrm>
          <a:prstGeom prst="rect">
            <a:avLst/>
          </a:prstGeom>
          <a:ln w="127000" cap="sq">
            <a:solidFill>
              <a:schemeClr val="accent6">
                <a:lumMod val="75000"/>
              </a:schemeClr>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3" name="Picture 6" descr="Pared rosa claro en una habitación vacía... | Free Photo #Freepik  #freephoto #fondo #diseno #textura #madera | Light pink walls, Empty room,  Pink walls">
            <a:extLst>
              <a:ext uri="{FF2B5EF4-FFF2-40B4-BE49-F238E27FC236}">
                <a16:creationId xmlns:a16="http://schemas.microsoft.com/office/drawing/2014/main" id="{DE89D499-67B6-424F-45AC-28852347DE7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7864"/>
          <a:stretch/>
        </p:blipFill>
        <p:spPr bwMode="auto">
          <a:xfrm>
            <a:off x="0" y="5116285"/>
            <a:ext cx="12192000" cy="174171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ute girl standing pointing hand to presentation poses logo banner hand drawn cartoon art illustration">
            <a:extLst>
              <a:ext uri="{FF2B5EF4-FFF2-40B4-BE49-F238E27FC236}">
                <a16:creationId xmlns:a16="http://schemas.microsoft.com/office/drawing/2014/main" id="{01D28494-AF02-2D2F-A395-39C2D2F02393}"/>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581" b="92016" l="9744" r="89776">
                        <a14:foregroundMark x1="44888" y1="9780" x2="44888" y2="9780"/>
                        <a14:foregroundMark x1="53514" y1="92016" x2="53514" y2="92016"/>
                        <a14:backgroundMark x1="30831" y1="25749" x2="24441" y2="46108"/>
                        <a14:backgroundMark x1="24441" y1="46108" x2="24441" y2="47106"/>
                        <a14:backgroundMark x1="25559" y1="45110" x2="24281" y2="70459"/>
                        <a14:backgroundMark x1="24281" y1="70459" x2="24441" y2="70659"/>
                        <a14:backgroundMark x1="26038" y1="60080" x2="33546" y2="76846"/>
                        <a14:backgroundMark x1="38818" y1="63074" x2="38818" y2="63074"/>
                        <a14:backgroundMark x1="63259" y1="18363" x2="70288" y2="40319"/>
                        <a14:backgroundMark x1="73482" y1="41118" x2="74601" y2="65070"/>
                        <a14:backgroundMark x1="73962" y1="57685" x2="69329" y2="76048"/>
                        <a14:backgroundMark x1="59904" y1="62076" x2="59904" y2="62076"/>
                      </a14:backgroundRemoval>
                    </a14:imgEffect>
                  </a14:imgLayer>
                </a14:imgProps>
              </a:ext>
              <a:ext uri="{28A0092B-C50C-407E-A947-70E740481C1C}">
                <a14:useLocalDpi xmlns:a14="http://schemas.microsoft.com/office/drawing/2010/main" val="0"/>
              </a:ext>
            </a:extLst>
          </a:blip>
          <a:srcRect l="20242" t="2551" r="29296"/>
          <a:stretch/>
        </p:blipFill>
        <p:spPr bwMode="auto">
          <a:xfrm>
            <a:off x="-155144" y="1218333"/>
            <a:ext cx="3530712" cy="545665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hậu hoa png | PNGEgg">
            <a:extLst>
              <a:ext uri="{FF2B5EF4-FFF2-40B4-BE49-F238E27FC236}">
                <a16:creationId xmlns:a16="http://schemas.microsoft.com/office/drawing/2014/main" id="{E3DE5BF9-81BF-771B-4FAF-21067A1E385E}"/>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3659" b="97358" l="5460" r="97701">
                        <a14:foregroundMark x1="41092" y1="6504" x2="41092" y2="6504"/>
                        <a14:foregroundMark x1="39368" y1="4878" x2="39368" y2="4878"/>
                        <a14:foregroundMark x1="65230" y1="4878" x2="65230" y2="4878"/>
                        <a14:foregroundMark x1="54598" y1="93293" x2="54598" y2="93293"/>
                        <a14:foregroundMark x1="54310" y1="97358" x2="54310" y2="97358"/>
                        <a14:foregroundMark x1="6034" y1="35366" x2="6034" y2="35366"/>
                        <a14:foregroundMark x1="91092" y1="33130" x2="91092" y2="33130"/>
                        <a14:foregroundMark x1="89655" y1="38618" x2="89655" y2="38618"/>
                        <a14:foregroundMark x1="68391" y1="3862" x2="68391" y2="3862"/>
                        <a14:foregroundMark x1="64080" y1="3862" x2="64080" y2="3862"/>
                        <a14:foregroundMark x1="61782" y1="3659" x2="61782" y2="3659"/>
                        <a14:foregroundMark x1="95977" y1="34350" x2="95977" y2="34350"/>
                        <a14:foregroundMark x1="97701" y1="33943" x2="97701" y2="33943"/>
                      </a14:backgroundRemoval>
                    </a14:imgEffect>
                  </a14:imgLayer>
                </a14:imgProps>
              </a:ext>
              <a:ext uri="{28A0092B-C50C-407E-A947-70E740481C1C}">
                <a14:useLocalDpi xmlns:a14="http://schemas.microsoft.com/office/drawing/2010/main" val="0"/>
              </a:ext>
            </a:extLst>
          </a:blip>
          <a:srcRect/>
          <a:stretch>
            <a:fillRect/>
          </a:stretch>
        </p:blipFill>
        <p:spPr bwMode="auto">
          <a:xfrm>
            <a:off x="8877300" y="2171700"/>
            <a:ext cx="3314700" cy="46863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53A8CA2-C782-95C1-8C76-C9B08293AB21}"/>
              </a:ext>
            </a:extLst>
          </p:cNvPr>
          <p:cNvSpPr txBox="1"/>
          <p:nvPr/>
        </p:nvSpPr>
        <p:spPr>
          <a:xfrm>
            <a:off x="3312160" y="355600"/>
            <a:ext cx="6380480"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srgbClr val="FF0000"/>
                </a:solidFill>
                <a:latin typeface="Calibri"/>
                <a:ea typeface="Calibri" panose="020F0502020204030204" pitchFamily="34" charset="0"/>
                <a:cs typeface="Times New Roman" panose="02020603050405020304" pitchFamily="18" charset="0"/>
              </a:rPr>
              <a:t>V</a:t>
            </a:r>
            <a:r>
              <a:rPr kumimoji="0" lang="vi-VN" sz="3600" b="1" i="0" u="none" strike="noStrike" kern="1200" cap="none" spc="0" normalizeH="0" baseline="0" noProof="0" dirty="0">
                <a:ln>
                  <a:noFill/>
                </a:ln>
                <a:solidFill>
                  <a:srgbClr val="FF0000"/>
                </a:solidFill>
                <a:effectLst/>
                <a:uLnTx/>
                <a:uFillTx/>
                <a:latin typeface="Calibri"/>
                <a:ea typeface="Calibri" panose="020F0502020204030204" pitchFamily="34" charset="0"/>
                <a:cs typeface="Times New Roman" panose="02020603050405020304" pitchFamily="18" charset="0"/>
              </a:rPr>
              <a:t>ề nhà cùng với người thân:</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800" b="1" i="0" u="none" strike="noStrike" kern="1200" cap="none" spc="0" normalizeH="0" baseline="0" noProof="0" dirty="0">
                <a:ln>
                  <a:noFill/>
                </a:ln>
                <a:solidFill>
                  <a:srgbClr val="000000"/>
                </a:solidFill>
                <a:effectLst/>
                <a:uLnTx/>
                <a:uFillTx/>
                <a:latin typeface="Calibri"/>
                <a:ea typeface="Calibri" panose="020F0502020204030204" pitchFamily="34" charset="0"/>
                <a:cs typeface="Times New Roman" panose="02020603050405020304" pitchFamily="18" charset="0"/>
              </a:rPr>
              <a:t>Tham gia các hoạt động tuyên truyền cho lối sống thân thiện với thiên nhiên và bảo vệ môi trường</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800" b="1" i="0" u="none" strike="noStrike" kern="1200" cap="none" spc="0" normalizeH="0" baseline="0" noProof="0" dirty="0">
                <a:ln>
                  <a:noFill/>
                </a:ln>
                <a:solidFill>
                  <a:srgbClr val="000000"/>
                </a:solidFill>
                <a:effectLst/>
                <a:uLnTx/>
                <a:uFillTx/>
                <a:latin typeface="Calibri"/>
                <a:ea typeface="Calibri" panose="020F0502020204030204" pitchFamily="34" charset="0"/>
                <a:cs typeface="Times New Roman" panose="02020603050405020304" pitchFamily="18" charset="0"/>
              </a:rPr>
              <a:t>Luôn có ý giữ vệ sinh trường, lớp, nhà ở, làng xóm, nơi công cộng sạch đẹp.</a:t>
            </a:r>
          </a:p>
        </p:txBody>
      </p:sp>
    </p:spTree>
    <p:extLst>
      <p:ext uri="{BB962C8B-B14F-4D97-AF65-F5344CB8AC3E}">
        <p14:creationId xmlns:p14="http://schemas.microsoft.com/office/powerpoint/2010/main" val="268748638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38FDB-C895-8FE2-083B-C551012A051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3144CD9-AC86-3A64-BEDA-C6F7B8136386}"/>
              </a:ext>
            </a:extLst>
          </p:cNvPr>
          <p:cNvSpPr>
            <a:spLocks noGrp="1"/>
          </p:cNvSpPr>
          <p:nvPr>
            <p:ph idx="1"/>
          </p:nvPr>
        </p:nvSpPr>
        <p:spPr/>
        <p:txBody>
          <a:bodyPr/>
          <a:lstStyle/>
          <a:p>
            <a:endParaRPr lang="en-US"/>
          </a:p>
        </p:txBody>
      </p:sp>
      <p:pic>
        <p:nvPicPr>
          <p:cNvPr id="4" name="图片 7">
            <a:extLst>
              <a:ext uri="{FF2B5EF4-FFF2-40B4-BE49-F238E27FC236}">
                <a16:creationId xmlns:a16="http://schemas.microsoft.com/office/drawing/2014/main" id="{CD53DE27-F8FF-02E6-F025-EF13F4B3B83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869" t="3722" r="8870" b="3722"/>
          <a:stretch/>
        </p:blipFill>
        <p:spPr>
          <a:xfrm>
            <a:off x="0" y="0"/>
            <a:ext cx="12192000" cy="6858000"/>
          </a:xfrm>
          <a:prstGeom prst="rect">
            <a:avLst/>
          </a:prstGeom>
        </p:spPr>
      </p:pic>
      <p:pic>
        <p:nvPicPr>
          <p:cNvPr id="7" name="Picture 2" descr="https://i.pinimg.com/564x/fc/e5/af/fce5af448eb4c49b9c3fac710c719fa3.jpg">
            <a:extLst>
              <a:ext uri="{FF2B5EF4-FFF2-40B4-BE49-F238E27FC236}">
                <a16:creationId xmlns:a16="http://schemas.microsoft.com/office/drawing/2014/main" id="{3D086578-4227-36CF-827F-BE387136FA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989387" y="3989070"/>
            <a:ext cx="3573467" cy="2868930"/>
          </a:xfrm>
          <a:prstGeom prst="rect">
            <a:avLst/>
          </a:prstGeom>
          <a:noFill/>
          <a:extLst>
            <a:ext uri="{909E8E84-426E-40DD-AFC4-6F175D3DCCD1}">
              <a14:hiddenFill xmlns:a14="http://schemas.microsoft.com/office/drawing/2010/main">
                <a:solidFill>
                  <a:srgbClr val="FFFFFF"/>
                </a:solidFill>
              </a14:hiddenFill>
            </a:ext>
          </a:extLst>
        </p:spPr>
      </p:pic>
      <p:pic>
        <p:nvPicPr>
          <p:cNvPr id="8" name="图片 13">
            <a:extLst>
              <a:ext uri="{FF2B5EF4-FFF2-40B4-BE49-F238E27FC236}">
                <a16:creationId xmlns:a16="http://schemas.microsoft.com/office/drawing/2014/main" id="{73FB6962-D42D-86F1-D427-E72899A27D8D}"/>
              </a:ext>
            </a:extLst>
          </p:cNvPr>
          <p:cNvPicPr>
            <a:picLocks noChangeAspect="1"/>
          </p:cNvPicPr>
          <p:nvPr/>
        </p:nvPicPr>
        <p:blipFill>
          <a:blip r:embed="rId4"/>
          <a:stretch>
            <a:fillRect/>
          </a:stretch>
        </p:blipFill>
        <p:spPr>
          <a:xfrm>
            <a:off x="2984462" y="1267159"/>
            <a:ext cx="5943638" cy="2721911"/>
          </a:xfrm>
          <a:prstGeom prst="rect">
            <a:avLst/>
          </a:prstGeom>
        </p:spPr>
      </p:pic>
      <p:pic>
        <p:nvPicPr>
          <p:cNvPr id="5" name="Picture 4">
            <a:extLst>
              <a:ext uri="{FF2B5EF4-FFF2-40B4-BE49-F238E27FC236}">
                <a16:creationId xmlns:a16="http://schemas.microsoft.com/office/drawing/2014/main" id="{9DB788A5-7558-A14F-9358-E82727354F1D}"/>
              </a:ext>
            </a:extLst>
          </p:cNvPr>
          <p:cNvPicPr>
            <a:picLocks noChangeAspect="1"/>
          </p:cNvPicPr>
          <p:nvPr/>
        </p:nvPicPr>
        <p:blipFill>
          <a:blip r:embed="rId5"/>
          <a:stretch>
            <a:fillRect/>
          </a:stretch>
        </p:blipFill>
        <p:spPr>
          <a:xfrm>
            <a:off x="3955095" y="1799268"/>
            <a:ext cx="4444369" cy="1572904"/>
          </a:xfrm>
          <a:prstGeom prst="rect">
            <a:avLst/>
          </a:prstGeom>
        </p:spPr>
      </p:pic>
    </p:spTree>
    <p:extLst>
      <p:ext uri="{BB962C8B-B14F-4D97-AF65-F5344CB8AC3E}">
        <p14:creationId xmlns:p14="http://schemas.microsoft.com/office/powerpoint/2010/main" val="3553781049"/>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CAB41D7-DA58-4DA4-A631-D98F9DD2DD3C}"/>
              </a:ext>
            </a:extLst>
          </p:cNvPr>
          <p:cNvPicPr/>
          <p:nvPr/>
        </p:nvPicPr>
        <p:blipFill>
          <a:blip r:embed="rId4">
            <a:clrChange>
              <a:clrFrom>
                <a:srgbClr val="FFFFFF">
                  <a:alpha val="100000"/>
                </a:srgbClr>
              </a:clrFrom>
              <a:clrTo>
                <a:srgbClr val="FFFFFF">
                  <a:alpha val="100000"/>
                  <a:alpha val="0"/>
                </a:srgbClr>
              </a:clrTo>
            </a:clrChange>
            <a:extLst>
              <a:ext uri="{BEBA8EAE-BF5A-486C-A8C5-ECC9F3942E4B}">
                <a14:imgProps xmlns:a14="http://schemas.microsoft.com/office/drawing/2010/main">
                  <a14:imgLayer r:embed="rId5">
                    <a14:imgEffect>
                      <a14:backgroundRemoval t="12789" b="85376" l="30125" r="78000">
                        <a14:foregroundMark x1="38750" y1="26939" x2="56625" y2="33333"/>
                        <a14:foregroundMark x1="42063" y1="25340" x2="52250" y2="34754"/>
                        <a14:foregroundMark x1="49188" y1="28360" x2="62187" y2="32386"/>
                        <a14:foregroundMark x1="52750" y1="28834" x2="57875" y2="30491"/>
                        <a14:foregroundMark x1="52500" y1="25814" x2="56875" y2="27176"/>
                        <a14:foregroundMark x1="39500" y1="22025" x2="62687" y2="25992"/>
                        <a14:foregroundMark x1="44125" y1="17525" x2="52000" y2="19183"/>
                        <a14:foregroundMark x1="43375" y1="16578" x2="60438" y2="17762"/>
                        <a14:foregroundMark x1="42063" y1="15394" x2="58375" y2="18946"/>
                        <a14:foregroundMark x1="55563" y1="21551" x2="57125" y2="28360"/>
                        <a14:foregroundMark x1="47688" y1="14920" x2="66813" y2="31202"/>
                        <a14:foregroundMark x1="66813" y1="31202" x2="66813" y2="31202"/>
                        <a14:foregroundMark x1="37500" y1="29307" x2="36500" y2="38307"/>
                        <a14:foregroundMark x1="30375" y1="36175" x2="31875" y2="39017"/>
                        <a14:foregroundMark x1="39500" y1="16104" x2="51250" y2="14446"/>
                        <a14:foregroundMark x1="50000" y1="12789" x2="56875" y2="17288"/>
                        <a14:foregroundMark x1="74438" y1="36175" x2="78000" y2="36175"/>
                        <a14:foregroundMark x1="54313" y1="78626" x2="58625" y2="83067"/>
                        <a14:foregroundMark x1="43875" y1="80462" x2="44125" y2="84251"/>
                        <a14:foregroundMark x1="38500" y1="85435" x2="46938" y2="82120"/>
                        <a14:foregroundMark x1="55313" y1="84251" x2="63750" y2="84962"/>
                        <a14:foregroundMark x1="30125" y1="35228" x2="33188" y2="37123"/>
                        <a14:foregroundMark x1="41313" y1="19420" x2="52250" y2="29781"/>
                        <a14:foregroundMark x1="52250" y1="29781" x2="52250" y2="29781"/>
                        <a14:foregroundMark x1="53312" y1="23919" x2="60688" y2="31912"/>
                        <a14:foregroundMark x1="60688" y1="31912" x2="60688" y2="31912"/>
                        <a14:foregroundMark x1="54313" y1="22025" x2="60938" y2="29070"/>
                        <a14:foregroundMark x1="60938" y1="29070" x2="60938" y2="29070"/>
                        <a14:foregroundMark x1="56063" y1="23919" x2="60438" y2="30491"/>
                        <a14:foregroundMark x1="47688" y1="48905" x2="49438" y2="57134"/>
                        <a14:foregroundMark x1="49438" y1="57134" x2="49438" y2="57134"/>
                        <a14:foregroundMark x1="49688" y1="27886" x2="48938" y2="50799"/>
                        <a14:foregroundMark x1="48938" y1="50799" x2="48938" y2="50799"/>
                        <a14:foregroundMark x1="48438" y1="27413" x2="48938" y2="43221"/>
                        <a14:foregroundMark x1="48938" y1="43221" x2="48938" y2="43221"/>
                        <a14:foregroundMark x1="47438" y1="19657" x2="50500" y2="34754"/>
                        <a14:foregroundMark x1="50500" y1="34754" x2="50500" y2="34754"/>
                        <a14:foregroundMark x1="48438" y1="18236" x2="50500" y2="34281"/>
                        <a14:foregroundMark x1="50500" y1="34281" x2="50500" y2="34281"/>
                        <a14:foregroundMark x1="51000" y1="27413" x2="52500" y2="59503"/>
                        <a14:foregroundMark x1="47938" y1="28360" x2="46688" y2="53819"/>
                        <a14:foregroundMark x1="46688" y1="50799" x2="46688" y2="53345"/>
                      </a14:backgroundRemoval>
                    </a14:imgEffect>
                  </a14:imgLayer>
                </a14:imgProps>
              </a:ext>
            </a:extLst>
          </a:blip>
          <a:srcRect l="27786" t="9938" r="21295" b="11346"/>
          <a:stretch>
            <a:fillRect/>
          </a:stretch>
        </p:blipFill>
        <p:spPr>
          <a:xfrm>
            <a:off x="322244" y="2161540"/>
            <a:ext cx="2811780" cy="4696460"/>
          </a:xfrm>
          <a:prstGeom prst="rect">
            <a:avLst/>
          </a:prstGeom>
          <a:noFill/>
          <a:ln w="9525">
            <a:noFill/>
          </a:ln>
        </p:spPr>
      </p:pic>
      <p:sp>
        <p:nvSpPr>
          <p:cNvPr id="6" name="Cloud 5">
            <a:extLst>
              <a:ext uri="{FF2B5EF4-FFF2-40B4-BE49-F238E27FC236}">
                <a16:creationId xmlns:a16="http://schemas.microsoft.com/office/drawing/2014/main" id="{EA132D55-0107-4B95-A975-A89894E4B37F}"/>
              </a:ext>
            </a:extLst>
          </p:cNvPr>
          <p:cNvSpPr/>
          <p:nvPr/>
        </p:nvSpPr>
        <p:spPr>
          <a:xfrm>
            <a:off x="2895044" y="1411891"/>
            <a:ext cx="8017795" cy="3960875"/>
          </a:xfrm>
          <a:prstGeom prst="cloud">
            <a:avLst/>
          </a:prstGeom>
          <a:solidFill>
            <a:srgbClr val="FFFFCC"/>
          </a:solidFill>
          <a:ln>
            <a:noFill/>
          </a:ln>
          <a:effectLst>
            <a:innerShdw blurRad="63500" dist="50800" dir="10800000">
              <a:prstClr val="black">
                <a:alpha val="50000"/>
              </a:prstClr>
            </a:innerShdw>
          </a:effectLst>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black"/>
              </a:solidFill>
              <a:effectLst/>
              <a:uLnTx/>
              <a:uFillTx/>
              <a:latin typeface="Calibri"/>
              <a:ea typeface="+mn-ea"/>
              <a:cs typeface="+mn-cs"/>
            </a:endParaRPr>
          </a:p>
        </p:txBody>
      </p:sp>
      <p:sp>
        <p:nvSpPr>
          <p:cNvPr id="12" name="Rectangle: Rounded Corners 11">
            <a:extLst>
              <a:ext uri="{FF2B5EF4-FFF2-40B4-BE49-F238E27FC236}">
                <a16:creationId xmlns:a16="http://schemas.microsoft.com/office/drawing/2014/main" id="{8F6C5C5C-B7F4-4E95-AC5D-E2EBEC2B3F42}"/>
              </a:ext>
            </a:extLst>
          </p:cNvPr>
          <p:cNvSpPr/>
          <p:nvPr/>
        </p:nvSpPr>
        <p:spPr>
          <a:xfrm>
            <a:off x="4171674" y="538476"/>
            <a:ext cx="5840361" cy="688258"/>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ysClr val="windowText" lastClr="000000"/>
                </a:solidFill>
                <a:effectLst/>
                <a:uLnTx/>
                <a:uFillTx/>
              </a:rPr>
              <a:t>Thứ</a:t>
            </a:r>
            <a:r>
              <a:rPr kumimoji="0" lang="en-US" sz="3200" b="1" i="0" u="none" strike="noStrike" kern="1200" cap="none" spc="0" normalizeH="0" baseline="0" noProof="0" dirty="0">
                <a:ln>
                  <a:noFill/>
                </a:ln>
                <a:solidFill>
                  <a:sysClr val="windowText" lastClr="000000"/>
                </a:solidFill>
                <a:effectLst/>
                <a:uLnTx/>
                <a:uFillTx/>
              </a:rPr>
              <a:t> … </a:t>
            </a:r>
            <a:r>
              <a:rPr kumimoji="0" lang="en-US" sz="3200" b="1" i="0" u="none" strike="noStrike" kern="1200" cap="none" spc="0" normalizeH="0" baseline="0" noProof="0" dirty="0" err="1">
                <a:ln>
                  <a:noFill/>
                </a:ln>
                <a:solidFill>
                  <a:sysClr val="windowText" lastClr="000000"/>
                </a:solidFill>
                <a:effectLst/>
                <a:uLnTx/>
                <a:uFillTx/>
              </a:rPr>
              <a:t>ngày</a:t>
            </a:r>
            <a:r>
              <a:rPr kumimoji="0" lang="en-US" sz="3200" b="1" i="0" u="none" strike="noStrike" kern="1200" cap="none" spc="0" normalizeH="0" baseline="0" noProof="0" dirty="0">
                <a:ln>
                  <a:noFill/>
                </a:ln>
                <a:solidFill>
                  <a:sysClr val="windowText" lastClr="000000"/>
                </a:solidFill>
                <a:effectLst/>
                <a:uLnTx/>
                <a:uFillTx/>
              </a:rPr>
              <a:t> … </a:t>
            </a:r>
            <a:r>
              <a:rPr kumimoji="0" lang="en-US" sz="3200" b="1" i="0" u="none" strike="noStrike" kern="1200" cap="none" spc="0" normalizeH="0" baseline="0" noProof="0" dirty="0" err="1">
                <a:ln>
                  <a:noFill/>
                </a:ln>
                <a:solidFill>
                  <a:sysClr val="windowText" lastClr="000000"/>
                </a:solidFill>
                <a:effectLst/>
                <a:uLnTx/>
                <a:uFillTx/>
              </a:rPr>
              <a:t>tháng</a:t>
            </a:r>
            <a:r>
              <a:rPr kumimoji="0" lang="en-US" sz="3200" b="1" i="0" u="none" strike="noStrike" kern="1200" cap="none" spc="0" normalizeH="0" baseline="0" noProof="0" dirty="0">
                <a:ln>
                  <a:noFill/>
                </a:ln>
                <a:solidFill>
                  <a:sysClr val="windowText" lastClr="000000"/>
                </a:solidFill>
                <a:effectLst/>
                <a:uLnTx/>
                <a:uFillTx/>
              </a:rPr>
              <a:t> … </a:t>
            </a:r>
            <a:r>
              <a:rPr kumimoji="0" lang="en-US" sz="3200" b="1" i="0" u="none" strike="noStrike" kern="1200" cap="none" spc="0" normalizeH="0" baseline="0" noProof="0" dirty="0" err="1">
                <a:ln>
                  <a:noFill/>
                </a:ln>
                <a:solidFill>
                  <a:sysClr val="windowText" lastClr="000000"/>
                </a:solidFill>
                <a:effectLst/>
                <a:uLnTx/>
                <a:uFillTx/>
              </a:rPr>
              <a:t>năm</a:t>
            </a:r>
            <a:r>
              <a:rPr kumimoji="0" lang="en-US" sz="3200" b="1" i="0" u="none" strike="noStrike" kern="1200" cap="none" spc="0" normalizeH="0" baseline="0" noProof="0" dirty="0">
                <a:ln>
                  <a:noFill/>
                </a:ln>
                <a:solidFill>
                  <a:sysClr val="windowText" lastClr="000000"/>
                </a:solidFill>
                <a:effectLst/>
                <a:uLnTx/>
                <a:uFillTx/>
              </a:rPr>
              <a:t> …</a:t>
            </a:r>
          </a:p>
        </p:txBody>
      </p:sp>
      <p:pic>
        <p:nvPicPr>
          <p:cNvPr id="2" name="Picture 1">
            <a:extLst>
              <a:ext uri="{FF2B5EF4-FFF2-40B4-BE49-F238E27FC236}">
                <a16:creationId xmlns:a16="http://schemas.microsoft.com/office/drawing/2014/main" id="{06921260-3EF8-1783-78E6-1FF7F8BFAAE2}"/>
              </a:ext>
            </a:extLst>
          </p:cNvPr>
          <p:cNvPicPr>
            <a:picLocks noChangeAspect="1"/>
          </p:cNvPicPr>
          <p:nvPr/>
        </p:nvPicPr>
        <p:blipFill>
          <a:blip r:embed="rId6"/>
          <a:stretch>
            <a:fillRect/>
          </a:stretch>
        </p:blipFill>
        <p:spPr>
          <a:xfrm>
            <a:off x="-223809" y="894917"/>
            <a:ext cx="3743268" cy="1201016"/>
          </a:xfrm>
          <a:prstGeom prst="rect">
            <a:avLst/>
          </a:prstGeom>
        </p:spPr>
      </p:pic>
      <p:pic>
        <p:nvPicPr>
          <p:cNvPr id="3" name="Picture 2">
            <a:extLst>
              <a:ext uri="{FF2B5EF4-FFF2-40B4-BE49-F238E27FC236}">
                <a16:creationId xmlns:a16="http://schemas.microsoft.com/office/drawing/2014/main" id="{0A081817-A074-E832-C58B-913063683570}"/>
              </a:ext>
            </a:extLst>
          </p:cNvPr>
          <p:cNvPicPr>
            <a:picLocks noChangeAspect="1"/>
          </p:cNvPicPr>
          <p:nvPr/>
        </p:nvPicPr>
        <p:blipFill>
          <a:blip r:embed="rId7"/>
          <a:stretch>
            <a:fillRect/>
          </a:stretch>
        </p:blipFill>
        <p:spPr>
          <a:xfrm>
            <a:off x="4090943" y="1968908"/>
            <a:ext cx="5419814" cy="2310584"/>
          </a:xfrm>
          <a:prstGeom prst="rect">
            <a:avLst/>
          </a:prstGeom>
        </p:spPr>
      </p:pic>
      <p:pic>
        <p:nvPicPr>
          <p:cNvPr id="4" name="Picture 3">
            <a:extLst>
              <a:ext uri="{FF2B5EF4-FFF2-40B4-BE49-F238E27FC236}">
                <a16:creationId xmlns:a16="http://schemas.microsoft.com/office/drawing/2014/main" id="{04F22C5A-FCA6-0B85-69DA-8859AF9376DD}"/>
              </a:ext>
            </a:extLst>
          </p:cNvPr>
          <p:cNvPicPr>
            <a:picLocks noChangeAspect="1"/>
          </p:cNvPicPr>
          <p:nvPr/>
        </p:nvPicPr>
        <p:blipFill>
          <a:blip r:embed="rId8"/>
          <a:stretch>
            <a:fillRect/>
          </a:stretch>
        </p:blipFill>
        <p:spPr>
          <a:xfrm>
            <a:off x="5546879" y="4335749"/>
            <a:ext cx="2298391" cy="701101"/>
          </a:xfrm>
          <a:prstGeom prst="rect">
            <a:avLst/>
          </a:prstGeom>
        </p:spPr>
      </p:pic>
    </p:spTree>
    <p:extLst>
      <p:ext uri="{BB962C8B-B14F-4D97-AF65-F5344CB8AC3E}">
        <p14:creationId xmlns:p14="http://schemas.microsoft.com/office/powerpoint/2010/main" val="12978094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00" fill="hold">
                                          <p:stCondLst>
                                            <p:cond delay="0"/>
                                          </p:stCondLst>
                                        </p:cTn>
                                        <p:tgtEl>
                                          <p:spTgt spid="9"/>
                                        </p:tgtEl>
                                        <p:attrNameLst>
                                          <p:attrName>r</p:attrName>
                                        </p:attrNameLst>
                                      </p:cBhvr>
                                    </p:animRot>
                                    <p:animRot by="-240000">
                                      <p:cBhvr>
                                        <p:cTn id="7" dur="400" fill="hold">
                                          <p:stCondLst>
                                            <p:cond delay="400"/>
                                          </p:stCondLst>
                                        </p:cTn>
                                        <p:tgtEl>
                                          <p:spTgt spid="9"/>
                                        </p:tgtEl>
                                        <p:attrNameLst>
                                          <p:attrName>r</p:attrName>
                                        </p:attrNameLst>
                                      </p:cBhvr>
                                    </p:animRot>
                                    <p:animRot by="240000">
                                      <p:cBhvr>
                                        <p:cTn id="8" dur="400" fill="hold">
                                          <p:stCondLst>
                                            <p:cond delay="800"/>
                                          </p:stCondLst>
                                        </p:cTn>
                                        <p:tgtEl>
                                          <p:spTgt spid="9"/>
                                        </p:tgtEl>
                                        <p:attrNameLst>
                                          <p:attrName>r</p:attrName>
                                        </p:attrNameLst>
                                      </p:cBhvr>
                                    </p:animRot>
                                    <p:animRot by="-240000">
                                      <p:cBhvr>
                                        <p:cTn id="9" dur="400" fill="hold">
                                          <p:stCondLst>
                                            <p:cond delay="1200"/>
                                          </p:stCondLst>
                                        </p:cTn>
                                        <p:tgtEl>
                                          <p:spTgt spid="9"/>
                                        </p:tgtEl>
                                        <p:attrNameLst>
                                          <p:attrName>r</p:attrName>
                                        </p:attrNameLst>
                                      </p:cBhvr>
                                    </p:animRot>
                                    <p:animRot by="120000">
                                      <p:cBhvr>
                                        <p:cTn id="10" dur="400" fill="hold">
                                          <p:stCondLst>
                                            <p:cond delay="1600"/>
                                          </p:stCondLst>
                                        </p:cTn>
                                        <p:tgtEl>
                                          <p:spTgt spid="9"/>
                                        </p:tgtEl>
                                        <p:attrNameLst>
                                          <p:attrName>r</p:attrName>
                                        </p:attrNameLst>
                                      </p:cBhvr>
                                    </p:animRot>
                                  </p:childTnLst>
                                </p:cTn>
                              </p:par>
                              <p:par>
                                <p:cTn id="11" presetID="53" presetClass="entr" presetSubtype="16"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down)">
                                      <p:cBhvr>
                                        <p:cTn id="20" dur="500"/>
                                        <p:tgtEl>
                                          <p:spTgt spid="3"/>
                                        </p:tgtEl>
                                      </p:cBhvr>
                                    </p:animEffect>
                                  </p:childTnLst>
                                </p:cTn>
                              </p:par>
                              <p:par>
                                <p:cTn id="21" presetID="22" presetClass="entr" presetSubtype="4"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A48A2C8A-77A2-FE0D-92FC-F2CD24E1586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71475" y="61452"/>
            <a:ext cx="11496675" cy="6425073"/>
          </a:xfrm>
          <a:prstGeom prst="rect">
            <a:avLst/>
          </a:prstGeom>
        </p:spPr>
      </p:pic>
      <p:sp>
        <p:nvSpPr>
          <p:cNvPr id="3" name="Rectangle 22">
            <a:extLst>
              <a:ext uri="{FF2B5EF4-FFF2-40B4-BE49-F238E27FC236}">
                <a16:creationId xmlns:a16="http://schemas.microsoft.com/office/drawing/2014/main" id="{66B58663-3189-CED1-0718-9AFB5052C6EC}"/>
              </a:ext>
            </a:extLst>
          </p:cNvPr>
          <p:cNvSpPr>
            <a:spLocks noChangeArrowheads="1"/>
          </p:cNvSpPr>
          <p:nvPr/>
        </p:nvSpPr>
        <p:spPr bwMode="auto">
          <a:xfrm>
            <a:off x="1714500" y="1788742"/>
            <a:ext cx="9096375"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457200" lvl="0" indent="-457200" algn="just">
              <a:spcBef>
                <a:spcPct val="0"/>
              </a:spcBef>
            </a:pPr>
            <a:r>
              <a:rPr lang="vi-VN" altLang="en-VN" sz="2800" b="1" dirty="0">
                <a:solidFill>
                  <a:srgbClr val="FFFF00"/>
                </a:solidFill>
                <a:latin typeface="Calibri" panose="020F0502020204030204" pitchFamily="34" charset="0"/>
                <a:cs typeface="Calibri" panose="020F0502020204030204" pitchFamily="34" charset="0"/>
              </a:rPr>
              <a:t>Nhận biết được các dấu hiệu xâm hại, tàn phá cảnh quan thiên nhiên</a:t>
            </a:r>
            <a:r>
              <a:rPr lang="en-US" altLang="en-VN" sz="2800" b="1" dirty="0">
                <a:solidFill>
                  <a:srgbClr val="FFFF00"/>
                </a:solidFill>
                <a:latin typeface="Calibri" panose="020F0502020204030204" pitchFamily="34" charset="0"/>
                <a:cs typeface="Calibri" panose="020F0502020204030204" pitchFamily="34" charset="0"/>
              </a:rPr>
              <a:t>.</a:t>
            </a:r>
            <a:endParaRPr lang="vi-VN" altLang="en-VN" sz="2800" b="1" dirty="0">
              <a:solidFill>
                <a:srgbClr val="FFFF00"/>
              </a:solidFill>
              <a:latin typeface="Calibri" panose="020F0502020204030204" pitchFamily="34" charset="0"/>
              <a:cs typeface="Calibri" panose="020F0502020204030204" pitchFamily="34" charset="0"/>
            </a:endParaRPr>
          </a:p>
          <a:p>
            <a:pPr marL="457200" lvl="0" indent="-457200" algn="just">
              <a:spcBef>
                <a:spcPct val="0"/>
              </a:spcBef>
            </a:pPr>
            <a:r>
              <a:rPr lang="vi-VN" altLang="en-VN" sz="2800" b="1" dirty="0">
                <a:solidFill>
                  <a:srgbClr val="FFFF00"/>
                </a:solidFill>
                <a:latin typeface="Calibri" panose="020F0502020204030204" pitchFamily="34" charset="0"/>
                <a:cs typeface="Calibri" panose="020F0502020204030204" pitchFamily="34" charset="0"/>
              </a:rPr>
              <a:t>Đưa ra được nhận định về nguyên nhân và biện pháp khắc phục tình trạng đó</a:t>
            </a:r>
            <a:r>
              <a:rPr lang="en-US" altLang="en-VN" sz="2800" b="1" dirty="0">
                <a:solidFill>
                  <a:srgbClr val="FFFF00"/>
                </a:solidFill>
                <a:latin typeface="Calibri" panose="020F0502020204030204" pitchFamily="34" charset="0"/>
                <a:cs typeface="Calibri" panose="020F0502020204030204" pitchFamily="34" charset="0"/>
              </a:rPr>
              <a:t>.</a:t>
            </a:r>
            <a:endParaRPr lang="vi-VN" altLang="en-VN" sz="2800" b="1" dirty="0">
              <a:solidFill>
                <a:srgbClr val="FFFF00"/>
              </a:solidFill>
              <a:latin typeface="Calibri" panose="020F0502020204030204" pitchFamily="34" charset="0"/>
              <a:cs typeface="Calibri" panose="020F0502020204030204" pitchFamily="34" charset="0"/>
            </a:endParaRPr>
          </a:p>
          <a:p>
            <a:pPr marL="457200" lvl="0" indent="-457200" algn="just">
              <a:spcBef>
                <a:spcPct val="0"/>
              </a:spcBef>
            </a:pPr>
            <a:r>
              <a:rPr lang="vi-VN" altLang="en-VN" sz="2800" b="1" dirty="0">
                <a:solidFill>
                  <a:srgbClr val="FFFF00"/>
                </a:solidFill>
                <a:latin typeface="Calibri" panose="020F0502020204030204" pitchFamily="34" charset="0"/>
                <a:cs typeface="Calibri" panose="020F0502020204030204" pitchFamily="34" charset="0"/>
              </a:rPr>
              <a:t>Lập kế hoạch chăm sóc, bảo vệ cảnh quan tại địa phương và thực hiện kế hoạch.</a:t>
            </a:r>
          </a:p>
          <a:p>
            <a:pPr marL="457200" lvl="0" indent="-457200" algn="just">
              <a:spcBef>
                <a:spcPct val="0"/>
              </a:spcBef>
            </a:pPr>
            <a:r>
              <a:rPr lang="vi-VN" altLang="en-VN" sz="2800" b="1" dirty="0">
                <a:solidFill>
                  <a:srgbClr val="FFFF00"/>
                </a:solidFill>
                <a:latin typeface="Calibri" panose="020F0502020204030204" pitchFamily="34" charset="0"/>
                <a:cs typeface="Calibri" panose="020F0502020204030204" pitchFamily="34" charset="0"/>
              </a:rPr>
              <a:t>Biết lựa chọn cảnh quan thiên nhiên để tiến hành khảo sát, ghi chép đánh giá thực trạng.</a:t>
            </a:r>
          </a:p>
        </p:txBody>
      </p:sp>
      <p:pic>
        <p:nvPicPr>
          <p:cNvPr id="5" name="Picture 4">
            <a:extLst>
              <a:ext uri="{FF2B5EF4-FFF2-40B4-BE49-F238E27FC236}">
                <a16:creationId xmlns:a16="http://schemas.microsoft.com/office/drawing/2014/main" id="{6C9CAA9B-6191-845B-96BF-41B1C833D1E4}"/>
              </a:ext>
            </a:extLst>
          </p:cNvPr>
          <p:cNvPicPr>
            <a:picLocks noChangeAspect="1"/>
          </p:cNvPicPr>
          <p:nvPr/>
        </p:nvPicPr>
        <p:blipFill>
          <a:blip r:embed="rId4"/>
          <a:stretch>
            <a:fillRect/>
          </a:stretch>
        </p:blipFill>
        <p:spPr>
          <a:xfrm>
            <a:off x="3433324" y="711287"/>
            <a:ext cx="5706351" cy="920576"/>
          </a:xfrm>
          <a:prstGeom prst="rect">
            <a:avLst/>
          </a:prstGeom>
        </p:spPr>
      </p:pic>
    </p:spTree>
    <p:extLst>
      <p:ext uri="{BB962C8B-B14F-4D97-AF65-F5344CB8AC3E}">
        <p14:creationId xmlns:p14="http://schemas.microsoft.com/office/powerpoint/2010/main" val="36284512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
                                        <p:tgtEl>
                                          <p:spTgt spid="3"/>
                                        </p:tgtEl>
                                      </p:cBhvr>
                                    </p:animEffect>
                                    <p:anim calcmode="lin" valueType="num">
                                      <p:cBhvr>
                                        <p:cTn id="8" dur="400" fill="hold"/>
                                        <p:tgtEl>
                                          <p:spTgt spid="3"/>
                                        </p:tgtEl>
                                        <p:attrNameLst>
                                          <p:attrName>ppt_x</p:attrName>
                                        </p:attrNameLst>
                                      </p:cBhvr>
                                      <p:tavLst>
                                        <p:tav tm="0">
                                          <p:val>
                                            <p:strVal val="#ppt_x"/>
                                          </p:val>
                                        </p:tav>
                                        <p:tav tm="100000">
                                          <p:val>
                                            <p:strVal val="#ppt_x"/>
                                          </p:val>
                                        </p:tav>
                                      </p:tavLst>
                                    </p:anim>
                                    <p:anim calcmode="lin" valueType="num">
                                      <p:cBhvr>
                                        <p:cTn id="9" dur="400" fill="hold"/>
                                        <p:tgtEl>
                                          <p:spTgt spid="3"/>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a:extLst>
              <a:ext uri="{FF2B5EF4-FFF2-40B4-BE49-F238E27FC236}">
                <a16:creationId xmlns:a16="http://schemas.microsoft.com/office/drawing/2014/main" id="{E67DA74D-09F7-175E-36B1-07CA6911395A}"/>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81540"/>
          <a:stretch/>
        </p:blipFill>
        <p:spPr>
          <a:xfrm>
            <a:off x="-1844339" y="5544595"/>
            <a:ext cx="14735270" cy="1360031"/>
          </a:xfrm>
          <a:prstGeom prst="rect">
            <a:avLst/>
          </a:prstGeom>
        </p:spPr>
      </p:pic>
      <p:pic>
        <p:nvPicPr>
          <p:cNvPr id="5" name="图片 17">
            <a:extLst>
              <a:ext uri="{FF2B5EF4-FFF2-40B4-BE49-F238E27FC236}">
                <a16:creationId xmlns:a16="http://schemas.microsoft.com/office/drawing/2014/main" id="{B931C8AD-B4B9-3600-C42E-B7914C1C05B8}"/>
              </a:ext>
            </a:extLst>
          </p:cNvPr>
          <p:cNvPicPr>
            <a:picLocks noChangeAspect="1"/>
          </p:cNvPicPr>
          <p:nvPr/>
        </p:nvPicPr>
        <p:blipFill>
          <a:blip r:embed="rId4"/>
          <a:stretch>
            <a:fillRect/>
          </a:stretch>
        </p:blipFill>
        <p:spPr>
          <a:xfrm>
            <a:off x="1" y="279400"/>
            <a:ext cx="755969" cy="772227"/>
          </a:xfrm>
          <a:prstGeom prst="rect">
            <a:avLst/>
          </a:prstGeom>
        </p:spPr>
      </p:pic>
      <p:pic>
        <p:nvPicPr>
          <p:cNvPr id="8" name="Picture 5">
            <a:extLst>
              <a:ext uri="{FF2B5EF4-FFF2-40B4-BE49-F238E27FC236}">
                <a16:creationId xmlns:a16="http://schemas.microsoft.com/office/drawing/2014/main" id="{B1D773ED-040E-6A2F-4019-DA3CE65766BF}"/>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81540"/>
          <a:stretch/>
        </p:blipFill>
        <p:spPr>
          <a:xfrm>
            <a:off x="-1844339" y="5533026"/>
            <a:ext cx="14735270" cy="1360031"/>
          </a:xfrm>
          <a:prstGeom prst="rect">
            <a:avLst/>
          </a:prstGeom>
        </p:spPr>
      </p:pic>
      <p:pic>
        <p:nvPicPr>
          <p:cNvPr id="12" name="Picture 3">
            <a:extLst>
              <a:ext uri="{FF2B5EF4-FFF2-40B4-BE49-F238E27FC236}">
                <a16:creationId xmlns:a16="http://schemas.microsoft.com/office/drawing/2014/main" id="{FC19018C-A50F-08C9-69DA-A0005023503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118082" y="-637621"/>
            <a:ext cx="9679401" cy="6200221"/>
          </a:xfrm>
          <a:prstGeom prst="rect">
            <a:avLst/>
          </a:prstGeom>
        </p:spPr>
      </p:pic>
      <p:pic>
        <p:nvPicPr>
          <p:cNvPr id="7" name="Picture 2" descr="Cute girl standing pointing hand to presentation poses logo banner hand drawn cartoon art illustration">
            <a:extLst>
              <a:ext uri="{FF2B5EF4-FFF2-40B4-BE49-F238E27FC236}">
                <a16:creationId xmlns:a16="http://schemas.microsoft.com/office/drawing/2014/main" id="{DF01B2DE-320E-B07A-A2F7-B6002CB9A137}"/>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581" b="95409" l="9585" r="89617">
                        <a14:foregroundMark x1="44089" y1="9780" x2="45367" y2="13174"/>
                        <a14:foregroundMark x1="52596" y1="89421" x2="53035" y2="87226"/>
                        <a14:foregroundMark x1="51917" y1="92814" x2="52436" y2="90220"/>
                        <a14:foregroundMark x1="48403" y1="95010" x2="47923" y2="93613"/>
                        <a14:foregroundMark x1="52236" y1="95409" x2="52077" y2="95210"/>
                        <a14:backgroundMark x1="28435" y1="25749" x2="25240" y2="53493"/>
                        <a14:backgroundMark x1="25240" y1="59281" x2="35942" y2="77844"/>
                        <a14:backgroundMark x1="38339" y1="60479" x2="41054" y2="64072"/>
                        <a14:backgroundMark x1="58786" y1="61677" x2="59904" y2="60878"/>
                        <a14:backgroundMark x1="59105" y1="81437" x2="70447" y2="75050"/>
                        <a14:backgroundMark x1="50000" y1="89421" x2="50000" y2="90220"/>
                        <a14:backgroundMark x1="50000" y1="87026" x2="50000" y2="87226"/>
                        <a14:backgroundMark x1="63578" y1="75649" x2="77636" y2="62475"/>
                        <a14:backgroundMark x1="73642" y1="55689" x2="73962" y2="28942"/>
                        <a14:backgroundMark x1="38179" y1="21557" x2="37859" y2="20958"/>
                        <a14:backgroundMark x1="51438" y1="14571" x2="51438" y2="13972"/>
                      </a14:backgroundRemoval>
                    </a14:imgEffect>
                  </a14:imgLayer>
                </a14:imgProps>
              </a:ext>
              <a:ext uri="{28A0092B-C50C-407E-A947-70E740481C1C}">
                <a14:useLocalDpi xmlns:a14="http://schemas.microsoft.com/office/drawing/2010/main" val="0"/>
              </a:ext>
            </a:extLst>
          </a:blip>
          <a:srcRect/>
          <a:stretch>
            <a:fillRect/>
          </a:stretch>
        </p:blipFill>
        <p:spPr bwMode="auto">
          <a:xfrm>
            <a:off x="-1495811" y="2040711"/>
            <a:ext cx="5227786" cy="418389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9F61DB4-C05B-4D20-7C5C-F5C74D6F9CD2}"/>
              </a:ext>
            </a:extLst>
          </p:cNvPr>
          <p:cNvPicPr>
            <a:picLocks noChangeAspect="1"/>
          </p:cNvPicPr>
          <p:nvPr/>
        </p:nvPicPr>
        <p:blipFill>
          <a:blip r:embed="rId9"/>
          <a:stretch>
            <a:fillRect/>
          </a:stretch>
        </p:blipFill>
        <p:spPr>
          <a:xfrm>
            <a:off x="2570181" y="1109361"/>
            <a:ext cx="6889077" cy="2566638"/>
          </a:xfrm>
          <a:prstGeom prst="rect">
            <a:avLst/>
          </a:prstGeom>
        </p:spPr>
      </p:pic>
    </p:spTree>
    <p:extLst>
      <p:ext uri="{BB962C8B-B14F-4D97-AF65-F5344CB8AC3E}">
        <p14:creationId xmlns:p14="http://schemas.microsoft.com/office/powerpoint/2010/main" val="42564522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BE58507D-327E-4827-9243-34B7306DFAE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869" t="3722" r="8870" b="3722"/>
          <a:stretch/>
        </p:blipFill>
        <p:spPr>
          <a:xfrm>
            <a:off x="1" y="0"/>
            <a:ext cx="12192000" cy="6858000"/>
          </a:xfrm>
          <a:prstGeom prst="rect">
            <a:avLst/>
          </a:prstGeom>
        </p:spPr>
      </p:pic>
      <p:pic>
        <p:nvPicPr>
          <p:cNvPr id="16" name="Picture 17">
            <a:extLst>
              <a:ext uri="{FF2B5EF4-FFF2-40B4-BE49-F238E27FC236}">
                <a16:creationId xmlns:a16="http://schemas.microsoft.com/office/drawing/2014/main" id="{7BC26311-6766-395C-9554-EB57B1523A4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416551" y="61452"/>
            <a:ext cx="1161476" cy="766574"/>
          </a:xfrm>
          <a:prstGeom prst="rect">
            <a:avLst/>
          </a:prstGeom>
        </p:spPr>
      </p:pic>
      <p:sp>
        <p:nvSpPr>
          <p:cNvPr id="2" name="Rectangle: Rounded Corners 1">
            <a:extLst>
              <a:ext uri="{FF2B5EF4-FFF2-40B4-BE49-F238E27FC236}">
                <a16:creationId xmlns:a16="http://schemas.microsoft.com/office/drawing/2014/main" id="{433CEAC6-CAC5-3AA2-00E7-D3F60DB5653E}"/>
              </a:ext>
            </a:extLst>
          </p:cNvPr>
          <p:cNvSpPr/>
          <p:nvPr/>
        </p:nvSpPr>
        <p:spPr>
          <a:xfrm>
            <a:off x="2590800" y="2182090"/>
            <a:ext cx="7315200" cy="1984664"/>
          </a:xfrm>
          <a:custGeom>
            <a:avLst/>
            <a:gdLst>
              <a:gd name="connsiteX0" fmla="*/ 0 w 5852391"/>
              <a:gd name="connsiteY0" fmla="*/ 330784 h 1984664"/>
              <a:gd name="connsiteX1" fmla="*/ 330784 w 5852391"/>
              <a:gd name="connsiteY1" fmla="*/ 0 h 1984664"/>
              <a:gd name="connsiteX2" fmla="*/ 5521607 w 5852391"/>
              <a:gd name="connsiteY2" fmla="*/ 0 h 1984664"/>
              <a:gd name="connsiteX3" fmla="*/ 5852391 w 5852391"/>
              <a:gd name="connsiteY3" fmla="*/ 330784 h 1984664"/>
              <a:gd name="connsiteX4" fmla="*/ 5852391 w 5852391"/>
              <a:gd name="connsiteY4" fmla="*/ 1653880 h 1984664"/>
              <a:gd name="connsiteX5" fmla="*/ 5521607 w 5852391"/>
              <a:gd name="connsiteY5" fmla="*/ 1984664 h 1984664"/>
              <a:gd name="connsiteX6" fmla="*/ 330784 w 5852391"/>
              <a:gd name="connsiteY6" fmla="*/ 1984664 h 1984664"/>
              <a:gd name="connsiteX7" fmla="*/ 0 w 5852391"/>
              <a:gd name="connsiteY7" fmla="*/ 1653880 h 1984664"/>
              <a:gd name="connsiteX8" fmla="*/ 0 w 5852391"/>
              <a:gd name="connsiteY8" fmla="*/ 330784 h 1984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52391" h="1984664" fill="none" extrusionOk="0">
                <a:moveTo>
                  <a:pt x="0" y="330784"/>
                </a:moveTo>
                <a:cubicBezTo>
                  <a:pt x="-18846" y="145049"/>
                  <a:pt x="161890" y="11280"/>
                  <a:pt x="330784" y="0"/>
                </a:cubicBezTo>
                <a:cubicBezTo>
                  <a:pt x="2650692" y="130954"/>
                  <a:pt x="2964604" y="43574"/>
                  <a:pt x="5521607" y="0"/>
                </a:cubicBezTo>
                <a:cubicBezTo>
                  <a:pt x="5713386" y="14005"/>
                  <a:pt x="5867445" y="166537"/>
                  <a:pt x="5852391" y="330784"/>
                </a:cubicBezTo>
                <a:cubicBezTo>
                  <a:pt x="5862517" y="601759"/>
                  <a:pt x="5862168" y="1005251"/>
                  <a:pt x="5852391" y="1653880"/>
                </a:cubicBezTo>
                <a:cubicBezTo>
                  <a:pt x="5817504" y="1842296"/>
                  <a:pt x="5701940" y="1983040"/>
                  <a:pt x="5521607" y="1984664"/>
                </a:cubicBezTo>
                <a:cubicBezTo>
                  <a:pt x="4175441" y="2139861"/>
                  <a:pt x="1578329" y="2147684"/>
                  <a:pt x="330784" y="1984664"/>
                </a:cubicBezTo>
                <a:cubicBezTo>
                  <a:pt x="148587" y="1978042"/>
                  <a:pt x="-18012" y="1847085"/>
                  <a:pt x="0" y="1653880"/>
                </a:cubicBezTo>
                <a:cubicBezTo>
                  <a:pt x="-61209" y="1280598"/>
                  <a:pt x="5858" y="791337"/>
                  <a:pt x="0" y="330784"/>
                </a:cubicBezTo>
                <a:close/>
              </a:path>
              <a:path w="5852391" h="1984664" stroke="0" extrusionOk="0">
                <a:moveTo>
                  <a:pt x="0" y="330784"/>
                </a:moveTo>
                <a:cubicBezTo>
                  <a:pt x="-30795" y="129102"/>
                  <a:pt x="118583" y="11077"/>
                  <a:pt x="330784" y="0"/>
                </a:cubicBezTo>
                <a:cubicBezTo>
                  <a:pt x="1715397" y="132882"/>
                  <a:pt x="4164900" y="-84951"/>
                  <a:pt x="5521607" y="0"/>
                </a:cubicBezTo>
                <a:cubicBezTo>
                  <a:pt x="5688247" y="15671"/>
                  <a:pt x="5848340" y="170488"/>
                  <a:pt x="5852391" y="330784"/>
                </a:cubicBezTo>
                <a:cubicBezTo>
                  <a:pt x="5760577" y="848842"/>
                  <a:pt x="5812366" y="1420566"/>
                  <a:pt x="5852391" y="1653880"/>
                </a:cubicBezTo>
                <a:cubicBezTo>
                  <a:pt x="5858077" y="1837242"/>
                  <a:pt x="5711291" y="1970264"/>
                  <a:pt x="5521607" y="1984664"/>
                </a:cubicBezTo>
                <a:cubicBezTo>
                  <a:pt x="4181241" y="2072303"/>
                  <a:pt x="1064243" y="1911985"/>
                  <a:pt x="330784" y="1984664"/>
                </a:cubicBezTo>
                <a:cubicBezTo>
                  <a:pt x="144459" y="1949973"/>
                  <a:pt x="-5754" y="1844564"/>
                  <a:pt x="0" y="1653880"/>
                </a:cubicBezTo>
                <a:cubicBezTo>
                  <a:pt x="9486" y="1170624"/>
                  <a:pt x="47764" y="801830"/>
                  <a:pt x="0" y="330784"/>
                </a:cubicBezTo>
                <a:close/>
              </a:path>
            </a:pathLst>
          </a:custGeom>
          <a:ln>
            <a:extLst>
              <a:ext uri="{C807C97D-BFC1-408E-A445-0C87EB9F89A2}">
                <ask:lineSketchStyleProps xmlns:ask="http://schemas.microsoft.com/office/drawing/2018/sketchyshapes" sd="1219033472">
                  <a:custGeom>
                    <a:avLst/>
                    <a:gdLst>
                      <a:gd name="connsiteX0" fmla="*/ 0 w 7315200"/>
                      <a:gd name="connsiteY0" fmla="*/ 330784 h 1984664"/>
                      <a:gd name="connsiteX1" fmla="*/ 413463 w 7315200"/>
                      <a:gd name="connsiteY1" fmla="*/ 0 h 1984664"/>
                      <a:gd name="connsiteX2" fmla="*/ 6901736 w 7315200"/>
                      <a:gd name="connsiteY2" fmla="*/ 0 h 1984664"/>
                      <a:gd name="connsiteX3" fmla="*/ 7315199 w 7315200"/>
                      <a:gd name="connsiteY3" fmla="*/ 330784 h 1984664"/>
                      <a:gd name="connsiteX4" fmla="*/ 7315199 w 7315200"/>
                      <a:gd name="connsiteY4" fmla="*/ 1653880 h 1984664"/>
                      <a:gd name="connsiteX5" fmla="*/ 6901736 w 7315200"/>
                      <a:gd name="connsiteY5" fmla="*/ 1984664 h 1984664"/>
                      <a:gd name="connsiteX6" fmla="*/ 413463 w 7315200"/>
                      <a:gd name="connsiteY6" fmla="*/ 1984664 h 1984664"/>
                      <a:gd name="connsiteX7" fmla="*/ 0 w 7315200"/>
                      <a:gd name="connsiteY7" fmla="*/ 1653880 h 1984664"/>
                      <a:gd name="connsiteX8" fmla="*/ 0 w 7315200"/>
                      <a:gd name="connsiteY8" fmla="*/ 330784 h 1984664"/>
                      <a:gd name="connsiteX0" fmla="*/ 0 w 7315200"/>
                      <a:gd name="connsiteY0" fmla="*/ 330784 h 1984664"/>
                      <a:gd name="connsiteX1" fmla="*/ 413463 w 7315200"/>
                      <a:gd name="connsiteY1" fmla="*/ 0 h 1984664"/>
                      <a:gd name="connsiteX2" fmla="*/ 6901736 w 7315200"/>
                      <a:gd name="connsiteY2" fmla="*/ 0 h 1984664"/>
                      <a:gd name="connsiteX3" fmla="*/ 7315199 w 7315200"/>
                      <a:gd name="connsiteY3" fmla="*/ 330784 h 1984664"/>
                      <a:gd name="connsiteX4" fmla="*/ 7315199 w 7315200"/>
                      <a:gd name="connsiteY4" fmla="*/ 1653880 h 1984664"/>
                      <a:gd name="connsiteX5" fmla="*/ 6901736 w 7315200"/>
                      <a:gd name="connsiteY5" fmla="*/ 1984664 h 1984664"/>
                      <a:gd name="connsiteX6" fmla="*/ 413463 w 7315200"/>
                      <a:gd name="connsiteY6" fmla="*/ 1984664 h 1984664"/>
                      <a:gd name="connsiteX7" fmla="*/ 0 w 7315200"/>
                      <a:gd name="connsiteY7" fmla="*/ 1653880 h 1984664"/>
                      <a:gd name="connsiteX8" fmla="*/ 0 w 7315200"/>
                      <a:gd name="connsiteY8" fmla="*/ 330784 h 1984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15200" h="1984664" fill="none" extrusionOk="0">
                        <a:moveTo>
                          <a:pt x="0" y="330784"/>
                        </a:moveTo>
                        <a:cubicBezTo>
                          <a:pt x="-63921" y="138520"/>
                          <a:pt x="222214" y="27522"/>
                          <a:pt x="413463" y="0"/>
                        </a:cubicBezTo>
                        <a:cubicBezTo>
                          <a:pt x="3340068" y="170899"/>
                          <a:pt x="3711734" y="107017"/>
                          <a:pt x="6901736" y="0"/>
                        </a:cubicBezTo>
                        <a:cubicBezTo>
                          <a:pt x="7157878" y="39310"/>
                          <a:pt x="7344229" y="179047"/>
                          <a:pt x="7315199" y="330784"/>
                        </a:cubicBezTo>
                        <a:cubicBezTo>
                          <a:pt x="7350243" y="582159"/>
                          <a:pt x="7331877" y="984288"/>
                          <a:pt x="7315199" y="1653880"/>
                        </a:cubicBezTo>
                        <a:cubicBezTo>
                          <a:pt x="7257215" y="1844657"/>
                          <a:pt x="7099486" y="1963957"/>
                          <a:pt x="6901736" y="1984664"/>
                        </a:cubicBezTo>
                        <a:cubicBezTo>
                          <a:pt x="5040758" y="2127202"/>
                          <a:pt x="1920036" y="2040060"/>
                          <a:pt x="413463" y="1984664"/>
                        </a:cubicBezTo>
                        <a:cubicBezTo>
                          <a:pt x="188591" y="1939286"/>
                          <a:pt x="-49332" y="1862744"/>
                          <a:pt x="0" y="1653880"/>
                        </a:cubicBezTo>
                        <a:cubicBezTo>
                          <a:pt x="-101277" y="1324884"/>
                          <a:pt x="45802" y="819931"/>
                          <a:pt x="0" y="330784"/>
                        </a:cubicBezTo>
                        <a:close/>
                      </a:path>
                      <a:path w="7315200" h="1984664" stroke="0" extrusionOk="0">
                        <a:moveTo>
                          <a:pt x="0" y="330784"/>
                        </a:moveTo>
                        <a:cubicBezTo>
                          <a:pt x="-39880" y="162067"/>
                          <a:pt x="172781" y="-3490"/>
                          <a:pt x="413463" y="0"/>
                        </a:cubicBezTo>
                        <a:cubicBezTo>
                          <a:pt x="2029159" y="315454"/>
                          <a:pt x="4868097" y="-66938"/>
                          <a:pt x="6901736" y="0"/>
                        </a:cubicBezTo>
                        <a:cubicBezTo>
                          <a:pt x="7120656" y="36715"/>
                          <a:pt x="7284140" y="184197"/>
                          <a:pt x="7315199" y="330784"/>
                        </a:cubicBezTo>
                        <a:cubicBezTo>
                          <a:pt x="7202336" y="837984"/>
                          <a:pt x="7248780" y="1419638"/>
                          <a:pt x="7315199" y="1653880"/>
                        </a:cubicBezTo>
                        <a:cubicBezTo>
                          <a:pt x="7335743" y="1848809"/>
                          <a:pt x="7125792" y="2009635"/>
                          <a:pt x="6901736" y="1984664"/>
                        </a:cubicBezTo>
                        <a:cubicBezTo>
                          <a:pt x="5191885" y="2141479"/>
                          <a:pt x="1268989" y="1830700"/>
                          <a:pt x="413463" y="1984664"/>
                        </a:cubicBezTo>
                        <a:cubicBezTo>
                          <a:pt x="216160" y="1961125"/>
                          <a:pt x="-8655" y="1814221"/>
                          <a:pt x="0" y="1653880"/>
                        </a:cubicBezTo>
                        <a:cubicBezTo>
                          <a:pt x="56655" y="1198847"/>
                          <a:pt x="40851" y="805967"/>
                          <a:pt x="0" y="330784"/>
                        </a:cubicBezTo>
                        <a:close/>
                      </a:path>
                      <a:path w="7315200" h="1984664" fill="none" stroke="0" extrusionOk="0">
                        <a:moveTo>
                          <a:pt x="0" y="330784"/>
                        </a:moveTo>
                        <a:cubicBezTo>
                          <a:pt x="-57259" y="124261"/>
                          <a:pt x="164378" y="25533"/>
                          <a:pt x="413463" y="0"/>
                        </a:cubicBezTo>
                        <a:cubicBezTo>
                          <a:pt x="3326124" y="133668"/>
                          <a:pt x="3634716" y="45828"/>
                          <a:pt x="6901736" y="0"/>
                        </a:cubicBezTo>
                        <a:cubicBezTo>
                          <a:pt x="7123334" y="31696"/>
                          <a:pt x="7332625" y="174224"/>
                          <a:pt x="7315199" y="330784"/>
                        </a:cubicBezTo>
                        <a:cubicBezTo>
                          <a:pt x="7319815" y="597359"/>
                          <a:pt x="7394470" y="1037288"/>
                          <a:pt x="7315199" y="1653880"/>
                        </a:cubicBezTo>
                        <a:cubicBezTo>
                          <a:pt x="7311566" y="1847038"/>
                          <a:pt x="7129289" y="1978624"/>
                          <a:pt x="6901736" y="1984664"/>
                        </a:cubicBezTo>
                        <a:cubicBezTo>
                          <a:pt x="4935112" y="2096373"/>
                          <a:pt x="1838516" y="2274143"/>
                          <a:pt x="413463" y="1984664"/>
                        </a:cubicBezTo>
                        <a:cubicBezTo>
                          <a:pt x="185463" y="1975536"/>
                          <a:pt x="-44232" y="1877265"/>
                          <a:pt x="0" y="1653880"/>
                        </a:cubicBezTo>
                        <a:cubicBezTo>
                          <a:pt x="-26741" y="1308460"/>
                          <a:pt x="75850" y="807814"/>
                          <a:pt x="0" y="330784"/>
                        </a:cubicBezTo>
                        <a:close/>
                      </a:path>
                    </a:pathLst>
                  </a:custGeom>
                  <ask:type>
                    <ask:lineSketchCurved/>
                  </ask:type>
                </ask:lineSketchStyleProps>
              </a:ext>
            </a:extLst>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err="1">
                <a:ln>
                  <a:noFill/>
                </a:ln>
                <a:solidFill>
                  <a:srgbClr val="C00000"/>
                </a:solidFill>
                <a:effectLst/>
                <a:uLnTx/>
                <a:uFillTx/>
                <a:ea typeface="+mn-ea"/>
                <a:cs typeface="+mn-cs"/>
              </a:rPr>
              <a:t>Hoạt</a:t>
            </a:r>
            <a:r>
              <a:rPr kumimoji="0" lang="en-US" sz="4000" b="1" i="0" u="sng" strike="noStrike" kern="1200" cap="none" spc="0" normalizeH="0" baseline="0" noProof="0" dirty="0">
                <a:ln>
                  <a:noFill/>
                </a:ln>
                <a:solidFill>
                  <a:srgbClr val="C00000"/>
                </a:solidFill>
                <a:effectLst/>
                <a:uLnTx/>
                <a:uFillTx/>
                <a:ea typeface="+mn-ea"/>
                <a:cs typeface="+mn-cs"/>
              </a:rPr>
              <a:t> </a:t>
            </a:r>
            <a:r>
              <a:rPr kumimoji="0" lang="en-US" sz="4000" b="1" i="0" u="sng" strike="noStrike" kern="1200" cap="none" spc="0" normalizeH="0" baseline="0" noProof="0" dirty="0" err="1">
                <a:ln>
                  <a:noFill/>
                </a:ln>
                <a:solidFill>
                  <a:srgbClr val="C00000"/>
                </a:solidFill>
                <a:effectLst/>
                <a:uLnTx/>
                <a:uFillTx/>
                <a:ea typeface="+mn-ea"/>
                <a:cs typeface="+mn-cs"/>
              </a:rPr>
              <a:t>động</a:t>
            </a:r>
            <a:r>
              <a:rPr kumimoji="0" lang="en-US" sz="4000" b="1" i="0" u="sng" strike="noStrike" kern="1200" cap="none" spc="0" normalizeH="0" baseline="0" noProof="0" dirty="0">
                <a:ln>
                  <a:noFill/>
                </a:ln>
                <a:solidFill>
                  <a:srgbClr val="C00000"/>
                </a:solidFill>
                <a:effectLst/>
                <a:uLnTx/>
                <a:uFillTx/>
                <a:ea typeface="+mn-ea"/>
                <a:cs typeface="+mn-cs"/>
              </a:rPr>
              <a:t> 1:</a:t>
            </a:r>
            <a:r>
              <a:rPr kumimoji="0" lang="en-US" sz="4000" b="1" i="0" u="none" strike="noStrike" kern="1200" cap="none" spc="0" normalizeH="0" baseline="0" noProof="0" dirty="0">
                <a:ln>
                  <a:noFill/>
                </a:ln>
                <a:solidFill>
                  <a:srgbClr val="C00000"/>
                </a:solidFill>
                <a:effectLst/>
                <a:uLnTx/>
                <a:uFillTx/>
                <a:ea typeface="+mn-ea"/>
                <a:cs typeface="+mn-cs"/>
              </a:rPr>
              <a:t> Chia </a:t>
            </a:r>
            <a:r>
              <a:rPr kumimoji="0" lang="en-US" sz="4000" b="1" i="0" u="none" strike="noStrike" kern="1200" cap="none" spc="0" normalizeH="0" baseline="0" noProof="0" dirty="0" err="1">
                <a:ln>
                  <a:noFill/>
                </a:ln>
                <a:solidFill>
                  <a:srgbClr val="C00000"/>
                </a:solidFill>
                <a:effectLst/>
                <a:uLnTx/>
                <a:uFillTx/>
                <a:ea typeface="+mn-ea"/>
                <a:cs typeface="+mn-cs"/>
              </a:rPr>
              <a:t>sẻ</a:t>
            </a:r>
            <a:r>
              <a:rPr kumimoji="0" lang="en-US" sz="4000" b="1" i="0" u="none" strike="noStrike" kern="1200" cap="none" spc="0" normalizeH="0" noProof="0" dirty="0">
                <a:ln>
                  <a:noFill/>
                </a:ln>
                <a:solidFill>
                  <a:srgbClr val="C00000"/>
                </a:solidFill>
                <a:effectLst/>
                <a:uLnTx/>
                <a:uFillTx/>
                <a:ea typeface="+mn-ea"/>
                <a:cs typeface="+mn-cs"/>
              </a:rPr>
              <a:t> </a:t>
            </a:r>
            <a:r>
              <a:rPr kumimoji="0" lang="en-US" sz="4000" b="1" i="0" u="none" strike="noStrike" kern="1200" cap="none" spc="0" normalizeH="0" noProof="0" dirty="0" err="1">
                <a:ln>
                  <a:noFill/>
                </a:ln>
                <a:solidFill>
                  <a:srgbClr val="C00000"/>
                </a:solidFill>
                <a:effectLst/>
                <a:uLnTx/>
                <a:uFillTx/>
                <a:ea typeface="+mn-ea"/>
                <a:cs typeface="+mn-cs"/>
              </a:rPr>
              <a:t>những</a:t>
            </a:r>
            <a:r>
              <a:rPr kumimoji="0" lang="en-US" sz="4000" b="1" i="0" u="none" strike="noStrike" kern="1200" cap="none" spc="0" normalizeH="0" noProof="0" dirty="0">
                <a:ln>
                  <a:noFill/>
                </a:ln>
                <a:solidFill>
                  <a:srgbClr val="C00000"/>
                </a:solidFill>
                <a:effectLst/>
                <a:uLnTx/>
                <a:uFillTx/>
                <a:ea typeface="+mn-ea"/>
                <a:cs typeface="+mn-cs"/>
              </a:rPr>
              <a:t> </a:t>
            </a:r>
            <a:r>
              <a:rPr kumimoji="0" lang="en-US" sz="4000" b="1" i="0" u="none" strike="noStrike" kern="1200" cap="none" spc="0" normalizeH="0" noProof="0" dirty="0" err="1">
                <a:ln>
                  <a:noFill/>
                </a:ln>
                <a:solidFill>
                  <a:srgbClr val="C00000"/>
                </a:solidFill>
                <a:effectLst/>
                <a:uLnTx/>
                <a:uFillTx/>
                <a:ea typeface="+mn-ea"/>
                <a:cs typeface="+mn-cs"/>
              </a:rPr>
              <a:t>điều</a:t>
            </a:r>
            <a:r>
              <a:rPr kumimoji="0" lang="en-US" sz="4000" b="1" i="0" u="none" strike="noStrike" kern="1200" cap="none" spc="0" normalizeH="0" noProof="0" dirty="0">
                <a:ln>
                  <a:noFill/>
                </a:ln>
                <a:solidFill>
                  <a:srgbClr val="C00000"/>
                </a:solidFill>
                <a:effectLst/>
                <a:uLnTx/>
                <a:uFillTx/>
                <a:ea typeface="+mn-ea"/>
                <a:cs typeface="+mn-cs"/>
              </a:rPr>
              <a:t> </a:t>
            </a:r>
            <a:r>
              <a:rPr kumimoji="0" lang="en-US" sz="4000" b="1" i="0" u="none" strike="noStrike" kern="1200" cap="none" spc="0" normalizeH="0" noProof="0" dirty="0" err="1">
                <a:ln>
                  <a:noFill/>
                </a:ln>
                <a:solidFill>
                  <a:srgbClr val="C00000"/>
                </a:solidFill>
                <a:effectLst/>
                <a:uLnTx/>
                <a:uFillTx/>
                <a:ea typeface="+mn-ea"/>
                <a:cs typeface="+mn-cs"/>
              </a:rPr>
              <a:t>em</a:t>
            </a:r>
            <a:r>
              <a:rPr kumimoji="0" lang="en-US" sz="4000" b="1" i="0" u="none" strike="noStrike" kern="1200" cap="none" spc="0" normalizeH="0" noProof="0" dirty="0">
                <a:ln>
                  <a:noFill/>
                </a:ln>
                <a:solidFill>
                  <a:srgbClr val="C00000"/>
                </a:solidFill>
                <a:effectLst/>
                <a:uLnTx/>
                <a:uFillTx/>
                <a:ea typeface="+mn-ea"/>
                <a:cs typeface="+mn-cs"/>
              </a:rPr>
              <a:t> </a:t>
            </a:r>
            <a:r>
              <a:rPr kumimoji="0" lang="en-US" sz="4000" b="1" i="0" u="none" strike="noStrike" kern="1200" cap="none" spc="0" normalizeH="0" noProof="0" dirty="0" err="1">
                <a:ln>
                  <a:noFill/>
                </a:ln>
                <a:solidFill>
                  <a:srgbClr val="C00000"/>
                </a:solidFill>
                <a:effectLst/>
                <a:uLnTx/>
                <a:uFillTx/>
                <a:ea typeface="+mn-ea"/>
                <a:cs typeface="+mn-cs"/>
              </a:rPr>
              <a:t>quan</a:t>
            </a:r>
            <a:r>
              <a:rPr kumimoji="0" lang="en-US" sz="4000" b="1" i="0" u="none" strike="noStrike" kern="1200" cap="none" spc="0" normalizeH="0" noProof="0" dirty="0">
                <a:ln>
                  <a:noFill/>
                </a:ln>
                <a:solidFill>
                  <a:srgbClr val="C00000"/>
                </a:solidFill>
                <a:effectLst/>
                <a:uLnTx/>
                <a:uFillTx/>
                <a:ea typeface="+mn-ea"/>
                <a:cs typeface="+mn-cs"/>
              </a:rPr>
              <a:t> </a:t>
            </a:r>
            <a:r>
              <a:rPr kumimoji="0" lang="en-US" sz="4000" b="1" i="0" u="none" strike="noStrike" kern="1200" cap="none" spc="0" normalizeH="0" noProof="0" dirty="0" err="1">
                <a:ln>
                  <a:noFill/>
                </a:ln>
                <a:solidFill>
                  <a:srgbClr val="C00000"/>
                </a:solidFill>
                <a:effectLst/>
                <a:uLnTx/>
                <a:uFillTx/>
                <a:ea typeface="+mn-ea"/>
                <a:cs typeface="+mn-cs"/>
              </a:rPr>
              <a:t>sát</a:t>
            </a:r>
            <a:r>
              <a:rPr kumimoji="0" lang="en-US" sz="4000" b="1" i="0" u="none" strike="noStrike" kern="1200" cap="none" spc="0" normalizeH="0" noProof="0" dirty="0">
                <a:ln>
                  <a:noFill/>
                </a:ln>
                <a:solidFill>
                  <a:srgbClr val="C00000"/>
                </a:solidFill>
                <a:effectLst/>
                <a:uLnTx/>
                <a:uFillTx/>
                <a:ea typeface="+mn-ea"/>
                <a:cs typeface="+mn-cs"/>
              </a:rPr>
              <a:t> </a:t>
            </a:r>
            <a:r>
              <a:rPr kumimoji="0" lang="en-US" sz="4000" b="1" i="0" u="none" strike="noStrike" kern="1200" cap="none" spc="0" normalizeH="0" noProof="0" dirty="0" err="1">
                <a:ln>
                  <a:noFill/>
                </a:ln>
                <a:solidFill>
                  <a:srgbClr val="C00000"/>
                </a:solidFill>
                <a:effectLst/>
                <a:uLnTx/>
                <a:uFillTx/>
                <a:ea typeface="+mn-ea"/>
                <a:cs typeface="+mn-cs"/>
              </a:rPr>
              <a:t>được</a:t>
            </a:r>
            <a:r>
              <a:rPr kumimoji="0" lang="en-US" sz="4000" b="1" i="0" u="none" strike="noStrike" kern="1200" cap="none" spc="0" normalizeH="0" noProof="0" dirty="0">
                <a:ln>
                  <a:noFill/>
                </a:ln>
                <a:solidFill>
                  <a:srgbClr val="C00000"/>
                </a:solidFill>
                <a:effectLst/>
                <a:uLnTx/>
                <a:uFillTx/>
                <a:ea typeface="+mn-ea"/>
                <a:cs typeface="+mn-cs"/>
              </a:rPr>
              <a:t> </a:t>
            </a:r>
            <a:r>
              <a:rPr kumimoji="0" lang="en-US" sz="4000" b="1" i="0" u="none" strike="noStrike" kern="1200" cap="none" spc="0" normalizeH="0" noProof="0" dirty="0" err="1">
                <a:ln>
                  <a:noFill/>
                </a:ln>
                <a:solidFill>
                  <a:srgbClr val="C00000"/>
                </a:solidFill>
                <a:effectLst/>
                <a:uLnTx/>
                <a:uFillTx/>
                <a:ea typeface="+mn-ea"/>
                <a:cs typeface="+mn-cs"/>
              </a:rPr>
              <a:t>về</a:t>
            </a:r>
            <a:r>
              <a:rPr kumimoji="0" lang="en-US" sz="4000" b="1" i="0" u="none" strike="noStrike" kern="1200" cap="none" spc="0" normalizeH="0" noProof="0" dirty="0">
                <a:ln>
                  <a:noFill/>
                </a:ln>
                <a:solidFill>
                  <a:srgbClr val="C00000"/>
                </a:solidFill>
                <a:effectLst/>
                <a:uLnTx/>
                <a:uFillTx/>
                <a:ea typeface="+mn-ea"/>
                <a:cs typeface="+mn-cs"/>
              </a:rPr>
              <a:t> </a:t>
            </a:r>
            <a:r>
              <a:rPr kumimoji="0" lang="en-US" sz="4000" b="1" i="0" u="none" strike="noStrike" kern="1200" cap="none" spc="0" normalizeH="0" noProof="0" dirty="0" err="1">
                <a:ln>
                  <a:noFill/>
                </a:ln>
                <a:solidFill>
                  <a:srgbClr val="C00000"/>
                </a:solidFill>
                <a:effectLst/>
                <a:uLnTx/>
                <a:uFillTx/>
                <a:ea typeface="+mn-ea"/>
                <a:cs typeface="+mn-cs"/>
              </a:rPr>
              <a:t>cảnh</a:t>
            </a:r>
            <a:r>
              <a:rPr kumimoji="0" lang="en-US" sz="4000" b="1" i="0" u="none" strike="noStrike" kern="1200" cap="none" spc="0" normalizeH="0" noProof="0" dirty="0">
                <a:ln>
                  <a:noFill/>
                </a:ln>
                <a:solidFill>
                  <a:srgbClr val="C00000"/>
                </a:solidFill>
                <a:effectLst/>
                <a:uLnTx/>
                <a:uFillTx/>
                <a:ea typeface="+mn-ea"/>
                <a:cs typeface="+mn-cs"/>
              </a:rPr>
              <a:t> </a:t>
            </a:r>
            <a:r>
              <a:rPr kumimoji="0" lang="en-US" sz="4000" b="1" i="0" u="none" strike="noStrike" kern="1200" cap="none" spc="0" normalizeH="0" noProof="0" dirty="0" err="1">
                <a:ln>
                  <a:noFill/>
                </a:ln>
                <a:solidFill>
                  <a:srgbClr val="C00000"/>
                </a:solidFill>
                <a:effectLst/>
                <a:uLnTx/>
                <a:uFillTx/>
                <a:ea typeface="+mn-ea"/>
                <a:cs typeface="+mn-cs"/>
              </a:rPr>
              <a:t>quan</a:t>
            </a:r>
            <a:r>
              <a:rPr kumimoji="0" lang="en-US" sz="4000" b="1" i="0" u="none" strike="noStrike" kern="1200" cap="none" spc="0" normalizeH="0" noProof="0" dirty="0">
                <a:ln>
                  <a:noFill/>
                </a:ln>
                <a:solidFill>
                  <a:srgbClr val="C00000"/>
                </a:solidFill>
                <a:effectLst/>
                <a:uLnTx/>
                <a:uFillTx/>
                <a:ea typeface="+mn-ea"/>
                <a:cs typeface="+mn-cs"/>
              </a:rPr>
              <a:t> </a:t>
            </a:r>
            <a:r>
              <a:rPr kumimoji="0" lang="en-US" sz="4000" b="1" i="0" u="none" strike="noStrike" kern="1200" cap="none" spc="0" normalizeH="0" noProof="0" dirty="0" err="1">
                <a:ln>
                  <a:noFill/>
                </a:ln>
                <a:solidFill>
                  <a:srgbClr val="C00000"/>
                </a:solidFill>
                <a:effectLst/>
                <a:uLnTx/>
                <a:uFillTx/>
                <a:ea typeface="+mn-ea"/>
                <a:cs typeface="+mn-cs"/>
              </a:rPr>
              <a:t>thiên</a:t>
            </a:r>
            <a:r>
              <a:rPr kumimoji="0" lang="en-US" sz="4000" b="1" i="0" u="none" strike="noStrike" kern="1200" cap="none" spc="0" normalizeH="0" noProof="0" dirty="0">
                <a:ln>
                  <a:noFill/>
                </a:ln>
                <a:solidFill>
                  <a:srgbClr val="C00000"/>
                </a:solidFill>
                <a:effectLst/>
                <a:uLnTx/>
                <a:uFillTx/>
                <a:ea typeface="+mn-ea"/>
                <a:cs typeface="+mn-cs"/>
              </a:rPr>
              <a:t> </a:t>
            </a:r>
            <a:r>
              <a:rPr kumimoji="0" lang="en-US" sz="4000" b="1" i="0" u="none" strike="noStrike" kern="1200" cap="none" spc="0" normalizeH="0" noProof="0" dirty="0" err="1">
                <a:ln>
                  <a:noFill/>
                </a:ln>
                <a:solidFill>
                  <a:srgbClr val="C00000"/>
                </a:solidFill>
                <a:effectLst/>
                <a:uLnTx/>
                <a:uFillTx/>
                <a:ea typeface="+mn-ea"/>
                <a:cs typeface="+mn-cs"/>
              </a:rPr>
              <a:t>nhiên</a:t>
            </a:r>
            <a:r>
              <a:rPr kumimoji="0" lang="en-US" sz="4000" b="1" i="0" u="none" strike="noStrike" kern="1200" cap="none" spc="0" normalizeH="0" noProof="0" dirty="0">
                <a:ln>
                  <a:noFill/>
                </a:ln>
                <a:solidFill>
                  <a:srgbClr val="C00000"/>
                </a:solidFill>
                <a:effectLst/>
                <a:uLnTx/>
                <a:uFillTx/>
                <a:ea typeface="+mn-ea"/>
                <a:cs typeface="+mn-cs"/>
              </a:rPr>
              <a:t> ở </a:t>
            </a:r>
            <a:r>
              <a:rPr kumimoji="0" lang="en-US" sz="4000" b="1" i="0" u="none" strike="noStrike" kern="1200" cap="none" spc="0" normalizeH="0" noProof="0" dirty="0" err="1">
                <a:ln>
                  <a:noFill/>
                </a:ln>
                <a:solidFill>
                  <a:srgbClr val="C00000"/>
                </a:solidFill>
                <a:effectLst/>
                <a:uLnTx/>
                <a:uFillTx/>
                <a:ea typeface="+mn-ea"/>
                <a:cs typeface="+mn-cs"/>
              </a:rPr>
              <a:t>địa</a:t>
            </a:r>
            <a:r>
              <a:rPr kumimoji="0" lang="en-US" sz="4000" b="1" i="0" u="none" strike="noStrike" kern="1200" cap="none" spc="0" normalizeH="0" noProof="0" dirty="0">
                <a:ln>
                  <a:noFill/>
                </a:ln>
                <a:solidFill>
                  <a:srgbClr val="C00000"/>
                </a:solidFill>
                <a:effectLst/>
                <a:uLnTx/>
                <a:uFillTx/>
                <a:ea typeface="+mn-ea"/>
                <a:cs typeface="+mn-cs"/>
              </a:rPr>
              <a:t> </a:t>
            </a:r>
            <a:r>
              <a:rPr kumimoji="0" lang="en-US" sz="4000" b="1" i="0" u="none" strike="noStrike" kern="1200" cap="none" spc="0" normalizeH="0" noProof="0" dirty="0" err="1">
                <a:ln>
                  <a:noFill/>
                </a:ln>
                <a:solidFill>
                  <a:srgbClr val="C00000"/>
                </a:solidFill>
                <a:effectLst/>
                <a:uLnTx/>
                <a:uFillTx/>
                <a:ea typeface="+mn-ea"/>
                <a:cs typeface="+mn-cs"/>
              </a:rPr>
              <a:t>phương</a:t>
            </a:r>
            <a:endParaRPr kumimoji="0" lang="en-US" sz="4000" b="1" i="0" u="none" strike="noStrike" kern="1200" cap="none" spc="0" normalizeH="0" baseline="0" noProof="0" dirty="0">
              <a:ln>
                <a:noFill/>
              </a:ln>
              <a:solidFill>
                <a:srgbClr val="C00000"/>
              </a:solidFill>
              <a:effectLst/>
              <a:uLnTx/>
              <a:uFillTx/>
              <a:ea typeface="+mn-ea"/>
              <a:cs typeface="+mn-cs"/>
            </a:endParaRPr>
          </a:p>
        </p:txBody>
      </p:sp>
    </p:spTree>
    <p:extLst>
      <p:ext uri="{BB962C8B-B14F-4D97-AF65-F5344CB8AC3E}">
        <p14:creationId xmlns:p14="http://schemas.microsoft.com/office/powerpoint/2010/main" val="17105724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3E1043E-CC57-051B-E3E0-E58024E0A856}"/>
              </a:ext>
            </a:extLst>
          </p:cNvPr>
          <p:cNvPicPr>
            <a:picLocks noChangeAspect="1"/>
          </p:cNvPicPr>
          <p:nvPr/>
        </p:nvPicPr>
        <p:blipFill>
          <a:blip r:embed="rId3"/>
          <a:stretch>
            <a:fillRect/>
          </a:stretch>
        </p:blipFill>
        <p:spPr>
          <a:xfrm>
            <a:off x="337123" y="2237097"/>
            <a:ext cx="4365114" cy="3115326"/>
          </a:xfrm>
          <a:prstGeom prst="rect">
            <a:avLst/>
          </a:prstGeom>
        </p:spPr>
      </p:pic>
      <p:sp>
        <p:nvSpPr>
          <p:cNvPr id="7" name="Speech Bubble: Rectangle with Corners Rounded 6">
            <a:extLst>
              <a:ext uri="{FF2B5EF4-FFF2-40B4-BE49-F238E27FC236}">
                <a16:creationId xmlns:a16="http://schemas.microsoft.com/office/drawing/2014/main" id="{B9C3820F-11C7-0999-F949-AB68EFD98D82}"/>
              </a:ext>
            </a:extLst>
          </p:cNvPr>
          <p:cNvSpPr/>
          <p:nvPr/>
        </p:nvSpPr>
        <p:spPr>
          <a:xfrm>
            <a:off x="3502660" y="690535"/>
            <a:ext cx="6294669" cy="935066"/>
          </a:xfrm>
          <a:prstGeom prst="wedgeRoundRectCallout">
            <a:avLst>
              <a:gd name="adj1" fmla="val -39039"/>
              <a:gd name="adj2" fmla="val 86624"/>
              <a:gd name="adj3" fmla="val 16667"/>
            </a:avLst>
          </a:prstGeom>
          <a:solidFill>
            <a:srgbClr val="CCFFFF"/>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000" b="1">
                <a:solidFill>
                  <a:srgbClr val="002060"/>
                </a:solidFill>
              </a:rPr>
              <a:t>Kể tên địa danh em đã đến</a:t>
            </a:r>
            <a:endParaRPr kumimoji="0" lang="en-US" sz="4000" b="1" i="0" u="none" strike="noStrike" kern="1200" cap="none" spc="0" normalizeH="0" baseline="0" noProof="0">
              <a:ln>
                <a:noFill/>
              </a:ln>
              <a:solidFill>
                <a:srgbClr val="002060"/>
              </a:solidFill>
              <a:effectLst/>
              <a:uLnTx/>
              <a:uFillTx/>
            </a:endParaRPr>
          </a:p>
        </p:txBody>
      </p:sp>
      <p:sp>
        <p:nvSpPr>
          <p:cNvPr id="8" name="Speech Bubble: Rectangle with Corners Rounded 7">
            <a:extLst>
              <a:ext uri="{FF2B5EF4-FFF2-40B4-BE49-F238E27FC236}">
                <a16:creationId xmlns:a16="http://schemas.microsoft.com/office/drawing/2014/main" id="{77D76F50-6E62-4A53-4FD5-2E6A855BE53C}"/>
              </a:ext>
            </a:extLst>
          </p:cNvPr>
          <p:cNvSpPr/>
          <p:nvPr/>
        </p:nvSpPr>
        <p:spPr>
          <a:xfrm>
            <a:off x="5402580" y="2011680"/>
            <a:ext cx="6294669" cy="1734747"/>
          </a:xfrm>
          <a:prstGeom prst="wedgeRoundRectCallout">
            <a:avLst>
              <a:gd name="adj1" fmla="val -60022"/>
              <a:gd name="adj2" fmla="val 28642"/>
              <a:gd name="adj3" fmla="val 16667"/>
            </a:avLst>
          </a:prstGeom>
          <a:solidFill>
            <a:srgbClr val="CCFFFF"/>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srgbClr val="002060"/>
                </a:solidFill>
                <a:latin typeface="Calibri" panose="020F0502020204030204" pitchFamily="34" charset="0"/>
                <a:cs typeface="Calibri" panose="020F0502020204030204" pitchFamily="34" charset="0"/>
              </a:rPr>
              <a:t>Chia sẻ những điều em quan sát được chăm sóc cẩn thận, chu đáo hay cảnh quan đang bị phá hoại? </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9" name="Speech Bubble: Rectangle with Corners Rounded 8">
            <a:extLst>
              <a:ext uri="{FF2B5EF4-FFF2-40B4-BE49-F238E27FC236}">
                <a16:creationId xmlns:a16="http://schemas.microsoft.com/office/drawing/2014/main" id="{DDE735D5-2918-F769-6944-BD0B15E3673A}"/>
              </a:ext>
            </a:extLst>
          </p:cNvPr>
          <p:cNvSpPr/>
          <p:nvPr/>
        </p:nvSpPr>
        <p:spPr>
          <a:xfrm>
            <a:off x="5361940" y="4114800"/>
            <a:ext cx="6294669" cy="1734747"/>
          </a:xfrm>
          <a:prstGeom prst="wedgeRoundRectCallout">
            <a:avLst>
              <a:gd name="adj1" fmla="val -60990"/>
              <a:gd name="adj2" fmla="val -30511"/>
              <a:gd name="adj3" fmla="val 16667"/>
            </a:avLst>
          </a:prstGeom>
          <a:solidFill>
            <a:srgbClr val="CCFFFF"/>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srgbClr val="002060"/>
                </a:solidFill>
                <a:latin typeface="Calibri" panose="020F0502020204030204" pitchFamily="34" charset="0"/>
                <a:cs typeface="Calibri" panose="020F0502020204030204" pitchFamily="34" charset="0"/>
              </a:rPr>
              <a:t>Suy nghĩ về việc làm thế nào để duy tình tình trạng cảnh quan thiên nhiên được chăm sóc.</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302098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6">
            <a:extLst>
              <a:ext uri="{FF2B5EF4-FFF2-40B4-BE49-F238E27FC236}">
                <a16:creationId xmlns:a16="http://schemas.microsoft.com/office/drawing/2014/main" id="{8F247952-EA9E-9AA6-BB56-FA10F07FF5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8391" y="4892536"/>
            <a:ext cx="2541991" cy="2541991"/>
          </a:xfrm>
          <a:prstGeom prst="rect">
            <a:avLst/>
          </a:prstGeom>
        </p:spPr>
      </p:pic>
      <p:pic>
        <p:nvPicPr>
          <p:cNvPr id="1026" name="Picture 2" descr="Hình ảnh Học Sinh Trường Tiểu Học Sinh Trong Mùa Trong Ngày Khai Trường  Tích Cực Phát Biểu Một Nữ Sinh Trong Lớp Giơ Tay Phát Biểu PNG , Vẽ Tay Học">
            <a:extLst>
              <a:ext uri="{FF2B5EF4-FFF2-40B4-BE49-F238E27FC236}">
                <a16:creationId xmlns:a16="http://schemas.microsoft.com/office/drawing/2014/main" id="{746238F2-C89E-43B1-97AA-870376738B2C}"/>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6563" r="95781">
                        <a14:foregroundMark x1="18438" y1="67656" x2="22969" y2="68594"/>
                        <a14:foregroundMark x1="10156" y1="70000" x2="6563" y2="70000"/>
                        <a14:foregroundMark x1="92500" y1="70781" x2="92344" y2="73438"/>
                        <a14:foregroundMark x1="95781" y1="70938" x2="95469" y2="74844"/>
                        <a14:foregroundMark x1="67813" y1="54063" x2="69688" y2="53594"/>
                        <a14:foregroundMark x1="53750" y1="64688" x2="53750" y2="64688"/>
                        <a14:foregroundMark x1="54219" y1="66094" x2="52344" y2="66563"/>
                        <a14:foregroundMark x1="50781" y1="63281" x2="52812" y2="65156"/>
                      </a14:backgroundRemoval>
                    </a14:imgEffect>
                  </a14:imgLayer>
                </a14:imgProps>
              </a:ext>
              <a:ext uri="{28A0092B-C50C-407E-A947-70E740481C1C}">
                <a14:useLocalDpi xmlns:a14="http://schemas.microsoft.com/office/drawing/2010/main" val="0"/>
              </a:ext>
            </a:extLst>
          </a:blip>
          <a:srcRect/>
          <a:stretch>
            <a:fillRect/>
          </a:stretch>
        </p:blipFill>
        <p:spPr bwMode="auto">
          <a:xfrm>
            <a:off x="5237971" y="1227463"/>
            <a:ext cx="6431814" cy="643181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3AF00889-BB1D-6828-9DD2-71B3F458E23C}"/>
              </a:ext>
            </a:extLst>
          </p:cNvPr>
          <p:cNvPicPr>
            <a:picLocks noChangeAspect="1"/>
          </p:cNvPicPr>
          <p:nvPr/>
        </p:nvPicPr>
        <p:blipFill>
          <a:blip r:embed="rId6"/>
          <a:stretch>
            <a:fillRect/>
          </a:stretch>
        </p:blipFill>
        <p:spPr>
          <a:xfrm>
            <a:off x="1198660" y="1999388"/>
            <a:ext cx="5060119" cy="2310584"/>
          </a:xfrm>
          <a:prstGeom prst="rect">
            <a:avLst/>
          </a:prstGeom>
        </p:spPr>
      </p:pic>
      <p:pic>
        <p:nvPicPr>
          <p:cNvPr id="7" name="Picture 6" descr="A white circle with leaves and blue text&#10;&#10;Description automatically generated">
            <a:extLst>
              <a:ext uri="{FF2B5EF4-FFF2-40B4-BE49-F238E27FC236}">
                <a16:creationId xmlns:a16="http://schemas.microsoft.com/office/drawing/2014/main" id="{BC80498B-773C-DAE7-6655-32F64B3BB66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14021" y="142778"/>
            <a:ext cx="1246890" cy="1246890"/>
          </a:xfrm>
          <a:prstGeom prst="rect">
            <a:avLst/>
          </a:prstGeom>
        </p:spPr>
      </p:pic>
    </p:spTree>
    <p:extLst>
      <p:ext uri="{BB962C8B-B14F-4D97-AF65-F5344CB8AC3E}">
        <p14:creationId xmlns:p14="http://schemas.microsoft.com/office/powerpoint/2010/main" val="23752153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Lst>
</file>

<file path=ppt/theme/theme1.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Arial"/>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TotalTime>
  <Words>726</Words>
  <Application>Microsoft Office PowerPoint</Application>
  <PresentationFormat>Widescreen</PresentationFormat>
  <Paragraphs>77</Paragraphs>
  <Slides>36</Slides>
  <Notes>18</Notes>
  <HiddenSlides>0</HiddenSlides>
  <MMClips>1</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36</vt:i4>
      </vt:variant>
    </vt:vector>
  </HeadingPairs>
  <TitlesOfParts>
    <vt:vector size="49" baseType="lpstr">
      <vt:lpstr>等线</vt:lpstr>
      <vt:lpstr>Arial</vt:lpstr>
      <vt:lpstr>Calibri</vt:lpstr>
      <vt:lpstr>Calibri Light</vt:lpstr>
      <vt:lpstr>Cambria</vt:lpstr>
      <vt:lpstr>Georgia</vt:lpstr>
      <vt:lpstr>Times New Roman</vt:lpstr>
      <vt:lpstr>4_Office Theme</vt:lpstr>
      <vt:lpstr>Office 主题</vt:lpstr>
      <vt:lpstr>1_Office Theme</vt:lpstr>
      <vt:lpstr>2_Office Theme</vt:lpstr>
      <vt:lpstr>5_Office Theme</vt:lpstr>
      <vt:lpstr>1_Simple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32</cp:revision>
  <dcterms:created xsi:type="dcterms:W3CDTF">2024-02-08T08:22:59Z</dcterms:created>
  <dcterms:modified xsi:type="dcterms:W3CDTF">2024-02-08T09:07:27Z</dcterms:modified>
</cp:coreProperties>
</file>