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6" r:id="rId2"/>
    <p:sldMasterId id="2147483678" r:id="rId3"/>
    <p:sldMasterId id="2147483690" r:id="rId4"/>
    <p:sldMasterId id="2147483702" r:id="rId5"/>
  </p:sldMasterIdLst>
  <p:sldIdLst>
    <p:sldId id="257" r:id="rId6"/>
    <p:sldId id="259" r:id="rId7"/>
    <p:sldId id="262" r:id="rId8"/>
    <p:sldId id="263" r:id="rId9"/>
    <p:sldId id="299" r:id="rId10"/>
    <p:sldId id="301" r:id="rId11"/>
    <p:sldId id="307" r:id="rId12"/>
    <p:sldId id="319" r:id="rId13"/>
    <p:sldId id="308" r:id="rId14"/>
    <p:sldId id="320" r:id="rId15"/>
    <p:sldId id="321" r:id="rId16"/>
    <p:sldId id="322" r:id="rId17"/>
    <p:sldId id="264" r:id="rId18"/>
    <p:sldId id="420" r:id="rId19"/>
    <p:sldId id="269" r:id="rId20"/>
    <p:sldId id="295" r:id="rId21"/>
    <p:sldId id="296" r:id="rId22"/>
    <p:sldId id="297" r:id="rId23"/>
    <p:sldId id="288" r:id="rId24"/>
    <p:sldId id="298" r:id="rId25"/>
    <p:sldId id="275" r:id="rId26"/>
    <p:sldId id="265" r:id="rId27"/>
    <p:sldId id="421" r:id="rId28"/>
    <p:sldId id="422" r:id="rId29"/>
    <p:sldId id="290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60" d="100"/>
          <a:sy n="60" d="100"/>
        </p:scale>
        <p:origin x="908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ãi Biển Mùa Hè Hoạt Hình. Thiên Đường Nghỉ Dưỡng Thiên Nhiên, Đại Dương  Hoặc Bờ Biển. Minh Họa Nền Phong Cảnh Bên Bờ Biển Vector - Free.Vector6.com">
            <a:extLst>
              <a:ext uri="{FF2B5EF4-FFF2-40B4-BE49-F238E27FC236}">
                <a16:creationId xmlns:a16="http://schemas.microsoft.com/office/drawing/2014/main" id="{0A040307-2DA6-3537-C994-14C242AB309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130" y="0"/>
            <a:ext cx="12366259" cy="7195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1445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9562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23947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hart&#10;&#10;Description automatically generated with medium confidence">
            <a:extLst>
              <a:ext uri="{FF2B5EF4-FFF2-40B4-BE49-F238E27FC236}">
                <a16:creationId xmlns:a16="http://schemas.microsoft.com/office/drawing/2014/main" id="{B53C03A2-72B8-7FA1-3510-59536988D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1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5622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46305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91529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87178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6423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85802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31880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1246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alm Vector PNG, Vector, PSD, and Clipart With Transparent Background for  Free Download | Pngtree">
            <a:extLst>
              <a:ext uri="{FF2B5EF4-FFF2-40B4-BE49-F238E27FC236}">
                <a16:creationId xmlns:a16="http://schemas.microsoft.com/office/drawing/2014/main" id="{AC29A984-8073-F680-26F4-ACD761DA30A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51115"/>
            <a:ext cx="12192000" cy="8360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3628930"/>
      </p:ext>
    </p:extLst>
  </p:cSld>
  <p:clrMapOvr>
    <a:masterClrMapping/>
  </p:clrMapOvr>
  <p:transition spd="slow">
    <p:wip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11905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26122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17607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65553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89069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0910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43317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016268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21645603-8C61-FC2F-1243-F4FB09FE72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22D0B430-4D70-FA83-2F96-C997B5EDA3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vi-VN"/>
              <a:t>Bấm để chỉnh sửa kiểu tiêu đề phụ của Bản cái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A8C639CA-7306-C1A4-E0A2-3D6A1DD433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D3017-C9EE-40A3-919E-E766EDC3D7CB}" type="datetimeFigureOut">
              <a:rPr lang="en-US" smtClean="0"/>
              <a:t>2/9/2024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0D4D9C21-55B4-0068-B83F-D8002C07C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95C46EED-6699-2F20-1D87-7C82FF651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7879-4987-438A-A9F9-B166DA5349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188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6AC6134D-A2A1-2A6B-3808-8AFAD7BFE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AEDDC637-5638-AF20-88E3-B74DBB5D62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D2550FF9-71AF-517E-5B87-7C1534B8D9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D3017-C9EE-40A3-919E-E766EDC3D7CB}" type="datetimeFigureOut">
              <a:rPr lang="en-US" smtClean="0"/>
              <a:t>2/9/2024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251B712F-7460-6F32-BB1D-51B8807A7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0C49FDE8-EE5A-CD21-079A-620EC96E9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7879-4987-438A-A9F9-B166DA5349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902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Bờ biển bãi cát tuyệt đẹp vector - Free.Vector6.com">
            <a:extLst>
              <a:ext uri="{FF2B5EF4-FFF2-40B4-BE49-F238E27FC236}">
                <a16:creationId xmlns:a16="http://schemas.microsoft.com/office/drawing/2014/main" id="{B11712D1-B001-30EE-0737-BBB7680C9A5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108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7588736"/>
      </p:ext>
    </p:extLst>
  </p:cSld>
  <p:clrMapOvr>
    <a:masterClrMapping/>
  </p:clrMapOvr>
  <p:transition spd="slow">
    <p:wip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1052D7EA-6AB5-BD15-0D6D-0D3A0BA30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E75243A7-795C-C77D-D611-39BFB1E0B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C44D47D3-314B-A128-A2C2-EB706970F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D3017-C9EE-40A3-919E-E766EDC3D7CB}" type="datetimeFigureOut">
              <a:rPr lang="en-US" smtClean="0"/>
              <a:t>2/9/2024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9BDE231C-C1B0-D391-8D34-8DC658C37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DCA71F8A-B40F-CD08-3F62-820B62482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7879-4987-438A-A9F9-B166DA5349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369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10D388E3-4968-CFF3-BBD5-A6EBB263E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253D0290-AB45-DCEA-3686-4CCEB73EB5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9E603886-FCFC-ACB4-E465-9345D2B3C5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20009509-9046-DFF7-DBE4-94D39CCBE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D3017-C9EE-40A3-919E-E766EDC3D7CB}" type="datetimeFigureOut">
              <a:rPr lang="en-US" smtClean="0"/>
              <a:t>2/9/2024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52B1BE0F-EC15-F79C-DBEE-CD86EB750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49D0E821-536C-3E37-20E1-EC096D1A1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7879-4987-438A-A9F9-B166DA5349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057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1B989259-FAC0-BB01-F3B1-EF1B9D4D1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3F7CEFC2-EC52-FD59-0219-9AEF123D22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EF9E8128-C74B-263F-8E42-B2F7FCF85C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Văn bản 4">
            <a:extLst>
              <a:ext uri="{FF2B5EF4-FFF2-40B4-BE49-F238E27FC236}">
                <a16:creationId xmlns:a16="http://schemas.microsoft.com/office/drawing/2014/main" id="{F515A402-317F-37DE-83E6-BCA510D0C1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hỗ dành sẵn cho Nội dung 5">
            <a:extLst>
              <a:ext uri="{FF2B5EF4-FFF2-40B4-BE49-F238E27FC236}">
                <a16:creationId xmlns:a16="http://schemas.microsoft.com/office/drawing/2014/main" id="{D2DC4615-CAE8-EEB8-F54E-0EB899B670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Chỗ dành sẵn cho Ngày tháng 6">
            <a:extLst>
              <a:ext uri="{FF2B5EF4-FFF2-40B4-BE49-F238E27FC236}">
                <a16:creationId xmlns:a16="http://schemas.microsoft.com/office/drawing/2014/main" id="{8B151C40-9D78-878E-DCF2-C4C60019D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D3017-C9EE-40A3-919E-E766EDC3D7CB}" type="datetimeFigureOut">
              <a:rPr lang="en-US" smtClean="0"/>
              <a:t>2/9/2024</a:t>
            </a:fld>
            <a:endParaRPr lang="en-US"/>
          </a:p>
        </p:txBody>
      </p:sp>
      <p:sp>
        <p:nvSpPr>
          <p:cNvPr id="8" name="Chỗ dành sẵn cho Chân trang 7">
            <a:extLst>
              <a:ext uri="{FF2B5EF4-FFF2-40B4-BE49-F238E27FC236}">
                <a16:creationId xmlns:a16="http://schemas.microsoft.com/office/drawing/2014/main" id="{70637635-32CF-B230-B21B-29E5153E2F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hỗ dành sẵn cho Số hiệu Bản chiếu 8">
            <a:extLst>
              <a:ext uri="{FF2B5EF4-FFF2-40B4-BE49-F238E27FC236}">
                <a16:creationId xmlns:a16="http://schemas.microsoft.com/office/drawing/2014/main" id="{5F36475F-FAB9-BCD3-4F1B-F234D06D0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7879-4987-438A-A9F9-B166DA5349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286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F34654D1-A50B-590F-F55E-7CE30CF023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gày tháng 2">
            <a:extLst>
              <a:ext uri="{FF2B5EF4-FFF2-40B4-BE49-F238E27FC236}">
                <a16:creationId xmlns:a16="http://schemas.microsoft.com/office/drawing/2014/main" id="{9F01568A-3D65-3764-DBE3-800EDA6A59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D3017-C9EE-40A3-919E-E766EDC3D7CB}" type="datetimeFigureOut">
              <a:rPr lang="en-US" smtClean="0"/>
              <a:t>2/9/2024</a:t>
            </a:fld>
            <a:endParaRPr lang="en-US"/>
          </a:p>
        </p:txBody>
      </p:sp>
      <p:sp>
        <p:nvSpPr>
          <p:cNvPr id="4" name="Chỗ dành sẵn cho Chân trang 3">
            <a:extLst>
              <a:ext uri="{FF2B5EF4-FFF2-40B4-BE49-F238E27FC236}">
                <a16:creationId xmlns:a16="http://schemas.microsoft.com/office/drawing/2014/main" id="{D002BFD8-1FB9-B5C5-4338-44620C8FF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hỗ dành sẵn cho Số hiệu Bản chiếu 4">
            <a:extLst>
              <a:ext uri="{FF2B5EF4-FFF2-40B4-BE49-F238E27FC236}">
                <a16:creationId xmlns:a16="http://schemas.microsoft.com/office/drawing/2014/main" id="{3B309E3E-CDAF-74E9-5D6E-9DA95A0A0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7879-4987-438A-A9F9-B166DA5349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987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2FC71415-47CB-3C9D-4F8D-4C6EDE799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D3017-C9EE-40A3-919E-E766EDC3D7CB}" type="datetimeFigureOut">
              <a:rPr lang="en-US" smtClean="0"/>
              <a:t>2/9/2024</a:t>
            </a:fld>
            <a:endParaRPr lang="en-US"/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B6C3D3D6-C2CE-CB6A-2BC2-641BB687C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B6FDD683-F8B2-C85F-21B5-4F0CD1B5C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7879-4987-438A-A9F9-B166DA5349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974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267E40EA-2603-9F4A-239D-03D858150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5D8CC8FC-AA18-D750-CB92-8A9AE27E55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EB920F3E-73D9-93A1-1ACF-506EE3611A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29ED8A64-98BB-3460-36F1-2B9608FC4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D3017-C9EE-40A3-919E-E766EDC3D7CB}" type="datetimeFigureOut">
              <a:rPr lang="en-US" smtClean="0"/>
              <a:t>2/9/2024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BCECA9D3-3389-9902-1B2D-8A9A35818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1351A92C-7BFA-D901-4467-C7813681C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7879-4987-438A-A9F9-B166DA5349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329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B7B8D570-384D-F9EF-506E-108F31DA59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Hình ảnh 2">
            <a:extLst>
              <a:ext uri="{FF2B5EF4-FFF2-40B4-BE49-F238E27FC236}">
                <a16:creationId xmlns:a16="http://schemas.microsoft.com/office/drawing/2014/main" id="{94EB1D58-934D-E750-9329-0880D56F99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2CA57721-7805-2268-384D-2121AD5F82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BA8E3CA5-42A1-6CA6-C021-181884480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D3017-C9EE-40A3-919E-E766EDC3D7CB}" type="datetimeFigureOut">
              <a:rPr lang="en-US" smtClean="0"/>
              <a:t>2/9/2024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8F2C1217-B312-046E-928E-50BC98F5C9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D3BF6503-B679-F0B4-BCA3-7B9D13C46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7879-4987-438A-A9F9-B166DA5349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709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42C67F9E-60F8-43C1-A5AF-3F7173F49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8ED9C7D8-98C7-8AFA-9B27-34BC1C36D5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CC32630F-BFE6-558C-A158-4C72752FD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D3017-C9EE-40A3-919E-E766EDC3D7CB}" type="datetimeFigureOut">
              <a:rPr lang="en-US" smtClean="0"/>
              <a:t>2/9/2024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51D86B48-E135-E120-111F-3CD99C039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4E08C872-F6AC-BFE6-3513-A16189553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7879-4987-438A-A9F9-B166DA5349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64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>
            <a:extLst>
              <a:ext uri="{FF2B5EF4-FFF2-40B4-BE49-F238E27FC236}">
                <a16:creationId xmlns:a16="http://schemas.microsoft.com/office/drawing/2014/main" id="{5262F80C-B564-2E4B-269A-FFF1644165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1537581F-D206-F5E7-4DF3-FED1C8C176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AB36D1B9-37A7-F196-2070-11ED57216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D3017-C9EE-40A3-919E-E766EDC3D7CB}" type="datetimeFigureOut">
              <a:rPr lang="en-US" smtClean="0"/>
              <a:t>2/9/2024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69BA34EE-2AD4-39B2-CD2B-63094C9E3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B2068DE9-9B28-2385-EE3D-7C7A0BFC6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7879-4987-438A-A9F9-B166DA5349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464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19140-99A3-4B37-8738-7932FB3FD7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EF1B4D-F0FB-46A7-9697-B745CAD56F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3D6204-40B4-4A0E-9392-9CCA81966FE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629A6F-9D6C-4672-B612-07EDDC722A2E}" type="datetimeFigureOut">
              <a:rPr lang="en-US" smtClean="0"/>
              <a:t>2/9/2024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7A8B0A-12CC-44C8-BC28-2AC296120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2ACEA3-BB9C-4EA0-AE0A-F005D1CE1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47EFB2-D797-4E77-BD54-429A61947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363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1345569"/>
      </p:ext>
    </p:extLst>
  </p:cSld>
  <p:clrMapOvr>
    <a:masterClrMapping/>
  </p:clrMapOvr>
  <p:transition spd="slow">
    <p:wip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FF2D9A-0A8C-4A24-A7C5-BC806979F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41E9B1-3B94-4D07-B686-2FF6EE4611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56F60B-1E71-43E2-AFA4-A9172B5581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629A6F-9D6C-4672-B612-07EDDC722A2E}" type="datetimeFigureOut">
              <a:rPr lang="en-US" smtClean="0"/>
              <a:t>2/9/2024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39E1C0-6C40-43A4-8C21-77B3D9D5E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B3FCE7-8A8B-4A04-8F7D-76B7C9157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47EFB2-D797-4E77-BD54-429A61947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6585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35EB61-6666-4002-ADD0-BB5E1E094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509DD8-410D-4C70-BA3A-CC89524725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EEC8A6-F91E-4D73-AA9A-D4FDCF1387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629A6F-9D6C-4672-B612-07EDDC722A2E}" type="datetimeFigureOut">
              <a:rPr lang="en-US" smtClean="0"/>
              <a:t>2/9/2024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379325-43F5-4290-9760-C8818F91C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B04E56-5925-4E64-8074-1758E3C10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47EFB2-D797-4E77-BD54-429A61947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22913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FFF971-713C-406A-A9E3-353A144A3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572A03-1FB2-4EAA-87C2-0995DEE017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B1ED61-9B91-4902-841E-B8AA8B9A41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E14880-A819-4D98-B923-CEF45784F6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629A6F-9D6C-4672-B612-07EDDC722A2E}" type="datetimeFigureOut">
              <a:rPr lang="en-US" smtClean="0"/>
              <a:t>2/9/2024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0E2F2B-1A9B-48EE-B88B-53A659B99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DCA6BB-EF72-480E-885D-3F4208273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47EFB2-D797-4E77-BD54-429A61947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0518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5978CA-20FF-4DB8-8AC8-4512833BE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9201E6-A293-4C83-8237-BBD273C6A4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F8B19F-A245-43C2-8AEC-250702849A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F8C962-4014-410A-A709-CFAA85A96A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E0DFA13-C27B-4106-A9C4-B252723E28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9CA8C50-011D-4C3A-8B0B-BFF03B3091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629A6F-9D6C-4672-B612-07EDDC722A2E}" type="datetimeFigureOut">
              <a:rPr lang="en-US" smtClean="0"/>
              <a:t>2/9/2024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20C50A9-C63A-44E8-AC56-99174F8C7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5CFA456-A2CE-4CFF-B6C0-38078809B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47EFB2-D797-4E77-BD54-429A61947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7194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9C605C-2DED-49FC-B081-B5496387E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58953C9-04F0-4CEC-9384-9A11FD4783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629A6F-9D6C-4672-B612-07EDDC722A2E}" type="datetimeFigureOut">
              <a:rPr lang="en-US" smtClean="0"/>
              <a:t>2/9/2024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135F11-A6F4-4DF2-9D42-68839F4DE1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5D0286-4350-477A-B8BF-EDCD63E32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47EFB2-D797-4E77-BD54-429A61947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40860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94670B-DAC2-4E52-9C2A-52C5DFF9B6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629A6F-9D6C-4672-B612-07EDDC722A2E}" type="datetimeFigureOut">
              <a:rPr lang="en-US" smtClean="0"/>
              <a:t>2/9/2024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7BC74E1-45AD-4BE3-96AC-E7DC3BCE9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DB759F-DB88-4A4F-B569-739370A63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47EFB2-D797-4E77-BD54-429A61947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16956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E67008-8D3B-4B89-AC70-9B79BA3E3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A49FA3-7484-470F-A82E-A30FFD6481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BE5E26-6805-4737-ADB8-A456337ECE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C06BC2-6A0C-4207-8868-C5CF02916B0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629A6F-9D6C-4672-B612-07EDDC722A2E}" type="datetimeFigureOut">
              <a:rPr lang="en-US" smtClean="0"/>
              <a:t>2/9/2024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31C44C-99D6-44D5-8F32-49217A02CA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BEF741-73C3-4EB6-9661-9497195448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47EFB2-D797-4E77-BD54-429A61947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13852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EDBB5-4830-4A2B-9929-3E74284F2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FE54164-6AD7-4841-9685-AE5FAF15C5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A78504-B14E-46A8-93DA-07D3D55578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700A99-0F17-484B-9975-22E67D21D8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629A6F-9D6C-4672-B612-07EDDC722A2E}" type="datetimeFigureOut">
              <a:rPr lang="en-US" smtClean="0"/>
              <a:t>2/9/2024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568839-AA98-4E0F-B917-361646C19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A205A-649B-4610-9AA6-B16FD75C9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47EFB2-D797-4E77-BD54-429A61947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81596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F883F-4614-47D9-9822-D3AC2A3F7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A51734-0334-46E3-BB2C-05C6B29797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E6B8A4-81E9-4549-9EAA-86EE33A409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629A6F-9D6C-4672-B612-07EDDC722A2E}" type="datetimeFigureOut">
              <a:rPr lang="en-US" smtClean="0"/>
              <a:t>2/9/2024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2AD228-6864-4253-B9EE-39A524DC9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BE4999-8A8A-4343-B31E-D1AA8E99D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47EFB2-D797-4E77-BD54-429A61947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82078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1848369-8363-4C8F-8047-7226784C64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9BDC87-5C11-41E6-A7FA-D3916DD023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A2C893-B740-457A-938D-A6F5087CB21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629A6F-9D6C-4672-B612-07EDDC722A2E}" type="datetimeFigureOut">
              <a:rPr lang="en-US" smtClean="0"/>
              <a:t>2/9/2024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0E751E-62C3-4C8C-8406-1E9069A5F1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E3C85E-18CD-424F-AA8F-7222B1D85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47EFB2-D797-4E77-BD54-429A61947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345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FB559BD-4447-36DF-A99E-060D83E031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304494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9702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0622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9053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9202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image" Target="../media/image6.jpg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1757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7377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1097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ề 1">
            <a:extLst>
              <a:ext uri="{FF2B5EF4-FFF2-40B4-BE49-F238E27FC236}">
                <a16:creationId xmlns:a16="http://schemas.microsoft.com/office/drawing/2014/main" id="{7479EBDA-21E0-25BA-9FBF-8FFA5168D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82C27F80-2D3C-0024-325E-3F2E6FD5F1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17E565C7-EEC4-3801-A452-7A24933EB6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7D3017-C9EE-40A3-919E-E766EDC3D7CB}" type="datetimeFigureOut">
              <a:rPr lang="en-US" smtClean="0"/>
              <a:t>2/9/2024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72F62378-D0B9-A50F-5166-33E0F6B4B0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79010C01-6546-DD63-541F-7B1C5E537D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87879-4987-438A-A9F9-B166DA5349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888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6B35D7B9-8FA2-43D9-B9C1-8518F9B765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40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967EB422-25A1-489A-987F-68CFCC93C807}"/>
              </a:ext>
            </a:extLst>
          </p:cNvPr>
          <p:cNvSpPr/>
          <p:nvPr userDrawn="1"/>
        </p:nvSpPr>
        <p:spPr>
          <a:xfrm>
            <a:off x="2047568" y="2697163"/>
            <a:ext cx="7551173" cy="10784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7360C182-46CB-A25C-9B37-50A63E81A3B8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760" y="7983955"/>
            <a:ext cx="1266825" cy="126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494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61.png"/><Relationship Id="rId3" Type="http://schemas.openxmlformats.org/officeDocument/2006/relationships/image" Target="../media/image47.svg"/><Relationship Id="rId7" Type="http://schemas.openxmlformats.org/officeDocument/2006/relationships/image" Target="../media/image51.svg"/><Relationship Id="rId12" Type="http://schemas.openxmlformats.org/officeDocument/2006/relationships/image" Target="../media/image56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11" Type="http://schemas.openxmlformats.org/officeDocument/2006/relationships/image" Target="../media/image55.svg"/><Relationship Id="rId5" Type="http://schemas.openxmlformats.org/officeDocument/2006/relationships/image" Target="../media/image49.sv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svg"/><Relationship Id="rId14" Type="http://schemas.openxmlformats.org/officeDocument/2006/relationships/image" Target="../media/image62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svg"/><Relationship Id="rId7" Type="http://schemas.openxmlformats.org/officeDocument/2006/relationships/image" Target="../media/image51.svg"/><Relationship Id="rId12" Type="http://schemas.openxmlformats.org/officeDocument/2006/relationships/image" Target="../media/image63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50.png"/><Relationship Id="rId11" Type="http://schemas.openxmlformats.org/officeDocument/2006/relationships/image" Target="../media/image55.svg"/><Relationship Id="rId5" Type="http://schemas.openxmlformats.org/officeDocument/2006/relationships/image" Target="../media/image49.sv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sv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65.png"/><Relationship Id="rId7" Type="http://schemas.openxmlformats.org/officeDocument/2006/relationships/image" Target="../media/image67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9.xml"/><Relationship Id="rId6" Type="http://schemas.microsoft.com/office/2007/relationships/hdphoto" Target="../media/hdphoto3.wdp"/><Relationship Id="rId11" Type="http://schemas.openxmlformats.org/officeDocument/2006/relationships/image" Target="../media/image69.png"/><Relationship Id="rId5" Type="http://schemas.openxmlformats.org/officeDocument/2006/relationships/image" Target="../media/image66.pn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6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72.png"/><Relationship Id="rId4" Type="http://schemas.microsoft.com/office/2007/relationships/hdphoto" Target="../media/hdphoto6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29.xml"/><Relationship Id="rId6" Type="http://schemas.microsoft.com/office/2007/relationships/hdphoto" Target="../media/hdphoto7.wdp"/><Relationship Id="rId5" Type="http://schemas.openxmlformats.org/officeDocument/2006/relationships/image" Target="../media/image75.png"/><Relationship Id="rId4" Type="http://schemas.microsoft.com/office/2007/relationships/hdphoto" Target="../media/hdphoto5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72.png"/><Relationship Id="rId4" Type="http://schemas.microsoft.com/office/2007/relationships/hdphoto" Target="../media/hdphoto6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72.png"/><Relationship Id="rId4" Type="http://schemas.microsoft.com/office/2007/relationships/hdphoto" Target="../media/hdphoto6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29.xml"/><Relationship Id="rId6" Type="http://schemas.microsoft.com/office/2007/relationships/hdphoto" Target="../media/hdphoto7.wdp"/><Relationship Id="rId5" Type="http://schemas.openxmlformats.org/officeDocument/2006/relationships/image" Target="../media/image75.png"/><Relationship Id="rId4" Type="http://schemas.microsoft.com/office/2007/relationships/hdphoto" Target="../media/hdphoto5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9.xml"/><Relationship Id="rId4" Type="http://schemas.microsoft.com/office/2007/relationships/hdphoto" Target="../media/hdphoto8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29.xml"/><Relationship Id="rId4" Type="http://schemas.microsoft.com/office/2007/relationships/hdphoto" Target="../media/hdphoto9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81.png"/><Relationship Id="rId5" Type="http://schemas.microsoft.com/office/2007/relationships/hdphoto" Target="../media/hdphoto10.wdp"/><Relationship Id="rId4" Type="http://schemas.openxmlformats.org/officeDocument/2006/relationships/image" Target="../media/image8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2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29.xml"/><Relationship Id="rId4" Type="http://schemas.microsoft.com/office/2007/relationships/hdphoto" Target="../media/hdphoto6.wdp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svg"/><Relationship Id="rId7" Type="http://schemas.openxmlformats.org/officeDocument/2006/relationships/image" Target="../media/image51.svg"/><Relationship Id="rId12" Type="http://schemas.openxmlformats.org/officeDocument/2006/relationships/image" Target="../media/image63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50.png"/><Relationship Id="rId11" Type="http://schemas.openxmlformats.org/officeDocument/2006/relationships/image" Target="../media/image55.svg"/><Relationship Id="rId5" Type="http://schemas.openxmlformats.org/officeDocument/2006/relationships/image" Target="../media/image49.sv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3.png"/><Relationship Id="rId4" Type="http://schemas.microsoft.com/office/2007/relationships/hdphoto" Target="../media/hdphoto11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svg"/><Relationship Id="rId3" Type="http://schemas.openxmlformats.org/officeDocument/2006/relationships/image" Target="../media/image12.png"/><Relationship Id="rId7" Type="http://schemas.openxmlformats.org/officeDocument/2006/relationships/image" Target="../media/image16.sv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" Type="http://schemas.openxmlformats.org/officeDocument/2006/relationships/image" Target="../media/image11.png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svg"/><Relationship Id="rId5" Type="http://schemas.openxmlformats.org/officeDocument/2006/relationships/image" Target="../media/image14.png"/><Relationship Id="rId15" Type="http://schemas.openxmlformats.org/officeDocument/2006/relationships/image" Target="../media/image24.svg"/><Relationship Id="rId10" Type="http://schemas.openxmlformats.org/officeDocument/2006/relationships/image" Target="../media/image19.png"/><Relationship Id="rId4" Type="http://schemas.openxmlformats.org/officeDocument/2006/relationships/image" Target="../media/image13.svg"/><Relationship Id="rId9" Type="http://schemas.openxmlformats.org/officeDocument/2006/relationships/image" Target="../media/image18.svg"/><Relationship Id="rId1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svg"/><Relationship Id="rId4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svg"/><Relationship Id="rId7" Type="http://schemas.openxmlformats.org/officeDocument/2006/relationships/image" Target="../media/image41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0.png"/><Relationship Id="rId11" Type="http://schemas.openxmlformats.org/officeDocument/2006/relationships/image" Target="../media/image45.svg"/><Relationship Id="rId5" Type="http://schemas.openxmlformats.org/officeDocument/2006/relationships/image" Target="../media/image39.sv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7.png"/><Relationship Id="rId3" Type="http://schemas.openxmlformats.org/officeDocument/2006/relationships/image" Target="../media/image47.svg"/><Relationship Id="rId7" Type="http://schemas.openxmlformats.org/officeDocument/2006/relationships/image" Target="../media/image51.svg"/><Relationship Id="rId12" Type="http://schemas.openxmlformats.org/officeDocument/2006/relationships/image" Target="../media/image56.png"/><Relationship Id="rId2" Type="http://schemas.openxmlformats.org/officeDocument/2006/relationships/image" Target="../media/image46.png"/><Relationship Id="rId16" Type="http://schemas.openxmlformats.org/officeDocument/2006/relationships/image" Target="../media/image60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11" Type="http://schemas.openxmlformats.org/officeDocument/2006/relationships/image" Target="../media/image55.svg"/><Relationship Id="rId5" Type="http://schemas.openxmlformats.org/officeDocument/2006/relationships/image" Target="../media/image49.svg"/><Relationship Id="rId15" Type="http://schemas.openxmlformats.org/officeDocument/2006/relationships/image" Target="../media/image59.pn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svg"/><Relationship Id="rId14" Type="http://schemas.openxmlformats.org/officeDocument/2006/relationships/image" Target="../media/image5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471" y="1686203"/>
            <a:ext cx="3974309" cy="298073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9606" y="1961718"/>
            <a:ext cx="1924741" cy="144355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F091207-8AEB-252F-FD70-5436DAF5CE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54032"/>
            <a:ext cx="12192000" cy="355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580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9D810D5-AED3-F6E8-0EB2-029F4932CE2F}"/>
              </a:ext>
            </a:extLst>
          </p:cNvPr>
          <p:cNvSpPr/>
          <p:nvPr/>
        </p:nvSpPr>
        <p:spPr>
          <a:xfrm>
            <a:off x="239842" y="-284813"/>
            <a:ext cx="11602387" cy="691796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7CEFA34-ABDE-EB6F-7CCE-ACFD87A8E6B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585" b="98562" l="2077" r="69649">
                        <a14:foregroundMark x1="22843" y1="37700" x2="23163" y2="40415"/>
                        <a14:foregroundMark x1="22843" y1="48403" x2="25240" y2="53355"/>
                        <a14:foregroundMark x1="25240" y1="54313" x2="25559" y2="58466"/>
                        <a14:foregroundMark x1="28754" y1="46326" x2="29233" y2="50000"/>
                        <a14:foregroundMark x1="22045" y1="65655" x2="23163" y2="70767"/>
                        <a14:foregroundMark x1="54313" y1="50319" x2="51917" y2="57668"/>
                        <a14:backgroundMark x1="5112" y1="54633" x2="5272" y2="87540"/>
                        <a14:backgroundMark x1="13898" y1="75399" x2="0" y2="99361"/>
                        <a14:backgroundMark x1="2875" y1="96326" x2="2875" y2="96326"/>
                        <a14:backgroundMark x1="47604" y1="80511" x2="49521" y2="94409"/>
                        <a14:backgroundMark x1="54792" y1="73003" x2="59904" y2="99840"/>
                        <a14:backgroundMark x1="56709" y1="62939" x2="59904" y2="86422"/>
                        <a14:backgroundMark x1="62141" y1="59265" x2="40575" y2="72684"/>
                      </a14:backgroundRemoval>
                    </a14:imgEffect>
                  </a14:imgLayer>
                </a14:imgProps>
              </a:ext>
            </a:extLst>
          </a:blip>
          <a:srcRect t="10787" r="38162"/>
          <a:stretch/>
        </p:blipFill>
        <p:spPr>
          <a:xfrm>
            <a:off x="0" y="2196432"/>
            <a:ext cx="3293128" cy="4709545"/>
          </a:xfrm>
          <a:prstGeom prst="rect">
            <a:avLst/>
          </a:prstGeom>
        </p:spPr>
      </p:pic>
      <p:pic>
        <p:nvPicPr>
          <p:cNvPr id="4" name="Picture 6">
            <a:extLst>
              <a:ext uri="{FF2B5EF4-FFF2-40B4-BE49-F238E27FC236}">
                <a16:creationId xmlns:a16="http://schemas.microsoft.com/office/drawing/2014/main" id="{4FBFCC8F-3167-139B-466D-1C79BF7E688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208618">
            <a:off x="3297157" y="1254988"/>
            <a:ext cx="8213565" cy="511283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4209A2A-A884-3066-4AA2-6F987D714149}"/>
              </a:ext>
            </a:extLst>
          </p:cNvPr>
          <p:cNvSpPr txBox="1"/>
          <p:nvPr/>
        </p:nvSpPr>
        <p:spPr>
          <a:xfrm rot="21387797">
            <a:off x="3593109" y="1735704"/>
            <a:ext cx="753450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lvl="0" indent="-571500" algn="just">
              <a:buFont typeface="Arial" panose="020B0604020202020204" pitchFamily="34" charset="0"/>
              <a:buChar char="•"/>
            </a:pPr>
            <a:r>
              <a:rPr lang="vi-VN" sz="3600" dirty="0">
                <a:solidFill>
                  <a:srgbClr val="FF0000"/>
                </a:solidFill>
              </a:rPr>
              <a:t>Các bạn sưu tầm đượ sản phẩm này bằng cách nào?</a:t>
            </a:r>
          </a:p>
          <a:p>
            <a:pPr marL="571500" lvl="0" indent="-571500" algn="just">
              <a:buFont typeface="Arial" panose="020B0604020202020204" pitchFamily="34" charset="0"/>
              <a:buChar char="•"/>
            </a:pPr>
            <a:r>
              <a:rPr lang="vi-VN" sz="3600" dirty="0">
                <a:solidFill>
                  <a:srgbClr val="FF0000"/>
                </a:solidFill>
              </a:rPr>
              <a:t>Bạn đã bao giờ sử dụng sản phẩm này chưa?</a:t>
            </a:r>
          </a:p>
          <a:p>
            <a:pPr marL="571500" lvl="0" indent="-571500" algn="just">
              <a:buFont typeface="Arial" panose="020B0604020202020204" pitchFamily="34" charset="0"/>
              <a:buChar char="•"/>
            </a:pPr>
            <a:r>
              <a:rPr lang="vi-VN" sz="3600" dirty="0">
                <a:solidFill>
                  <a:srgbClr val="FF0000"/>
                </a:solidFill>
              </a:rPr>
              <a:t>Khi sử dụng, bạn cảm thấy thế nào?</a:t>
            </a:r>
          </a:p>
          <a:p>
            <a:pPr marL="571500" lvl="0" indent="-571500" algn="just">
              <a:buFont typeface="Arial" panose="020B0604020202020204" pitchFamily="34" charset="0"/>
              <a:buChar char="•"/>
            </a:pPr>
            <a:r>
              <a:rPr lang="vi-VN" sz="3600" dirty="0">
                <a:solidFill>
                  <a:srgbClr val="FF0000"/>
                </a:solidFill>
              </a:rPr>
              <a:t>Sản phẩm nên bảo quản như thế nào?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A1A74C3-8313-E28E-B571-0A09653E5A83}"/>
              </a:ext>
            </a:extLst>
          </p:cNvPr>
          <p:cNvSpPr txBox="1"/>
          <p:nvPr/>
        </p:nvSpPr>
        <p:spPr>
          <a:xfrm>
            <a:off x="1339702" y="95693"/>
            <a:ext cx="98138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</a:t>
            </a: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ặt câu hỏi về các sản phẩm đang trưng bày.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7826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0B9FF4CC-2626-FC01-9CFA-3B5B66D14E9E}"/>
              </a:ext>
            </a:extLst>
          </p:cNvPr>
          <p:cNvGrpSpPr/>
          <p:nvPr/>
        </p:nvGrpSpPr>
        <p:grpSpPr>
          <a:xfrm>
            <a:off x="-33053" y="0"/>
            <a:ext cx="12192000" cy="4392606"/>
            <a:chOff x="0" y="0"/>
            <a:chExt cx="6186311" cy="2228841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56A68767-EA05-3CCC-9059-EF2377F25188}"/>
                </a:ext>
              </a:extLst>
            </p:cNvPr>
            <p:cNvSpPr/>
            <p:nvPr/>
          </p:nvSpPr>
          <p:spPr>
            <a:xfrm>
              <a:off x="0" y="0"/>
              <a:ext cx="6186311" cy="2228841"/>
            </a:xfrm>
            <a:custGeom>
              <a:avLst/>
              <a:gdLst/>
              <a:ahLst/>
              <a:cxnLst/>
              <a:rect l="l" t="t" r="r" b="b"/>
              <a:pathLst>
                <a:path w="6186311" h="2228841">
                  <a:moveTo>
                    <a:pt x="0" y="0"/>
                  </a:moveTo>
                  <a:lnTo>
                    <a:pt x="6186311" y="0"/>
                  </a:lnTo>
                  <a:lnTo>
                    <a:pt x="6186311" y="2228841"/>
                  </a:lnTo>
                  <a:lnTo>
                    <a:pt x="0" y="2228841"/>
                  </a:lnTo>
                  <a:close/>
                </a:path>
              </a:pathLst>
            </a:custGeom>
            <a:solidFill>
              <a:srgbClr val="C8E5C9"/>
            </a:solidFill>
          </p:spPr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21BD2B63-42B5-911A-6BDF-6BB69FDB0ACC}"/>
              </a:ext>
            </a:extLst>
          </p:cNvPr>
          <p:cNvGrpSpPr/>
          <p:nvPr/>
        </p:nvGrpSpPr>
        <p:grpSpPr>
          <a:xfrm>
            <a:off x="0" y="4392606"/>
            <a:ext cx="12192000" cy="365587"/>
            <a:chOff x="0" y="0"/>
            <a:chExt cx="6186311" cy="185501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2FBD35B8-1DC5-279D-70A4-1A6153777704}"/>
                </a:ext>
              </a:extLst>
            </p:cNvPr>
            <p:cNvSpPr/>
            <p:nvPr/>
          </p:nvSpPr>
          <p:spPr>
            <a:xfrm>
              <a:off x="0" y="0"/>
              <a:ext cx="6186311" cy="185501"/>
            </a:xfrm>
            <a:custGeom>
              <a:avLst/>
              <a:gdLst/>
              <a:ahLst/>
              <a:cxnLst/>
              <a:rect l="l" t="t" r="r" b="b"/>
              <a:pathLst>
                <a:path w="6186311" h="185501">
                  <a:moveTo>
                    <a:pt x="0" y="0"/>
                  </a:moveTo>
                  <a:lnTo>
                    <a:pt x="6186311" y="0"/>
                  </a:lnTo>
                  <a:lnTo>
                    <a:pt x="6186311" y="185501"/>
                  </a:lnTo>
                  <a:lnTo>
                    <a:pt x="0" y="185501"/>
                  </a:lnTo>
                  <a:close/>
                </a:path>
              </a:pathLst>
            </a:custGeom>
            <a:solidFill>
              <a:srgbClr val="C69F65"/>
            </a:solidFill>
          </p:spPr>
        </p:sp>
      </p:grpSp>
      <p:pic>
        <p:nvPicPr>
          <p:cNvPr id="6" name="Picture 6">
            <a:extLst>
              <a:ext uri="{FF2B5EF4-FFF2-40B4-BE49-F238E27FC236}">
                <a16:creationId xmlns:a16="http://schemas.microsoft.com/office/drawing/2014/main" id="{58E919B3-EC35-AC04-F547-7C2EB6E89B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0" y="4758193"/>
            <a:ext cx="12192000" cy="3002280"/>
          </a:xfrm>
          <a:prstGeom prst="rect">
            <a:avLst/>
          </a:prstGeom>
        </p:spPr>
      </p:pic>
      <p:pic>
        <p:nvPicPr>
          <p:cNvPr id="7" name="Picture 8">
            <a:extLst>
              <a:ext uri="{FF2B5EF4-FFF2-40B4-BE49-F238E27FC236}">
                <a16:creationId xmlns:a16="http://schemas.microsoft.com/office/drawing/2014/main" id="{E99A7B22-CB3A-951E-F869-DCD8D58E233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3956572" y="589058"/>
            <a:ext cx="4278856" cy="3214491"/>
          </a:xfrm>
          <a:prstGeom prst="rect">
            <a:avLst/>
          </a:prstGeom>
        </p:spPr>
      </p:pic>
      <p:pic>
        <p:nvPicPr>
          <p:cNvPr id="8" name="Picture 10">
            <a:extLst>
              <a:ext uri="{FF2B5EF4-FFF2-40B4-BE49-F238E27FC236}">
                <a16:creationId xmlns:a16="http://schemas.microsoft.com/office/drawing/2014/main" id="{6AB75D43-7EB8-E5A4-1337-A7254AE1321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654570" y="527592"/>
            <a:ext cx="2624543" cy="4534847"/>
          </a:xfrm>
          <a:prstGeom prst="rect">
            <a:avLst/>
          </a:prstGeom>
        </p:spPr>
      </p:pic>
      <p:pic>
        <p:nvPicPr>
          <p:cNvPr id="9" name="Picture 11">
            <a:extLst>
              <a:ext uri="{FF2B5EF4-FFF2-40B4-BE49-F238E27FC236}">
                <a16:creationId xmlns:a16="http://schemas.microsoft.com/office/drawing/2014/main" id="{2B56DDD3-2DC5-72DD-E21E-82914CBF9B3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998054" y="642243"/>
            <a:ext cx="2152772" cy="2152772"/>
          </a:xfrm>
          <a:prstGeom prst="rect">
            <a:avLst/>
          </a:prstGeom>
        </p:spPr>
      </p:pic>
      <p:grpSp>
        <p:nvGrpSpPr>
          <p:cNvPr id="10" name="Group 12">
            <a:extLst>
              <a:ext uri="{FF2B5EF4-FFF2-40B4-BE49-F238E27FC236}">
                <a16:creationId xmlns:a16="http://schemas.microsoft.com/office/drawing/2014/main" id="{F1AE993E-CD35-DB4C-0F19-D464DB2D39BE}"/>
              </a:ext>
            </a:extLst>
          </p:cNvPr>
          <p:cNvGrpSpPr/>
          <p:nvPr/>
        </p:nvGrpSpPr>
        <p:grpSpPr>
          <a:xfrm>
            <a:off x="0" y="0"/>
            <a:ext cx="12192000" cy="300350"/>
            <a:chOff x="0" y="0"/>
            <a:chExt cx="6186311" cy="152400"/>
          </a:xfrm>
        </p:grpSpPr>
        <p:sp>
          <p:nvSpPr>
            <p:cNvPr id="11" name="Freeform 13">
              <a:extLst>
                <a:ext uri="{FF2B5EF4-FFF2-40B4-BE49-F238E27FC236}">
                  <a16:creationId xmlns:a16="http://schemas.microsoft.com/office/drawing/2014/main" id="{2AB5BE4B-355A-21D2-CEEB-5C2F731DA03A}"/>
                </a:ext>
              </a:extLst>
            </p:cNvPr>
            <p:cNvSpPr/>
            <p:nvPr/>
          </p:nvSpPr>
          <p:spPr>
            <a:xfrm>
              <a:off x="0" y="0"/>
              <a:ext cx="6186311" cy="152400"/>
            </a:xfrm>
            <a:custGeom>
              <a:avLst/>
              <a:gdLst/>
              <a:ahLst/>
              <a:cxnLst/>
              <a:rect l="l" t="t" r="r" b="b"/>
              <a:pathLst>
                <a:path w="6186311" h="152400">
                  <a:moveTo>
                    <a:pt x="0" y="0"/>
                  </a:moveTo>
                  <a:lnTo>
                    <a:pt x="6186311" y="0"/>
                  </a:lnTo>
                  <a:lnTo>
                    <a:pt x="6186311" y="152400"/>
                  </a:lnTo>
                  <a:lnTo>
                    <a:pt x="0" y="152400"/>
                  </a:lnTo>
                  <a:close/>
                </a:path>
              </a:pathLst>
            </a:custGeom>
            <a:solidFill>
              <a:srgbClr val="BBDEC0"/>
            </a:solidFill>
          </p:spPr>
        </p:sp>
      </p:grpSp>
      <p:grpSp>
        <p:nvGrpSpPr>
          <p:cNvPr id="12" name="Group 14">
            <a:extLst>
              <a:ext uri="{FF2B5EF4-FFF2-40B4-BE49-F238E27FC236}">
                <a16:creationId xmlns:a16="http://schemas.microsoft.com/office/drawing/2014/main" id="{2299CA58-A570-175D-36D4-C71B233CF798}"/>
              </a:ext>
            </a:extLst>
          </p:cNvPr>
          <p:cNvGrpSpPr/>
          <p:nvPr/>
        </p:nvGrpSpPr>
        <p:grpSpPr>
          <a:xfrm rot="-5400000">
            <a:off x="-2038357" y="2053899"/>
            <a:ext cx="4377064" cy="300350"/>
            <a:chOff x="0" y="0"/>
            <a:chExt cx="2220955" cy="152400"/>
          </a:xfrm>
        </p:grpSpPr>
        <p:sp>
          <p:nvSpPr>
            <p:cNvPr id="13" name="Freeform 15">
              <a:extLst>
                <a:ext uri="{FF2B5EF4-FFF2-40B4-BE49-F238E27FC236}">
                  <a16:creationId xmlns:a16="http://schemas.microsoft.com/office/drawing/2014/main" id="{585159F9-35AB-7363-0DC0-21342996CCC8}"/>
                </a:ext>
              </a:extLst>
            </p:cNvPr>
            <p:cNvSpPr/>
            <p:nvPr/>
          </p:nvSpPr>
          <p:spPr>
            <a:xfrm>
              <a:off x="0" y="0"/>
              <a:ext cx="2220955" cy="152400"/>
            </a:xfrm>
            <a:custGeom>
              <a:avLst/>
              <a:gdLst/>
              <a:ahLst/>
              <a:cxnLst/>
              <a:rect l="l" t="t" r="r" b="b"/>
              <a:pathLst>
                <a:path w="2220955" h="152400">
                  <a:moveTo>
                    <a:pt x="0" y="0"/>
                  </a:moveTo>
                  <a:lnTo>
                    <a:pt x="2220955" y="0"/>
                  </a:lnTo>
                  <a:lnTo>
                    <a:pt x="2220955" y="152400"/>
                  </a:lnTo>
                  <a:lnTo>
                    <a:pt x="0" y="152400"/>
                  </a:lnTo>
                  <a:close/>
                </a:path>
              </a:pathLst>
            </a:custGeom>
            <a:solidFill>
              <a:srgbClr val="BBDEC0"/>
            </a:solidFill>
          </p:spPr>
        </p:sp>
      </p:grpSp>
      <p:grpSp>
        <p:nvGrpSpPr>
          <p:cNvPr id="14" name="Group 16">
            <a:extLst>
              <a:ext uri="{FF2B5EF4-FFF2-40B4-BE49-F238E27FC236}">
                <a16:creationId xmlns:a16="http://schemas.microsoft.com/office/drawing/2014/main" id="{6B758829-A185-8092-8118-A4833BD71A6B}"/>
              </a:ext>
            </a:extLst>
          </p:cNvPr>
          <p:cNvGrpSpPr/>
          <p:nvPr/>
        </p:nvGrpSpPr>
        <p:grpSpPr>
          <a:xfrm rot="-5400000">
            <a:off x="9853293" y="2046128"/>
            <a:ext cx="4377064" cy="300350"/>
            <a:chOff x="0" y="0"/>
            <a:chExt cx="2220955" cy="152400"/>
          </a:xfrm>
        </p:grpSpPr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FECDFF19-BC99-561F-3024-FB94874AEF81}"/>
                </a:ext>
              </a:extLst>
            </p:cNvPr>
            <p:cNvSpPr/>
            <p:nvPr/>
          </p:nvSpPr>
          <p:spPr>
            <a:xfrm>
              <a:off x="0" y="0"/>
              <a:ext cx="2220955" cy="152400"/>
            </a:xfrm>
            <a:custGeom>
              <a:avLst/>
              <a:gdLst/>
              <a:ahLst/>
              <a:cxnLst/>
              <a:rect l="l" t="t" r="r" b="b"/>
              <a:pathLst>
                <a:path w="2220955" h="152400">
                  <a:moveTo>
                    <a:pt x="0" y="0"/>
                  </a:moveTo>
                  <a:lnTo>
                    <a:pt x="2220955" y="0"/>
                  </a:lnTo>
                  <a:lnTo>
                    <a:pt x="2220955" y="152400"/>
                  </a:lnTo>
                  <a:lnTo>
                    <a:pt x="0" y="152400"/>
                  </a:lnTo>
                  <a:close/>
                </a:path>
              </a:pathLst>
            </a:custGeom>
            <a:solidFill>
              <a:srgbClr val="BBDEC0"/>
            </a:solidFill>
          </p:spPr>
        </p:sp>
      </p:grpSp>
      <p:pic>
        <p:nvPicPr>
          <p:cNvPr id="16" name="Picture 18">
            <a:extLst>
              <a:ext uri="{FF2B5EF4-FFF2-40B4-BE49-F238E27FC236}">
                <a16:creationId xmlns:a16="http://schemas.microsoft.com/office/drawing/2014/main" id="{969F5A09-AC91-B755-226A-F2C5A1DD6F2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1076811" y="2561465"/>
            <a:ext cx="1423035" cy="2743200"/>
          </a:xfrm>
          <a:prstGeom prst="rect">
            <a:avLst/>
          </a:prstGeom>
        </p:spPr>
      </p:pic>
      <p:pic>
        <p:nvPicPr>
          <p:cNvPr id="17" name="Picture 8">
            <a:extLst>
              <a:ext uri="{FF2B5EF4-FFF2-40B4-BE49-F238E27FC236}">
                <a16:creationId xmlns:a16="http://schemas.microsoft.com/office/drawing/2014/main" id="{DBA9ED1D-D58A-B737-B85D-200B91A2EDF4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2934586" y="1477925"/>
            <a:ext cx="9257414" cy="590107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3F0D4C7-6B9C-D08E-8036-8A31D3EEE228}"/>
              </a:ext>
            </a:extLst>
          </p:cNvPr>
          <p:cNvSpPr txBox="1"/>
          <p:nvPr/>
        </p:nvSpPr>
        <p:spPr>
          <a:xfrm>
            <a:off x="4158253" y="2550689"/>
            <a:ext cx="7353263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lvl="0" indent="-571500" algn="just">
              <a:buFont typeface="Arial" panose="020B0604020202020204" pitchFamily="34" charset="0"/>
              <a:buChar char="•"/>
            </a:pPr>
            <a:r>
              <a:rPr lang="vi-VN" sz="3300" b="1" dirty="0">
                <a:solidFill>
                  <a:prstClr val="black"/>
                </a:solidFill>
                <a:latin typeface="Calibri"/>
              </a:rPr>
              <a:t>Sản phẩm thấy ẩn tượng nhất;</a:t>
            </a:r>
          </a:p>
          <a:p>
            <a:pPr marL="571500" lvl="0" indent="-571500" algn="just">
              <a:buFont typeface="Arial" panose="020B0604020202020204" pitchFamily="34" charset="0"/>
              <a:buChar char="•"/>
            </a:pPr>
            <a:r>
              <a:rPr lang="vi-VN" sz="3300" b="1" dirty="0">
                <a:solidFill>
                  <a:prstClr val="black"/>
                </a:solidFill>
                <a:latin typeface="Calibri"/>
              </a:rPr>
              <a:t>Câu chuyện về sản phẩm hoặc về quá trình sưu tầm sản phẩm mà em cảm thấy thú vị nhất.</a:t>
            </a:r>
          </a:p>
          <a:p>
            <a:pPr marL="571500" lvl="0" indent="-571500" algn="just">
              <a:buFont typeface="Arial" panose="020B0604020202020204" pitchFamily="34" charset="0"/>
              <a:buChar char="•"/>
            </a:pPr>
            <a:r>
              <a:rPr lang="vi-VN" sz="3300" b="1" dirty="0">
                <a:solidFill>
                  <a:prstClr val="black"/>
                </a:solidFill>
                <a:latin typeface="Calibri"/>
              </a:rPr>
              <a:t>Những điều em học được trong quá trình sưu tầm, đi “theo dấu nghệ nhân” của mình và của các bạn.</a:t>
            </a:r>
          </a:p>
        </p:txBody>
      </p:sp>
      <p:pic>
        <p:nvPicPr>
          <p:cNvPr id="21" name="Picture 17">
            <a:extLst>
              <a:ext uri="{FF2B5EF4-FFF2-40B4-BE49-F238E27FC236}">
                <a16:creationId xmlns:a16="http://schemas.microsoft.com/office/drawing/2014/main" id="{A3061792-3CF8-21DD-C606-95E7741871C5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-119637" y="2831091"/>
            <a:ext cx="2377889" cy="4739142"/>
          </a:xfrm>
          <a:prstGeom prst="rect">
            <a:avLst/>
          </a:prstGeom>
        </p:spPr>
      </p:pic>
      <p:sp>
        <p:nvSpPr>
          <p:cNvPr id="22" name="Thought Bubble: Cloud 21">
            <a:extLst>
              <a:ext uri="{FF2B5EF4-FFF2-40B4-BE49-F238E27FC236}">
                <a16:creationId xmlns:a16="http://schemas.microsoft.com/office/drawing/2014/main" id="{C3AFFCFF-F451-CA63-6009-DCC94261AB17}"/>
              </a:ext>
            </a:extLst>
          </p:cNvPr>
          <p:cNvSpPr/>
          <p:nvPr/>
        </p:nvSpPr>
        <p:spPr>
          <a:xfrm>
            <a:off x="640826" y="408328"/>
            <a:ext cx="3091202" cy="2581004"/>
          </a:xfrm>
          <a:prstGeom prst="cloudCallout">
            <a:avLst>
              <a:gd name="adj1" fmla="val -25257"/>
              <a:gd name="adj2" fmla="val 59538"/>
            </a:avLst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CHIA SẺ TRƯỚC LỚP</a:t>
            </a:r>
          </a:p>
        </p:txBody>
      </p:sp>
    </p:spTree>
    <p:extLst>
      <p:ext uri="{BB962C8B-B14F-4D97-AF65-F5344CB8AC3E}">
        <p14:creationId xmlns:p14="http://schemas.microsoft.com/office/powerpoint/2010/main" val="31198881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2192000" cy="4392606"/>
            <a:chOff x="0" y="0"/>
            <a:chExt cx="6186311" cy="222884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186311" cy="2228841"/>
            </a:xfrm>
            <a:custGeom>
              <a:avLst/>
              <a:gdLst/>
              <a:ahLst/>
              <a:cxnLst/>
              <a:rect l="l" t="t" r="r" b="b"/>
              <a:pathLst>
                <a:path w="6186311" h="2228841">
                  <a:moveTo>
                    <a:pt x="0" y="0"/>
                  </a:moveTo>
                  <a:lnTo>
                    <a:pt x="6186311" y="0"/>
                  </a:lnTo>
                  <a:lnTo>
                    <a:pt x="6186311" y="2228841"/>
                  </a:lnTo>
                  <a:lnTo>
                    <a:pt x="0" y="2228841"/>
                  </a:lnTo>
                  <a:close/>
                </a:path>
              </a:pathLst>
            </a:custGeom>
            <a:solidFill>
              <a:srgbClr val="C8E5C9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0" y="4392606"/>
            <a:ext cx="12192000" cy="365587"/>
            <a:chOff x="0" y="0"/>
            <a:chExt cx="6186311" cy="18550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186311" cy="185501"/>
            </a:xfrm>
            <a:custGeom>
              <a:avLst/>
              <a:gdLst/>
              <a:ahLst/>
              <a:cxnLst/>
              <a:rect l="l" t="t" r="r" b="b"/>
              <a:pathLst>
                <a:path w="6186311" h="185501">
                  <a:moveTo>
                    <a:pt x="0" y="0"/>
                  </a:moveTo>
                  <a:lnTo>
                    <a:pt x="6186311" y="0"/>
                  </a:lnTo>
                  <a:lnTo>
                    <a:pt x="6186311" y="185501"/>
                  </a:lnTo>
                  <a:lnTo>
                    <a:pt x="0" y="185501"/>
                  </a:lnTo>
                  <a:close/>
                </a:path>
              </a:pathLst>
            </a:custGeom>
            <a:solidFill>
              <a:srgbClr val="C69F65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0" y="4758193"/>
            <a:ext cx="12192000" cy="300228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3956572" y="589058"/>
            <a:ext cx="4278856" cy="321449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9253201" y="71913"/>
            <a:ext cx="2624543" cy="453484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998054" y="642243"/>
            <a:ext cx="2152772" cy="2152772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0" y="0"/>
            <a:ext cx="12192000" cy="300350"/>
            <a:chOff x="0" y="0"/>
            <a:chExt cx="6186311" cy="152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186311" cy="152400"/>
            </a:xfrm>
            <a:custGeom>
              <a:avLst/>
              <a:gdLst/>
              <a:ahLst/>
              <a:cxnLst/>
              <a:rect l="l" t="t" r="r" b="b"/>
              <a:pathLst>
                <a:path w="6186311" h="152400">
                  <a:moveTo>
                    <a:pt x="0" y="0"/>
                  </a:moveTo>
                  <a:lnTo>
                    <a:pt x="6186311" y="0"/>
                  </a:lnTo>
                  <a:lnTo>
                    <a:pt x="6186311" y="152400"/>
                  </a:lnTo>
                  <a:lnTo>
                    <a:pt x="0" y="152400"/>
                  </a:lnTo>
                  <a:close/>
                </a:path>
              </a:pathLst>
            </a:custGeom>
            <a:solidFill>
              <a:srgbClr val="BBDEC0"/>
            </a:solidFill>
          </p:spPr>
        </p:sp>
      </p:grpSp>
      <p:grpSp>
        <p:nvGrpSpPr>
          <p:cNvPr id="14" name="Group 14"/>
          <p:cNvGrpSpPr/>
          <p:nvPr/>
        </p:nvGrpSpPr>
        <p:grpSpPr>
          <a:xfrm rot="-5400000">
            <a:off x="-2038357" y="2053899"/>
            <a:ext cx="4377064" cy="300350"/>
            <a:chOff x="0" y="0"/>
            <a:chExt cx="2220955" cy="1524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220955" cy="152400"/>
            </a:xfrm>
            <a:custGeom>
              <a:avLst/>
              <a:gdLst/>
              <a:ahLst/>
              <a:cxnLst/>
              <a:rect l="l" t="t" r="r" b="b"/>
              <a:pathLst>
                <a:path w="2220955" h="152400">
                  <a:moveTo>
                    <a:pt x="0" y="0"/>
                  </a:moveTo>
                  <a:lnTo>
                    <a:pt x="2220955" y="0"/>
                  </a:lnTo>
                  <a:lnTo>
                    <a:pt x="2220955" y="152400"/>
                  </a:lnTo>
                  <a:lnTo>
                    <a:pt x="0" y="152400"/>
                  </a:lnTo>
                  <a:close/>
                </a:path>
              </a:pathLst>
            </a:custGeom>
            <a:solidFill>
              <a:srgbClr val="BBDEC0"/>
            </a:solidFill>
          </p:spPr>
        </p:sp>
      </p:grpSp>
      <p:grpSp>
        <p:nvGrpSpPr>
          <p:cNvPr id="16" name="Group 16"/>
          <p:cNvGrpSpPr/>
          <p:nvPr/>
        </p:nvGrpSpPr>
        <p:grpSpPr>
          <a:xfrm rot="-5400000">
            <a:off x="9853293" y="2046128"/>
            <a:ext cx="4377064" cy="300350"/>
            <a:chOff x="0" y="0"/>
            <a:chExt cx="2220955" cy="1524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220955" cy="152400"/>
            </a:xfrm>
            <a:custGeom>
              <a:avLst/>
              <a:gdLst/>
              <a:ahLst/>
              <a:cxnLst/>
              <a:rect l="l" t="t" r="r" b="b"/>
              <a:pathLst>
                <a:path w="2220955" h="152400">
                  <a:moveTo>
                    <a:pt x="0" y="0"/>
                  </a:moveTo>
                  <a:lnTo>
                    <a:pt x="2220955" y="0"/>
                  </a:lnTo>
                  <a:lnTo>
                    <a:pt x="2220955" y="152400"/>
                  </a:lnTo>
                  <a:lnTo>
                    <a:pt x="0" y="152400"/>
                  </a:lnTo>
                  <a:close/>
                </a:path>
              </a:pathLst>
            </a:custGeom>
            <a:solidFill>
              <a:srgbClr val="BBDEC0"/>
            </a:solidFill>
          </p:spPr>
        </p:sp>
      </p:grpSp>
      <p:pic>
        <p:nvPicPr>
          <p:cNvPr id="18" name="Picture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1076811" y="2561465"/>
            <a:ext cx="1423035" cy="2743200"/>
          </a:xfrm>
          <a:prstGeom prst="rect">
            <a:avLst/>
          </a:prstGeom>
        </p:spPr>
      </p:pic>
      <p:pic>
        <p:nvPicPr>
          <p:cNvPr id="24" name="Picture 17">
            <a:extLst>
              <a:ext uri="{FF2B5EF4-FFF2-40B4-BE49-F238E27FC236}">
                <a16:creationId xmlns:a16="http://schemas.microsoft.com/office/drawing/2014/main" id="{F1C2B83B-0FF4-D9FE-60DD-6D4B4436D2DB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298" r="298" b="4945"/>
          <a:stretch>
            <a:fillRect/>
          </a:stretch>
        </p:blipFill>
        <p:spPr>
          <a:xfrm flipH="1">
            <a:off x="85167" y="2164035"/>
            <a:ext cx="2789351" cy="4710487"/>
          </a:xfrm>
          <a:prstGeom prst="rect">
            <a:avLst/>
          </a:prstGeom>
        </p:spPr>
      </p:pic>
      <p:sp>
        <p:nvSpPr>
          <p:cNvPr id="32" name="Rectangle: Diagonal Corners Rounded 31">
            <a:extLst>
              <a:ext uri="{FF2B5EF4-FFF2-40B4-BE49-F238E27FC236}">
                <a16:creationId xmlns:a16="http://schemas.microsoft.com/office/drawing/2014/main" id="{27556949-5FF2-3AEA-C57A-69BD52859F0C}"/>
              </a:ext>
            </a:extLst>
          </p:cNvPr>
          <p:cNvSpPr/>
          <p:nvPr/>
        </p:nvSpPr>
        <p:spPr>
          <a:xfrm>
            <a:off x="2142493" y="1148317"/>
            <a:ext cx="9517318" cy="5310903"/>
          </a:xfrm>
          <a:prstGeom prst="round2DiagRect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KẾT LUẬN:</a:t>
            </a:r>
          </a:p>
          <a:p>
            <a:pPr lvl="0" algn="just"/>
            <a:r>
              <a:rPr lang="vi-VN" sz="4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Việc để tâm tìm hiểu, quan sát, phỏng vấn, tìm tòi,.. “Theo dấu nghệ nhân” cũng là một hoạt động quan tâm nhằm nâng cao hiểu biết của </a:t>
            </a:r>
            <a:r>
              <a:rPr lang="en-US" sz="40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chúng</a:t>
            </a:r>
            <a:r>
              <a:rPr lang="en-US" sz="4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ta</a:t>
            </a:r>
            <a:r>
              <a:rPr lang="vi-VN" sz="4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về chính quê hương mình, bởi có biết bao điều thú vị, đáng tự hào ản chứa trong từng vật dụng, món ăn ở địa phương.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59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3">
            <a:extLst>
              <a:ext uri="{FF2B5EF4-FFF2-40B4-BE49-F238E27FC236}">
                <a16:creationId xmlns:a16="http://schemas.microsoft.com/office/drawing/2014/main" id="{D9AEFEE2-D743-8F05-2EB6-EF8DDC248EE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5" b="23843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26" name="Hình ảnh 25" descr="Ảnh có chứa đồ chơi, búp bê&#10;&#10;Mô tả được tạo tự động">
            <a:extLst>
              <a:ext uri="{FF2B5EF4-FFF2-40B4-BE49-F238E27FC236}">
                <a16:creationId xmlns:a16="http://schemas.microsoft.com/office/drawing/2014/main" id="{56BB74E1-0796-907F-5864-7FDFDF251B7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4796" b="83980" l="25816" r="77653">
                        <a14:foregroundMark x1="53673" y1="38061" x2="47041" y2="30612"/>
                        <a14:foregroundMark x1="60204" y1="35204" x2="60000" y2="28469"/>
                        <a14:foregroundMark x1="45714" y1="31224" x2="53265" y2="37245"/>
                        <a14:foregroundMark x1="72551" y1="20918" x2="74694" y2="22245"/>
                        <a14:foregroundMark x1="59388" y1="36224" x2="55204" y2="39388"/>
                        <a14:foregroundMark x1="47653" y1="81837" x2="43673" y2="83980"/>
                        <a14:foregroundMark x1="56837" y1="82143" x2="59796" y2="83980"/>
                        <a14:foregroundMark x1="43469" y1="18061" x2="43061" y2="18061"/>
                        <a14:foregroundMark x1="50306" y1="33265" x2="52653" y2="36429"/>
                        <a14:foregroundMark x1="73571" y1="23061" x2="72347" y2="26429"/>
                        <a14:foregroundMark x1="71327" y1="26837" x2="71327" y2="26837"/>
                        <a14:foregroundMark x1="72347" y1="27449" x2="72347" y2="27449"/>
                        <a14:backgroundMark x1="69388" y1="20510" x2="67959" y2="205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368" t="6564" r="15812" b="10564"/>
          <a:stretch/>
        </p:blipFill>
        <p:spPr>
          <a:xfrm flipH="1">
            <a:off x="9017369" y="2406875"/>
            <a:ext cx="3572177" cy="4566960"/>
          </a:xfrm>
          <a:prstGeom prst="rect">
            <a:avLst/>
          </a:prstGeom>
        </p:spPr>
      </p:pic>
      <p:pic>
        <p:nvPicPr>
          <p:cNvPr id="28" name="Hình ảnh 27" descr="Ảnh có chứa đồ chơi, búp bê&#10;&#10;Mô tả được tạo tự động">
            <a:extLst>
              <a:ext uri="{FF2B5EF4-FFF2-40B4-BE49-F238E27FC236}">
                <a16:creationId xmlns:a16="http://schemas.microsoft.com/office/drawing/2014/main" id="{0D6238F9-1D53-1D9E-83DA-749AE20EBC1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9388" b="82347" l="31531" r="75408">
                        <a14:foregroundMark x1="55204" y1="33980" x2="53980" y2="33980"/>
                        <a14:foregroundMark x1="40510" y1="34592" x2="48673" y2="35204"/>
                        <a14:foregroundMark x1="48673" y1="35204" x2="48776" y2="35408"/>
                        <a14:foregroundMark x1="56531" y1="29898" x2="53163" y2="34388"/>
                        <a14:foregroundMark x1="52449" y1="82347" x2="54592" y2="82347"/>
                        <a14:foregroundMark x1="43878" y1="80612" x2="41224" y2="82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137" t="11693" r="19094" b="10564"/>
          <a:stretch/>
        </p:blipFill>
        <p:spPr>
          <a:xfrm>
            <a:off x="-190791" y="2454899"/>
            <a:ext cx="3232443" cy="4588374"/>
          </a:xfrm>
          <a:prstGeom prst="rect">
            <a:avLst/>
          </a:prstGeom>
        </p:spPr>
      </p:pic>
      <p:pic>
        <p:nvPicPr>
          <p:cNvPr id="30" name="Hình ảnh 29" descr="Ảnh có chứa đồ chơi, búp bê, đồ họa véc-tơ&#10;&#10;Mô tả được tạo tự động">
            <a:extLst>
              <a:ext uri="{FF2B5EF4-FFF2-40B4-BE49-F238E27FC236}">
                <a16:creationId xmlns:a16="http://schemas.microsoft.com/office/drawing/2014/main" id="{5647F9C8-BF3C-E337-96F5-0D4060A31AD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9184" b="82653" l="19796" r="80714">
                        <a14:foregroundMark x1="20816" y1="45204" x2="20816" y2="45204"/>
                        <a14:foregroundMark x1="20204" y1="47551" x2="20204" y2="47551"/>
                        <a14:foregroundMark x1="20408" y1="49796" x2="20408" y2="49796"/>
                        <a14:foregroundMark x1="19796" y1="50102" x2="19796" y2="50102"/>
                        <a14:foregroundMark x1="37143" y1="40000" x2="37551" y2="37245"/>
                        <a14:foregroundMark x1="44490" y1="81224" x2="42347" y2="81429"/>
                        <a14:foregroundMark x1="72551" y1="71429" x2="70918" y2="71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650" t="11282" r="11709" b="9129"/>
          <a:stretch/>
        </p:blipFill>
        <p:spPr>
          <a:xfrm>
            <a:off x="5789354" y="2586007"/>
            <a:ext cx="4124118" cy="4457266"/>
          </a:xfrm>
          <a:prstGeom prst="rect">
            <a:avLst/>
          </a:prstGeom>
        </p:spPr>
      </p:pic>
      <p:pic>
        <p:nvPicPr>
          <p:cNvPr id="32" name="Hình ảnh 31" descr="Ảnh có chứa đồ chơi, búp bê, đồ họa véc-tơ&#10;&#10;Mô tả được tạo tự động">
            <a:extLst>
              <a:ext uri="{FF2B5EF4-FFF2-40B4-BE49-F238E27FC236}">
                <a16:creationId xmlns:a16="http://schemas.microsoft.com/office/drawing/2014/main" id="{7415F3D1-5D35-1E5E-670B-9B6F33AE213A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7673" b="76259" l="23880" r="81407">
                        <a14:foregroundMark x1="53856" y1="34184" x2="50065" y2="3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689" t="10350" r="11402" b="16418"/>
          <a:stretch/>
        </p:blipFill>
        <p:spPr>
          <a:xfrm>
            <a:off x="2346804" y="2705455"/>
            <a:ext cx="3538131" cy="461588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1530DBE-C30F-D294-9625-3531777A091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325132" y="442653"/>
            <a:ext cx="12004064" cy="1591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12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Hình ảnh 15">
            <a:extLst>
              <a:ext uri="{FF2B5EF4-FFF2-40B4-BE49-F238E27FC236}">
                <a16:creationId xmlns:a16="http://schemas.microsoft.com/office/drawing/2014/main" id="{3DB47CC7-60E4-18A1-B895-A05B4BAA761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327" b="87347" l="16837" r="82857">
                        <a14:foregroundMark x1="42041" y1="83673" x2="42857" y2="86429"/>
                        <a14:foregroundMark x1="52755" y1="86429" x2="53776" y2="87347"/>
                        <a14:foregroundMark x1="41633" y1="16327" x2="39694" y2="167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645" t="8173" r="8611" b="8386"/>
          <a:stretch/>
        </p:blipFill>
        <p:spPr>
          <a:xfrm flipH="1">
            <a:off x="7219559" y="1454643"/>
            <a:ext cx="5376372" cy="5294499"/>
          </a:xfrm>
          <a:prstGeom prst="rect">
            <a:avLst/>
          </a:prstGeom>
        </p:spPr>
      </p:pic>
      <p:sp>
        <p:nvSpPr>
          <p:cNvPr id="12" name="Flowchart: Alternate Process 11">
            <a:extLst>
              <a:ext uri="{FF2B5EF4-FFF2-40B4-BE49-F238E27FC236}">
                <a16:creationId xmlns:a16="http://schemas.microsoft.com/office/drawing/2014/main" id="{EC6A7A0B-FADF-ACF6-3470-AF6F6F326A7C}"/>
              </a:ext>
            </a:extLst>
          </p:cNvPr>
          <p:cNvSpPr/>
          <p:nvPr/>
        </p:nvSpPr>
        <p:spPr>
          <a:xfrm>
            <a:off x="289334" y="2093372"/>
            <a:ext cx="7573642" cy="4017042"/>
          </a:xfrm>
          <a:prstGeom prst="flowChartAlternateProcess">
            <a:avLst/>
          </a:prstGeom>
          <a:solidFill>
            <a:srgbClr val="FFFFCC"/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C5362AD-22A2-7516-2E33-C9BC06BB92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79770" y="245296"/>
            <a:ext cx="12046740" cy="1566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642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6FC47C5-A023-A062-9890-8A8F75DC8A75}"/>
              </a:ext>
            </a:extLst>
          </p:cNvPr>
          <p:cNvSpPr/>
          <p:nvPr/>
        </p:nvSpPr>
        <p:spPr>
          <a:xfrm>
            <a:off x="3377240" y="67000"/>
            <a:ext cx="5133373" cy="1972786"/>
          </a:xfrm>
          <a:prstGeom prst="roundRect">
            <a:avLst>
              <a:gd name="adj" fmla="val 50000"/>
            </a:avLst>
          </a:prstGeom>
          <a:solidFill>
            <a:srgbClr val="FFFFCC"/>
          </a:solidFill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Phần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làm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việc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của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ban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sự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lớp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AB1F2EE-F8FD-75F5-5DC5-711C7703A776}"/>
              </a:ext>
            </a:extLst>
          </p:cNvPr>
          <p:cNvSpPr txBox="1"/>
          <p:nvPr/>
        </p:nvSpPr>
        <p:spPr>
          <a:xfrm>
            <a:off x="273876" y="1851284"/>
            <a:ext cx="3643699" cy="1532334"/>
          </a:xfrm>
          <a:prstGeom prst="flowChartAlternate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tổ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trưởng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báo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kết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hoạt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động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trong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tuần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tổ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BF6BC6C-93C9-D982-15BD-9D511EE50B93}"/>
              </a:ext>
            </a:extLst>
          </p:cNvPr>
          <p:cNvSpPr txBox="1"/>
          <p:nvPr/>
        </p:nvSpPr>
        <p:spPr>
          <a:xfrm>
            <a:off x="7830389" y="2039786"/>
            <a:ext cx="3958199" cy="1532334"/>
          </a:xfrm>
          <a:prstGeom prst="flowChartAlternate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Lớp trưởng báo cáo kết quả học tập của lớp trong tuần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1" name="Hình ảnh 20" descr="Ảnh có chứa đồ chơi, búp bê, đồ họa véc-tơ&#10;&#10;Mô tả được tạo tự động">
            <a:extLst>
              <a:ext uri="{FF2B5EF4-FFF2-40B4-BE49-F238E27FC236}">
                <a16:creationId xmlns:a16="http://schemas.microsoft.com/office/drawing/2014/main" id="{85D0EABF-2F2C-4343-9982-41B988171A0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3980" b="74184" l="23791" r="80784">
                        <a14:foregroundMark x1="53725" y1="36327" x2="51242" y2="32857"/>
                        <a14:foregroundMark x1="52157" y1="73367" x2="50458" y2="741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146" t="12631" r="21640" b="19326"/>
          <a:stretch/>
        </p:blipFill>
        <p:spPr>
          <a:xfrm>
            <a:off x="2578825" y="2533150"/>
            <a:ext cx="3225212" cy="4505381"/>
          </a:xfrm>
          <a:prstGeom prst="rect">
            <a:avLst/>
          </a:prstGeom>
        </p:spPr>
      </p:pic>
      <p:pic>
        <p:nvPicPr>
          <p:cNvPr id="22" name="Hình ảnh 21" descr="Ảnh có chứa đồ chơi, búp bê&#10;&#10;Mô tả được tạo tự động">
            <a:extLst>
              <a:ext uri="{FF2B5EF4-FFF2-40B4-BE49-F238E27FC236}">
                <a16:creationId xmlns:a16="http://schemas.microsoft.com/office/drawing/2014/main" id="{9F8E7196-D75B-9680-77BF-FD45A8574F2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0000" b="85408" l="34898" r="69490">
                        <a14:foregroundMark x1="49694" y1="20102" x2="49694" y2="20102"/>
                        <a14:foregroundMark x1="44898" y1="30816" x2="49286" y2="33673"/>
                        <a14:foregroundMark x1="58673" y1="32857" x2="51633" y2="34388"/>
                        <a14:foregroundMark x1="51020" y1="37245" x2="51020" y2="39796"/>
                        <a14:foregroundMark x1="47041" y1="81837" x2="43061" y2="83571"/>
                        <a14:foregroundMark x1="60612" y1="81429" x2="64035" y2="83770"/>
                        <a14:foregroundMark x1="45918" y1="29694" x2="46327" y2="25918"/>
                        <a14:foregroundMark x1="60000" y1="28265" x2="57041" y2="30612"/>
                        <a14:backgroundMark x1="67551" y1="85408" x2="64184" y2="852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639" t="12537" r="26115" b="10647"/>
          <a:stretch/>
        </p:blipFill>
        <p:spPr>
          <a:xfrm>
            <a:off x="6263468" y="2681533"/>
            <a:ext cx="2424651" cy="4200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121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15">
            <a:extLst>
              <a:ext uri="{FF2B5EF4-FFF2-40B4-BE49-F238E27FC236}">
                <a16:creationId xmlns:a16="http://schemas.microsoft.com/office/drawing/2014/main" id="{6CA1C907-3C3E-EFDD-CBB6-06A7C23174B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327" b="87347" l="16837" r="82857">
                        <a14:foregroundMark x1="42041" y1="83673" x2="42857" y2="86429"/>
                        <a14:foregroundMark x1="52755" y1="86429" x2="53776" y2="87347"/>
                        <a14:foregroundMark x1="41633" y1="16327" x2="39694" y2="167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645" t="8173" r="8611" b="8386"/>
          <a:stretch/>
        </p:blipFill>
        <p:spPr>
          <a:xfrm flipH="1">
            <a:off x="7219559" y="1454643"/>
            <a:ext cx="5376372" cy="5294499"/>
          </a:xfrm>
          <a:prstGeom prst="rect">
            <a:avLst/>
          </a:prstGeom>
        </p:spPr>
      </p:pic>
      <p:sp>
        <p:nvSpPr>
          <p:cNvPr id="6" name="Flowchart: Alternate Process 5">
            <a:extLst>
              <a:ext uri="{FF2B5EF4-FFF2-40B4-BE49-F238E27FC236}">
                <a16:creationId xmlns:a16="http://schemas.microsoft.com/office/drawing/2014/main" id="{BC33F8BD-3F1A-9443-93D1-A0E322A5E476}"/>
              </a:ext>
            </a:extLst>
          </p:cNvPr>
          <p:cNvSpPr/>
          <p:nvPr/>
        </p:nvSpPr>
        <p:spPr>
          <a:xfrm>
            <a:off x="289334" y="2093372"/>
            <a:ext cx="7573642" cy="4017042"/>
          </a:xfrm>
          <a:prstGeom prst="flowChartAlternateProcess">
            <a:avLst/>
          </a:prstGeom>
          <a:solidFill>
            <a:srgbClr val="FFFFCC"/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B84613-7171-7AA2-9CD0-B33E30AA6354}"/>
              </a:ext>
            </a:extLst>
          </p:cNvPr>
          <p:cNvSpPr txBox="1"/>
          <p:nvPr/>
        </p:nvSpPr>
        <p:spPr>
          <a:xfrm>
            <a:off x="643976" y="2248220"/>
            <a:ext cx="23348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Ưu điểm: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A562129-247E-5E3D-9477-54D6986248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40546"/>
            <a:ext cx="12046740" cy="1566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6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15">
            <a:extLst>
              <a:ext uri="{FF2B5EF4-FFF2-40B4-BE49-F238E27FC236}">
                <a16:creationId xmlns:a16="http://schemas.microsoft.com/office/drawing/2014/main" id="{B375D944-3212-73DE-AC06-141F8CDF8C8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327" b="87347" l="16837" r="82857">
                        <a14:foregroundMark x1="42041" y1="83673" x2="42857" y2="86429"/>
                        <a14:foregroundMark x1="52755" y1="86429" x2="53776" y2="87347"/>
                        <a14:foregroundMark x1="41633" y1="16327" x2="39694" y2="167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645" t="8173" r="8611" b="8386"/>
          <a:stretch/>
        </p:blipFill>
        <p:spPr>
          <a:xfrm flipH="1">
            <a:off x="7219559" y="1454643"/>
            <a:ext cx="5376372" cy="5294499"/>
          </a:xfrm>
          <a:prstGeom prst="rect">
            <a:avLst/>
          </a:prstGeom>
        </p:spPr>
      </p:pic>
      <p:sp>
        <p:nvSpPr>
          <p:cNvPr id="7" name="Flowchart: Alternate Process 6">
            <a:extLst>
              <a:ext uri="{FF2B5EF4-FFF2-40B4-BE49-F238E27FC236}">
                <a16:creationId xmlns:a16="http://schemas.microsoft.com/office/drawing/2014/main" id="{97ACA998-ED6B-D2E6-E6A5-64BA8F01816C}"/>
              </a:ext>
            </a:extLst>
          </p:cNvPr>
          <p:cNvSpPr/>
          <p:nvPr/>
        </p:nvSpPr>
        <p:spPr>
          <a:xfrm>
            <a:off x="289334" y="2093372"/>
            <a:ext cx="7573642" cy="4017042"/>
          </a:xfrm>
          <a:prstGeom prst="flowChartAlternateProcess">
            <a:avLst/>
          </a:prstGeom>
          <a:solidFill>
            <a:srgbClr val="FFFFCC"/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8EE888-7E1F-3C3C-D0C2-8E104B526E76}"/>
              </a:ext>
            </a:extLst>
          </p:cNvPr>
          <p:cNvSpPr txBox="1"/>
          <p:nvPr/>
        </p:nvSpPr>
        <p:spPr>
          <a:xfrm>
            <a:off x="643976" y="2248220"/>
            <a:ext cx="23348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Hạn chế: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9248B66-24DD-E4E5-66CE-356A38CB3E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59596"/>
            <a:ext cx="12046740" cy="1566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503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11A82AB-3A81-58AB-7B22-B0C70769955B}"/>
              </a:ext>
            </a:extLst>
          </p:cNvPr>
          <p:cNvSpPr/>
          <p:nvPr/>
        </p:nvSpPr>
        <p:spPr>
          <a:xfrm>
            <a:off x="3377710" y="251011"/>
            <a:ext cx="4948518" cy="1434914"/>
          </a:xfrm>
          <a:prstGeom prst="roundRect">
            <a:avLst>
              <a:gd name="adj" fmla="val 50000"/>
            </a:avLst>
          </a:prstGeom>
          <a:solidFill>
            <a:srgbClr val="FFFFCC"/>
          </a:solidFill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Góc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tuyên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dương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885464C-058D-171C-FC2B-482E6B44BA01}"/>
              </a:ext>
            </a:extLst>
          </p:cNvPr>
          <p:cNvSpPr txBox="1"/>
          <p:nvPr/>
        </p:nvSpPr>
        <p:spPr>
          <a:xfrm>
            <a:off x="407771" y="2008951"/>
            <a:ext cx="3278243" cy="155517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Ngôi sao chăm chỉ</a:t>
            </a:r>
            <a:endParaRPr kumimoji="0" lang="en-US" sz="4267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968A2D-3E18-166D-44AB-EB3733827683}"/>
              </a:ext>
            </a:extLst>
          </p:cNvPr>
          <p:cNvSpPr txBox="1"/>
          <p:nvPr/>
        </p:nvSpPr>
        <p:spPr>
          <a:xfrm>
            <a:off x="7910639" y="2105883"/>
            <a:ext cx="3278243" cy="155517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Hoa ngoan ngoãn</a:t>
            </a:r>
            <a:endParaRPr kumimoji="0" lang="en-US" sz="4267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5" name="Hình ảnh 20" descr="Ảnh có chứa đồ chơi, búp bê, đồ họa véc-tơ&#10;&#10;Mô tả được tạo tự động">
            <a:extLst>
              <a:ext uri="{FF2B5EF4-FFF2-40B4-BE49-F238E27FC236}">
                <a16:creationId xmlns:a16="http://schemas.microsoft.com/office/drawing/2014/main" id="{E4DC6B6F-D16A-4ADE-ACF0-312E190B3C0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3980" b="74184" l="23791" r="80784">
                        <a14:foregroundMark x1="53725" y1="36327" x2="51242" y2="32857"/>
                        <a14:foregroundMark x1="52157" y1="73367" x2="50458" y2="741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146" t="12631" r="21640" b="19326"/>
          <a:stretch/>
        </p:blipFill>
        <p:spPr>
          <a:xfrm>
            <a:off x="2578825" y="2533150"/>
            <a:ext cx="3225212" cy="4505381"/>
          </a:xfrm>
          <a:prstGeom prst="rect">
            <a:avLst/>
          </a:prstGeom>
        </p:spPr>
      </p:pic>
      <p:pic>
        <p:nvPicPr>
          <p:cNvPr id="6" name="Hình ảnh 21" descr="Ảnh có chứa đồ chơi, búp bê&#10;&#10;Mô tả được tạo tự động">
            <a:extLst>
              <a:ext uri="{FF2B5EF4-FFF2-40B4-BE49-F238E27FC236}">
                <a16:creationId xmlns:a16="http://schemas.microsoft.com/office/drawing/2014/main" id="{1DE74C73-FA3B-EC08-D14F-2113A837D0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0000" b="85408" l="34898" r="69490">
                        <a14:foregroundMark x1="49694" y1="20102" x2="49694" y2="20102"/>
                        <a14:foregroundMark x1="44898" y1="30816" x2="49286" y2="33673"/>
                        <a14:foregroundMark x1="58673" y1="32857" x2="51633" y2="34388"/>
                        <a14:foregroundMark x1="51020" y1="37245" x2="51020" y2="39796"/>
                        <a14:foregroundMark x1="47041" y1="81837" x2="43061" y2="83571"/>
                        <a14:foregroundMark x1="60612" y1="81429" x2="64035" y2="83770"/>
                        <a14:foregroundMark x1="45918" y1="29694" x2="46327" y2="25918"/>
                        <a14:foregroundMark x1="60000" y1="28265" x2="57041" y2="30612"/>
                        <a14:backgroundMark x1="67551" y1="85408" x2="64184" y2="852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639" t="12537" r="26115" b="10647"/>
          <a:stretch/>
        </p:blipFill>
        <p:spPr>
          <a:xfrm>
            <a:off x="6263468" y="2681533"/>
            <a:ext cx="2424651" cy="4200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319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8" grpId="1" animBg="1"/>
      <p:bldP spid="9" grpId="0" animBg="1"/>
      <p:bldP spid="9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3">
            <a:extLst>
              <a:ext uri="{FF2B5EF4-FFF2-40B4-BE49-F238E27FC236}">
                <a16:creationId xmlns:a16="http://schemas.microsoft.com/office/drawing/2014/main" id="{D9AEFEE2-D743-8F05-2EB6-EF8DDC248EE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5" b="23843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BF2331F6-BFD7-7F84-63EF-850002B03814}"/>
              </a:ext>
            </a:extLst>
          </p:cNvPr>
          <p:cNvSpPr txBox="1"/>
          <p:nvPr/>
        </p:nvSpPr>
        <p:spPr>
          <a:xfrm>
            <a:off x="190647" y="25848"/>
            <a:ext cx="12001333" cy="1195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 w="1905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Phương hướng hoạt động Tuần …</a:t>
            </a:r>
            <a:endParaRPr kumimoji="0" lang="en-US" sz="6000" b="1" i="0" u="none" strike="noStrike" kern="1200" cap="none" spc="0" normalizeH="0" baseline="0" noProof="0" dirty="0">
              <a:ln w="190500">
                <a:solidFill>
                  <a:prstClr val="white"/>
                </a:solidFill>
                <a:prstDash val="solid"/>
              </a:ln>
              <a:solidFill>
                <a:prstClr val="white"/>
              </a:solidFill>
              <a:effectLst>
                <a:outerShdw blurRad="12700" dist="38100" dir="2700000" algn="tl" rotWithShape="0">
                  <a:srgbClr val="5B9BD5">
                    <a:lumMod val="60000"/>
                    <a:lumOff val="40000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D9D57F1F-C214-7EC9-7911-C032E4EA8E26}"/>
              </a:ext>
            </a:extLst>
          </p:cNvPr>
          <p:cNvSpPr txBox="1"/>
          <p:nvPr/>
        </p:nvSpPr>
        <p:spPr>
          <a:xfrm>
            <a:off x="190667" y="57199"/>
            <a:ext cx="12001333" cy="1195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4472C4">
                    <a:lumMod val="40000"/>
                    <a:lumOff val="60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P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FFC000">
                    <a:lumMod val="40000"/>
                    <a:lumOff val="60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h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F99D9D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ư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70AD47">
                    <a:lumMod val="40000"/>
                    <a:lumOff val="60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ơ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FFCCFF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n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93F2FF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g</a:t>
            </a:r>
            <a:r>
              <a:rPr kumimoji="0" lang="en-US" sz="6000" b="1" i="0" u="none" strike="noStrike" kern="1200" cap="none" spc="0" normalizeH="0" baseline="0" noProof="0" dirty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ED7D31">
                    <a:lumMod val="20000"/>
                    <a:lumOff val="80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CC99FF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h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FFCC99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ư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70AD47">
                    <a:lumMod val="40000"/>
                    <a:lumOff val="60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ớ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ACF0FE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n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F99D9D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g</a:t>
            </a:r>
            <a:r>
              <a:rPr kumimoji="0" lang="en-US" sz="6000" b="1" i="0" u="none" strike="noStrike" kern="1200" cap="none" spc="0" normalizeH="0" baseline="0" noProof="0" dirty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ED7D31">
                    <a:lumMod val="20000"/>
                    <a:lumOff val="80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C5F1D3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h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FFC000">
                    <a:lumMod val="40000"/>
                    <a:lumOff val="60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o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FFCCFF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ạ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FFCC99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</a:t>
            </a:r>
            <a:r>
              <a:rPr kumimoji="0" lang="en-US" sz="6000" b="1" i="0" u="none" strike="noStrike" kern="1200" cap="none" spc="0" normalizeH="0" baseline="0" noProof="0" dirty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ED7D31">
                    <a:lumMod val="20000"/>
                    <a:lumOff val="80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F99D9D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đ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4472C4">
                    <a:lumMod val="40000"/>
                    <a:lumOff val="60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ộ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n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70AD47">
                    <a:lumMod val="40000"/>
                    <a:lumOff val="60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g</a:t>
            </a:r>
            <a:r>
              <a:rPr kumimoji="0" lang="en-US" sz="6000" b="1" i="0" u="none" strike="noStrike" kern="1200" cap="none" spc="0" normalizeH="0" baseline="0" noProof="0" dirty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ED7D31">
                    <a:lumMod val="20000"/>
                    <a:lumOff val="80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93F2FF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CC99FF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u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FFC000">
                    <a:lumMod val="40000"/>
                    <a:lumOff val="60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ầ</a:t>
            </a:r>
            <a:r>
              <a:rPr kumimoji="0" lang="en-US" sz="6000" b="1" i="0" u="none" strike="noStrike" kern="1200" cap="none" spc="0" normalizeH="0" baseline="0" noProof="0" dirty="0" err="1">
                <a:ln w="28575">
                  <a:solidFill>
                    <a:srgbClr val="002060"/>
                  </a:solidFill>
                  <a:prstDash val="solid"/>
                </a:ln>
                <a:solidFill>
                  <a:srgbClr val="4472C4">
                    <a:lumMod val="40000"/>
                    <a:lumOff val="60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n</a:t>
            </a:r>
            <a:r>
              <a:rPr kumimoji="0" lang="en-US" sz="6000" b="1" i="0" u="none" strike="noStrike" kern="1200" cap="none" spc="0" normalizeH="0" baseline="0" noProof="0" dirty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ED7D31">
                    <a:lumMod val="20000"/>
                    <a:lumOff val="80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…</a:t>
            </a:r>
            <a:endParaRPr kumimoji="0" lang="en-US" sz="6000" b="1" i="0" u="none" strike="noStrike" kern="1200" cap="none" spc="0" normalizeH="0" baseline="0" noProof="0" dirty="0">
              <a:ln w="28575">
                <a:solidFill>
                  <a:srgbClr val="002060"/>
                </a:solidFill>
                <a:prstDash val="solid"/>
              </a:ln>
              <a:solidFill>
                <a:srgbClr val="F09CF2"/>
              </a:solidFill>
              <a:effectLst>
                <a:outerShdw blurRad="12700" dist="38100" dir="2700000" algn="tl" rotWithShape="0">
                  <a:srgbClr val="5B9BD5">
                    <a:lumMod val="60000"/>
                    <a:lumOff val="40000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7AA27F6-1499-E8BA-8CC9-36BE51BB883C}"/>
              </a:ext>
            </a:extLst>
          </p:cNvPr>
          <p:cNvSpPr/>
          <p:nvPr/>
        </p:nvSpPr>
        <p:spPr>
          <a:xfrm>
            <a:off x="3068732" y="1605692"/>
            <a:ext cx="8615081" cy="4132728"/>
          </a:xfrm>
          <a:prstGeom prst="roundRect">
            <a:avLst/>
          </a:prstGeom>
          <a:solidFill>
            <a:srgbClr val="CCECFF"/>
          </a:soli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Hình ảnh 6" descr="Ảnh có chứa mẫu họa&#10;&#10;Mô tả được tạo tự động">
            <a:extLst>
              <a:ext uri="{FF2B5EF4-FFF2-40B4-BE49-F238E27FC236}">
                <a16:creationId xmlns:a16="http://schemas.microsoft.com/office/drawing/2014/main" id="{DEA06674-89B9-6D56-FAD9-4C8C69D45B3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857" b="91531" l="9878" r="89878">
                        <a14:foregroundMark x1="57224" y1="9184" x2="52163" y2="7959"/>
                        <a14:foregroundMark x1="46204" y1="88367" x2="48000" y2="915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530" t="4179" r="21610" b="4477"/>
          <a:stretch/>
        </p:blipFill>
        <p:spPr>
          <a:xfrm flipH="1">
            <a:off x="-184239" y="3109801"/>
            <a:ext cx="2955539" cy="360795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6B97E7C-AE4E-FB80-058F-34263EE367CC}"/>
              </a:ext>
            </a:extLst>
          </p:cNvPr>
          <p:cNvSpPr txBox="1"/>
          <p:nvPr/>
        </p:nvSpPr>
        <p:spPr>
          <a:xfrm>
            <a:off x="4822371" y="1981200"/>
            <a:ext cx="2579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769653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5E-6 -3.7037E-7 L -2.5E-6 -0.07222 " pathEditMode="relative" rAng="0" ptsTypes="AA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5E-6 -7.40741E-7 L -2.5E-6 -0.07222 " pathEditMode="relative" rAng="0" ptsTypes="AA">
                                      <p:cBhvr>
                                        <p:cTn id="2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12" grpId="0"/>
      <p:bldP spid="12" grpId="1"/>
      <p:bldP spid="2" grpId="0" animBg="1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ài Hát Em Yêu Trường Em">
            <a:hlinkClick r:id="" action="ppaction://media"/>
            <a:extLst>
              <a:ext uri="{FF2B5EF4-FFF2-40B4-BE49-F238E27FC236}">
                <a16:creationId xmlns:a16="http://schemas.microsoft.com/office/drawing/2014/main" id="{38652295-4C63-8EC2-3C6D-D1FB234FFB1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82551" y="0"/>
            <a:ext cx="12361333" cy="720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191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48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and Painted Children S Cartoon Creative Birthday Background | Happy  birthday greetings friends, Happy birthday wishes cards, Birthday background">
            <a:extLst>
              <a:ext uri="{FF2B5EF4-FFF2-40B4-BE49-F238E27FC236}">
                <a16:creationId xmlns:a16="http://schemas.microsoft.com/office/drawing/2014/main" id="{3AB8730D-EDD1-E561-5FC7-A6BB18C79E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31" b="94688" l="10000" r="95231">
                        <a14:foregroundMark x1="10154" y1="48499" x2="10154" y2="48499"/>
                        <a14:foregroundMark x1="10308" y1="70670" x2="10308" y2="70670"/>
                        <a14:foregroundMark x1="13077" y1="91224" x2="13077" y2="91224"/>
                        <a14:foregroundMark x1="23231" y1="90300" x2="23231" y2="90300"/>
                        <a14:foregroundMark x1="36462" y1="93764" x2="36462" y2="93764"/>
                        <a14:foregroundMark x1="58462" y1="45958" x2="58462" y2="45958"/>
                        <a14:foregroundMark x1="55231" y1="59815" x2="55231" y2="59815"/>
                        <a14:foregroundMark x1="92000" y1="37644" x2="92000" y2="37644"/>
                        <a14:foregroundMark x1="95231" y1="34180" x2="95231" y2="34180"/>
                        <a14:foregroundMark x1="81077" y1="59122" x2="81077" y2="59122"/>
                        <a14:foregroundMark x1="79846" y1="59122" x2="80615" y2="60970"/>
                        <a14:foregroundMark x1="68923" y1="92610" x2="68923" y2="92610"/>
                        <a14:foregroundMark x1="50154" y1="69977" x2="50154" y2="69977"/>
                        <a14:foregroundMark x1="54615" y1="73672" x2="54615" y2="73672"/>
                        <a14:foregroundMark x1="46154" y1="93533" x2="46154" y2="93533"/>
                        <a14:foregroundMark x1="46462" y1="94688" x2="57231" y2="92379"/>
                        <a14:foregroundMark x1="57231" y1="92379" x2="58462" y2="91224"/>
                        <a14:foregroundMark x1="64769" y1="90531" x2="68000" y2="92379"/>
                        <a14:foregroundMark x1="59907" y1="69284" x2="59885" y2="70934"/>
                        <a14:backgroundMark x1="61692" y1="64203" x2="61692" y2="64203"/>
                        <a14:backgroundMark x1="56000" y1="72286" x2="58462" y2="75520"/>
                        <a14:backgroundMark x1="61231" y1="63048" x2="60923" y2="64203"/>
                        <a14:backgroundMark x1="60923" y1="66282" x2="60308" y2="67436"/>
                        <a14:backgroundMark x1="58308" y1="64896" x2="58308" y2="64896"/>
                        <a14:backgroundMark x1="58308" y1="64896" x2="58308" y2="64896"/>
                        <a14:backgroundMark x1="59385" y1="60277" x2="59385" y2="60277"/>
                        <a14:backgroundMark x1="59846" y1="63510" x2="59846" y2="63510"/>
                        <a14:backgroundMark x1="60769" y1="64665" x2="60769" y2="64665"/>
                        <a14:backgroundMark x1="60769" y1="64665" x2="60000" y2="68591"/>
                        <a14:backgroundMark x1="59692" y1="64896" x2="59692" y2="69284"/>
                        <a14:backgroundMark x1="62000" y1="60739" x2="63692" y2="61432"/>
                        <a14:backgroundMark x1="60923" y1="63279" x2="59231" y2="62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50" y="1550391"/>
            <a:ext cx="8124825" cy="5412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2DA80AC-287F-7DD1-0E6F-99C00F6B5224}"/>
              </a:ext>
            </a:extLst>
          </p:cNvPr>
          <p:cNvSpPr txBox="1"/>
          <p:nvPr/>
        </p:nvSpPr>
        <p:spPr>
          <a:xfrm>
            <a:off x="812274" y="203261"/>
            <a:ext cx="1027722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66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Chúc</a:t>
            </a:r>
            <a:r>
              <a:rPr kumimoji="0" lang="en-US" sz="54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66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66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mừng</a:t>
            </a:r>
            <a:r>
              <a:rPr kumimoji="0" lang="en-US" sz="54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66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66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sinh</a:t>
            </a:r>
            <a:r>
              <a:rPr kumimoji="0" lang="en-US" sz="54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66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66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nhật</a:t>
            </a:r>
            <a:r>
              <a:rPr kumimoji="0" lang="en-US" sz="54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66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66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Tháng</a:t>
            </a:r>
            <a:r>
              <a:rPr kumimoji="0" lang="en-US" sz="54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66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Tahoma" panose="020B0604030504040204" pitchFamily="34" charset="0"/>
                <a:cs typeface="Tahoma" panose="020B0604030504040204" pitchFamily="34" charset="0"/>
              </a:rPr>
              <a:t> …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9C69474-A76E-4B6F-7CBB-F06E7D04C349}"/>
              </a:ext>
            </a:extLst>
          </p:cNvPr>
          <p:cNvCxnSpPr/>
          <p:nvPr/>
        </p:nvCxnSpPr>
        <p:spPr>
          <a:xfrm>
            <a:off x="7038975" y="5000625"/>
            <a:ext cx="171450" cy="3810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D3249AF-AADA-1DC8-897F-10335D457863}"/>
              </a:ext>
            </a:extLst>
          </p:cNvPr>
          <p:cNvCxnSpPr>
            <a:cxnSpLocks/>
          </p:cNvCxnSpPr>
          <p:nvPr/>
        </p:nvCxnSpPr>
        <p:spPr>
          <a:xfrm>
            <a:off x="7191375" y="4600575"/>
            <a:ext cx="19050" cy="857250"/>
          </a:xfrm>
          <a:prstGeom prst="line">
            <a:avLst/>
          </a:prstGeom>
          <a:ln>
            <a:solidFill>
              <a:srgbClr val="F99D9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C1F67CE-8DAF-D374-1DD0-4DFEF5C2D7F1}"/>
              </a:ext>
            </a:extLst>
          </p:cNvPr>
          <p:cNvCxnSpPr>
            <a:cxnSpLocks/>
          </p:cNvCxnSpPr>
          <p:nvPr/>
        </p:nvCxnSpPr>
        <p:spPr>
          <a:xfrm flipH="1">
            <a:off x="7200900" y="4810125"/>
            <a:ext cx="76200" cy="6477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2232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04167E-6 -7.40741E-7 L -1.04167E-6 -0.07222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D507BCAD-27C1-57FA-59EE-32476CA5580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33" b="1313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Hình chữ nhật: Góc Tròn 6">
            <a:extLst>
              <a:ext uri="{FF2B5EF4-FFF2-40B4-BE49-F238E27FC236}">
                <a16:creationId xmlns:a16="http://schemas.microsoft.com/office/drawing/2014/main" id="{AF45DDCB-DEEA-744B-3866-50828F7BE3C3}"/>
              </a:ext>
            </a:extLst>
          </p:cNvPr>
          <p:cNvSpPr/>
          <p:nvPr/>
        </p:nvSpPr>
        <p:spPr>
          <a:xfrm>
            <a:off x="817089" y="524839"/>
            <a:ext cx="8176438" cy="6018835"/>
          </a:xfrm>
          <a:custGeom>
            <a:avLst/>
            <a:gdLst>
              <a:gd name="connsiteX0" fmla="*/ 0 w 8176438"/>
              <a:gd name="connsiteY0" fmla="*/ 1003159 h 6018835"/>
              <a:gd name="connsiteX1" fmla="*/ 1003159 w 8176438"/>
              <a:gd name="connsiteY1" fmla="*/ 0 h 6018835"/>
              <a:gd name="connsiteX2" fmla="*/ 7173279 w 8176438"/>
              <a:gd name="connsiteY2" fmla="*/ 0 h 6018835"/>
              <a:gd name="connsiteX3" fmla="*/ 8176438 w 8176438"/>
              <a:gd name="connsiteY3" fmla="*/ 1003159 h 6018835"/>
              <a:gd name="connsiteX4" fmla="*/ 8176438 w 8176438"/>
              <a:gd name="connsiteY4" fmla="*/ 5015676 h 6018835"/>
              <a:gd name="connsiteX5" fmla="*/ 7173279 w 8176438"/>
              <a:gd name="connsiteY5" fmla="*/ 6018835 h 6018835"/>
              <a:gd name="connsiteX6" fmla="*/ 1003159 w 8176438"/>
              <a:gd name="connsiteY6" fmla="*/ 6018835 h 6018835"/>
              <a:gd name="connsiteX7" fmla="*/ 0 w 8176438"/>
              <a:gd name="connsiteY7" fmla="*/ 5015676 h 6018835"/>
              <a:gd name="connsiteX8" fmla="*/ 0 w 8176438"/>
              <a:gd name="connsiteY8" fmla="*/ 1003159 h 6018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176438" h="6018835" fill="none" extrusionOk="0">
                <a:moveTo>
                  <a:pt x="0" y="1003159"/>
                </a:moveTo>
                <a:cubicBezTo>
                  <a:pt x="-54790" y="452537"/>
                  <a:pt x="430104" y="108038"/>
                  <a:pt x="1003159" y="0"/>
                </a:cubicBezTo>
                <a:cubicBezTo>
                  <a:pt x="2071890" y="77600"/>
                  <a:pt x="4896375" y="-27269"/>
                  <a:pt x="7173279" y="0"/>
                </a:cubicBezTo>
                <a:cubicBezTo>
                  <a:pt x="7734895" y="-10009"/>
                  <a:pt x="8267374" y="475901"/>
                  <a:pt x="8176438" y="1003159"/>
                </a:cubicBezTo>
                <a:cubicBezTo>
                  <a:pt x="8285438" y="2738288"/>
                  <a:pt x="8098229" y="3773028"/>
                  <a:pt x="8176438" y="5015676"/>
                </a:cubicBezTo>
                <a:cubicBezTo>
                  <a:pt x="8142903" y="5556586"/>
                  <a:pt x="7628321" y="6062491"/>
                  <a:pt x="7173279" y="6018835"/>
                </a:cubicBezTo>
                <a:cubicBezTo>
                  <a:pt x="5589765" y="6068012"/>
                  <a:pt x="3474126" y="5896133"/>
                  <a:pt x="1003159" y="6018835"/>
                </a:cubicBezTo>
                <a:cubicBezTo>
                  <a:pt x="442235" y="6071791"/>
                  <a:pt x="-68027" y="5628277"/>
                  <a:pt x="0" y="5015676"/>
                </a:cubicBezTo>
                <a:cubicBezTo>
                  <a:pt x="47022" y="4476548"/>
                  <a:pt x="104569" y="1843506"/>
                  <a:pt x="0" y="1003159"/>
                </a:cubicBezTo>
                <a:close/>
              </a:path>
              <a:path w="8176438" h="6018835" stroke="0" extrusionOk="0">
                <a:moveTo>
                  <a:pt x="0" y="1003159"/>
                </a:moveTo>
                <a:cubicBezTo>
                  <a:pt x="39818" y="444579"/>
                  <a:pt x="473446" y="-1623"/>
                  <a:pt x="1003159" y="0"/>
                </a:cubicBezTo>
                <a:cubicBezTo>
                  <a:pt x="2438542" y="-129276"/>
                  <a:pt x="6189222" y="-77778"/>
                  <a:pt x="7173279" y="0"/>
                </a:cubicBezTo>
                <a:cubicBezTo>
                  <a:pt x="7708369" y="-60378"/>
                  <a:pt x="8172238" y="473346"/>
                  <a:pt x="8176438" y="1003159"/>
                </a:cubicBezTo>
                <a:cubicBezTo>
                  <a:pt x="8258037" y="1414857"/>
                  <a:pt x="8330738" y="4435568"/>
                  <a:pt x="8176438" y="5015676"/>
                </a:cubicBezTo>
                <a:cubicBezTo>
                  <a:pt x="8206159" y="5632384"/>
                  <a:pt x="7711910" y="6024068"/>
                  <a:pt x="7173279" y="6018835"/>
                </a:cubicBezTo>
                <a:cubicBezTo>
                  <a:pt x="6311702" y="6063055"/>
                  <a:pt x="3262200" y="5989453"/>
                  <a:pt x="1003159" y="6018835"/>
                </a:cubicBezTo>
                <a:cubicBezTo>
                  <a:pt x="439168" y="5980559"/>
                  <a:pt x="-72629" y="5552919"/>
                  <a:pt x="0" y="5015676"/>
                </a:cubicBezTo>
                <a:cubicBezTo>
                  <a:pt x="-159954" y="3306283"/>
                  <a:pt x="22140" y="2264407"/>
                  <a:pt x="0" y="1003159"/>
                </a:cubicBezTo>
                <a:close/>
              </a:path>
            </a:pathLst>
          </a:custGeom>
          <a:solidFill>
            <a:schemeClr val="lt1"/>
          </a:solidFill>
          <a:ln w="76200">
            <a:solidFill>
              <a:schemeClr val="accent2">
                <a:lumMod val="60000"/>
                <a:lumOff val="4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Hình ảnh 11" descr="Ảnh có chứa mẫu họa&#10;&#10;Mô tả được tạo tự động">
            <a:extLst>
              <a:ext uri="{FF2B5EF4-FFF2-40B4-BE49-F238E27FC236}">
                <a16:creationId xmlns:a16="http://schemas.microsoft.com/office/drawing/2014/main" id="{20A07B72-174B-A980-2377-A6B36B7284D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4694" b="74388" l="13388" r="81143">
                        <a14:foregroundMark x1="47429" y1="21224" x2="35429" y2="30408"/>
                        <a14:foregroundMark x1="41224" y1="23163" x2="42531" y2="22551"/>
                        <a14:foregroundMark x1="38857" y1="24388" x2="41878" y2="30816"/>
                        <a14:foregroundMark x1="74204" y1="44184" x2="75429" y2="44184"/>
                        <a14:foregroundMark x1="20082" y1="47041" x2="20898" y2="46224"/>
                        <a14:foregroundMark x1="20898" y1="54592" x2="20408" y2="54592"/>
                        <a14:foregroundMark x1="13388" y1="59592" x2="13388" y2="59592"/>
                        <a14:foregroundMark x1="44571" y1="14796" x2="47184" y2="15612"/>
                        <a14:foregroundMark x1="45388" y1="72959" x2="47755" y2="73571"/>
                        <a14:foregroundMark x1="52735" y1="74184" x2="54367" y2="74388"/>
                        <a14:foregroundMark x1="43429" y1="23061" x2="45061" y2="26837"/>
                        <a14:backgroundMark x1="70041" y1="26122" x2="75837" y2="23163"/>
                        <a14:backgroundMark x1="77469" y1="22653" x2="73061" y2="292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222" t="7480" r="10611" b="20000"/>
          <a:stretch/>
        </p:blipFill>
        <p:spPr>
          <a:xfrm flipH="1">
            <a:off x="7878515" y="3429000"/>
            <a:ext cx="5043459" cy="356109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6A4FDD3-C2A3-56BE-3D5F-62BF34211657}"/>
              </a:ext>
            </a:extLst>
          </p:cNvPr>
          <p:cNvSpPr txBox="1"/>
          <p:nvPr/>
        </p:nvSpPr>
        <p:spPr>
          <a:xfrm>
            <a:off x="1477925" y="935665"/>
            <a:ext cx="37320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Chủ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đề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tuần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34: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DD37B82-B0E4-795F-4E87-FDB50686B70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4279" y="2286924"/>
            <a:ext cx="8503593" cy="2196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919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48148E-6 L -0.35378 -0.00231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695" y="-1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ình ảnh 4">
            <a:extLst>
              <a:ext uri="{FF2B5EF4-FFF2-40B4-BE49-F238E27FC236}">
                <a16:creationId xmlns:a16="http://schemas.microsoft.com/office/drawing/2014/main" id="{3D5B0EEB-ED8B-15F8-2055-9661AAF9B23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33" b="1313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27964B4-A109-66F1-D100-D4A4BD96DD92}"/>
              </a:ext>
            </a:extLst>
          </p:cNvPr>
          <p:cNvSpPr/>
          <p:nvPr/>
        </p:nvSpPr>
        <p:spPr>
          <a:xfrm>
            <a:off x="368247" y="287079"/>
            <a:ext cx="11455505" cy="6390168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8A0EB07-8B9D-011E-C5F5-B0C4BE03C684}"/>
              </a:ext>
            </a:extLst>
          </p:cNvPr>
          <p:cNvSpPr txBox="1"/>
          <p:nvPr/>
        </p:nvSpPr>
        <p:spPr>
          <a:xfrm>
            <a:off x="941450" y="666750"/>
            <a:ext cx="105310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3600" b="1" dirty="0">
                <a:solidFill>
                  <a:srgbClr val="FF0000"/>
                </a:solidFill>
              </a:rPr>
              <a:t>Chia </a:t>
            </a:r>
            <a:r>
              <a:rPr lang="en-US" sz="3600" b="1" dirty="0" err="1">
                <a:solidFill>
                  <a:srgbClr val="FF0000"/>
                </a:solidFill>
              </a:rPr>
              <a:t>sẻ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kinh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nghiệm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và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cảm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xúc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về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nghề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truyền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thống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4E241D9-BF23-6982-A62F-23904D11881F}"/>
              </a:ext>
            </a:extLst>
          </p:cNvPr>
          <p:cNvSpPr txBox="1"/>
          <p:nvPr/>
        </p:nvSpPr>
        <p:spPr>
          <a:xfrm>
            <a:off x="981930" y="1511856"/>
            <a:ext cx="10469336" cy="439269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vi-VN" sz="2800" dirty="0">
                <a:latin typeface="Cambria" panose="02040503050406030204" pitchFamily="18" charset="0"/>
                <a:ea typeface="Cambria" panose="02040503050406030204" pitchFamily="18" charset="0"/>
              </a:rPr>
              <a:t>Liệt kê những làng nghề mà nhóm hoặc từng thành viên đã đến cùng gia đình, bạn bè, thầy cô. Ở mỗi làng nghề các em đặt chân đến.</a:t>
            </a:r>
            <a:endParaRPr lang="en-US" sz="2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vi-VN" sz="2800" dirty="0">
                <a:latin typeface="Cambria" panose="02040503050406030204" pitchFamily="18" charset="0"/>
                <a:ea typeface="Cambria" panose="02040503050406030204" pitchFamily="18" charset="0"/>
              </a:rPr>
              <a:t>Kể tên những người liên quan đến nghề truyền thống mà nhóm hoặc từng các nhân đã gặp. </a:t>
            </a:r>
            <a:endParaRPr lang="en-US" sz="2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vi-VN" sz="2800" dirty="0">
                <a:latin typeface="Cambria" panose="02040503050406030204" pitchFamily="18" charset="0"/>
                <a:ea typeface="Cambria" panose="02040503050406030204" pitchFamily="18" charset="0"/>
              </a:rPr>
              <a:t>Liệt kê những sản phẩm mà nhóm đã trưng bày trong triển lãm</a:t>
            </a:r>
            <a:endParaRPr lang="en-US" sz="2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vi-VN" sz="2800" dirty="0">
                <a:latin typeface="Cambria" panose="02040503050406030204" pitchFamily="18" charset="0"/>
                <a:ea typeface="Cambria" panose="02040503050406030204" pitchFamily="18" charset="0"/>
              </a:rPr>
              <a:t>Kể những điều thù vị, mới mẻ chưa từng biết mà nhóm hoặc mỗi cá  nhân đã phát hiện ra.</a:t>
            </a:r>
            <a:endParaRPr lang="en-US" sz="2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vi-VN" sz="2800" dirty="0">
                <a:latin typeface="Cambria" panose="02040503050406030204" pitchFamily="18" charset="0"/>
                <a:ea typeface="Cambria" panose="02040503050406030204" pitchFamily="18" charset="0"/>
              </a:rPr>
              <a:t>Kể một số kinh nghiệm sử dụng công cụ lao động an toàn.</a:t>
            </a:r>
            <a:endParaRPr lang="en-US" sz="2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6565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15">
            <a:extLst>
              <a:ext uri="{FF2B5EF4-FFF2-40B4-BE49-F238E27FC236}">
                <a16:creationId xmlns:a16="http://schemas.microsoft.com/office/drawing/2014/main" id="{6CA1C907-3C3E-EFDD-CBB6-06A7C23174B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327" b="87347" l="16837" r="82857">
                        <a14:foregroundMark x1="42041" y1="83673" x2="42857" y2="86429"/>
                        <a14:foregroundMark x1="52755" y1="86429" x2="53776" y2="87347"/>
                        <a14:foregroundMark x1="41633" y1="16327" x2="39694" y2="167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645" t="8173" r="8611" b="8386"/>
          <a:stretch/>
        </p:blipFill>
        <p:spPr>
          <a:xfrm flipH="1">
            <a:off x="7219559" y="1454643"/>
            <a:ext cx="5376372" cy="5294499"/>
          </a:xfrm>
          <a:prstGeom prst="rect">
            <a:avLst/>
          </a:prstGeom>
        </p:spPr>
      </p:pic>
      <p:sp>
        <p:nvSpPr>
          <p:cNvPr id="6" name="Flowchart: Alternate Process 5">
            <a:extLst>
              <a:ext uri="{FF2B5EF4-FFF2-40B4-BE49-F238E27FC236}">
                <a16:creationId xmlns:a16="http://schemas.microsoft.com/office/drawing/2014/main" id="{BC33F8BD-3F1A-9443-93D1-A0E322A5E476}"/>
              </a:ext>
            </a:extLst>
          </p:cNvPr>
          <p:cNvSpPr/>
          <p:nvPr/>
        </p:nvSpPr>
        <p:spPr>
          <a:xfrm>
            <a:off x="289334" y="2434856"/>
            <a:ext cx="7573642" cy="3675558"/>
          </a:xfrm>
          <a:prstGeom prst="flowChartAlternateProcess">
            <a:avLst/>
          </a:prstGeom>
          <a:solidFill>
            <a:srgbClr val="FFFFCC"/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B84613-7171-7AA2-9CD0-B33E30AA6354}"/>
              </a:ext>
            </a:extLst>
          </p:cNvPr>
          <p:cNvSpPr txBox="1"/>
          <p:nvPr/>
        </p:nvSpPr>
        <p:spPr>
          <a:xfrm>
            <a:off x="808075" y="2960601"/>
            <a:ext cx="658155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Chia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sẻ</a:t>
            </a:r>
            <a:r>
              <a:rPr kumimoji="0" lang="en-US" sz="6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cảm</a:t>
            </a:r>
            <a:r>
              <a:rPr kumimoji="0" lang="en-US" sz="6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xúc</a:t>
            </a:r>
            <a:r>
              <a:rPr kumimoji="0" lang="en-US" sz="6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về</a:t>
            </a:r>
            <a:r>
              <a:rPr kumimoji="0" lang="en-US" sz="6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quá</a:t>
            </a:r>
            <a:r>
              <a:rPr kumimoji="0" lang="en-US" sz="6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trình</a:t>
            </a:r>
            <a:r>
              <a:rPr kumimoji="0" lang="en-US" sz="6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tham</a:t>
            </a:r>
            <a:r>
              <a:rPr kumimoji="0" lang="en-US" sz="6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gia</a:t>
            </a:r>
            <a:r>
              <a:rPr kumimoji="0" lang="en-US" sz="6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hoạt</a:t>
            </a:r>
            <a:r>
              <a:rPr kumimoji="0" lang="en-US" sz="6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động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0637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2192000" cy="4392606"/>
            <a:chOff x="0" y="0"/>
            <a:chExt cx="6186311" cy="222884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186311" cy="2228841"/>
            </a:xfrm>
            <a:custGeom>
              <a:avLst/>
              <a:gdLst/>
              <a:ahLst/>
              <a:cxnLst/>
              <a:rect l="l" t="t" r="r" b="b"/>
              <a:pathLst>
                <a:path w="6186311" h="2228841">
                  <a:moveTo>
                    <a:pt x="0" y="0"/>
                  </a:moveTo>
                  <a:lnTo>
                    <a:pt x="6186311" y="0"/>
                  </a:lnTo>
                  <a:lnTo>
                    <a:pt x="6186311" y="2228841"/>
                  </a:lnTo>
                  <a:lnTo>
                    <a:pt x="0" y="2228841"/>
                  </a:lnTo>
                  <a:close/>
                </a:path>
              </a:pathLst>
            </a:custGeom>
            <a:solidFill>
              <a:srgbClr val="C8E5C9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0" y="4392606"/>
            <a:ext cx="12192000" cy="365587"/>
            <a:chOff x="0" y="0"/>
            <a:chExt cx="6186311" cy="18550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186311" cy="185501"/>
            </a:xfrm>
            <a:custGeom>
              <a:avLst/>
              <a:gdLst/>
              <a:ahLst/>
              <a:cxnLst/>
              <a:rect l="l" t="t" r="r" b="b"/>
              <a:pathLst>
                <a:path w="6186311" h="185501">
                  <a:moveTo>
                    <a:pt x="0" y="0"/>
                  </a:moveTo>
                  <a:lnTo>
                    <a:pt x="6186311" y="0"/>
                  </a:lnTo>
                  <a:lnTo>
                    <a:pt x="6186311" y="185501"/>
                  </a:lnTo>
                  <a:lnTo>
                    <a:pt x="0" y="185501"/>
                  </a:lnTo>
                  <a:close/>
                </a:path>
              </a:pathLst>
            </a:custGeom>
            <a:solidFill>
              <a:srgbClr val="C69F65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0" y="4758193"/>
            <a:ext cx="12192000" cy="300228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3956572" y="589058"/>
            <a:ext cx="4278856" cy="321449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9253201" y="71913"/>
            <a:ext cx="2624543" cy="453484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998054" y="642243"/>
            <a:ext cx="2152772" cy="2152772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0" y="0"/>
            <a:ext cx="12192000" cy="300350"/>
            <a:chOff x="0" y="0"/>
            <a:chExt cx="6186311" cy="152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186311" cy="152400"/>
            </a:xfrm>
            <a:custGeom>
              <a:avLst/>
              <a:gdLst/>
              <a:ahLst/>
              <a:cxnLst/>
              <a:rect l="l" t="t" r="r" b="b"/>
              <a:pathLst>
                <a:path w="6186311" h="152400">
                  <a:moveTo>
                    <a:pt x="0" y="0"/>
                  </a:moveTo>
                  <a:lnTo>
                    <a:pt x="6186311" y="0"/>
                  </a:lnTo>
                  <a:lnTo>
                    <a:pt x="6186311" y="152400"/>
                  </a:lnTo>
                  <a:lnTo>
                    <a:pt x="0" y="152400"/>
                  </a:lnTo>
                  <a:close/>
                </a:path>
              </a:pathLst>
            </a:custGeom>
            <a:solidFill>
              <a:srgbClr val="BBDEC0"/>
            </a:solidFill>
          </p:spPr>
        </p:sp>
      </p:grpSp>
      <p:grpSp>
        <p:nvGrpSpPr>
          <p:cNvPr id="14" name="Group 14"/>
          <p:cNvGrpSpPr/>
          <p:nvPr/>
        </p:nvGrpSpPr>
        <p:grpSpPr>
          <a:xfrm rot="-5400000">
            <a:off x="-2038357" y="2053899"/>
            <a:ext cx="4377064" cy="300350"/>
            <a:chOff x="0" y="0"/>
            <a:chExt cx="2220955" cy="1524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220955" cy="152400"/>
            </a:xfrm>
            <a:custGeom>
              <a:avLst/>
              <a:gdLst/>
              <a:ahLst/>
              <a:cxnLst/>
              <a:rect l="l" t="t" r="r" b="b"/>
              <a:pathLst>
                <a:path w="2220955" h="152400">
                  <a:moveTo>
                    <a:pt x="0" y="0"/>
                  </a:moveTo>
                  <a:lnTo>
                    <a:pt x="2220955" y="0"/>
                  </a:lnTo>
                  <a:lnTo>
                    <a:pt x="2220955" y="152400"/>
                  </a:lnTo>
                  <a:lnTo>
                    <a:pt x="0" y="152400"/>
                  </a:lnTo>
                  <a:close/>
                </a:path>
              </a:pathLst>
            </a:custGeom>
            <a:solidFill>
              <a:srgbClr val="BBDEC0"/>
            </a:solidFill>
          </p:spPr>
        </p:sp>
      </p:grpSp>
      <p:grpSp>
        <p:nvGrpSpPr>
          <p:cNvPr id="16" name="Group 16"/>
          <p:cNvGrpSpPr/>
          <p:nvPr/>
        </p:nvGrpSpPr>
        <p:grpSpPr>
          <a:xfrm rot="-5400000">
            <a:off x="9853293" y="2046128"/>
            <a:ext cx="4377064" cy="300350"/>
            <a:chOff x="0" y="0"/>
            <a:chExt cx="2220955" cy="1524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220955" cy="152400"/>
            </a:xfrm>
            <a:custGeom>
              <a:avLst/>
              <a:gdLst/>
              <a:ahLst/>
              <a:cxnLst/>
              <a:rect l="l" t="t" r="r" b="b"/>
              <a:pathLst>
                <a:path w="2220955" h="152400">
                  <a:moveTo>
                    <a:pt x="0" y="0"/>
                  </a:moveTo>
                  <a:lnTo>
                    <a:pt x="2220955" y="0"/>
                  </a:lnTo>
                  <a:lnTo>
                    <a:pt x="2220955" y="152400"/>
                  </a:lnTo>
                  <a:lnTo>
                    <a:pt x="0" y="152400"/>
                  </a:lnTo>
                  <a:close/>
                </a:path>
              </a:pathLst>
            </a:custGeom>
            <a:solidFill>
              <a:srgbClr val="BBDEC0"/>
            </a:solidFill>
          </p:spPr>
        </p:sp>
      </p:grpSp>
      <p:pic>
        <p:nvPicPr>
          <p:cNvPr id="18" name="Picture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1076811" y="2561465"/>
            <a:ext cx="1423035" cy="2743200"/>
          </a:xfrm>
          <a:prstGeom prst="rect">
            <a:avLst/>
          </a:prstGeom>
        </p:spPr>
      </p:pic>
      <p:pic>
        <p:nvPicPr>
          <p:cNvPr id="24" name="Picture 17">
            <a:extLst>
              <a:ext uri="{FF2B5EF4-FFF2-40B4-BE49-F238E27FC236}">
                <a16:creationId xmlns:a16="http://schemas.microsoft.com/office/drawing/2014/main" id="{F1C2B83B-0FF4-D9FE-60DD-6D4B4436D2DB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298" r="298" b="4945"/>
          <a:stretch>
            <a:fillRect/>
          </a:stretch>
        </p:blipFill>
        <p:spPr>
          <a:xfrm flipH="1">
            <a:off x="85167" y="2164035"/>
            <a:ext cx="2789351" cy="4710487"/>
          </a:xfrm>
          <a:prstGeom prst="rect">
            <a:avLst/>
          </a:prstGeom>
        </p:spPr>
      </p:pic>
      <p:sp>
        <p:nvSpPr>
          <p:cNvPr id="32" name="Rectangle: Diagonal Corners Rounded 31">
            <a:extLst>
              <a:ext uri="{FF2B5EF4-FFF2-40B4-BE49-F238E27FC236}">
                <a16:creationId xmlns:a16="http://schemas.microsoft.com/office/drawing/2014/main" id="{27556949-5FF2-3AEA-C57A-69BD52859F0C}"/>
              </a:ext>
            </a:extLst>
          </p:cNvPr>
          <p:cNvSpPr/>
          <p:nvPr/>
        </p:nvSpPr>
        <p:spPr>
          <a:xfrm>
            <a:off x="2142493" y="1148317"/>
            <a:ext cx="9517318" cy="5310903"/>
          </a:xfrm>
          <a:prstGeom prst="round2DiagRect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KẾT LUẬN:</a:t>
            </a:r>
          </a:p>
          <a:p>
            <a:pPr lvl="0" algn="just"/>
            <a:r>
              <a:rPr lang="vi-VN" sz="44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Hành trình “Theo dấu nghệ nhân” đã cho chúng ta nhiều điểm khám phá hấp dẫn, thú vị về nghề truyền thống; đồng thời khám phá được năng lực của mình, khiến mỗi người đều tự hào về bản thân, về nhóm mình. 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8383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9037" y="-386956"/>
            <a:ext cx="2961348" cy="222101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8922" y="-386956"/>
            <a:ext cx="3974309" cy="2980732"/>
          </a:xfrm>
          <a:prstGeom prst="rect">
            <a:avLst/>
          </a:prstGeom>
        </p:spPr>
      </p:pic>
      <p:pic>
        <p:nvPicPr>
          <p:cNvPr id="2" name="Picture 2" descr="Hình ảnh Ngư Dân Ngư Dân đánh Cá PNG , Clipart Ngư Dân, Một Con Cá, Cái Cần  Câu Cá PNG miễn phí tải tập tin PSDComment và Vector">
            <a:extLst>
              <a:ext uri="{FF2B5EF4-FFF2-40B4-BE49-F238E27FC236}">
                <a16:creationId xmlns:a16="http://schemas.microsoft.com/office/drawing/2014/main" id="{73B7F0A7-4E42-5CCC-D7B8-C7832CEC52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1094" l="10000" r="90000">
                        <a14:foregroundMark x1="44219" y1="91094" x2="49063" y2="90938"/>
                        <a14:foregroundMark x1="61875" y1="88125" x2="61406" y2="910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9678" y="1103410"/>
            <a:ext cx="6096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198F0FA-E835-1F37-132E-9EC760D235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90984" y="2287633"/>
            <a:ext cx="8401016" cy="4834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475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975F012-E5C7-100E-39C9-D0CF2ED1970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5232" r="113" b="1533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D14D0AD6-FEA8-A795-152F-C89229AB3B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47350" y="836885"/>
            <a:ext cx="7342346" cy="438705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1822B3D-0629-CCD1-2475-940AD44CD97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-809003" y="5909737"/>
            <a:ext cx="13810005" cy="2623901"/>
          </a:xfrm>
          <a:prstGeom prst="rect">
            <a:avLst/>
          </a:prstGeom>
        </p:spPr>
      </p:pic>
      <p:pic>
        <p:nvPicPr>
          <p:cNvPr id="6" name="Picture 17">
            <a:extLst>
              <a:ext uri="{FF2B5EF4-FFF2-40B4-BE49-F238E27FC236}">
                <a16:creationId xmlns:a16="http://schemas.microsoft.com/office/drawing/2014/main" id="{96FA1736-A1BD-BE7A-03C4-003D96E2D1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9026326" y="833940"/>
            <a:ext cx="2045386" cy="2045386"/>
          </a:xfrm>
          <a:prstGeom prst="rect">
            <a:avLst/>
          </a:prstGeom>
        </p:spPr>
      </p:pic>
      <p:pic>
        <p:nvPicPr>
          <p:cNvPr id="7" name="Picture 18">
            <a:extLst>
              <a:ext uri="{FF2B5EF4-FFF2-40B4-BE49-F238E27FC236}">
                <a16:creationId xmlns:a16="http://schemas.microsoft.com/office/drawing/2014/main" id="{F106EF57-47D9-6F18-0D86-44DB058A1CF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0917659" y="3429000"/>
            <a:ext cx="1177082" cy="2743200"/>
          </a:xfrm>
          <a:prstGeom prst="rect">
            <a:avLst/>
          </a:prstGeom>
        </p:spPr>
      </p:pic>
      <p:pic>
        <p:nvPicPr>
          <p:cNvPr id="8" name="Picture 19">
            <a:extLst>
              <a:ext uri="{FF2B5EF4-FFF2-40B4-BE49-F238E27FC236}">
                <a16:creationId xmlns:a16="http://schemas.microsoft.com/office/drawing/2014/main" id="{0EBC2B8B-B29C-4AE6-2259-B37511FCF57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0" y="-618866"/>
            <a:ext cx="1722235" cy="2905611"/>
          </a:xfrm>
          <a:prstGeom prst="rect">
            <a:avLst/>
          </a:prstGeom>
        </p:spPr>
      </p:pic>
      <p:pic>
        <p:nvPicPr>
          <p:cNvPr id="9" name="Picture 20">
            <a:extLst>
              <a:ext uri="{FF2B5EF4-FFF2-40B4-BE49-F238E27FC236}">
                <a16:creationId xmlns:a16="http://schemas.microsoft.com/office/drawing/2014/main" id="{8A1F9E76-229F-F436-C742-0098AE0CFCE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-461356" y="3429000"/>
            <a:ext cx="2294313" cy="2743200"/>
          </a:xfrm>
          <a:prstGeom prst="rect">
            <a:avLst/>
          </a:prstGeom>
        </p:spPr>
      </p:pic>
      <p:pic>
        <p:nvPicPr>
          <p:cNvPr id="10" name="Picture 18">
            <a:extLst>
              <a:ext uri="{FF2B5EF4-FFF2-40B4-BE49-F238E27FC236}">
                <a16:creationId xmlns:a16="http://schemas.microsoft.com/office/drawing/2014/main" id="{9FE7282A-2D2C-2BCE-16DE-5937F500F3D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8230428" y="3094310"/>
            <a:ext cx="2566607" cy="41148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833BF04-AC22-BFC5-8287-824DEDAEEDD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732022" y="1137244"/>
            <a:ext cx="2975106" cy="94496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2199239-01C6-416C-D4C5-59A894C7029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54819" y="2242471"/>
            <a:ext cx="7443861" cy="2182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495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471" y="1686203"/>
            <a:ext cx="3974309" cy="298073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9606" y="1961718"/>
            <a:ext cx="1924741" cy="14435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7378737-A4CF-BB61-DECD-9F5ADC4DA7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81752"/>
            <a:ext cx="11869941" cy="369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3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15008" y="410603"/>
            <a:ext cx="11109435" cy="6001407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 panose="020B0604020202020204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044848" y="410601"/>
            <a:ext cx="8491176" cy="3704197"/>
            <a:chOff x="515008" y="486637"/>
            <a:chExt cx="8491176" cy="3704197"/>
          </a:xfrm>
        </p:grpSpPr>
        <p:pic>
          <p:nvPicPr>
            <p:cNvPr id="7" name="Picture 44">
              <a:extLst>
                <a:ext uri="{FF2B5EF4-FFF2-40B4-BE49-F238E27FC236}">
                  <a16:creationId xmlns:a16="http://schemas.microsoft.com/office/drawing/2014/main" id="{2EAE9798-899E-45B0-8F5E-46A08A2E801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515008" y="486637"/>
              <a:ext cx="8491176" cy="3704197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1585367" y="1205855"/>
              <a:ext cx="6704964" cy="21236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 panose="020B0604020202020204" pitchFamily="34" charset="0"/>
                </a:rPr>
                <a:t>Hoạt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 panose="020B0604020202020204" pitchFamily="34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 panose="020B0604020202020204" pitchFamily="34" charset="0"/>
                </a:rPr>
                <a:t>động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 panose="020B0604020202020204" pitchFamily="34" charset="0"/>
                </a:rPr>
                <a:t> </a:t>
              </a:r>
              <a:r>
                <a:rPr lang="en-US" sz="44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 panose="020B0604020202020204" pitchFamily="34" charset="0"/>
                </a:rPr>
                <a:t>1: </a:t>
              </a:r>
              <a:r>
                <a:rPr lang="en-US" sz="44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 panose="020B0604020202020204" pitchFamily="34" charset="0"/>
                </a:rPr>
                <a:t>Trưng</a:t>
              </a:r>
              <a:r>
                <a:rPr lang="en-US" sz="44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 panose="020B0604020202020204" pitchFamily="34" charset="0"/>
                </a:rPr>
                <a:t> </a:t>
              </a:r>
              <a:r>
                <a:rPr lang="en-US" sz="44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 panose="020B0604020202020204" pitchFamily="34" charset="0"/>
                </a:rPr>
                <a:t>bày</a:t>
              </a:r>
              <a:r>
                <a:rPr lang="en-US" sz="44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 panose="020B0604020202020204" pitchFamily="34" charset="0"/>
                </a:rPr>
                <a:t> </a:t>
              </a:r>
              <a:r>
                <a:rPr lang="en-US" sz="44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 panose="020B0604020202020204" pitchFamily="34" charset="0"/>
                </a:rPr>
                <a:t>sản</a:t>
              </a:r>
              <a:r>
                <a:rPr lang="en-US" sz="44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 panose="020B0604020202020204" pitchFamily="34" charset="0"/>
                </a:rPr>
                <a:t> </a:t>
              </a:r>
              <a:r>
                <a:rPr lang="en-US" sz="44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 panose="020B0604020202020204" pitchFamily="34" charset="0"/>
                </a:rPr>
                <a:t>phẩm</a:t>
              </a:r>
              <a:r>
                <a:rPr lang="en-US" sz="44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 panose="020B0604020202020204" pitchFamily="34" charset="0"/>
                </a:rPr>
                <a:t> </a:t>
              </a:r>
              <a:r>
                <a:rPr lang="en-US" sz="44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 panose="020B0604020202020204" pitchFamily="34" charset="0"/>
                </a:rPr>
                <a:t>mà</a:t>
              </a:r>
              <a:r>
                <a:rPr lang="en-US" sz="44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 panose="020B0604020202020204" pitchFamily="34" charset="0"/>
                </a:rPr>
                <a:t> </a:t>
              </a:r>
              <a:r>
                <a:rPr lang="en-US" sz="44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 panose="020B0604020202020204" pitchFamily="34" charset="0"/>
                </a:rPr>
                <a:t>nhóm</a:t>
              </a:r>
              <a:r>
                <a:rPr lang="en-US" sz="44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 panose="020B0604020202020204" pitchFamily="34" charset="0"/>
                </a:rPr>
                <a:t> </a:t>
              </a:r>
              <a:r>
                <a:rPr lang="en-US" sz="44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 panose="020B0604020202020204" pitchFamily="34" charset="0"/>
                </a:rPr>
                <a:t>yêu</a:t>
              </a:r>
              <a:r>
                <a:rPr lang="en-US" sz="44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 panose="020B0604020202020204" pitchFamily="34" charset="0"/>
                </a:rPr>
                <a:t> </a:t>
              </a:r>
              <a:r>
                <a:rPr lang="en-US" sz="44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 panose="020B0604020202020204" pitchFamily="34" charset="0"/>
                </a:rPr>
                <a:t>thích</a:t>
              </a:r>
              <a:r>
                <a:rPr lang="en-US" sz="44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 panose="020B0604020202020204" pitchFamily="34" charset="0"/>
                </a:rPr>
                <a:t> </a:t>
              </a:r>
              <a:r>
                <a:rPr lang="en-US" sz="44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 panose="020B0604020202020204" pitchFamily="34" charset="0"/>
                </a:rPr>
                <a:t>và</a:t>
              </a:r>
              <a:r>
                <a:rPr lang="en-US" sz="44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 panose="020B0604020202020204" pitchFamily="34" charset="0"/>
                </a:rPr>
                <a:t> </a:t>
              </a:r>
              <a:r>
                <a:rPr lang="en-US" sz="44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 panose="020B0604020202020204" pitchFamily="34" charset="0"/>
                </a:rPr>
                <a:t>sưu</a:t>
              </a:r>
              <a:r>
                <a:rPr lang="en-US" sz="44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 panose="020B0604020202020204" pitchFamily="34" charset="0"/>
                </a:rPr>
                <a:t> </a:t>
              </a:r>
              <a:r>
                <a:rPr lang="en-US" sz="44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  <a:sym typeface="Arial" panose="020B0604020202020204" pitchFamily="34" charset="0"/>
                </a:rPr>
                <a:t>tầm</a:t>
              </a:r>
              <a:endParaRPr kumimoji="0" lang="vi-VN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</p:grpSp>
      <p:pic>
        <p:nvPicPr>
          <p:cNvPr id="9" name="Graphic 4">
            <a:extLst>
              <a:ext uri="{FF2B5EF4-FFF2-40B4-BE49-F238E27FC236}">
                <a16:creationId xmlns:a16="http://schemas.microsoft.com/office/drawing/2014/main" id="{04098A9B-BF12-975A-31C5-5DB9D82760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5008" y="410601"/>
            <a:ext cx="4002671" cy="6184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71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15008" y="410603"/>
            <a:ext cx="11109435" cy="6001407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 panose="020B0604020202020204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2881016" y="1057275"/>
            <a:ext cx="8796634" cy="2876549"/>
            <a:chOff x="515008" y="486634"/>
            <a:chExt cx="8491176" cy="6993401"/>
          </a:xfrm>
        </p:grpSpPr>
        <p:pic>
          <p:nvPicPr>
            <p:cNvPr id="7" name="Picture 44">
              <a:extLst>
                <a:ext uri="{FF2B5EF4-FFF2-40B4-BE49-F238E27FC236}">
                  <a16:creationId xmlns:a16="http://schemas.microsoft.com/office/drawing/2014/main" id="{2EAE9798-899E-45B0-8F5E-46A08A2E801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515008" y="486634"/>
              <a:ext cx="8491176" cy="6993401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1277838" y="1372876"/>
              <a:ext cx="7086362" cy="473928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algn="ctr">
                <a:lnSpc>
                  <a:spcPct val="115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</a:t>
              </a:r>
              <a:r>
                <a:rPr lang="vi-VN" sz="36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ựa chọn các sản phẩm đã sư</a:t>
              </a:r>
              <a:r>
                <a:rPr lang="en-US" sz="36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u</a:t>
              </a:r>
              <a:r>
                <a:rPr lang="vi-VN" sz="36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tầm được để tiến hành trưng bày ở góc triển lãm.</a:t>
              </a:r>
              <a:endParaRPr lang="en-US" sz="36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pic>
        <p:nvPicPr>
          <p:cNvPr id="10" name="Picture 9" descr="A picture containing toy, doll, vector graphics&#10;&#10;Description automatically generated">
            <a:extLst>
              <a:ext uri="{FF2B5EF4-FFF2-40B4-BE49-F238E27FC236}">
                <a16:creationId xmlns:a16="http://schemas.microsoft.com/office/drawing/2014/main" id="{EDEDC39E-FD23-D65A-8EFF-45426B21C7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39" y="2706891"/>
            <a:ext cx="4377375" cy="3808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758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9D810D5-AED3-F6E8-0EB2-029F4932CE2F}"/>
              </a:ext>
            </a:extLst>
          </p:cNvPr>
          <p:cNvSpPr/>
          <p:nvPr/>
        </p:nvSpPr>
        <p:spPr>
          <a:xfrm>
            <a:off x="239842" y="-284813"/>
            <a:ext cx="11602387" cy="691796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7CEFA34-ABDE-EB6F-7CCE-ACFD87A8E6B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585" b="98562" l="2077" r="69649">
                        <a14:foregroundMark x1="22843" y1="37700" x2="23163" y2="40415"/>
                        <a14:foregroundMark x1="22843" y1="48403" x2="25240" y2="53355"/>
                        <a14:foregroundMark x1="25240" y1="54313" x2="25559" y2="58466"/>
                        <a14:foregroundMark x1="28754" y1="46326" x2="29233" y2="50000"/>
                        <a14:foregroundMark x1="22045" y1="65655" x2="23163" y2="70767"/>
                        <a14:foregroundMark x1="54313" y1="50319" x2="51917" y2="57668"/>
                        <a14:backgroundMark x1="5112" y1="54633" x2="5272" y2="87540"/>
                        <a14:backgroundMark x1="13898" y1="75399" x2="0" y2="99361"/>
                        <a14:backgroundMark x1="2875" y1="96326" x2="2875" y2="96326"/>
                        <a14:backgroundMark x1="47604" y1="80511" x2="49521" y2="94409"/>
                        <a14:backgroundMark x1="54792" y1="73003" x2="59904" y2="99840"/>
                        <a14:backgroundMark x1="56709" y1="62939" x2="59904" y2="86422"/>
                        <a14:backgroundMark x1="62141" y1="59265" x2="40575" y2="72684"/>
                      </a14:backgroundRemoval>
                    </a14:imgEffect>
                  </a14:imgLayer>
                </a14:imgProps>
              </a:ext>
            </a:extLst>
          </a:blip>
          <a:srcRect t="10787" r="38162"/>
          <a:stretch/>
        </p:blipFill>
        <p:spPr>
          <a:xfrm>
            <a:off x="0" y="2196432"/>
            <a:ext cx="3293128" cy="4709545"/>
          </a:xfrm>
          <a:prstGeom prst="rect">
            <a:avLst/>
          </a:prstGeom>
        </p:spPr>
      </p:pic>
      <p:pic>
        <p:nvPicPr>
          <p:cNvPr id="4" name="Picture 6">
            <a:extLst>
              <a:ext uri="{FF2B5EF4-FFF2-40B4-BE49-F238E27FC236}">
                <a16:creationId xmlns:a16="http://schemas.microsoft.com/office/drawing/2014/main" id="{4FBFCC8F-3167-139B-466D-1C79BF7E688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208618">
            <a:off x="3750370" y="1262396"/>
            <a:ext cx="7063290" cy="511283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4209A2A-A884-3066-4AA2-6F987D714149}"/>
              </a:ext>
            </a:extLst>
          </p:cNvPr>
          <p:cNvSpPr txBox="1"/>
          <p:nvPr/>
        </p:nvSpPr>
        <p:spPr>
          <a:xfrm rot="21387797">
            <a:off x="4284688" y="2257640"/>
            <a:ext cx="619291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4400" dirty="0">
                <a:solidFill>
                  <a:srgbClr val="FF0000"/>
                </a:solidFill>
              </a:rPr>
              <a:t>+ Chức năng của sản phẩm</a:t>
            </a:r>
            <a:r>
              <a:rPr lang="en-US" sz="4400" dirty="0">
                <a:solidFill>
                  <a:srgbClr val="FF0000"/>
                </a:solidFill>
              </a:rPr>
              <a:t>.</a:t>
            </a:r>
            <a:endParaRPr lang="vi-VN" sz="4400" dirty="0">
              <a:solidFill>
                <a:srgbClr val="FF0000"/>
              </a:solidFill>
            </a:endParaRPr>
          </a:p>
          <a:p>
            <a:pPr lvl="0" algn="just"/>
            <a:r>
              <a:rPr lang="vi-VN" sz="4400" dirty="0">
                <a:solidFill>
                  <a:srgbClr val="FF0000"/>
                </a:solidFill>
              </a:rPr>
              <a:t>+ Nơi làm ra sản phẩm</a:t>
            </a:r>
          </a:p>
          <a:p>
            <a:pPr lvl="0" algn="just"/>
            <a:r>
              <a:rPr lang="vi-VN" sz="4400" dirty="0">
                <a:solidFill>
                  <a:srgbClr val="FF0000"/>
                </a:solidFill>
              </a:rPr>
              <a:t>+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vi-VN" sz="4400" dirty="0">
                <a:solidFill>
                  <a:srgbClr val="FF0000"/>
                </a:solidFill>
              </a:rPr>
              <a:t>Nguyên liệu làm ra sản phẩm</a:t>
            </a:r>
            <a:r>
              <a:rPr lang="en-US" sz="4400" dirty="0">
                <a:solidFill>
                  <a:srgbClr val="FF0000"/>
                </a:solidFill>
              </a:rPr>
              <a:t>.</a:t>
            </a:r>
            <a:endParaRPr lang="vi-VN" sz="4400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A1A74C3-8313-E28E-B571-0A09653E5A83}"/>
              </a:ext>
            </a:extLst>
          </p:cNvPr>
          <p:cNvSpPr txBox="1"/>
          <p:nvPr/>
        </p:nvSpPr>
        <p:spPr>
          <a:xfrm>
            <a:off x="1339702" y="95693"/>
            <a:ext cx="98138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/>
              <a:t>Giới</a:t>
            </a:r>
            <a:r>
              <a:rPr lang="en-US" sz="4000" b="1" dirty="0"/>
              <a:t> </a:t>
            </a:r>
            <a:r>
              <a:rPr lang="en-US" sz="4000" b="1" dirty="0" err="1"/>
              <a:t>thiệu</a:t>
            </a:r>
            <a:r>
              <a:rPr lang="en-US" sz="4000" b="1" dirty="0"/>
              <a:t> </a:t>
            </a:r>
            <a:r>
              <a:rPr lang="en-US" sz="4000" b="1" dirty="0" err="1"/>
              <a:t>về</a:t>
            </a:r>
            <a:r>
              <a:rPr lang="en-US" sz="4000" b="1" dirty="0"/>
              <a:t> </a:t>
            </a:r>
            <a:r>
              <a:rPr lang="en-US" sz="4000" b="1" dirty="0" err="1"/>
              <a:t>các</a:t>
            </a:r>
            <a:r>
              <a:rPr lang="en-US" sz="4000" b="1" dirty="0"/>
              <a:t> </a:t>
            </a:r>
            <a:r>
              <a:rPr lang="en-US" sz="4000" b="1" dirty="0" err="1"/>
              <a:t>sản</a:t>
            </a:r>
            <a:r>
              <a:rPr lang="en-US" sz="4000" b="1" dirty="0"/>
              <a:t> </a:t>
            </a:r>
            <a:r>
              <a:rPr lang="en-US" sz="4000" b="1" dirty="0" err="1"/>
              <a:t>phẩm</a:t>
            </a:r>
            <a:r>
              <a:rPr lang="en-US" sz="4000" b="1" dirty="0"/>
              <a:t> </a:t>
            </a:r>
            <a:r>
              <a:rPr lang="en-US" sz="4000" b="1" dirty="0" err="1"/>
              <a:t>của</a:t>
            </a:r>
            <a:r>
              <a:rPr lang="en-US" sz="4000" b="1" dirty="0"/>
              <a:t> </a:t>
            </a:r>
            <a:r>
              <a:rPr lang="en-US" sz="4000" b="1" dirty="0" err="1"/>
              <a:t>nhóm</a:t>
            </a:r>
            <a:r>
              <a:rPr lang="en-US" sz="4000" b="1" dirty="0"/>
              <a:t> </a:t>
            </a:r>
            <a:r>
              <a:rPr lang="en-US" sz="4000" b="1" dirty="0" err="1"/>
              <a:t>mình</a:t>
            </a:r>
            <a:r>
              <a:rPr lang="en-US" sz="4000" b="1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788872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1548174" y="5719297"/>
            <a:ext cx="15011914" cy="753325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18082" y="-637621"/>
            <a:ext cx="9679401" cy="6200221"/>
          </a:xfrm>
          <a:prstGeom prst="rect">
            <a:avLst/>
          </a:prstGeom>
        </p:spPr>
      </p:pic>
      <p:pic>
        <p:nvPicPr>
          <p:cNvPr id="13" name="Picture 17">
            <a:extLst>
              <a:ext uri="{FF2B5EF4-FFF2-40B4-BE49-F238E27FC236}">
                <a16:creationId xmlns:a16="http://schemas.microsoft.com/office/drawing/2014/main" id="{08FA1023-6AC4-6343-FE2A-5C3212B9D46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9356774" y="968414"/>
            <a:ext cx="1161476" cy="76657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5B3E179-306D-3CB6-2E02-AE83339E5A15}"/>
              </a:ext>
            </a:extLst>
          </p:cNvPr>
          <p:cNvSpPr txBox="1"/>
          <p:nvPr/>
        </p:nvSpPr>
        <p:spPr>
          <a:xfrm>
            <a:off x="1722475" y="818932"/>
            <a:ext cx="798505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800" b="1" dirty="0" err="1">
                <a:solidFill>
                  <a:prstClr val="white"/>
                </a:solidFill>
                <a:latin typeface="+mj-lt"/>
              </a:rPr>
              <a:t>Hoạt</a:t>
            </a:r>
            <a:r>
              <a:rPr lang="en-US" sz="4800" b="1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+mj-lt"/>
              </a:rPr>
              <a:t>động</a:t>
            </a:r>
            <a:r>
              <a:rPr lang="en-US" sz="4800" b="1" dirty="0">
                <a:solidFill>
                  <a:prstClr val="white"/>
                </a:solidFill>
                <a:latin typeface="+mj-lt"/>
              </a:rPr>
              <a:t> 2: </a:t>
            </a:r>
            <a:r>
              <a:rPr lang="en-US" sz="4800" b="1" dirty="0" err="1">
                <a:solidFill>
                  <a:prstClr val="white"/>
                </a:solidFill>
                <a:latin typeface="+mj-lt"/>
              </a:rPr>
              <a:t>Triển</a:t>
            </a:r>
            <a:r>
              <a:rPr lang="en-US" sz="4800" b="1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+mj-lt"/>
              </a:rPr>
              <a:t>lãm</a:t>
            </a:r>
            <a:r>
              <a:rPr lang="en-US" sz="4800" b="1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+mj-lt"/>
              </a:rPr>
              <a:t>hình</a:t>
            </a:r>
            <a:r>
              <a:rPr lang="en-US" sz="4800" b="1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+mj-lt"/>
              </a:rPr>
              <a:t>ảnh</a:t>
            </a:r>
            <a:r>
              <a:rPr lang="en-US" sz="4800" b="1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+mj-lt"/>
              </a:rPr>
              <a:t>hoạt</a:t>
            </a:r>
            <a:r>
              <a:rPr lang="en-US" sz="4800" b="1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+mj-lt"/>
              </a:rPr>
              <a:t>động</a:t>
            </a:r>
            <a:r>
              <a:rPr lang="en-US" sz="4800" b="1" dirty="0">
                <a:solidFill>
                  <a:prstClr val="white"/>
                </a:solidFill>
                <a:latin typeface="+mj-lt"/>
              </a:rPr>
              <a:t> “Theo </a:t>
            </a:r>
            <a:r>
              <a:rPr lang="en-US" sz="4800" b="1" dirty="0" err="1">
                <a:solidFill>
                  <a:prstClr val="white"/>
                </a:solidFill>
                <a:latin typeface="+mj-lt"/>
              </a:rPr>
              <a:t>dấu</a:t>
            </a:r>
            <a:r>
              <a:rPr lang="en-US" sz="4800" b="1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+mj-lt"/>
              </a:rPr>
              <a:t>nghệ</a:t>
            </a:r>
            <a:r>
              <a:rPr lang="en-US" sz="4800" b="1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+mj-lt"/>
              </a:rPr>
              <a:t>nhân</a:t>
            </a:r>
            <a:r>
              <a:rPr lang="en-US" sz="4800" b="1" dirty="0">
                <a:solidFill>
                  <a:prstClr val="white"/>
                </a:solidFill>
                <a:latin typeface="+mj-lt"/>
              </a:rPr>
              <a:t>” </a:t>
            </a:r>
            <a:r>
              <a:rPr lang="en-US" sz="4800" b="1" dirty="0" err="1">
                <a:solidFill>
                  <a:prstClr val="white"/>
                </a:solidFill>
                <a:latin typeface="+mj-lt"/>
              </a:rPr>
              <a:t>của</a:t>
            </a:r>
            <a:r>
              <a:rPr lang="en-US" sz="4800" b="1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+mj-lt"/>
              </a:rPr>
              <a:t>các</a:t>
            </a:r>
            <a:r>
              <a:rPr lang="en-US" sz="4800" b="1" dirty="0">
                <a:solidFill>
                  <a:prstClr val="white"/>
                </a:solidFill>
                <a:latin typeface="+mj-lt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+mj-lt"/>
              </a:rPr>
              <a:t>nhóm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pic>
        <p:nvPicPr>
          <p:cNvPr id="16" name="Picture 9">
            <a:extLst>
              <a:ext uri="{FF2B5EF4-FFF2-40B4-BE49-F238E27FC236}">
                <a16:creationId xmlns:a16="http://schemas.microsoft.com/office/drawing/2014/main" id="{759FE67F-6513-7C81-53C1-F1000995870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0" y="3369739"/>
            <a:ext cx="3664581" cy="3506547"/>
          </a:xfrm>
          <a:prstGeom prst="rect">
            <a:avLst/>
          </a:prstGeom>
        </p:spPr>
      </p:pic>
      <p:pic>
        <p:nvPicPr>
          <p:cNvPr id="17" name="Picture 11">
            <a:extLst>
              <a:ext uri="{FF2B5EF4-FFF2-40B4-BE49-F238E27FC236}">
                <a16:creationId xmlns:a16="http://schemas.microsoft.com/office/drawing/2014/main" id="{855C0786-44A8-9DA1-19D7-DE13EE3D18B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8999813" y="3276600"/>
            <a:ext cx="3317061" cy="3304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889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9D810D5-AED3-F6E8-0EB2-029F4932CE2F}"/>
              </a:ext>
            </a:extLst>
          </p:cNvPr>
          <p:cNvSpPr/>
          <p:nvPr/>
        </p:nvSpPr>
        <p:spPr>
          <a:xfrm>
            <a:off x="239842" y="-284813"/>
            <a:ext cx="11602387" cy="691796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 panose="020B0604020202020204" pitchFamily="34" charset="0"/>
            </a:endParaRPr>
          </a:p>
        </p:txBody>
      </p:sp>
      <p:grpSp>
        <p:nvGrpSpPr>
          <p:cNvPr id="5" name="Group 2">
            <a:extLst>
              <a:ext uri="{FF2B5EF4-FFF2-40B4-BE49-F238E27FC236}">
                <a16:creationId xmlns:a16="http://schemas.microsoft.com/office/drawing/2014/main" id="{7880D281-A277-A547-6429-F8BFD509CF0D}"/>
              </a:ext>
            </a:extLst>
          </p:cNvPr>
          <p:cNvGrpSpPr/>
          <p:nvPr/>
        </p:nvGrpSpPr>
        <p:grpSpPr>
          <a:xfrm>
            <a:off x="-33053" y="0"/>
            <a:ext cx="12192000" cy="4392606"/>
            <a:chOff x="0" y="0"/>
            <a:chExt cx="6186311" cy="2228841"/>
          </a:xfrm>
        </p:grpSpPr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6E740B69-6007-46A7-AA83-17C71F544F7D}"/>
                </a:ext>
              </a:extLst>
            </p:cNvPr>
            <p:cNvSpPr/>
            <p:nvPr/>
          </p:nvSpPr>
          <p:spPr>
            <a:xfrm>
              <a:off x="0" y="0"/>
              <a:ext cx="6186311" cy="2228841"/>
            </a:xfrm>
            <a:custGeom>
              <a:avLst/>
              <a:gdLst/>
              <a:ahLst/>
              <a:cxnLst/>
              <a:rect l="l" t="t" r="r" b="b"/>
              <a:pathLst>
                <a:path w="6186311" h="2228841">
                  <a:moveTo>
                    <a:pt x="0" y="0"/>
                  </a:moveTo>
                  <a:lnTo>
                    <a:pt x="6186311" y="0"/>
                  </a:lnTo>
                  <a:lnTo>
                    <a:pt x="6186311" y="2228841"/>
                  </a:lnTo>
                  <a:lnTo>
                    <a:pt x="0" y="2228841"/>
                  </a:lnTo>
                  <a:close/>
                </a:path>
              </a:pathLst>
            </a:custGeom>
            <a:solidFill>
              <a:srgbClr val="C8E5C9"/>
            </a:solidFill>
          </p:spPr>
        </p:sp>
      </p:grpSp>
      <p:grpSp>
        <p:nvGrpSpPr>
          <p:cNvPr id="8" name="Group 4">
            <a:extLst>
              <a:ext uri="{FF2B5EF4-FFF2-40B4-BE49-F238E27FC236}">
                <a16:creationId xmlns:a16="http://schemas.microsoft.com/office/drawing/2014/main" id="{06384F0F-E818-0A5C-281B-FD8537B7DFA1}"/>
              </a:ext>
            </a:extLst>
          </p:cNvPr>
          <p:cNvGrpSpPr/>
          <p:nvPr/>
        </p:nvGrpSpPr>
        <p:grpSpPr>
          <a:xfrm>
            <a:off x="0" y="4392606"/>
            <a:ext cx="12192000" cy="365587"/>
            <a:chOff x="0" y="0"/>
            <a:chExt cx="6186311" cy="185501"/>
          </a:xfrm>
        </p:grpSpPr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8E0F4676-DAD6-E7F9-7027-67AEBAE21226}"/>
                </a:ext>
              </a:extLst>
            </p:cNvPr>
            <p:cNvSpPr/>
            <p:nvPr/>
          </p:nvSpPr>
          <p:spPr>
            <a:xfrm>
              <a:off x="0" y="0"/>
              <a:ext cx="6186311" cy="185501"/>
            </a:xfrm>
            <a:custGeom>
              <a:avLst/>
              <a:gdLst/>
              <a:ahLst/>
              <a:cxnLst/>
              <a:rect l="l" t="t" r="r" b="b"/>
              <a:pathLst>
                <a:path w="6186311" h="185501">
                  <a:moveTo>
                    <a:pt x="0" y="0"/>
                  </a:moveTo>
                  <a:lnTo>
                    <a:pt x="6186311" y="0"/>
                  </a:lnTo>
                  <a:lnTo>
                    <a:pt x="6186311" y="185501"/>
                  </a:lnTo>
                  <a:lnTo>
                    <a:pt x="0" y="185501"/>
                  </a:lnTo>
                  <a:close/>
                </a:path>
              </a:pathLst>
            </a:custGeom>
            <a:solidFill>
              <a:srgbClr val="C69F65"/>
            </a:solidFill>
          </p:spPr>
        </p:sp>
      </p:grpSp>
      <p:pic>
        <p:nvPicPr>
          <p:cNvPr id="10" name="Picture 6">
            <a:extLst>
              <a:ext uri="{FF2B5EF4-FFF2-40B4-BE49-F238E27FC236}">
                <a16:creationId xmlns:a16="http://schemas.microsoft.com/office/drawing/2014/main" id="{D6403EDA-A866-E2DA-078E-9163A9B244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0" y="4758193"/>
            <a:ext cx="12192000" cy="3002280"/>
          </a:xfrm>
          <a:prstGeom prst="rect">
            <a:avLst/>
          </a:prstGeom>
        </p:spPr>
      </p:pic>
      <p:pic>
        <p:nvPicPr>
          <p:cNvPr id="11" name="Picture 8">
            <a:extLst>
              <a:ext uri="{FF2B5EF4-FFF2-40B4-BE49-F238E27FC236}">
                <a16:creationId xmlns:a16="http://schemas.microsoft.com/office/drawing/2014/main" id="{39029643-3376-78AE-45BC-0D676721469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3956572" y="589058"/>
            <a:ext cx="4278856" cy="3214491"/>
          </a:xfrm>
          <a:prstGeom prst="rect">
            <a:avLst/>
          </a:prstGeom>
        </p:spPr>
      </p:pic>
      <p:pic>
        <p:nvPicPr>
          <p:cNvPr id="12" name="Picture 10">
            <a:extLst>
              <a:ext uri="{FF2B5EF4-FFF2-40B4-BE49-F238E27FC236}">
                <a16:creationId xmlns:a16="http://schemas.microsoft.com/office/drawing/2014/main" id="{EA8CE938-EFC3-848C-7F34-F0FE7115A3C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654570" y="527592"/>
            <a:ext cx="2624543" cy="4534847"/>
          </a:xfrm>
          <a:prstGeom prst="rect">
            <a:avLst/>
          </a:prstGeom>
        </p:spPr>
      </p:pic>
      <p:pic>
        <p:nvPicPr>
          <p:cNvPr id="13" name="Picture 11">
            <a:extLst>
              <a:ext uri="{FF2B5EF4-FFF2-40B4-BE49-F238E27FC236}">
                <a16:creationId xmlns:a16="http://schemas.microsoft.com/office/drawing/2014/main" id="{2068E9DF-4E64-9F05-4CDE-FF73EE218D3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998054" y="642243"/>
            <a:ext cx="2152772" cy="2152772"/>
          </a:xfrm>
          <a:prstGeom prst="rect">
            <a:avLst/>
          </a:prstGeom>
        </p:spPr>
      </p:pic>
      <p:grpSp>
        <p:nvGrpSpPr>
          <p:cNvPr id="14" name="Group 12">
            <a:extLst>
              <a:ext uri="{FF2B5EF4-FFF2-40B4-BE49-F238E27FC236}">
                <a16:creationId xmlns:a16="http://schemas.microsoft.com/office/drawing/2014/main" id="{2A3C0CB9-D4EC-2FE6-77AF-BB23C1B03F93}"/>
              </a:ext>
            </a:extLst>
          </p:cNvPr>
          <p:cNvGrpSpPr/>
          <p:nvPr/>
        </p:nvGrpSpPr>
        <p:grpSpPr>
          <a:xfrm>
            <a:off x="0" y="0"/>
            <a:ext cx="12192000" cy="300350"/>
            <a:chOff x="0" y="0"/>
            <a:chExt cx="6186311" cy="152400"/>
          </a:xfrm>
        </p:grpSpPr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9D0A4DFF-CE8B-D6CF-8651-CD7AAFD78AAB}"/>
                </a:ext>
              </a:extLst>
            </p:cNvPr>
            <p:cNvSpPr/>
            <p:nvPr/>
          </p:nvSpPr>
          <p:spPr>
            <a:xfrm>
              <a:off x="0" y="0"/>
              <a:ext cx="6186311" cy="152400"/>
            </a:xfrm>
            <a:custGeom>
              <a:avLst/>
              <a:gdLst/>
              <a:ahLst/>
              <a:cxnLst/>
              <a:rect l="l" t="t" r="r" b="b"/>
              <a:pathLst>
                <a:path w="6186311" h="152400">
                  <a:moveTo>
                    <a:pt x="0" y="0"/>
                  </a:moveTo>
                  <a:lnTo>
                    <a:pt x="6186311" y="0"/>
                  </a:lnTo>
                  <a:lnTo>
                    <a:pt x="6186311" y="152400"/>
                  </a:lnTo>
                  <a:lnTo>
                    <a:pt x="0" y="152400"/>
                  </a:lnTo>
                  <a:close/>
                </a:path>
              </a:pathLst>
            </a:custGeom>
            <a:solidFill>
              <a:srgbClr val="BBDEC0"/>
            </a:solidFill>
          </p:spPr>
        </p:sp>
      </p:grpSp>
      <p:grpSp>
        <p:nvGrpSpPr>
          <p:cNvPr id="16" name="Group 14">
            <a:extLst>
              <a:ext uri="{FF2B5EF4-FFF2-40B4-BE49-F238E27FC236}">
                <a16:creationId xmlns:a16="http://schemas.microsoft.com/office/drawing/2014/main" id="{82A5E0CE-D37D-6BF6-4BF5-47C686328A86}"/>
              </a:ext>
            </a:extLst>
          </p:cNvPr>
          <p:cNvGrpSpPr/>
          <p:nvPr/>
        </p:nvGrpSpPr>
        <p:grpSpPr>
          <a:xfrm rot="-5400000">
            <a:off x="-2038357" y="2053899"/>
            <a:ext cx="4377064" cy="300350"/>
            <a:chOff x="0" y="0"/>
            <a:chExt cx="2220955" cy="152400"/>
          </a:xfrm>
        </p:grpSpPr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BB1F4FC2-9A5A-E64F-81D2-1BA2A5836E5A}"/>
                </a:ext>
              </a:extLst>
            </p:cNvPr>
            <p:cNvSpPr/>
            <p:nvPr/>
          </p:nvSpPr>
          <p:spPr>
            <a:xfrm>
              <a:off x="0" y="0"/>
              <a:ext cx="2220955" cy="152400"/>
            </a:xfrm>
            <a:custGeom>
              <a:avLst/>
              <a:gdLst/>
              <a:ahLst/>
              <a:cxnLst/>
              <a:rect l="l" t="t" r="r" b="b"/>
              <a:pathLst>
                <a:path w="2220955" h="152400">
                  <a:moveTo>
                    <a:pt x="0" y="0"/>
                  </a:moveTo>
                  <a:lnTo>
                    <a:pt x="2220955" y="0"/>
                  </a:lnTo>
                  <a:lnTo>
                    <a:pt x="2220955" y="152400"/>
                  </a:lnTo>
                  <a:lnTo>
                    <a:pt x="0" y="152400"/>
                  </a:lnTo>
                  <a:close/>
                </a:path>
              </a:pathLst>
            </a:custGeom>
            <a:solidFill>
              <a:srgbClr val="BBDEC0"/>
            </a:solidFill>
          </p:spPr>
        </p:sp>
      </p:grpSp>
      <p:grpSp>
        <p:nvGrpSpPr>
          <p:cNvPr id="18" name="Group 16">
            <a:extLst>
              <a:ext uri="{FF2B5EF4-FFF2-40B4-BE49-F238E27FC236}">
                <a16:creationId xmlns:a16="http://schemas.microsoft.com/office/drawing/2014/main" id="{B0A9F458-68D1-E0A5-32CE-CBDFAD158382}"/>
              </a:ext>
            </a:extLst>
          </p:cNvPr>
          <p:cNvGrpSpPr/>
          <p:nvPr/>
        </p:nvGrpSpPr>
        <p:grpSpPr>
          <a:xfrm rot="-5400000">
            <a:off x="9853293" y="2046128"/>
            <a:ext cx="4377064" cy="300350"/>
            <a:chOff x="0" y="0"/>
            <a:chExt cx="2220955" cy="152400"/>
          </a:xfrm>
        </p:grpSpPr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73116F88-7C14-F0CC-B598-10E21FDD7E4A}"/>
                </a:ext>
              </a:extLst>
            </p:cNvPr>
            <p:cNvSpPr/>
            <p:nvPr/>
          </p:nvSpPr>
          <p:spPr>
            <a:xfrm>
              <a:off x="0" y="0"/>
              <a:ext cx="2220955" cy="152400"/>
            </a:xfrm>
            <a:custGeom>
              <a:avLst/>
              <a:gdLst/>
              <a:ahLst/>
              <a:cxnLst/>
              <a:rect l="l" t="t" r="r" b="b"/>
              <a:pathLst>
                <a:path w="2220955" h="152400">
                  <a:moveTo>
                    <a:pt x="0" y="0"/>
                  </a:moveTo>
                  <a:lnTo>
                    <a:pt x="2220955" y="0"/>
                  </a:lnTo>
                  <a:lnTo>
                    <a:pt x="2220955" y="152400"/>
                  </a:lnTo>
                  <a:lnTo>
                    <a:pt x="0" y="152400"/>
                  </a:lnTo>
                  <a:close/>
                </a:path>
              </a:pathLst>
            </a:custGeom>
            <a:solidFill>
              <a:srgbClr val="BBDEC0"/>
            </a:solidFill>
          </p:spPr>
        </p:sp>
      </p:grpSp>
      <p:pic>
        <p:nvPicPr>
          <p:cNvPr id="20" name="Picture 18">
            <a:extLst>
              <a:ext uri="{FF2B5EF4-FFF2-40B4-BE49-F238E27FC236}">
                <a16:creationId xmlns:a16="http://schemas.microsoft.com/office/drawing/2014/main" id="{32FFD6B8-680C-3C47-EA45-45886839264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1076811" y="2561465"/>
            <a:ext cx="1423035" cy="2743200"/>
          </a:xfrm>
          <a:prstGeom prst="rect">
            <a:avLst/>
          </a:prstGeom>
        </p:spPr>
      </p:pic>
      <p:pic>
        <p:nvPicPr>
          <p:cNvPr id="21" name="Picture 8">
            <a:extLst>
              <a:ext uri="{FF2B5EF4-FFF2-40B4-BE49-F238E27FC236}">
                <a16:creationId xmlns:a16="http://schemas.microsoft.com/office/drawing/2014/main" id="{9F1BE7A5-FD89-98D7-76A1-066D94638C6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1815590" y="347587"/>
            <a:ext cx="8816968" cy="500084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84CA3DB9-B100-E2DF-2C0B-F7F9846C9804}"/>
              </a:ext>
            </a:extLst>
          </p:cNvPr>
          <p:cNvSpPr txBox="1"/>
          <p:nvPr/>
        </p:nvSpPr>
        <p:spPr>
          <a:xfrm>
            <a:off x="3107936" y="1704834"/>
            <a:ext cx="690793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/>
              <a:t>C</a:t>
            </a:r>
            <a:r>
              <a:rPr lang="vi-VN" sz="4400" b="1" dirty="0"/>
              <a:t>ác nhóm mời nhau đến thăm và nghe giới thiệu ở góc trưng bày sản phẩm của nhóm mình</a:t>
            </a:r>
            <a:endParaRPr lang="en-US" sz="4400" b="1" dirty="0"/>
          </a:p>
        </p:txBody>
      </p:sp>
      <p:pic>
        <p:nvPicPr>
          <p:cNvPr id="25" name="Picture 14">
            <a:extLst>
              <a:ext uri="{FF2B5EF4-FFF2-40B4-BE49-F238E27FC236}">
                <a16:creationId xmlns:a16="http://schemas.microsoft.com/office/drawing/2014/main" id="{056FF230-5002-6ED4-AABD-7F00B9EBCD0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581222" y="3517662"/>
            <a:ext cx="1551534" cy="3978291"/>
          </a:xfrm>
          <a:prstGeom prst="rect">
            <a:avLst/>
          </a:prstGeom>
        </p:spPr>
      </p:pic>
      <p:pic>
        <p:nvPicPr>
          <p:cNvPr id="26" name="Picture 3">
            <a:extLst>
              <a:ext uri="{FF2B5EF4-FFF2-40B4-BE49-F238E27FC236}">
                <a16:creationId xmlns:a16="http://schemas.microsoft.com/office/drawing/2014/main" id="{F0C53721-CA7C-D95B-3589-5B4DBDF29870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10141307" y="3836598"/>
            <a:ext cx="2050693" cy="3797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403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0F0F0"/>
        </a:solidFill>
        <a:ln w="76200">
          <a:solidFill>
            <a:srgbClr val="F5B8F6"/>
          </a:solidFill>
          <a:prstDash val="dash"/>
        </a:ln>
      </a:spPr>
      <a:bodyPr rtlCol="0" anchor="ctr"/>
      <a:lstStyle>
        <a:defPPr algn="ctr">
          <a:defRPr/>
        </a:defPPr>
      </a:lstStyle>
      <a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</TotalTime>
  <Words>538</Words>
  <Application>Microsoft Office PowerPoint</Application>
  <PresentationFormat>Widescreen</PresentationFormat>
  <Paragraphs>44</Paragraphs>
  <Slides>25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25</vt:i4>
      </vt:variant>
    </vt:vector>
  </HeadingPairs>
  <TitlesOfParts>
    <vt:vector size="35" baseType="lpstr">
      <vt:lpstr>Arial</vt:lpstr>
      <vt:lpstr>Calibri</vt:lpstr>
      <vt:lpstr>Calibri Light</vt:lpstr>
      <vt:lpstr>Cambria</vt:lpstr>
      <vt:lpstr>Times New Roman</vt:lpstr>
      <vt:lpstr>1_Office Theme</vt:lpstr>
      <vt:lpstr>Office Theme</vt:lpstr>
      <vt:lpstr>2_Office Theme</vt:lpstr>
      <vt:lpstr>Chủ đề Office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6</cp:revision>
  <dcterms:created xsi:type="dcterms:W3CDTF">2024-02-09T02:38:34Z</dcterms:created>
  <dcterms:modified xsi:type="dcterms:W3CDTF">2024-02-09T07:32:43Z</dcterms:modified>
</cp:coreProperties>
</file>